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  <p:embeddedFont>
      <p:font typeface="Fira Sans Extra Condensed Medium"/>
      <p:regular r:id="rId34"/>
      <p:bold r:id="rId35"/>
      <p:italic r:id="rId36"/>
      <p:boldItalic r:id="rId37"/>
    </p:embeddedFont>
    <p:embeddedFont>
      <p:font typeface="Abel"/>
      <p:regular r:id="rId38"/>
    </p:embeddedFont>
    <p:embeddedFont>
      <p:font typeface="Open Sans SemiBold"/>
      <p:regular r:id="rId39"/>
      <p:bold r:id="rId40"/>
      <p:italic r:id="rId41"/>
      <p:boldItalic r:id="rId42"/>
    </p:embeddedFont>
    <p:embeddedFont>
      <p:font typeface="Proxima Nova Semibold"/>
      <p:regular r:id="rId43"/>
      <p:bold r:id="rId44"/>
      <p:boldItalic r:id="rId45"/>
    </p:embeddedFont>
    <p:embeddedFont>
      <p:font typeface="Open Sans Light"/>
      <p:regular r:id="rId46"/>
      <p:bold r:id="rId47"/>
      <p:italic r:id="rId48"/>
      <p:boldItalic r:id="rId49"/>
    </p:embeddedFont>
    <p:embeddedFont>
      <p:font typeface="Open Sans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SemiBold-bold.fntdata"/><Relationship Id="rId42" Type="http://schemas.openxmlformats.org/officeDocument/2006/relationships/font" Target="fonts/OpenSansSemiBold-boldItalic.fntdata"/><Relationship Id="rId41" Type="http://schemas.openxmlformats.org/officeDocument/2006/relationships/font" Target="fonts/OpenSansSemiBold-italic.fntdata"/><Relationship Id="rId44" Type="http://schemas.openxmlformats.org/officeDocument/2006/relationships/font" Target="fonts/ProximaNovaSemibold-bold.fntdata"/><Relationship Id="rId43" Type="http://schemas.openxmlformats.org/officeDocument/2006/relationships/font" Target="fonts/ProximaNovaSemibold-regular.fntdata"/><Relationship Id="rId46" Type="http://schemas.openxmlformats.org/officeDocument/2006/relationships/font" Target="fonts/OpenSansLight-regular.fntdata"/><Relationship Id="rId45" Type="http://schemas.openxmlformats.org/officeDocument/2006/relationships/font" Target="fonts/ProximaNova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OpenSansLight-italic.fntdata"/><Relationship Id="rId47" Type="http://schemas.openxmlformats.org/officeDocument/2006/relationships/font" Target="fonts/OpenSansLight-bold.fntdata"/><Relationship Id="rId49" Type="http://schemas.openxmlformats.org/officeDocument/2006/relationships/font" Target="fonts/OpenSans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33" Type="http://schemas.openxmlformats.org/officeDocument/2006/relationships/font" Target="fonts/Lato-boldItalic.fntdata"/><Relationship Id="rId32" Type="http://schemas.openxmlformats.org/officeDocument/2006/relationships/font" Target="fonts/Lato-italic.fntdata"/><Relationship Id="rId35" Type="http://schemas.openxmlformats.org/officeDocument/2006/relationships/font" Target="fonts/FiraSansExtraCondensedMedium-bold.fntdata"/><Relationship Id="rId34" Type="http://schemas.openxmlformats.org/officeDocument/2006/relationships/font" Target="fonts/FiraSansExtraCondensedMedium-regular.fntdata"/><Relationship Id="rId37" Type="http://schemas.openxmlformats.org/officeDocument/2006/relationships/font" Target="fonts/FiraSansExtraCondensedMedium-boldItalic.fntdata"/><Relationship Id="rId36" Type="http://schemas.openxmlformats.org/officeDocument/2006/relationships/font" Target="fonts/FiraSansExtraCondensedMedium-italic.fntdata"/><Relationship Id="rId39" Type="http://schemas.openxmlformats.org/officeDocument/2006/relationships/font" Target="fonts/OpenSansSemiBold-regular.fntdata"/><Relationship Id="rId38" Type="http://schemas.openxmlformats.org/officeDocument/2006/relationships/font" Target="fonts/Abel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19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29" Type="http://schemas.openxmlformats.org/officeDocument/2006/relationships/font" Target="fonts/ProximaNova-boldItalic.fntdata"/><Relationship Id="rId51" Type="http://schemas.openxmlformats.org/officeDocument/2006/relationships/font" Target="fonts/OpenSans-bold.fntdata"/><Relationship Id="rId50" Type="http://schemas.openxmlformats.org/officeDocument/2006/relationships/font" Target="fonts/OpenSans-regular.fntdata"/><Relationship Id="rId53" Type="http://schemas.openxmlformats.org/officeDocument/2006/relationships/font" Target="fonts/OpenSans-boldItalic.fntdata"/><Relationship Id="rId52" Type="http://schemas.openxmlformats.org/officeDocument/2006/relationships/font" Target="fonts/Ope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3fab2127d_0_4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3fab2127d_0_4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-"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Problem domain - Storing Memories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Lato"/>
              <a:buChar char="-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Memories (Physical, location based, people) 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Lato"/>
              <a:buChar char="-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Digital Preservation (Memorials, reviews, commemoration, re-live the glory days)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b3fab2127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b3fab2127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b3fab2127d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b3fab2127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memories without distracting from the physical moment in which they are happening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b7b0bad52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b7b0bad52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b3fab2127d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b3fab2127d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b3fab2127d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b3fab2127d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b3fab2127d_0_10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b3fab2127d_0_10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b3fab2127d_0_1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b3fab2127d_0_1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6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gb3fab2127d_0_2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8" name="Google Shape;2758;gb3fab2127d_0_2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9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gb3fab2127d_0_3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1" name="Google Shape;3451;gb3fab2127d_0_3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gb3fab2127d_0_3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3" name="Google Shape;3753;gb3fab2127d_0_3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3fab2127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b3fab2127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00"/>
              <a:buFont typeface="Lato"/>
              <a:buChar char="-"/>
            </a:pPr>
            <a:r>
              <a:rPr lang="en" sz="13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Problem domain - Storing Memories</a:t>
            </a:r>
            <a:endParaRPr sz="13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Lato"/>
              <a:buChar char="-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Memories (Physical, location based, people) </a:t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Lato"/>
              <a:buChar char="-"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Digital Preservation (Memorials, reviews, commemoration, re-live the glory days)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3fab2127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3fab2127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7b0f0649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7b0f0649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Wanted to commemorate the cat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Doesn’t spend a lot of time taking pictures in regular life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Prefers videos as a way of storing memory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Was missing a specific photo he knew existed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Is collaborating on building out a Google Photo folder of pictures and videos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3fab2127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3fab2127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Records snapchat but doesn’t sent them out to people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Piece together events with friends (lots of different perspectives) - there’s an interactive element here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Snapchat = casual and candid enough; insta and pictures are staged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Never regrets taking too many videos - depends on who shes with (social aspect: with people who take more photos -&gt; she’ll take more photos)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3fab2127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3fab2127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Spoke about her stepfather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Mentioned specific phrases and things he’d said to her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Wasn’t a big picture taker, but worried about remembering more things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Connected with audio — </a:t>
            </a:r>
            <a:r>
              <a:rPr lang="en" sz="600">
                <a:solidFill>
                  <a:schemeClr val="dk1"/>
                </a:solidFill>
              </a:rPr>
              <a:t>“I wish he could’ve left me a voicemail… so I could </a:t>
            </a:r>
            <a:r>
              <a:rPr i="1" lang="en" sz="600">
                <a:solidFill>
                  <a:schemeClr val="dk1"/>
                </a:solidFill>
              </a:rPr>
              <a:t>feel </a:t>
            </a:r>
            <a:r>
              <a:rPr lang="en" sz="600">
                <a:solidFill>
                  <a:schemeClr val="dk1"/>
                </a:solidFill>
              </a:rPr>
              <a:t>him again.”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3fab2127d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3fab2127d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3fab2127d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b3fab2127d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3fab2127d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3fab2127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Leap - for some users, collecting memory distracts from enjoying the moment, thus making the memory less engaging and thus less meaningful/important to preserve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 rot="-3600118">
            <a:off x="1682245" y="1771522"/>
            <a:ext cx="2374941" cy="2054109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843900" y="-7875"/>
            <a:ext cx="5300100" cy="5143500"/>
          </a:xfrm>
          <a:prstGeom prst="snip1Rect">
            <a:avLst>
              <a:gd fmla="val 2285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201" r="15736" t="35073"/>
          <a:stretch/>
        </p:blipFill>
        <p:spPr>
          <a:xfrm>
            <a:off x="0" y="1819275"/>
            <a:ext cx="7686677" cy="333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4391781" y="482025"/>
            <a:ext cx="39612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885921" y="2006250"/>
            <a:ext cx="240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1408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200">
                <a:solidFill>
                  <a:srgbClr val="0000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65" name="Google Shape;65;p11"/>
          <p:cNvSpPr/>
          <p:nvPr/>
        </p:nvSpPr>
        <p:spPr>
          <a:xfrm>
            <a:off x="-219925" y="1675225"/>
            <a:ext cx="6757200" cy="3498900"/>
          </a:xfrm>
          <a:prstGeom prst="snip2SameRect">
            <a:avLst>
              <a:gd fmla="val 16667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 flipH="1">
            <a:off x="6019850" y="1827800"/>
            <a:ext cx="3153000" cy="3315600"/>
          </a:xfrm>
          <a:prstGeom prst="snip1Rect">
            <a:avLst>
              <a:gd fmla="val 29781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2"/>
          <p:cNvSpPr txBox="1"/>
          <p:nvPr>
            <p:ph type="ctrTitle"/>
          </p:nvPr>
        </p:nvSpPr>
        <p:spPr>
          <a:xfrm>
            <a:off x="447276" y="1922650"/>
            <a:ext cx="2835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69" name="Google Shape;69;p12"/>
          <p:cNvSpPr txBox="1"/>
          <p:nvPr>
            <p:ph idx="1" type="subTitle"/>
          </p:nvPr>
        </p:nvSpPr>
        <p:spPr>
          <a:xfrm>
            <a:off x="803424" y="2200325"/>
            <a:ext cx="2122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2" type="ctrTitle"/>
          </p:nvPr>
        </p:nvSpPr>
        <p:spPr>
          <a:xfrm>
            <a:off x="3107750" y="1925425"/>
            <a:ext cx="2955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71" name="Google Shape;71;p12"/>
          <p:cNvSpPr txBox="1"/>
          <p:nvPr>
            <p:ph idx="3" type="subTitle"/>
          </p:nvPr>
        </p:nvSpPr>
        <p:spPr>
          <a:xfrm>
            <a:off x="3524674" y="2203100"/>
            <a:ext cx="2121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4" type="ctrTitle"/>
          </p:nvPr>
        </p:nvSpPr>
        <p:spPr>
          <a:xfrm>
            <a:off x="5828576" y="1922650"/>
            <a:ext cx="2955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73" name="Google Shape;73;p12"/>
          <p:cNvSpPr txBox="1"/>
          <p:nvPr>
            <p:ph idx="5" type="subTitle"/>
          </p:nvPr>
        </p:nvSpPr>
        <p:spPr>
          <a:xfrm>
            <a:off x="6245924" y="2200325"/>
            <a:ext cx="2121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6" type="ctrTitle"/>
          </p:nvPr>
        </p:nvSpPr>
        <p:spPr>
          <a:xfrm>
            <a:off x="448575" y="3405950"/>
            <a:ext cx="28341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75" name="Google Shape;75;p12"/>
          <p:cNvSpPr txBox="1"/>
          <p:nvPr>
            <p:ph idx="7" type="subTitle"/>
          </p:nvPr>
        </p:nvSpPr>
        <p:spPr>
          <a:xfrm>
            <a:off x="804204" y="3912224"/>
            <a:ext cx="21228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8" type="ctrTitle"/>
          </p:nvPr>
        </p:nvSpPr>
        <p:spPr>
          <a:xfrm>
            <a:off x="3150490" y="3408725"/>
            <a:ext cx="2871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77" name="Google Shape;77;p12"/>
          <p:cNvSpPr txBox="1"/>
          <p:nvPr>
            <p:ph idx="9" type="subTitle"/>
          </p:nvPr>
        </p:nvSpPr>
        <p:spPr>
          <a:xfrm>
            <a:off x="3525453" y="3914999"/>
            <a:ext cx="2121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3" type="ctrTitle"/>
          </p:nvPr>
        </p:nvSpPr>
        <p:spPr>
          <a:xfrm>
            <a:off x="5871263" y="3405950"/>
            <a:ext cx="28719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79" name="Google Shape;79;p12"/>
          <p:cNvSpPr txBox="1"/>
          <p:nvPr>
            <p:ph idx="14" type="subTitle"/>
          </p:nvPr>
        </p:nvSpPr>
        <p:spPr>
          <a:xfrm>
            <a:off x="6246703" y="3912224"/>
            <a:ext cx="2121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5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5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497603" y="2777170"/>
            <a:ext cx="3932700" cy="20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9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ctrTitle"/>
          </p:nvPr>
        </p:nvSpPr>
        <p:spPr>
          <a:xfrm>
            <a:off x="1239710" y="1313050"/>
            <a:ext cx="13656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24100" y="1869623"/>
            <a:ext cx="18813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2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3" type="ctrTitle"/>
          </p:nvPr>
        </p:nvSpPr>
        <p:spPr>
          <a:xfrm>
            <a:off x="1239710" y="3068990"/>
            <a:ext cx="13656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88" name="Google Shape;88;p14"/>
          <p:cNvSpPr txBox="1"/>
          <p:nvPr>
            <p:ph idx="4" type="subTitle"/>
          </p:nvPr>
        </p:nvSpPr>
        <p:spPr>
          <a:xfrm>
            <a:off x="724100" y="3618696"/>
            <a:ext cx="18813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5" type="ctrTitle"/>
          </p:nvPr>
        </p:nvSpPr>
        <p:spPr>
          <a:xfrm>
            <a:off x="6526492" y="1313050"/>
            <a:ext cx="13656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90" name="Google Shape;90;p14"/>
          <p:cNvSpPr txBox="1"/>
          <p:nvPr>
            <p:ph idx="6" type="subTitle"/>
          </p:nvPr>
        </p:nvSpPr>
        <p:spPr>
          <a:xfrm>
            <a:off x="6526492" y="1869623"/>
            <a:ext cx="18813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7" type="ctrTitle"/>
          </p:nvPr>
        </p:nvSpPr>
        <p:spPr>
          <a:xfrm>
            <a:off x="6526492" y="3068990"/>
            <a:ext cx="13656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92" name="Google Shape;92;p14"/>
          <p:cNvSpPr txBox="1"/>
          <p:nvPr>
            <p:ph idx="8" type="subTitle"/>
          </p:nvPr>
        </p:nvSpPr>
        <p:spPr>
          <a:xfrm>
            <a:off x="6526492" y="3618696"/>
            <a:ext cx="18813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3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474000" y="938800"/>
            <a:ext cx="8196000" cy="3819600"/>
          </a:xfrm>
          <a:prstGeom prst="snip1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_ONLY_3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 flipH="1">
            <a:off x="474000" y="938800"/>
            <a:ext cx="8196000" cy="3819600"/>
          </a:xfrm>
          <a:prstGeom prst="snip1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_ONLY_3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1" name="Google Shape;101;p17"/>
          <p:cNvSpPr/>
          <p:nvPr/>
        </p:nvSpPr>
        <p:spPr>
          <a:xfrm flipH="1">
            <a:off x="4558700" y="1923975"/>
            <a:ext cx="4592700" cy="3253200"/>
          </a:xfrm>
          <a:prstGeom prst="snip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7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878783" y="1949134"/>
            <a:ext cx="1968000" cy="111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2" type="subTitle"/>
          </p:nvPr>
        </p:nvSpPr>
        <p:spPr>
          <a:xfrm>
            <a:off x="3676965" y="1949140"/>
            <a:ext cx="1786200" cy="111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type="ctrTitle"/>
          </p:nvPr>
        </p:nvSpPr>
        <p:spPr>
          <a:xfrm>
            <a:off x="881601" y="3416350"/>
            <a:ext cx="14514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3" type="ctrTitle"/>
          </p:nvPr>
        </p:nvSpPr>
        <p:spPr>
          <a:xfrm>
            <a:off x="3684360" y="3416350"/>
            <a:ext cx="17889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4" type="subTitle"/>
          </p:nvPr>
        </p:nvSpPr>
        <p:spPr>
          <a:xfrm>
            <a:off x="6472882" y="1949140"/>
            <a:ext cx="1786200" cy="111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idx="5" type="ctrTitle"/>
          </p:nvPr>
        </p:nvSpPr>
        <p:spPr>
          <a:xfrm>
            <a:off x="6487273" y="3416350"/>
            <a:ext cx="18180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sz="1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idx="6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8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 flipH="1">
            <a:off x="995600" y="2623275"/>
            <a:ext cx="8155800" cy="2553900"/>
          </a:xfrm>
          <a:prstGeom prst="snip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>
            <p:ph type="ctrTitle"/>
          </p:nvPr>
        </p:nvSpPr>
        <p:spPr>
          <a:xfrm>
            <a:off x="1747550" y="1275229"/>
            <a:ext cx="2263500" cy="447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1" type="subTitle"/>
          </p:nvPr>
        </p:nvSpPr>
        <p:spPr>
          <a:xfrm>
            <a:off x="1445923" y="1611300"/>
            <a:ext cx="2558400" cy="7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2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3" type="ctrTitle"/>
          </p:nvPr>
        </p:nvSpPr>
        <p:spPr>
          <a:xfrm>
            <a:off x="1747558" y="2650566"/>
            <a:ext cx="22635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4" type="subTitle"/>
          </p:nvPr>
        </p:nvSpPr>
        <p:spPr>
          <a:xfrm>
            <a:off x="1623595" y="3183731"/>
            <a:ext cx="2380800" cy="7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_ONLY_3_1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0"/>
          <p:cNvGrpSpPr/>
          <p:nvPr/>
        </p:nvGrpSpPr>
        <p:grpSpPr>
          <a:xfrm>
            <a:off x="4390050" y="890013"/>
            <a:ext cx="5325450" cy="2189113"/>
            <a:chOff x="4390050" y="661413"/>
            <a:chExt cx="5325450" cy="2189113"/>
          </a:xfrm>
        </p:grpSpPr>
        <p:sp>
          <p:nvSpPr>
            <p:cNvPr id="119" name="Google Shape;119;p20"/>
            <p:cNvSpPr/>
            <p:nvPr/>
          </p:nvSpPr>
          <p:spPr>
            <a:xfrm>
              <a:off x="4390050" y="661413"/>
              <a:ext cx="3317068" cy="2189023"/>
            </a:xfrm>
            <a:prstGeom prst="flowChartPreparation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6053100" y="661425"/>
              <a:ext cx="3662400" cy="2189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" name="Google Shape;121;p20"/>
          <p:cNvSpPr/>
          <p:nvPr/>
        </p:nvSpPr>
        <p:spPr>
          <a:xfrm>
            <a:off x="-362925" y="1922925"/>
            <a:ext cx="3317068" cy="2189023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5970250" y="263551"/>
            <a:ext cx="3351902" cy="4696331"/>
            <a:chOff x="5913100" y="263551"/>
            <a:chExt cx="3351902" cy="4696331"/>
          </a:xfrm>
        </p:grpSpPr>
        <p:sp>
          <p:nvSpPr>
            <p:cNvPr id="16" name="Google Shape;16;p3"/>
            <p:cNvSpPr/>
            <p:nvPr/>
          </p:nvSpPr>
          <p:spPr>
            <a:xfrm rot="5400000">
              <a:off x="4779863" y="1396789"/>
              <a:ext cx="4694800" cy="2428325"/>
            </a:xfrm>
            <a:prstGeom prst="flowChartPreparation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7131402" y="265183"/>
              <a:ext cx="2133600" cy="4694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3"/>
          <p:cNvSpPr txBox="1"/>
          <p:nvPr>
            <p:ph type="ctrTitle"/>
          </p:nvPr>
        </p:nvSpPr>
        <p:spPr>
          <a:xfrm>
            <a:off x="2275389" y="488400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20689" y="903448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5455900" y="693225"/>
            <a:ext cx="1160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3" type="ctrTitle"/>
          </p:nvPr>
        </p:nvSpPr>
        <p:spPr>
          <a:xfrm>
            <a:off x="2275389" y="1527850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4" type="subTitle"/>
          </p:nvPr>
        </p:nvSpPr>
        <p:spPr>
          <a:xfrm>
            <a:off x="2550489" y="1941008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hasCustomPrompt="1" idx="5" type="title"/>
          </p:nvPr>
        </p:nvSpPr>
        <p:spPr>
          <a:xfrm>
            <a:off x="5455900" y="1765951"/>
            <a:ext cx="1160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/>
          <p:nvPr>
            <p:ph idx="6" type="ctrTitle"/>
          </p:nvPr>
        </p:nvSpPr>
        <p:spPr>
          <a:xfrm>
            <a:off x="2275389" y="3626109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hasCustomPrompt="1" idx="7" type="title"/>
          </p:nvPr>
        </p:nvSpPr>
        <p:spPr>
          <a:xfrm>
            <a:off x="5455900" y="2787361"/>
            <a:ext cx="1160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/>
          <p:nvPr>
            <p:ph idx="8" type="ctrTitle"/>
          </p:nvPr>
        </p:nvSpPr>
        <p:spPr>
          <a:xfrm>
            <a:off x="2275389" y="2587407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9" type="title"/>
          </p:nvPr>
        </p:nvSpPr>
        <p:spPr>
          <a:xfrm>
            <a:off x="5455900" y="3808750"/>
            <a:ext cx="11604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/>
          <p:nvPr>
            <p:ph idx="13" type="subTitle"/>
          </p:nvPr>
        </p:nvSpPr>
        <p:spPr>
          <a:xfrm>
            <a:off x="2620689" y="4038707"/>
            <a:ext cx="1906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4" type="subTitle"/>
          </p:nvPr>
        </p:nvSpPr>
        <p:spPr>
          <a:xfrm>
            <a:off x="2550489" y="2999477"/>
            <a:ext cx="19767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5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4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ctrTitle"/>
          </p:nvPr>
        </p:nvSpPr>
        <p:spPr>
          <a:xfrm>
            <a:off x="564500" y="-169579"/>
            <a:ext cx="38673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1" type="subTitle"/>
          </p:nvPr>
        </p:nvSpPr>
        <p:spPr>
          <a:xfrm>
            <a:off x="5234221" y="591825"/>
            <a:ext cx="2694900" cy="178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/>
        </p:nvSpPr>
        <p:spPr>
          <a:xfrm>
            <a:off x="4929425" y="3917896"/>
            <a:ext cx="30000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642050" y="1096575"/>
            <a:ext cx="4463400" cy="33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tamaran Thin"/>
              <a:buChar char="⬣"/>
              <a:defRPr>
                <a:solidFill>
                  <a:srgbClr val="00000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Char char="○"/>
              <a:defRPr>
                <a:solidFill>
                  <a:srgbClr val="00000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Char char="■"/>
              <a:defRPr>
                <a:solidFill>
                  <a:srgbClr val="00000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Char char="●"/>
              <a:defRPr>
                <a:solidFill>
                  <a:srgbClr val="00000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AutoNum type="alphaLcPeriod"/>
              <a:defRPr>
                <a:solidFill>
                  <a:srgbClr val="00000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AutoNum type="romanLcPeriod"/>
              <a:defRPr>
                <a:solidFill>
                  <a:srgbClr val="00000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AutoNum type="arabicPeriod"/>
              <a:defRPr>
                <a:solidFill>
                  <a:srgbClr val="00000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AutoNum type="alphaLcPeriod"/>
              <a:defRPr>
                <a:solidFill>
                  <a:srgbClr val="00000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Catamaran Thin"/>
              <a:buAutoNum type="romanLcPeriod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type="ctrTitle"/>
          </p:nvPr>
        </p:nvSpPr>
        <p:spPr>
          <a:xfrm>
            <a:off x="610474" y="371750"/>
            <a:ext cx="4372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4" name="Google Shape;134;p2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5" name="Google Shape;135;p2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ctrTitle"/>
          </p:nvPr>
        </p:nvSpPr>
        <p:spPr>
          <a:xfrm>
            <a:off x="614078" y="1573299"/>
            <a:ext cx="3867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614075" y="2314225"/>
            <a:ext cx="31953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/>
          <p:nvPr/>
        </p:nvSpPr>
        <p:spPr>
          <a:xfrm flipH="1">
            <a:off x="4321500" y="2430600"/>
            <a:ext cx="4822500" cy="2762100"/>
          </a:xfrm>
          <a:prstGeom prst="snip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2" type="ctrTitle"/>
          </p:nvPr>
        </p:nvSpPr>
        <p:spPr>
          <a:xfrm>
            <a:off x="5319032" y="1167374"/>
            <a:ext cx="22635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40" name="Google Shape;40;p6"/>
          <p:cNvSpPr txBox="1"/>
          <p:nvPr>
            <p:ph idx="1" type="subTitle"/>
          </p:nvPr>
        </p:nvSpPr>
        <p:spPr>
          <a:xfrm>
            <a:off x="5319033" y="1702945"/>
            <a:ext cx="1881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3" type="ctrTitle"/>
          </p:nvPr>
        </p:nvSpPr>
        <p:spPr>
          <a:xfrm>
            <a:off x="1563221" y="3127282"/>
            <a:ext cx="22635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9pPr>
          </a:lstStyle>
          <a:p/>
        </p:txBody>
      </p:sp>
      <p:sp>
        <p:nvSpPr>
          <p:cNvPr id="42" name="Google Shape;42;p6"/>
          <p:cNvSpPr txBox="1"/>
          <p:nvPr>
            <p:ph idx="4" type="subTitle"/>
          </p:nvPr>
        </p:nvSpPr>
        <p:spPr>
          <a:xfrm>
            <a:off x="1945321" y="3663184"/>
            <a:ext cx="1881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" name="Google Shape;45;p7"/>
          <p:cNvSpPr/>
          <p:nvPr/>
        </p:nvSpPr>
        <p:spPr>
          <a:xfrm>
            <a:off x="-1774550" y="3619350"/>
            <a:ext cx="5300100" cy="2762100"/>
          </a:xfrm>
          <a:prstGeom prst="snip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rot="5400000">
            <a:off x="3056930" y="1749400"/>
            <a:ext cx="3043875" cy="24283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6238638" y="203500"/>
            <a:ext cx="4230650" cy="24283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/>
          <p:nvPr/>
        </p:nvSpPr>
        <p:spPr>
          <a:xfrm rot="5400000">
            <a:off x="-1451700" y="2830175"/>
            <a:ext cx="4230650" cy="24283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865200" y="280705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subTitle"/>
          </p:nvPr>
        </p:nvSpPr>
        <p:spPr>
          <a:xfrm>
            <a:off x="3669867" y="280705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type="ctrTitle"/>
          </p:nvPr>
        </p:nvSpPr>
        <p:spPr>
          <a:xfrm>
            <a:off x="471467" y="254453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3" type="ctrTitle"/>
          </p:nvPr>
        </p:nvSpPr>
        <p:spPr>
          <a:xfrm>
            <a:off x="3269217" y="254453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4" type="subTitle"/>
          </p:nvPr>
        </p:nvSpPr>
        <p:spPr>
          <a:xfrm>
            <a:off x="6460750" y="2807050"/>
            <a:ext cx="1818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5" type="ctrTitle"/>
          </p:nvPr>
        </p:nvSpPr>
        <p:spPr>
          <a:xfrm>
            <a:off x="6066967" y="2544536"/>
            <a:ext cx="26193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b="0"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6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5179831" y="-673306"/>
            <a:ext cx="4430900" cy="25806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"/>
          <p:cNvSpPr txBox="1"/>
          <p:nvPr>
            <p:ph idx="1" type="subTitle"/>
          </p:nvPr>
        </p:nvSpPr>
        <p:spPr>
          <a:xfrm>
            <a:off x="4767706" y="641536"/>
            <a:ext cx="3156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2" type="subTitle"/>
          </p:nvPr>
        </p:nvSpPr>
        <p:spPr>
          <a:xfrm>
            <a:off x="6102706" y="1461846"/>
            <a:ext cx="1821000" cy="2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b="1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Char char="●"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hrome.google.com/webstore/detail/flaticon-for-gsuit-gslide/haekgjfnhhdkgfgmldhfokhmfkgmciba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/>
          <p:nvPr/>
        </p:nvSpPr>
        <p:spPr>
          <a:xfrm flipH="1" rot="10800000">
            <a:off x="575" y="0"/>
            <a:ext cx="5094300" cy="3580200"/>
          </a:xfrm>
          <a:prstGeom prst="snip1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0"/>
          <p:cNvSpPr txBox="1"/>
          <p:nvPr>
            <p:ph type="ctrTitle"/>
          </p:nvPr>
        </p:nvSpPr>
        <p:spPr>
          <a:xfrm>
            <a:off x="690275" y="1455926"/>
            <a:ext cx="3867300" cy="197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NOSTALGIA &amp; </a:t>
            </a:r>
            <a:r>
              <a:rPr lang="en" sz="6000">
                <a:solidFill>
                  <a:schemeClr val="lt1"/>
                </a:solidFill>
              </a:rPr>
              <a:t>MEMORY</a:t>
            </a:r>
            <a:endParaRPr sz="6000">
              <a:solidFill>
                <a:schemeClr val="lt1"/>
              </a:solidFill>
            </a:endParaRPr>
          </a:p>
        </p:txBody>
      </p:sp>
      <p:pic>
        <p:nvPicPr>
          <p:cNvPr id="152" name="Google Shape;1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374" y="697925"/>
            <a:ext cx="4899425" cy="48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</a:t>
            </a:r>
            <a:endParaRPr/>
          </a:p>
        </p:txBody>
      </p:sp>
      <p:sp>
        <p:nvSpPr>
          <p:cNvPr id="342" name="Google Shape;342;p39"/>
          <p:cNvSpPr txBox="1"/>
          <p:nvPr>
            <p:ph idx="4294967295" type="ctrTitle"/>
          </p:nvPr>
        </p:nvSpPr>
        <p:spPr>
          <a:xfrm>
            <a:off x="3062049" y="2389699"/>
            <a:ext cx="2955900" cy="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Interaction</a:t>
            </a:r>
            <a:endParaRPr sz="2000"/>
          </a:p>
        </p:txBody>
      </p:sp>
      <p:sp>
        <p:nvSpPr>
          <p:cNvPr id="343" name="Google Shape;343;p39"/>
          <p:cNvSpPr txBox="1"/>
          <p:nvPr>
            <p:ph idx="4294967295" type="subTitle"/>
          </p:nvPr>
        </p:nvSpPr>
        <p:spPr>
          <a:xfrm>
            <a:off x="751975" y="2767575"/>
            <a:ext cx="2122800" cy="16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Most powerful stored memories capture the </a:t>
            </a:r>
            <a:r>
              <a:rPr b="1"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emotion of the moment</a:t>
            </a:r>
            <a:r>
              <a:rPr lang="en" sz="1200"/>
              <a:t>, whether mundane or exciting.</a:t>
            </a:r>
            <a:endParaRPr sz="1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4" name="Google Shape;344;p39"/>
          <p:cNvSpPr txBox="1"/>
          <p:nvPr>
            <p:ph idx="4294967295" type="ctrTitle"/>
          </p:nvPr>
        </p:nvSpPr>
        <p:spPr>
          <a:xfrm>
            <a:off x="395825" y="2389699"/>
            <a:ext cx="2835300" cy="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Candid</a:t>
            </a:r>
            <a:endParaRPr sz="3200"/>
          </a:p>
        </p:txBody>
      </p:sp>
      <p:sp>
        <p:nvSpPr>
          <p:cNvPr id="345" name="Google Shape;345;p39"/>
          <p:cNvSpPr txBox="1"/>
          <p:nvPr>
            <p:ph idx="4294967295" type="subTitle"/>
          </p:nvPr>
        </p:nvSpPr>
        <p:spPr>
          <a:xfrm>
            <a:off x="3479050" y="2737225"/>
            <a:ext cx="2121900" cy="10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 act of </a:t>
            </a:r>
            <a:r>
              <a:rPr b="1"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piecing together a memory</a:t>
            </a:r>
            <a:r>
              <a:rPr lang="en" sz="1200"/>
              <a:t> can be an engaging experience independently of the finished product.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9"/>
          <p:cNvSpPr txBox="1"/>
          <p:nvPr>
            <p:ph idx="4294967295" type="ctrTitle"/>
          </p:nvPr>
        </p:nvSpPr>
        <p:spPr>
          <a:xfrm>
            <a:off x="5752375" y="2401799"/>
            <a:ext cx="2955900" cy="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Crowdsourcing</a:t>
            </a:r>
            <a:endParaRPr sz="2000"/>
          </a:p>
        </p:txBody>
      </p:sp>
      <p:sp>
        <p:nvSpPr>
          <p:cNvPr id="347" name="Google Shape;347;p39"/>
          <p:cNvSpPr txBox="1"/>
          <p:nvPr>
            <p:ph idx="4294967295" type="subTitle"/>
          </p:nvPr>
        </p:nvSpPr>
        <p:spPr>
          <a:xfrm>
            <a:off x="6169724" y="2779675"/>
            <a:ext cx="21210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Memories are communal</a:t>
            </a:r>
            <a:r>
              <a:rPr lang="en" sz="1200"/>
              <a:t>, and the entirety of an event is often pieced together using media from multiple people.</a:t>
            </a:r>
            <a:endParaRPr sz="1200"/>
          </a:p>
        </p:txBody>
      </p:sp>
      <p:cxnSp>
        <p:nvCxnSpPr>
          <p:cNvPr id="348" name="Google Shape;348;p39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9" name="Google Shape;349;p39"/>
          <p:cNvGrpSpPr/>
          <p:nvPr/>
        </p:nvGrpSpPr>
        <p:grpSpPr>
          <a:xfrm>
            <a:off x="6718114" y="1443502"/>
            <a:ext cx="1024418" cy="946187"/>
            <a:chOff x="1525188" y="1308855"/>
            <a:chExt cx="728968" cy="623435"/>
          </a:xfrm>
        </p:grpSpPr>
        <p:grpSp>
          <p:nvGrpSpPr>
            <p:cNvPr id="350" name="Google Shape;350;p39"/>
            <p:cNvGrpSpPr/>
            <p:nvPr/>
          </p:nvGrpSpPr>
          <p:grpSpPr>
            <a:xfrm>
              <a:off x="1525188" y="1489899"/>
              <a:ext cx="159950" cy="364516"/>
              <a:chOff x="6410063" y="4135124"/>
              <a:chExt cx="159950" cy="364516"/>
            </a:xfrm>
          </p:grpSpPr>
          <p:sp>
            <p:nvSpPr>
              <p:cNvPr id="351" name="Google Shape;351;p39"/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rect b="b" l="l" r="r" t="t"/>
                <a:pathLst>
                  <a:path extrusionOk="0" h="6312" w="1144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39"/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rect b="b" l="l" r="r" t="t"/>
                <a:pathLst>
                  <a:path extrusionOk="0" h="2240" w="2239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39"/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rect b="b" l="l" r="r" t="t"/>
                <a:pathLst>
                  <a:path extrusionOk="0" h="7776" w="2978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39"/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rect b="b" l="l" r="r" t="t"/>
                <a:pathLst>
                  <a:path extrusionOk="0" h="4740" w="5037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5" name="Google Shape;355;p39"/>
            <p:cNvGrpSpPr/>
            <p:nvPr/>
          </p:nvGrpSpPr>
          <p:grpSpPr>
            <a:xfrm>
              <a:off x="2039777" y="1490280"/>
              <a:ext cx="214378" cy="364135"/>
              <a:chOff x="6924652" y="4135505"/>
              <a:chExt cx="214378" cy="364135"/>
            </a:xfrm>
          </p:grpSpPr>
          <p:sp>
            <p:nvSpPr>
              <p:cNvPr id="356" name="Google Shape;356;p39"/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rect b="b" l="l" r="r" t="t"/>
                <a:pathLst>
                  <a:path extrusionOk="0" h="2239" w="2227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39"/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rect b="b" l="l" r="r" t="t"/>
                <a:pathLst>
                  <a:path extrusionOk="0" h="4864" w="2799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39"/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rect b="b" l="l" r="r" t="t"/>
                <a:pathLst>
                  <a:path extrusionOk="0" h="4720" w="5989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39"/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rect b="b" l="l" r="r" t="t"/>
                <a:pathLst>
                  <a:path extrusionOk="0" h="7741" w="3263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0" name="Google Shape;360;p39"/>
            <p:cNvGrpSpPr/>
            <p:nvPr/>
          </p:nvGrpSpPr>
          <p:grpSpPr>
            <a:xfrm>
              <a:off x="1720925" y="1567774"/>
              <a:ext cx="159950" cy="364516"/>
              <a:chOff x="6410063" y="4135124"/>
              <a:chExt cx="159950" cy="364516"/>
            </a:xfrm>
          </p:grpSpPr>
          <p:sp>
            <p:nvSpPr>
              <p:cNvPr id="361" name="Google Shape;361;p39"/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rect b="b" l="l" r="r" t="t"/>
                <a:pathLst>
                  <a:path extrusionOk="0" h="6312" w="1144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39"/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rect b="b" l="l" r="r" t="t"/>
                <a:pathLst>
                  <a:path extrusionOk="0" h="2240" w="2239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39"/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rect b="b" l="l" r="r" t="t"/>
                <a:pathLst>
                  <a:path extrusionOk="0" h="7776" w="2978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39"/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rect b="b" l="l" r="r" t="t"/>
                <a:pathLst>
                  <a:path extrusionOk="0" h="4740" w="5037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5" name="Google Shape;365;p39"/>
            <p:cNvGrpSpPr/>
            <p:nvPr/>
          </p:nvGrpSpPr>
          <p:grpSpPr>
            <a:xfrm>
              <a:off x="1916652" y="1379030"/>
              <a:ext cx="214378" cy="364135"/>
              <a:chOff x="6924652" y="4135505"/>
              <a:chExt cx="214378" cy="364135"/>
            </a:xfrm>
          </p:grpSpPr>
          <p:sp>
            <p:nvSpPr>
              <p:cNvPr id="366" name="Google Shape;366;p39"/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rect b="b" l="l" r="r" t="t"/>
                <a:pathLst>
                  <a:path extrusionOk="0" h="2239" w="2227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39"/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rect b="b" l="l" r="r" t="t"/>
                <a:pathLst>
                  <a:path extrusionOk="0" h="4864" w="2799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39"/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rect b="b" l="l" r="r" t="t"/>
                <a:pathLst>
                  <a:path extrusionOk="0" h="4720" w="5989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39"/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rect b="b" l="l" r="r" t="t"/>
                <a:pathLst>
                  <a:path extrusionOk="0" h="7741" w="3263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0" name="Google Shape;370;p39"/>
            <p:cNvGrpSpPr/>
            <p:nvPr/>
          </p:nvGrpSpPr>
          <p:grpSpPr>
            <a:xfrm>
              <a:off x="1755277" y="1308855"/>
              <a:ext cx="214378" cy="364135"/>
              <a:chOff x="6924652" y="4135505"/>
              <a:chExt cx="214378" cy="364135"/>
            </a:xfrm>
          </p:grpSpPr>
          <p:sp>
            <p:nvSpPr>
              <p:cNvPr id="371" name="Google Shape;371;p39"/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rect b="b" l="l" r="r" t="t"/>
                <a:pathLst>
                  <a:path extrusionOk="0" h="2239" w="2227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39"/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rect b="b" l="l" r="r" t="t"/>
                <a:pathLst>
                  <a:path extrusionOk="0" h="4864" w="2799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39"/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rect b="b" l="l" r="r" t="t"/>
                <a:pathLst>
                  <a:path extrusionOk="0" h="4720" w="5989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39"/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rect b="b" l="l" r="r" t="t"/>
                <a:pathLst>
                  <a:path extrusionOk="0" h="7741" w="3263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75" name="Google Shape;375;p39"/>
          <p:cNvGrpSpPr/>
          <p:nvPr/>
        </p:nvGrpSpPr>
        <p:grpSpPr>
          <a:xfrm>
            <a:off x="4150612" y="1518558"/>
            <a:ext cx="778788" cy="796084"/>
            <a:chOff x="7098912" y="1969392"/>
            <a:chExt cx="359651" cy="361560"/>
          </a:xfrm>
        </p:grpSpPr>
        <p:sp>
          <p:nvSpPr>
            <p:cNvPr id="376" name="Google Shape;376;p39"/>
            <p:cNvSpPr/>
            <p:nvPr/>
          </p:nvSpPr>
          <p:spPr>
            <a:xfrm>
              <a:off x="7098912" y="2127607"/>
              <a:ext cx="134567" cy="202582"/>
            </a:xfrm>
            <a:custGeom>
              <a:rect b="b" l="l" r="r" t="t"/>
              <a:pathLst>
                <a:path extrusionOk="0" h="6365" w="4228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7120141" y="2297184"/>
              <a:ext cx="10662" cy="33005"/>
            </a:xfrm>
            <a:custGeom>
              <a:rect b="b" l="l" r="r" t="t"/>
              <a:pathLst>
                <a:path extrusionOk="0" h="1037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7199360" y="2297184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7357001" y="2165704"/>
              <a:ext cx="56876" cy="17823"/>
            </a:xfrm>
            <a:custGeom>
              <a:rect b="b" l="l" r="r" t="t"/>
              <a:pathLst>
                <a:path extrusionOk="0" h="560" w="1787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7312666" y="2133113"/>
              <a:ext cx="145897" cy="197840"/>
            </a:xfrm>
            <a:custGeom>
              <a:rect b="b" l="l" r="r" t="t"/>
              <a:pathLst>
                <a:path extrusionOk="0" h="6216" w="4584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7340324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419511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153878" y="1969392"/>
              <a:ext cx="225498" cy="188355"/>
            </a:xfrm>
            <a:custGeom>
              <a:rect b="b" l="l" r="r" t="t"/>
              <a:pathLst>
                <a:path extrusionOk="0" h="5918" w="7085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193663" y="2003511"/>
              <a:ext cx="27308" cy="10248"/>
            </a:xfrm>
            <a:custGeom>
              <a:rect b="b" l="l" r="r" t="t"/>
              <a:pathLst>
                <a:path extrusionOk="0" h="322" w="85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233065" y="2003511"/>
              <a:ext cx="83802" cy="10248"/>
            </a:xfrm>
            <a:custGeom>
              <a:rect b="b" l="l" r="r" t="t"/>
              <a:pathLst>
                <a:path extrusionOk="0" h="322" w="263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193281" y="2031933"/>
              <a:ext cx="123936" cy="10248"/>
            </a:xfrm>
            <a:custGeom>
              <a:rect b="b" l="l" r="r" t="t"/>
              <a:pathLst>
                <a:path extrusionOk="0" h="322" w="3894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193663" y="2059973"/>
              <a:ext cx="83770" cy="10248"/>
            </a:xfrm>
            <a:custGeom>
              <a:rect b="b" l="l" r="r" t="t"/>
              <a:pathLst>
                <a:path extrusionOk="0" h="322" w="2632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7289145" y="2059973"/>
              <a:ext cx="27722" cy="10248"/>
            </a:xfrm>
            <a:custGeom>
              <a:rect b="b" l="l" r="r" t="t"/>
              <a:pathLst>
                <a:path extrusionOk="0" h="322" w="871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39"/>
          <p:cNvGrpSpPr/>
          <p:nvPr/>
        </p:nvGrpSpPr>
        <p:grpSpPr>
          <a:xfrm>
            <a:off x="1386143" y="1743270"/>
            <a:ext cx="854660" cy="571386"/>
            <a:chOff x="6637117" y="3397843"/>
            <a:chExt cx="353735" cy="254504"/>
          </a:xfrm>
        </p:grpSpPr>
        <p:sp>
          <p:nvSpPr>
            <p:cNvPr id="390" name="Google Shape;390;p39"/>
            <p:cNvSpPr/>
            <p:nvPr/>
          </p:nvSpPr>
          <p:spPr>
            <a:xfrm>
              <a:off x="6637117" y="3397843"/>
              <a:ext cx="353735" cy="254504"/>
            </a:xfrm>
            <a:custGeom>
              <a:rect b="b" l="l" r="r" t="t"/>
              <a:pathLst>
                <a:path extrusionOk="0" h="8002" w="11122">
                  <a:moveTo>
                    <a:pt x="1941" y="358"/>
                  </a:moveTo>
                  <a:cubicBezTo>
                    <a:pt x="2001" y="358"/>
                    <a:pt x="2048" y="405"/>
                    <a:pt x="2048" y="465"/>
                  </a:cubicBezTo>
                  <a:lnTo>
                    <a:pt x="2025" y="810"/>
                  </a:lnTo>
                  <a:lnTo>
                    <a:pt x="1334" y="810"/>
                  </a:lnTo>
                  <a:lnTo>
                    <a:pt x="1334" y="465"/>
                  </a:lnTo>
                  <a:cubicBezTo>
                    <a:pt x="1334" y="405"/>
                    <a:pt x="1370" y="358"/>
                    <a:pt x="1429" y="358"/>
                  </a:cubicBezTo>
                  <a:close/>
                  <a:moveTo>
                    <a:pt x="10002" y="1179"/>
                  </a:moveTo>
                  <a:cubicBezTo>
                    <a:pt x="10061" y="1179"/>
                    <a:pt x="10109" y="1227"/>
                    <a:pt x="10109" y="1286"/>
                  </a:cubicBezTo>
                  <a:lnTo>
                    <a:pt x="10097" y="1596"/>
                  </a:lnTo>
                  <a:lnTo>
                    <a:pt x="8752" y="1596"/>
                  </a:lnTo>
                  <a:lnTo>
                    <a:pt x="8752" y="1286"/>
                  </a:lnTo>
                  <a:cubicBezTo>
                    <a:pt x="8752" y="1227"/>
                    <a:pt x="8799" y="1179"/>
                    <a:pt x="8859" y="1179"/>
                  </a:cubicBezTo>
                  <a:close/>
                  <a:moveTo>
                    <a:pt x="1417" y="0"/>
                  </a:moveTo>
                  <a:cubicBezTo>
                    <a:pt x="1179" y="0"/>
                    <a:pt x="989" y="203"/>
                    <a:pt x="989" y="441"/>
                  </a:cubicBezTo>
                  <a:lnTo>
                    <a:pt x="989" y="774"/>
                  </a:lnTo>
                  <a:lnTo>
                    <a:pt x="846" y="774"/>
                  </a:lnTo>
                  <a:cubicBezTo>
                    <a:pt x="655" y="774"/>
                    <a:pt x="477" y="834"/>
                    <a:pt x="334" y="953"/>
                  </a:cubicBezTo>
                  <a:cubicBezTo>
                    <a:pt x="251" y="1012"/>
                    <a:pt x="251" y="1120"/>
                    <a:pt x="298" y="1191"/>
                  </a:cubicBezTo>
                  <a:cubicBezTo>
                    <a:pt x="332" y="1238"/>
                    <a:pt x="382" y="1259"/>
                    <a:pt x="431" y="1259"/>
                  </a:cubicBezTo>
                  <a:cubicBezTo>
                    <a:pt x="468" y="1259"/>
                    <a:pt x="506" y="1247"/>
                    <a:pt x="536" y="1227"/>
                  </a:cubicBezTo>
                  <a:cubicBezTo>
                    <a:pt x="644" y="1132"/>
                    <a:pt x="756" y="1114"/>
                    <a:pt x="865" y="1114"/>
                  </a:cubicBezTo>
                  <a:cubicBezTo>
                    <a:pt x="932" y="1114"/>
                    <a:pt x="998" y="1121"/>
                    <a:pt x="1062" y="1121"/>
                  </a:cubicBezTo>
                  <a:cubicBezTo>
                    <a:pt x="1077" y="1121"/>
                    <a:pt x="1093" y="1121"/>
                    <a:pt x="1108" y="1120"/>
                  </a:cubicBezTo>
                  <a:lnTo>
                    <a:pt x="2489" y="1120"/>
                  </a:lnTo>
                  <a:cubicBezTo>
                    <a:pt x="2751" y="1120"/>
                    <a:pt x="2977" y="1346"/>
                    <a:pt x="2977" y="1608"/>
                  </a:cubicBezTo>
                  <a:lnTo>
                    <a:pt x="2977" y="2239"/>
                  </a:lnTo>
                  <a:cubicBezTo>
                    <a:pt x="2977" y="2322"/>
                    <a:pt x="3049" y="2405"/>
                    <a:pt x="3144" y="2405"/>
                  </a:cubicBezTo>
                  <a:cubicBezTo>
                    <a:pt x="3227" y="2405"/>
                    <a:pt x="3311" y="2322"/>
                    <a:pt x="3311" y="2239"/>
                  </a:cubicBezTo>
                  <a:lnTo>
                    <a:pt x="3311" y="1929"/>
                  </a:lnTo>
                  <a:lnTo>
                    <a:pt x="10311" y="1929"/>
                  </a:lnTo>
                  <a:cubicBezTo>
                    <a:pt x="10573" y="1941"/>
                    <a:pt x="10776" y="2167"/>
                    <a:pt x="10776" y="2417"/>
                  </a:cubicBezTo>
                  <a:lnTo>
                    <a:pt x="10776" y="2608"/>
                  </a:lnTo>
                  <a:lnTo>
                    <a:pt x="10490" y="2608"/>
                  </a:lnTo>
                  <a:cubicBezTo>
                    <a:pt x="10407" y="2608"/>
                    <a:pt x="10335" y="2679"/>
                    <a:pt x="10335" y="2774"/>
                  </a:cubicBezTo>
                  <a:cubicBezTo>
                    <a:pt x="10335" y="2858"/>
                    <a:pt x="10407" y="2941"/>
                    <a:pt x="10490" y="2941"/>
                  </a:cubicBezTo>
                  <a:lnTo>
                    <a:pt x="10776" y="2941"/>
                  </a:lnTo>
                  <a:lnTo>
                    <a:pt x="10776" y="6846"/>
                  </a:lnTo>
                  <a:lnTo>
                    <a:pt x="10014" y="6846"/>
                  </a:lnTo>
                  <a:cubicBezTo>
                    <a:pt x="9764" y="6846"/>
                    <a:pt x="9573" y="6644"/>
                    <a:pt x="9573" y="6406"/>
                  </a:cubicBezTo>
                  <a:lnTo>
                    <a:pt x="9573" y="3382"/>
                  </a:lnTo>
                  <a:cubicBezTo>
                    <a:pt x="9573" y="3191"/>
                    <a:pt x="9704" y="3013"/>
                    <a:pt x="9883" y="2953"/>
                  </a:cubicBezTo>
                  <a:cubicBezTo>
                    <a:pt x="9978" y="2917"/>
                    <a:pt x="10014" y="2834"/>
                    <a:pt x="9990" y="2739"/>
                  </a:cubicBezTo>
                  <a:cubicBezTo>
                    <a:pt x="9962" y="2675"/>
                    <a:pt x="9907" y="2632"/>
                    <a:pt x="9839" y="2632"/>
                  </a:cubicBezTo>
                  <a:cubicBezTo>
                    <a:pt x="9819" y="2632"/>
                    <a:pt x="9797" y="2635"/>
                    <a:pt x="9776" y="2644"/>
                  </a:cubicBezTo>
                  <a:cubicBezTo>
                    <a:pt x="9454" y="2739"/>
                    <a:pt x="9228" y="3036"/>
                    <a:pt x="9228" y="3382"/>
                  </a:cubicBezTo>
                  <a:lnTo>
                    <a:pt x="9228" y="6406"/>
                  </a:lnTo>
                  <a:cubicBezTo>
                    <a:pt x="9228" y="6835"/>
                    <a:pt x="9573" y="7180"/>
                    <a:pt x="10002" y="7180"/>
                  </a:cubicBezTo>
                  <a:lnTo>
                    <a:pt x="10764" y="7180"/>
                  </a:lnTo>
                  <a:cubicBezTo>
                    <a:pt x="10764" y="7442"/>
                    <a:pt x="10538" y="7668"/>
                    <a:pt x="10276" y="7668"/>
                  </a:cubicBezTo>
                  <a:lnTo>
                    <a:pt x="3132" y="7668"/>
                  </a:lnTo>
                  <a:cubicBezTo>
                    <a:pt x="3203" y="7573"/>
                    <a:pt x="3251" y="7466"/>
                    <a:pt x="3275" y="7335"/>
                  </a:cubicBezTo>
                  <a:cubicBezTo>
                    <a:pt x="3287" y="7251"/>
                    <a:pt x="3227" y="7156"/>
                    <a:pt x="3144" y="7144"/>
                  </a:cubicBezTo>
                  <a:cubicBezTo>
                    <a:pt x="3136" y="7143"/>
                    <a:pt x="3128" y="7143"/>
                    <a:pt x="3120" y="7143"/>
                  </a:cubicBezTo>
                  <a:cubicBezTo>
                    <a:pt x="3035" y="7143"/>
                    <a:pt x="2964" y="7199"/>
                    <a:pt x="2953" y="7275"/>
                  </a:cubicBezTo>
                  <a:cubicBezTo>
                    <a:pt x="2906" y="7501"/>
                    <a:pt x="2691" y="7668"/>
                    <a:pt x="2477" y="7668"/>
                  </a:cubicBezTo>
                  <a:lnTo>
                    <a:pt x="751" y="7668"/>
                  </a:lnTo>
                  <a:cubicBezTo>
                    <a:pt x="513" y="7632"/>
                    <a:pt x="334" y="7430"/>
                    <a:pt x="334" y="7180"/>
                  </a:cubicBezTo>
                  <a:lnTo>
                    <a:pt x="334" y="2548"/>
                  </a:lnTo>
                  <a:lnTo>
                    <a:pt x="334" y="1691"/>
                  </a:lnTo>
                  <a:cubicBezTo>
                    <a:pt x="334" y="1596"/>
                    <a:pt x="251" y="1524"/>
                    <a:pt x="167" y="1524"/>
                  </a:cubicBezTo>
                  <a:cubicBezTo>
                    <a:pt x="72" y="1524"/>
                    <a:pt x="1" y="1596"/>
                    <a:pt x="1" y="1691"/>
                  </a:cubicBezTo>
                  <a:lnTo>
                    <a:pt x="1" y="7180"/>
                  </a:lnTo>
                  <a:cubicBezTo>
                    <a:pt x="1" y="7585"/>
                    <a:pt x="298" y="7918"/>
                    <a:pt x="691" y="7978"/>
                  </a:cubicBezTo>
                  <a:cubicBezTo>
                    <a:pt x="703" y="7978"/>
                    <a:pt x="727" y="7978"/>
                    <a:pt x="751" y="8001"/>
                  </a:cubicBezTo>
                  <a:lnTo>
                    <a:pt x="10276" y="8001"/>
                  </a:lnTo>
                  <a:cubicBezTo>
                    <a:pt x="10716" y="8001"/>
                    <a:pt x="11085" y="7620"/>
                    <a:pt x="11085" y="7180"/>
                  </a:cubicBezTo>
                  <a:lnTo>
                    <a:pt x="11085" y="2405"/>
                  </a:lnTo>
                  <a:cubicBezTo>
                    <a:pt x="11121" y="2001"/>
                    <a:pt x="10823" y="1655"/>
                    <a:pt x="10442" y="1596"/>
                  </a:cubicBezTo>
                  <a:lnTo>
                    <a:pt x="10442" y="1262"/>
                  </a:lnTo>
                  <a:cubicBezTo>
                    <a:pt x="10442" y="1024"/>
                    <a:pt x="10240" y="834"/>
                    <a:pt x="10002" y="834"/>
                  </a:cubicBezTo>
                  <a:lnTo>
                    <a:pt x="8859" y="834"/>
                  </a:lnTo>
                  <a:cubicBezTo>
                    <a:pt x="8621" y="834"/>
                    <a:pt x="8430" y="1024"/>
                    <a:pt x="8430" y="1262"/>
                  </a:cubicBezTo>
                  <a:lnTo>
                    <a:pt x="8430" y="1584"/>
                  </a:lnTo>
                  <a:lnTo>
                    <a:pt x="7966" y="1584"/>
                  </a:lnTo>
                  <a:lnTo>
                    <a:pt x="7621" y="834"/>
                  </a:lnTo>
                  <a:cubicBezTo>
                    <a:pt x="7502" y="572"/>
                    <a:pt x="7240" y="405"/>
                    <a:pt x="6942" y="405"/>
                  </a:cubicBezTo>
                  <a:lnTo>
                    <a:pt x="5597" y="405"/>
                  </a:lnTo>
                  <a:cubicBezTo>
                    <a:pt x="5358" y="405"/>
                    <a:pt x="5120" y="524"/>
                    <a:pt x="4989" y="715"/>
                  </a:cubicBezTo>
                  <a:cubicBezTo>
                    <a:pt x="4930" y="798"/>
                    <a:pt x="4966" y="893"/>
                    <a:pt x="5037" y="941"/>
                  </a:cubicBezTo>
                  <a:cubicBezTo>
                    <a:pt x="5064" y="963"/>
                    <a:pt x="5096" y="974"/>
                    <a:pt x="5128" y="974"/>
                  </a:cubicBezTo>
                  <a:cubicBezTo>
                    <a:pt x="5181" y="974"/>
                    <a:pt x="5234" y="945"/>
                    <a:pt x="5263" y="893"/>
                  </a:cubicBezTo>
                  <a:cubicBezTo>
                    <a:pt x="5335" y="798"/>
                    <a:pt x="5466" y="715"/>
                    <a:pt x="5597" y="715"/>
                  </a:cubicBezTo>
                  <a:lnTo>
                    <a:pt x="6942" y="715"/>
                  </a:lnTo>
                  <a:cubicBezTo>
                    <a:pt x="7109" y="715"/>
                    <a:pt x="7252" y="810"/>
                    <a:pt x="7323" y="953"/>
                  </a:cubicBezTo>
                  <a:lnTo>
                    <a:pt x="7609" y="1572"/>
                  </a:lnTo>
                  <a:lnTo>
                    <a:pt x="4942" y="1572"/>
                  </a:lnTo>
                  <a:lnTo>
                    <a:pt x="4989" y="1465"/>
                  </a:lnTo>
                  <a:cubicBezTo>
                    <a:pt x="5037" y="1370"/>
                    <a:pt x="4989" y="1286"/>
                    <a:pt x="4918" y="1239"/>
                  </a:cubicBezTo>
                  <a:cubicBezTo>
                    <a:pt x="4891" y="1225"/>
                    <a:pt x="4866" y="1219"/>
                    <a:pt x="4841" y="1219"/>
                  </a:cubicBezTo>
                  <a:cubicBezTo>
                    <a:pt x="4779" y="1219"/>
                    <a:pt x="4726" y="1259"/>
                    <a:pt x="4692" y="1310"/>
                  </a:cubicBezTo>
                  <a:lnTo>
                    <a:pt x="4573" y="1572"/>
                  </a:lnTo>
                  <a:lnTo>
                    <a:pt x="3311" y="1572"/>
                  </a:lnTo>
                  <a:cubicBezTo>
                    <a:pt x="3299" y="1131"/>
                    <a:pt x="2918" y="774"/>
                    <a:pt x="2489" y="774"/>
                  </a:cubicBezTo>
                  <a:lnTo>
                    <a:pt x="2358" y="774"/>
                  </a:lnTo>
                  <a:lnTo>
                    <a:pt x="2358" y="441"/>
                  </a:lnTo>
                  <a:cubicBezTo>
                    <a:pt x="2358" y="203"/>
                    <a:pt x="2168" y="0"/>
                    <a:pt x="1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6732532" y="3484925"/>
              <a:ext cx="10273" cy="129923"/>
            </a:xfrm>
            <a:custGeom>
              <a:rect b="b" l="l" r="r" t="t"/>
              <a:pathLst>
                <a:path extrusionOk="0" h="4085" w="32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918"/>
                  </a:lnTo>
                  <a:cubicBezTo>
                    <a:pt x="1" y="4013"/>
                    <a:pt x="72" y="4085"/>
                    <a:pt x="156" y="4085"/>
                  </a:cubicBezTo>
                  <a:cubicBezTo>
                    <a:pt x="251" y="4085"/>
                    <a:pt x="322" y="4013"/>
                    <a:pt x="322" y="3918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6903707" y="3467591"/>
              <a:ext cx="38293" cy="29483"/>
            </a:xfrm>
            <a:custGeom>
              <a:rect b="b" l="l" r="r" t="t"/>
              <a:pathLst>
                <a:path extrusionOk="0" h="927" w="1204">
                  <a:moveTo>
                    <a:pt x="728" y="0"/>
                  </a:moveTo>
                  <a:cubicBezTo>
                    <a:pt x="676" y="0"/>
                    <a:pt x="625" y="26"/>
                    <a:pt x="596" y="70"/>
                  </a:cubicBezTo>
                  <a:cubicBezTo>
                    <a:pt x="536" y="153"/>
                    <a:pt x="572" y="248"/>
                    <a:pt x="644" y="296"/>
                  </a:cubicBezTo>
                  <a:cubicBezTo>
                    <a:pt x="775" y="391"/>
                    <a:pt x="703" y="593"/>
                    <a:pt x="548" y="593"/>
                  </a:cubicBezTo>
                  <a:cubicBezTo>
                    <a:pt x="453" y="593"/>
                    <a:pt x="370" y="510"/>
                    <a:pt x="394" y="403"/>
                  </a:cubicBezTo>
                  <a:cubicBezTo>
                    <a:pt x="405" y="308"/>
                    <a:pt x="346" y="224"/>
                    <a:pt x="251" y="212"/>
                  </a:cubicBezTo>
                  <a:cubicBezTo>
                    <a:pt x="238" y="209"/>
                    <a:pt x="225" y="207"/>
                    <a:pt x="213" y="207"/>
                  </a:cubicBezTo>
                  <a:cubicBezTo>
                    <a:pt x="141" y="207"/>
                    <a:pt x="70" y="262"/>
                    <a:pt x="60" y="343"/>
                  </a:cubicBezTo>
                  <a:cubicBezTo>
                    <a:pt x="1" y="653"/>
                    <a:pt x="239" y="927"/>
                    <a:pt x="548" y="927"/>
                  </a:cubicBezTo>
                  <a:cubicBezTo>
                    <a:pt x="1013" y="927"/>
                    <a:pt x="1203" y="308"/>
                    <a:pt x="822" y="34"/>
                  </a:cubicBezTo>
                  <a:cubicBezTo>
                    <a:pt x="794" y="11"/>
                    <a:pt x="761" y="0"/>
                    <a:pt x="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6750725" y="3461739"/>
              <a:ext cx="177249" cy="177345"/>
            </a:xfrm>
            <a:custGeom>
              <a:rect b="b" l="l" r="r" t="t"/>
              <a:pathLst>
                <a:path extrusionOk="0" h="5576" w="5573">
                  <a:moveTo>
                    <a:pt x="2753" y="0"/>
                  </a:moveTo>
                  <a:cubicBezTo>
                    <a:pt x="2168" y="0"/>
                    <a:pt x="1571" y="186"/>
                    <a:pt x="1048" y="599"/>
                  </a:cubicBezTo>
                  <a:cubicBezTo>
                    <a:pt x="977" y="658"/>
                    <a:pt x="953" y="765"/>
                    <a:pt x="1013" y="837"/>
                  </a:cubicBezTo>
                  <a:cubicBezTo>
                    <a:pt x="1049" y="881"/>
                    <a:pt x="1103" y="906"/>
                    <a:pt x="1156" y="906"/>
                  </a:cubicBezTo>
                  <a:cubicBezTo>
                    <a:pt x="1190" y="906"/>
                    <a:pt x="1223" y="896"/>
                    <a:pt x="1251" y="873"/>
                  </a:cubicBezTo>
                  <a:cubicBezTo>
                    <a:pt x="1711" y="505"/>
                    <a:pt x="2238" y="339"/>
                    <a:pt x="2753" y="339"/>
                  </a:cubicBezTo>
                  <a:cubicBezTo>
                    <a:pt x="4023" y="339"/>
                    <a:pt x="5227" y="1342"/>
                    <a:pt x="5227" y="2790"/>
                  </a:cubicBezTo>
                  <a:cubicBezTo>
                    <a:pt x="5227" y="3373"/>
                    <a:pt x="5013" y="3921"/>
                    <a:pt x="4668" y="4361"/>
                  </a:cubicBezTo>
                  <a:cubicBezTo>
                    <a:pt x="4203" y="4933"/>
                    <a:pt x="3501" y="5242"/>
                    <a:pt x="2775" y="5242"/>
                  </a:cubicBezTo>
                  <a:cubicBezTo>
                    <a:pt x="1417" y="5242"/>
                    <a:pt x="322" y="4147"/>
                    <a:pt x="322" y="2790"/>
                  </a:cubicBezTo>
                  <a:cubicBezTo>
                    <a:pt x="322" y="2242"/>
                    <a:pt x="501" y="1730"/>
                    <a:pt x="822" y="1301"/>
                  </a:cubicBezTo>
                  <a:cubicBezTo>
                    <a:pt x="882" y="1230"/>
                    <a:pt x="870" y="1123"/>
                    <a:pt x="798" y="1075"/>
                  </a:cubicBezTo>
                  <a:cubicBezTo>
                    <a:pt x="763" y="1050"/>
                    <a:pt x="727" y="1038"/>
                    <a:pt x="692" y="1038"/>
                  </a:cubicBezTo>
                  <a:cubicBezTo>
                    <a:pt x="644" y="1038"/>
                    <a:pt x="600" y="1062"/>
                    <a:pt x="572" y="1111"/>
                  </a:cubicBezTo>
                  <a:cubicBezTo>
                    <a:pt x="203" y="1599"/>
                    <a:pt x="0" y="2182"/>
                    <a:pt x="0" y="2790"/>
                  </a:cubicBezTo>
                  <a:cubicBezTo>
                    <a:pt x="0" y="4325"/>
                    <a:pt x="1251" y="5576"/>
                    <a:pt x="2787" y="5576"/>
                  </a:cubicBezTo>
                  <a:cubicBezTo>
                    <a:pt x="3620" y="5576"/>
                    <a:pt x="4394" y="5195"/>
                    <a:pt x="4930" y="4575"/>
                  </a:cubicBezTo>
                  <a:cubicBezTo>
                    <a:pt x="5346" y="4087"/>
                    <a:pt x="5573" y="3444"/>
                    <a:pt x="5573" y="2790"/>
                  </a:cubicBezTo>
                  <a:cubicBezTo>
                    <a:pt x="5564" y="1130"/>
                    <a:pt x="4194" y="0"/>
                    <a:pt x="2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6778363" y="3495166"/>
              <a:ext cx="134090" cy="110681"/>
            </a:xfrm>
            <a:custGeom>
              <a:rect b="b" l="l" r="r" t="t"/>
              <a:pathLst>
                <a:path extrusionOk="0" h="3480" w="4216">
                  <a:moveTo>
                    <a:pt x="1906" y="0"/>
                  </a:moveTo>
                  <a:cubicBezTo>
                    <a:pt x="834" y="0"/>
                    <a:pt x="1" y="965"/>
                    <a:pt x="179" y="2024"/>
                  </a:cubicBezTo>
                  <a:cubicBezTo>
                    <a:pt x="190" y="2100"/>
                    <a:pt x="271" y="2157"/>
                    <a:pt x="348" y="2157"/>
                  </a:cubicBezTo>
                  <a:cubicBezTo>
                    <a:pt x="355" y="2157"/>
                    <a:pt x="363" y="2156"/>
                    <a:pt x="370" y="2155"/>
                  </a:cubicBezTo>
                  <a:cubicBezTo>
                    <a:pt x="465" y="2143"/>
                    <a:pt x="525" y="2048"/>
                    <a:pt x="501" y="1965"/>
                  </a:cubicBezTo>
                  <a:cubicBezTo>
                    <a:pt x="348" y="1037"/>
                    <a:pt x="1082" y="310"/>
                    <a:pt x="1901" y="310"/>
                  </a:cubicBezTo>
                  <a:cubicBezTo>
                    <a:pt x="2228" y="310"/>
                    <a:pt x="2568" y="426"/>
                    <a:pt x="2870" y="691"/>
                  </a:cubicBezTo>
                  <a:cubicBezTo>
                    <a:pt x="3442" y="1215"/>
                    <a:pt x="3477" y="2108"/>
                    <a:pt x="2941" y="2691"/>
                  </a:cubicBezTo>
                  <a:cubicBezTo>
                    <a:pt x="2660" y="2994"/>
                    <a:pt x="2278" y="3142"/>
                    <a:pt x="1899" y="3142"/>
                  </a:cubicBezTo>
                  <a:cubicBezTo>
                    <a:pt x="1444" y="3142"/>
                    <a:pt x="993" y="2928"/>
                    <a:pt x="727" y="2512"/>
                  </a:cubicBezTo>
                  <a:cubicBezTo>
                    <a:pt x="696" y="2466"/>
                    <a:pt x="645" y="2435"/>
                    <a:pt x="590" y="2435"/>
                  </a:cubicBezTo>
                  <a:cubicBezTo>
                    <a:pt x="561" y="2435"/>
                    <a:pt x="530" y="2444"/>
                    <a:pt x="501" y="2465"/>
                  </a:cubicBezTo>
                  <a:cubicBezTo>
                    <a:pt x="429" y="2512"/>
                    <a:pt x="405" y="2620"/>
                    <a:pt x="465" y="2691"/>
                  </a:cubicBezTo>
                  <a:cubicBezTo>
                    <a:pt x="803" y="3212"/>
                    <a:pt x="1362" y="3480"/>
                    <a:pt x="1924" y="3480"/>
                  </a:cubicBezTo>
                  <a:cubicBezTo>
                    <a:pt x="2390" y="3480"/>
                    <a:pt x="2858" y="3295"/>
                    <a:pt x="3203" y="2917"/>
                  </a:cubicBezTo>
                  <a:cubicBezTo>
                    <a:pt x="4215" y="1810"/>
                    <a:pt x="3418" y="0"/>
                    <a:pt x="1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6820791" y="3521501"/>
              <a:ext cx="49997" cy="41665"/>
            </a:xfrm>
            <a:custGeom>
              <a:rect b="b" l="l" r="r" t="t"/>
              <a:pathLst>
                <a:path extrusionOk="0" h="1310" w="1572">
                  <a:moveTo>
                    <a:pt x="756" y="0"/>
                  </a:moveTo>
                  <a:cubicBezTo>
                    <a:pt x="743" y="0"/>
                    <a:pt x="729" y="2"/>
                    <a:pt x="715" y="6"/>
                  </a:cubicBezTo>
                  <a:cubicBezTo>
                    <a:pt x="203" y="101"/>
                    <a:pt x="0" y="744"/>
                    <a:pt x="381" y="1113"/>
                  </a:cubicBezTo>
                  <a:cubicBezTo>
                    <a:pt x="506" y="1244"/>
                    <a:pt x="676" y="1309"/>
                    <a:pt x="845" y="1309"/>
                  </a:cubicBezTo>
                  <a:cubicBezTo>
                    <a:pt x="1015" y="1309"/>
                    <a:pt x="1185" y="1244"/>
                    <a:pt x="1310" y="1113"/>
                  </a:cubicBezTo>
                  <a:cubicBezTo>
                    <a:pt x="1524" y="911"/>
                    <a:pt x="1572" y="613"/>
                    <a:pt x="1453" y="363"/>
                  </a:cubicBezTo>
                  <a:cubicBezTo>
                    <a:pt x="1418" y="301"/>
                    <a:pt x="1356" y="266"/>
                    <a:pt x="1293" y="266"/>
                  </a:cubicBezTo>
                  <a:cubicBezTo>
                    <a:pt x="1271" y="266"/>
                    <a:pt x="1248" y="270"/>
                    <a:pt x="1226" y="280"/>
                  </a:cubicBezTo>
                  <a:cubicBezTo>
                    <a:pt x="1155" y="327"/>
                    <a:pt x="1107" y="422"/>
                    <a:pt x="1155" y="506"/>
                  </a:cubicBezTo>
                  <a:cubicBezTo>
                    <a:pt x="1215" y="625"/>
                    <a:pt x="1191" y="791"/>
                    <a:pt x="1096" y="899"/>
                  </a:cubicBezTo>
                  <a:cubicBezTo>
                    <a:pt x="1024" y="964"/>
                    <a:pt x="938" y="997"/>
                    <a:pt x="851" y="997"/>
                  </a:cubicBezTo>
                  <a:cubicBezTo>
                    <a:pt x="765" y="997"/>
                    <a:pt x="679" y="964"/>
                    <a:pt x="607" y="899"/>
                  </a:cubicBezTo>
                  <a:cubicBezTo>
                    <a:pt x="417" y="696"/>
                    <a:pt x="524" y="375"/>
                    <a:pt x="774" y="327"/>
                  </a:cubicBezTo>
                  <a:cubicBezTo>
                    <a:pt x="869" y="315"/>
                    <a:pt x="929" y="220"/>
                    <a:pt x="905" y="137"/>
                  </a:cubicBezTo>
                  <a:cubicBezTo>
                    <a:pt x="895" y="56"/>
                    <a:pt x="833" y="0"/>
                    <a:pt x="7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40"/>
          <p:cNvPicPr preferRelativeResize="0"/>
          <p:nvPr/>
        </p:nvPicPr>
        <p:blipFill rotWithShape="1">
          <a:blip r:embed="rId3">
            <a:alphaModFix/>
          </a:blip>
          <a:srcRect b="0" l="25824" r="7374" t="0"/>
          <a:stretch/>
        </p:blipFill>
        <p:spPr>
          <a:xfrm flipH="1">
            <a:off x="4562575" y="100"/>
            <a:ext cx="4581300" cy="51435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401" name="Google Shape;401;p40"/>
          <p:cNvSpPr txBox="1"/>
          <p:nvPr>
            <p:ph idx="2"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&amp; FAMILY</a:t>
            </a:r>
            <a:endParaRPr/>
          </a:p>
        </p:txBody>
      </p:sp>
      <p:cxnSp>
        <p:nvCxnSpPr>
          <p:cNvPr id="402" name="Google Shape;402;p40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3" name="Google Shape;403;p40"/>
          <p:cNvSpPr txBox="1"/>
          <p:nvPr>
            <p:ph type="ctrTitle"/>
          </p:nvPr>
        </p:nvSpPr>
        <p:spPr>
          <a:xfrm>
            <a:off x="1806138" y="907279"/>
            <a:ext cx="2263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INTERVIEWS</a:t>
            </a:r>
            <a:endParaRPr sz="2000"/>
          </a:p>
        </p:txBody>
      </p:sp>
      <p:sp>
        <p:nvSpPr>
          <p:cNvPr id="404" name="Google Shape;404;p40"/>
          <p:cNvSpPr txBox="1"/>
          <p:nvPr>
            <p:ph idx="1" type="subTitle"/>
          </p:nvPr>
        </p:nvSpPr>
        <p:spPr>
          <a:xfrm>
            <a:off x="1504510" y="1243350"/>
            <a:ext cx="2558400" cy="7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We met participants of varied age and lifestyle who believe </a:t>
            </a: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memories are important.</a:t>
            </a:r>
            <a:endParaRPr b="1"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40"/>
          <p:cNvSpPr txBox="1"/>
          <p:nvPr>
            <p:ph idx="3" type="ctrTitle"/>
          </p:nvPr>
        </p:nvSpPr>
        <p:spPr>
          <a:xfrm>
            <a:off x="1733333" y="3553941"/>
            <a:ext cx="226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MOVING FORWARD</a:t>
            </a:r>
            <a:endParaRPr sz="2000"/>
          </a:p>
        </p:txBody>
      </p:sp>
      <p:sp>
        <p:nvSpPr>
          <p:cNvPr id="406" name="Google Shape;406;p40"/>
          <p:cNvSpPr txBox="1"/>
          <p:nvPr>
            <p:ph idx="4" type="subTitle"/>
          </p:nvPr>
        </p:nvSpPr>
        <p:spPr>
          <a:xfrm>
            <a:off x="1609370" y="4087106"/>
            <a:ext cx="2380800" cy="7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It would be game changing to make candid memory collection more </a:t>
            </a: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engaging and interactive.</a:t>
            </a:r>
            <a:endParaRPr b="1" sz="1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40"/>
          <p:cNvSpPr txBox="1"/>
          <p:nvPr>
            <p:ph type="ctrTitle"/>
          </p:nvPr>
        </p:nvSpPr>
        <p:spPr>
          <a:xfrm>
            <a:off x="1809513" y="2174054"/>
            <a:ext cx="2263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INSIGHT</a:t>
            </a:r>
            <a:endParaRPr sz="2000"/>
          </a:p>
        </p:txBody>
      </p:sp>
      <p:sp>
        <p:nvSpPr>
          <p:cNvPr id="408" name="Google Shape;408;p40"/>
          <p:cNvSpPr txBox="1"/>
          <p:nvPr>
            <p:ph idx="1" type="subTitle"/>
          </p:nvPr>
        </p:nvSpPr>
        <p:spPr>
          <a:xfrm>
            <a:off x="1507885" y="2510125"/>
            <a:ext cx="2558400" cy="7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We were amazed to realize people enjoyed keeping their memories alive and valued </a:t>
            </a: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authenticity</a:t>
            </a:r>
            <a:r>
              <a:rPr lang="en" sz="1300"/>
              <a:t> </a:t>
            </a: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over</a:t>
            </a:r>
            <a:r>
              <a:rPr lang="en" sz="1300"/>
              <a:t> </a:t>
            </a:r>
            <a:r>
              <a:rPr b="1" lang="en" sz="1300">
                <a:latin typeface="Open Sans"/>
                <a:ea typeface="Open Sans"/>
                <a:cs typeface="Open Sans"/>
                <a:sym typeface="Open Sans"/>
              </a:rPr>
              <a:t>quality</a:t>
            </a:r>
            <a:r>
              <a:rPr lang="en" sz="1300"/>
              <a:t>. </a:t>
            </a:r>
            <a:endParaRPr sz="1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1"/>
          <p:cNvSpPr txBox="1"/>
          <p:nvPr>
            <p:ph type="title"/>
          </p:nvPr>
        </p:nvSpPr>
        <p:spPr>
          <a:xfrm>
            <a:off x="497603" y="2777170"/>
            <a:ext cx="3932700" cy="20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"/>
          <p:cNvSpPr txBox="1"/>
          <p:nvPr>
            <p:ph idx="4294967295"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...and our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sets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editable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2"/>
          <p:cNvSpPr txBox="1"/>
          <p:nvPr>
            <p:ph idx="4294967295" type="body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resize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icons, keeping the quality.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change the stroke and fill color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just select the icon and click on the</a:t>
            </a:r>
            <a: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paint bucket/pen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Flaticon’s extension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br>
              <a:rPr lang="en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" name="Google Shape;420;p42"/>
          <p:cNvGrpSpPr/>
          <p:nvPr/>
        </p:nvGrpSpPr>
        <p:grpSpPr>
          <a:xfrm>
            <a:off x="866243" y="2291587"/>
            <a:ext cx="415546" cy="355053"/>
            <a:chOff x="866243" y="2291587"/>
            <a:chExt cx="415546" cy="355053"/>
          </a:xfrm>
        </p:grpSpPr>
        <p:sp>
          <p:nvSpPr>
            <p:cNvPr id="421" name="Google Shape;421;p42"/>
            <p:cNvSpPr/>
            <p:nvPr/>
          </p:nvSpPr>
          <p:spPr>
            <a:xfrm>
              <a:off x="1053756" y="2523748"/>
              <a:ext cx="103998" cy="81706"/>
            </a:xfrm>
            <a:custGeom>
              <a:rect b="b" l="l" r="r" t="t"/>
              <a:pathLst>
                <a:path extrusionOk="0" h="2573" w="3275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2"/>
            <p:cNvSpPr/>
            <p:nvPr/>
          </p:nvSpPr>
          <p:spPr>
            <a:xfrm>
              <a:off x="1076461" y="2409176"/>
              <a:ext cx="79419" cy="60525"/>
            </a:xfrm>
            <a:custGeom>
              <a:rect b="b" l="l" r="r" t="t"/>
              <a:pathLst>
                <a:path extrusionOk="0" h="1906" w="2501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2"/>
            <p:cNvSpPr/>
            <p:nvPr/>
          </p:nvSpPr>
          <p:spPr>
            <a:xfrm>
              <a:off x="985324" y="2448488"/>
              <a:ext cx="86628" cy="94185"/>
            </a:xfrm>
            <a:custGeom>
              <a:rect b="b" l="l" r="r" t="t"/>
              <a:pathLst>
                <a:path extrusionOk="0" h="2966" w="2728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1014062" y="2472336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866243" y="2291587"/>
              <a:ext cx="415546" cy="355053"/>
            </a:xfrm>
            <a:custGeom>
              <a:rect b="b" l="l" r="r" t="t"/>
              <a:pathLst>
                <a:path extrusionOk="0" h="11181" w="13086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6" name="Google Shape;426;p42"/>
          <p:cNvSpPr/>
          <p:nvPr/>
        </p:nvSpPr>
        <p:spPr>
          <a:xfrm>
            <a:off x="1411794" y="2287808"/>
            <a:ext cx="360356" cy="358831"/>
          </a:xfrm>
          <a:custGeom>
            <a:rect b="b" l="l" r="r" t="t"/>
            <a:pathLst>
              <a:path extrusionOk="0" h="11300" w="11348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7" name="Google Shape;427;p42"/>
          <p:cNvGrpSpPr/>
          <p:nvPr/>
        </p:nvGrpSpPr>
        <p:grpSpPr>
          <a:xfrm>
            <a:off x="1958520" y="2302574"/>
            <a:ext cx="359213" cy="327807"/>
            <a:chOff x="1958520" y="2302574"/>
            <a:chExt cx="359213" cy="327807"/>
          </a:xfrm>
        </p:grpSpPr>
        <p:sp>
          <p:nvSpPr>
            <p:cNvPr id="428" name="Google Shape;428;p42"/>
            <p:cNvSpPr/>
            <p:nvPr/>
          </p:nvSpPr>
          <p:spPr>
            <a:xfrm>
              <a:off x="1958520" y="2302574"/>
              <a:ext cx="359213" cy="327807"/>
            </a:xfrm>
            <a:custGeom>
              <a:rect b="b" l="l" r="r" t="t"/>
              <a:pathLst>
                <a:path extrusionOk="0" h="10323" w="11312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2"/>
            <p:cNvSpPr/>
            <p:nvPr/>
          </p:nvSpPr>
          <p:spPr>
            <a:xfrm>
              <a:off x="1986877" y="2331313"/>
              <a:ext cx="302117" cy="184909"/>
            </a:xfrm>
            <a:custGeom>
              <a:rect b="b" l="l" r="r" t="t"/>
              <a:pathLst>
                <a:path extrusionOk="0" h="5823" w="9514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2"/>
            <p:cNvSpPr/>
            <p:nvPr/>
          </p:nvSpPr>
          <p:spPr>
            <a:xfrm>
              <a:off x="2131521" y="2526701"/>
              <a:ext cx="11908" cy="10638"/>
            </a:xfrm>
            <a:custGeom>
              <a:rect b="b" l="l" r="r" t="t"/>
              <a:pathLst>
                <a:path extrusionOk="0" h="335" w="375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" name="Google Shape;431;p42"/>
          <p:cNvGrpSpPr/>
          <p:nvPr/>
        </p:nvGrpSpPr>
        <p:grpSpPr>
          <a:xfrm>
            <a:off x="2579882" y="2287427"/>
            <a:ext cx="207582" cy="359594"/>
            <a:chOff x="2656082" y="2287427"/>
            <a:chExt cx="207582" cy="359594"/>
          </a:xfrm>
        </p:grpSpPr>
        <p:sp>
          <p:nvSpPr>
            <p:cNvPr id="432" name="Google Shape;432;p42"/>
            <p:cNvSpPr/>
            <p:nvPr/>
          </p:nvSpPr>
          <p:spPr>
            <a:xfrm>
              <a:off x="2656082" y="2287427"/>
              <a:ext cx="207582" cy="359594"/>
            </a:xfrm>
            <a:custGeom>
              <a:rect b="b" l="l" r="r" t="t"/>
              <a:pathLst>
                <a:path extrusionOk="0" h="11324" w="6537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2"/>
            <p:cNvSpPr/>
            <p:nvPr/>
          </p:nvSpPr>
          <p:spPr>
            <a:xfrm>
              <a:off x="2754395" y="2308608"/>
              <a:ext cx="31787" cy="10257"/>
            </a:xfrm>
            <a:custGeom>
              <a:rect b="b" l="l" r="r" t="t"/>
              <a:pathLst>
                <a:path extrusionOk="0" h="323" w="1001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2"/>
            <p:cNvSpPr/>
            <p:nvPr/>
          </p:nvSpPr>
          <p:spPr>
            <a:xfrm>
              <a:off x="2743789" y="2594053"/>
              <a:ext cx="31406" cy="31056"/>
            </a:xfrm>
            <a:custGeom>
              <a:rect b="b" l="l" r="r" t="t"/>
              <a:pathLst>
                <a:path extrusionOk="0" h="978" w="989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2733596" y="2308608"/>
              <a:ext cx="10225" cy="10257"/>
            </a:xfrm>
            <a:custGeom>
              <a:rect b="b" l="l" r="r" t="t"/>
              <a:pathLst>
                <a:path extrusionOk="0" h="323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42"/>
          <p:cNvGrpSpPr/>
          <p:nvPr/>
        </p:nvGrpSpPr>
        <p:grpSpPr>
          <a:xfrm>
            <a:off x="3049653" y="2321468"/>
            <a:ext cx="362991" cy="290018"/>
            <a:chOff x="3049653" y="2321468"/>
            <a:chExt cx="362991" cy="290018"/>
          </a:xfrm>
        </p:grpSpPr>
        <p:sp>
          <p:nvSpPr>
            <p:cNvPr id="437" name="Google Shape;437;p42"/>
            <p:cNvSpPr/>
            <p:nvPr/>
          </p:nvSpPr>
          <p:spPr>
            <a:xfrm>
              <a:off x="3280290" y="2429690"/>
              <a:ext cx="29913" cy="73957"/>
            </a:xfrm>
            <a:custGeom>
              <a:rect b="b" l="l" r="r" t="t"/>
              <a:pathLst>
                <a:path extrusionOk="0" h="2329" w="942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2"/>
            <p:cNvSpPr/>
            <p:nvPr/>
          </p:nvSpPr>
          <p:spPr>
            <a:xfrm>
              <a:off x="3317729" y="2392250"/>
              <a:ext cx="49570" cy="148836"/>
            </a:xfrm>
            <a:custGeom>
              <a:rect b="b" l="l" r="r" t="t"/>
              <a:pathLst>
                <a:path extrusionOk="0" h="4687" w="1561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2"/>
            <p:cNvSpPr/>
            <p:nvPr/>
          </p:nvSpPr>
          <p:spPr>
            <a:xfrm>
              <a:off x="3354406" y="2355954"/>
              <a:ext cx="58239" cy="222317"/>
            </a:xfrm>
            <a:custGeom>
              <a:rect b="b" l="l" r="r" t="t"/>
              <a:pathLst>
                <a:path extrusionOk="0" h="7001" w="1834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2"/>
            <p:cNvSpPr/>
            <p:nvPr/>
          </p:nvSpPr>
          <p:spPr>
            <a:xfrm>
              <a:off x="3049653" y="2321468"/>
              <a:ext cx="210250" cy="290018"/>
            </a:xfrm>
            <a:custGeom>
              <a:rect b="b" l="l" r="r" t="t"/>
              <a:pathLst>
                <a:path extrusionOk="0" h="9133" w="6621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42"/>
          <p:cNvGrpSpPr/>
          <p:nvPr/>
        </p:nvGrpSpPr>
        <p:grpSpPr>
          <a:xfrm>
            <a:off x="3564243" y="2289904"/>
            <a:ext cx="422342" cy="355243"/>
            <a:chOff x="3564243" y="2289904"/>
            <a:chExt cx="422342" cy="355243"/>
          </a:xfrm>
        </p:grpSpPr>
        <p:sp>
          <p:nvSpPr>
            <p:cNvPr id="442" name="Google Shape;442;p42"/>
            <p:cNvSpPr/>
            <p:nvPr/>
          </p:nvSpPr>
          <p:spPr>
            <a:xfrm>
              <a:off x="3564243" y="2291587"/>
              <a:ext cx="66177" cy="351655"/>
            </a:xfrm>
            <a:custGeom>
              <a:rect b="b" l="l" r="r" t="t"/>
              <a:pathLst>
                <a:path extrusionOk="0" h="11074" w="2084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3636835" y="2373674"/>
              <a:ext cx="236702" cy="236289"/>
            </a:xfrm>
            <a:custGeom>
              <a:rect b="b" l="l" r="r" t="t"/>
              <a:pathLst>
                <a:path extrusionOk="0" h="7441" w="7454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2"/>
            <p:cNvSpPr/>
            <p:nvPr/>
          </p:nvSpPr>
          <p:spPr>
            <a:xfrm>
              <a:off x="3685230" y="2324104"/>
              <a:ext cx="237083" cy="235971"/>
            </a:xfrm>
            <a:custGeom>
              <a:rect b="b" l="l" r="r" t="t"/>
              <a:pathLst>
                <a:path extrusionOk="0" h="7431" w="7466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2"/>
            <p:cNvSpPr/>
            <p:nvPr/>
          </p:nvSpPr>
          <p:spPr>
            <a:xfrm>
              <a:off x="3663668" y="2351699"/>
              <a:ext cx="230668" cy="230668"/>
            </a:xfrm>
            <a:custGeom>
              <a:rect b="b" l="l" r="r" t="t"/>
              <a:pathLst>
                <a:path extrusionOk="0" h="7264" w="7264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3933998" y="2289904"/>
              <a:ext cx="52586" cy="355243"/>
            </a:xfrm>
            <a:custGeom>
              <a:rect b="b" l="l" r="r" t="t"/>
              <a:pathLst>
                <a:path extrusionOk="0" h="11187" w="1656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7" name="Google Shape;447;p42"/>
          <p:cNvSpPr/>
          <p:nvPr/>
        </p:nvSpPr>
        <p:spPr>
          <a:xfrm>
            <a:off x="4143835" y="2288189"/>
            <a:ext cx="357688" cy="357339"/>
          </a:xfrm>
          <a:custGeom>
            <a:rect b="b" l="l" r="r" t="t"/>
            <a:pathLst>
              <a:path extrusionOk="0" h="11253" w="11264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42"/>
          <p:cNvGrpSpPr/>
          <p:nvPr/>
        </p:nvGrpSpPr>
        <p:grpSpPr>
          <a:xfrm>
            <a:off x="4687894" y="2289713"/>
            <a:ext cx="359594" cy="353909"/>
            <a:chOff x="4687894" y="2289713"/>
            <a:chExt cx="359594" cy="353909"/>
          </a:xfrm>
        </p:grpSpPr>
        <p:sp>
          <p:nvSpPr>
            <p:cNvPr id="449" name="Google Shape;449;p42"/>
            <p:cNvSpPr/>
            <p:nvPr/>
          </p:nvSpPr>
          <p:spPr>
            <a:xfrm>
              <a:off x="4955207" y="2477227"/>
              <a:ext cx="34041" cy="22356"/>
            </a:xfrm>
            <a:custGeom>
              <a:rect b="b" l="l" r="r" t="t"/>
              <a:pathLst>
                <a:path extrusionOk="0" h="704" w="107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4687894" y="2289713"/>
              <a:ext cx="359594" cy="353909"/>
            </a:xfrm>
            <a:custGeom>
              <a:rect b="b" l="l" r="r" t="t"/>
              <a:pathLst>
                <a:path extrusionOk="0" h="11145" w="11324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4829299" y="2324485"/>
              <a:ext cx="42393" cy="75291"/>
            </a:xfrm>
            <a:custGeom>
              <a:rect b="b" l="l" r="r" t="t"/>
              <a:pathLst>
                <a:path extrusionOk="0" h="2371" w="1335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42"/>
          <p:cNvSpPr/>
          <p:nvPr/>
        </p:nvSpPr>
        <p:spPr>
          <a:xfrm>
            <a:off x="5234620" y="2287078"/>
            <a:ext cx="358832" cy="359562"/>
          </a:xfrm>
          <a:custGeom>
            <a:rect b="b" l="l" r="r" t="t"/>
            <a:pathLst>
              <a:path extrusionOk="0" h="11323" w="1130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3" name="Google Shape;453;p42"/>
          <p:cNvGrpSpPr/>
          <p:nvPr/>
        </p:nvGrpSpPr>
        <p:grpSpPr>
          <a:xfrm>
            <a:off x="6372624" y="2308227"/>
            <a:ext cx="263567" cy="317614"/>
            <a:chOff x="6421399" y="2308227"/>
            <a:chExt cx="263567" cy="317614"/>
          </a:xfrm>
        </p:grpSpPr>
        <p:sp>
          <p:nvSpPr>
            <p:cNvPr id="454" name="Google Shape;454;p42"/>
            <p:cNvSpPr/>
            <p:nvPr/>
          </p:nvSpPr>
          <p:spPr>
            <a:xfrm>
              <a:off x="6421399" y="2308227"/>
              <a:ext cx="263567" cy="317614"/>
            </a:xfrm>
            <a:custGeom>
              <a:rect b="b" l="l" r="r" t="t"/>
              <a:pathLst>
                <a:path extrusionOk="0" h="10002" w="830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6539750" y="2414860"/>
              <a:ext cx="26484" cy="162236"/>
            </a:xfrm>
            <a:custGeom>
              <a:rect b="b" l="l" r="r" t="t"/>
              <a:pathLst>
                <a:path extrusionOk="0" h="5109" w="834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6590018" y="2414479"/>
              <a:ext cx="30294" cy="162967"/>
            </a:xfrm>
            <a:custGeom>
              <a:rect b="b" l="l" r="r" t="t"/>
              <a:pathLst>
                <a:path extrusionOk="0" h="5132" w="954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6486052" y="2414860"/>
              <a:ext cx="30294" cy="162967"/>
            </a:xfrm>
            <a:custGeom>
              <a:rect b="b" l="l" r="r" t="t"/>
              <a:pathLst>
                <a:path extrusionOk="0" h="5132" w="954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42"/>
          <p:cNvGrpSpPr/>
          <p:nvPr/>
        </p:nvGrpSpPr>
        <p:grpSpPr>
          <a:xfrm>
            <a:off x="6870193" y="2295620"/>
            <a:ext cx="360356" cy="343462"/>
            <a:chOff x="6870193" y="2295620"/>
            <a:chExt cx="360356" cy="343462"/>
          </a:xfrm>
        </p:grpSpPr>
        <p:sp>
          <p:nvSpPr>
            <p:cNvPr id="459" name="Google Shape;459;p42"/>
            <p:cNvSpPr/>
            <p:nvPr/>
          </p:nvSpPr>
          <p:spPr>
            <a:xfrm>
              <a:off x="6870193" y="2295620"/>
              <a:ext cx="360356" cy="343462"/>
            </a:xfrm>
            <a:custGeom>
              <a:rect b="b" l="l" r="r" t="t"/>
              <a:pathLst>
                <a:path extrusionOk="0" h="10816" w="11348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6920842" y="2577064"/>
              <a:ext cx="36709" cy="36677"/>
            </a:xfrm>
            <a:custGeom>
              <a:rect b="b" l="l" r="r" t="t"/>
              <a:pathLst>
                <a:path extrusionOk="0" h="1155" w="1156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42"/>
          <p:cNvGrpSpPr/>
          <p:nvPr/>
        </p:nvGrpSpPr>
        <p:grpSpPr>
          <a:xfrm>
            <a:off x="7441465" y="2302860"/>
            <a:ext cx="342192" cy="327140"/>
            <a:chOff x="7441465" y="2302860"/>
            <a:chExt cx="342192" cy="327140"/>
          </a:xfrm>
        </p:grpSpPr>
        <p:sp>
          <p:nvSpPr>
            <p:cNvPr id="462" name="Google Shape;462;p42"/>
            <p:cNvSpPr/>
            <p:nvPr/>
          </p:nvSpPr>
          <p:spPr>
            <a:xfrm>
              <a:off x="7441465" y="2337727"/>
              <a:ext cx="299862" cy="292273"/>
            </a:xfrm>
            <a:custGeom>
              <a:rect b="b" l="l" r="r" t="t"/>
              <a:pathLst>
                <a:path extrusionOk="0" h="9204" w="9443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7484588" y="2302860"/>
              <a:ext cx="299069" cy="293130"/>
            </a:xfrm>
            <a:custGeom>
              <a:rect b="b" l="l" r="r" t="t"/>
              <a:pathLst>
                <a:path extrusionOk="0" h="9231" w="9418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42"/>
          <p:cNvGrpSpPr/>
          <p:nvPr/>
        </p:nvGrpSpPr>
        <p:grpSpPr>
          <a:xfrm>
            <a:off x="7989683" y="2350207"/>
            <a:ext cx="332761" cy="234066"/>
            <a:chOff x="7989683" y="2350207"/>
            <a:chExt cx="332761" cy="234066"/>
          </a:xfrm>
        </p:grpSpPr>
        <p:sp>
          <p:nvSpPr>
            <p:cNvPr id="465" name="Google Shape;465;p42"/>
            <p:cNvSpPr/>
            <p:nvPr/>
          </p:nvSpPr>
          <p:spPr>
            <a:xfrm>
              <a:off x="8258902" y="2396188"/>
              <a:ext cx="29119" cy="22101"/>
            </a:xfrm>
            <a:custGeom>
              <a:rect b="b" l="l" r="r" t="t"/>
              <a:pathLst>
                <a:path extrusionOk="0" h="696" w="917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8051320" y="2350207"/>
              <a:ext cx="194753" cy="49919"/>
            </a:xfrm>
            <a:custGeom>
              <a:rect b="b" l="l" r="r" t="t"/>
              <a:pathLst>
                <a:path extrusionOk="0" h="1572" w="6133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7989683" y="2378183"/>
              <a:ext cx="332761" cy="206090"/>
            </a:xfrm>
            <a:custGeom>
              <a:rect b="b" l="l" r="r" t="t"/>
              <a:pathLst>
                <a:path extrusionOk="0" h="6490" w="10479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8081201" y="2405746"/>
              <a:ext cx="151598" cy="149884"/>
            </a:xfrm>
            <a:custGeom>
              <a:rect b="b" l="l" r="r" t="t"/>
              <a:pathLst>
                <a:path extrusionOk="0" h="4720" w="4774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8115973" y="2440550"/>
              <a:ext cx="80562" cy="80213"/>
            </a:xfrm>
            <a:custGeom>
              <a:rect b="b" l="l" r="r" t="t"/>
              <a:pathLst>
                <a:path extrusionOk="0" h="2526" w="2537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8164749" y="2447377"/>
              <a:ext cx="24610" cy="24610"/>
            </a:xfrm>
            <a:custGeom>
              <a:rect b="b" l="l" r="r" t="t"/>
              <a:pathLst>
                <a:path extrusionOk="0" h="775" w="775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42"/>
          <p:cNvGrpSpPr/>
          <p:nvPr/>
        </p:nvGrpSpPr>
        <p:grpSpPr>
          <a:xfrm>
            <a:off x="5823294" y="2309751"/>
            <a:ext cx="315327" cy="314978"/>
            <a:chOff x="5823294" y="2309751"/>
            <a:chExt cx="315327" cy="314978"/>
          </a:xfrm>
        </p:grpSpPr>
        <p:sp>
          <p:nvSpPr>
            <p:cNvPr id="472" name="Google Shape;472;p42"/>
            <p:cNvSpPr/>
            <p:nvPr/>
          </p:nvSpPr>
          <p:spPr>
            <a:xfrm>
              <a:off x="5823294" y="2309751"/>
              <a:ext cx="315327" cy="314978"/>
            </a:xfrm>
            <a:custGeom>
              <a:rect b="b" l="l" r="r" t="t"/>
              <a:pathLst>
                <a:path extrusionOk="0" h="9919" w="993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5846348" y="2332805"/>
              <a:ext cx="268457" cy="268489"/>
            </a:xfrm>
            <a:custGeom>
              <a:rect b="b" l="l" r="r" t="t"/>
              <a:pathLst>
                <a:path extrusionOk="0" h="8455" w="8454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5869402" y="2462111"/>
              <a:ext cx="15909" cy="9495"/>
            </a:xfrm>
            <a:custGeom>
              <a:rect b="b" l="l" r="r" t="t"/>
              <a:pathLst>
                <a:path extrusionOk="0" h="299" w="501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5976416" y="2354748"/>
              <a:ext cx="116858" cy="116858"/>
            </a:xfrm>
            <a:custGeom>
              <a:rect b="b" l="l" r="r" t="t"/>
              <a:pathLst>
                <a:path extrusionOk="0" h="3680" w="368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5976416" y="2562679"/>
              <a:ext cx="9463" cy="16290"/>
            </a:xfrm>
            <a:custGeom>
              <a:rect b="b" l="l" r="r" t="t"/>
              <a:pathLst>
                <a:path extrusionOk="0" h="513" w="298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5900395" y="2386217"/>
              <a:ext cx="15179" cy="13909"/>
            </a:xfrm>
            <a:custGeom>
              <a:rect b="b" l="l" r="r" t="t"/>
              <a:pathLst>
                <a:path extrusionOk="0" h="438" w="478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6047484" y="2533655"/>
              <a:ext cx="15147" cy="13940"/>
            </a:xfrm>
            <a:custGeom>
              <a:rect b="b" l="l" r="r" t="t"/>
              <a:pathLst>
                <a:path extrusionOk="0" h="439" w="477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6047484" y="2386217"/>
              <a:ext cx="15147" cy="13909"/>
            </a:xfrm>
            <a:custGeom>
              <a:rect b="b" l="l" r="r" t="t"/>
              <a:pathLst>
                <a:path extrusionOk="0" h="438" w="477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5900395" y="2533655"/>
              <a:ext cx="15179" cy="13940"/>
            </a:xfrm>
            <a:custGeom>
              <a:rect b="b" l="l" r="r" t="t"/>
              <a:pathLst>
                <a:path extrusionOk="0" h="439" w="478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5877341" y="2420639"/>
              <a:ext cx="16671" cy="11654"/>
            </a:xfrm>
            <a:custGeom>
              <a:rect b="b" l="l" r="r" t="t"/>
              <a:pathLst>
                <a:path extrusionOk="0" h="367" w="525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6068665" y="2501519"/>
              <a:ext cx="16671" cy="11654"/>
            </a:xfrm>
            <a:custGeom>
              <a:rect b="b" l="l" r="r" t="t"/>
              <a:pathLst>
                <a:path extrusionOk="0" h="367" w="525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6015729" y="2363353"/>
              <a:ext cx="12893" cy="15623"/>
            </a:xfrm>
            <a:custGeom>
              <a:rect b="b" l="l" r="r" t="t"/>
              <a:pathLst>
                <a:path extrusionOk="0" h="492" w="406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5934055" y="2554836"/>
              <a:ext cx="13274" cy="15433"/>
            </a:xfrm>
            <a:custGeom>
              <a:rect b="b" l="l" r="r" t="t"/>
              <a:pathLst>
                <a:path extrusionOk="0" h="486" w="418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5935960" y="2362401"/>
              <a:ext cx="12861" cy="15814"/>
            </a:xfrm>
            <a:custGeom>
              <a:rect b="b" l="l" r="r" t="t"/>
              <a:pathLst>
                <a:path extrusionOk="0" h="498" w="405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6013824" y="2555820"/>
              <a:ext cx="12893" cy="15592"/>
            </a:xfrm>
            <a:custGeom>
              <a:rect b="b" l="l" r="r" t="t"/>
              <a:pathLst>
                <a:path extrusionOk="0" h="491" w="406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6069776" y="2422132"/>
              <a:ext cx="16290" cy="11654"/>
            </a:xfrm>
            <a:custGeom>
              <a:rect b="b" l="l" r="r" t="t"/>
              <a:pathLst>
                <a:path extrusionOk="0" h="367" w="513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5876960" y="2500027"/>
              <a:ext cx="16290" cy="11654"/>
            </a:xfrm>
            <a:custGeom>
              <a:rect b="b" l="l" r="r" t="t"/>
              <a:pathLst>
                <a:path extrusionOk="0" h="367" w="513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42"/>
          <p:cNvGrpSpPr/>
          <p:nvPr/>
        </p:nvGrpSpPr>
        <p:grpSpPr>
          <a:xfrm>
            <a:off x="2497275" y="2744159"/>
            <a:ext cx="370930" cy="370549"/>
            <a:chOff x="2497275" y="2744159"/>
            <a:chExt cx="370930" cy="370549"/>
          </a:xfrm>
        </p:grpSpPr>
        <p:sp>
          <p:nvSpPr>
            <p:cNvPr id="490" name="Google Shape;490;p42"/>
            <p:cNvSpPr/>
            <p:nvPr/>
          </p:nvSpPr>
          <p:spPr>
            <a:xfrm>
              <a:off x="2497275" y="2744159"/>
              <a:ext cx="284366" cy="284747"/>
            </a:xfrm>
            <a:custGeom>
              <a:rect b="b" l="l" r="r" t="t"/>
              <a:pathLst>
                <a:path extrusionOk="0" h="8967" w="8955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2592191" y="2821673"/>
              <a:ext cx="113461" cy="98345"/>
            </a:xfrm>
            <a:custGeom>
              <a:rect b="b" l="l" r="r" t="t"/>
              <a:pathLst>
                <a:path extrusionOk="0" h="3097" w="3573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2574408" y="2862129"/>
              <a:ext cx="106665" cy="90756"/>
            </a:xfrm>
            <a:custGeom>
              <a:rect b="b" l="l" r="r" t="t"/>
              <a:pathLst>
                <a:path extrusionOk="0" h="2858" w="3359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2676881" y="2923385"/>
              <a:ext cx="191324" cy="191324"/>
            </a:xfrm>
            <a:custGeom>
              <a:rect b="b" l="l" r="r" t="t"/>
              <a:pathLst>
                <a:path extrusionOk="0" h="6025" w="6025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2738867" y="2986895"/>
              <a:ext cx="65066" cy="65066"/>
            </a:xfrm>
            <a:custGeom>
              <a:rect b="b" l="l" r="r" t="t"/>
              <a:pathLst>
                <a:path extrusionOk="0" h="2049" w="2049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2604670" y="2851904"/>
              <a:ext cx="70718" cy="71131"/>
            </a:xfrm>
            <a:custGeom>
              <a:rect b="b" l="l" r="r" t="t"/>
              <a:pathLst>
                <a:path extrusionOk="0" h="2240" w="2227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42"/>
          <p:cNvGrpSpPr/>
          <p:nvPr/>
        </p:nvGrpSpPr>
        <p:grpSpPr>
          <a:xfrm>
            <a:off x="860940" y="2746477"/>
            <a:ext cx="371883" cy="365691"/>
            <a:chOff x="860940" y="2746477"/>
            <a:chExt cx="371883" cy="365691"/>
          </a:xfrm>
        </p:grpSpPr>
        <p:sp>
          <p:nvSpPr>
            <p:cNvPr id="497" name="Google Shape;497;p42"/>
            <p:cNvSpPr/>
            <p:nvPr/>
          </p:nvSpPr>
          <p:spPr>
            <a:xfrm>
              <a:off x="908191" y="3026302"/>
              <a:ext cx="30294" cy="28961"/>
            </a:xfrm>
            <a:custGeom>
              <a:rect b="b" l="l" r="r" t="t"/>
              <a:pathLst>
                <a:path extrusionOk="0" h="912" w="954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943757" y="3061836"/>
              <a:ext cx="30263" cy="28961"/>
            </a:xfrm>
            <a:custGeom>
              <a:rect b="b" l="l" r="r" t="t"/>
              <a:pathLst>
                <a:path extrusionOk="0" h="912" w="953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926355" y="3044085"/>
              <a:ext cx="29881" cy="28579"/>
            </a:xfrm>
            <a:custGeom>
              <a:rect b="b" l="l" r="r" t="t"/>
              <a:pathLst>
                <a:path extrusionOk="0" h="900" w="941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860940" y="2746477"/>
              <a:ext cx="371883" cy="365691"/>
            </a:xfrm>
            <a:custGeom>
              <a:rect b="b" l="l" r="r" t="t"/>
              <a:pathLst>
                <a:path extrusionOk="0" h="11516" w="11711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1070396" y="2832057"/>
              <a:ext cx="90406" cy="69035"/>
            </a:xfrm>
            <a:custGeom>
              <a:rect b="b" l="l" r="r" t="t"/>
              <a:pathLst>
                <a:path extrusionOk="0" h="2174" w="2847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42"/>
          <p:cNvGrpSpPr/>
          <p:nvPr/>
        </p:nvGrpSpPr>
        <p:grpSpPr>
          <a:xfrm>
            <a:off x="1493849" y="2775533"/>
            <a:ext cx="283985" cy="341080"/>
            <a:chOff x="1493849" y="2775533"/>
            <a:chExt cx="283985" cy="341080"/>
          </a:xfrm>
        </p:grpSpPr>
        <p:sp>
          <p:nvSpPr>
            <p:cNvPr id="503" name="Google Shape;503;p42"/>
            <p:cNvSpPr/>
            <p:nvPr/>
          </p:nvSpPr>
          <p:spPr>
            <a:xfrm>
              <a:off x="1493849" y="2775533"/>
              <a:ext cx="283985" cy="341080"/>
            </a:xfrm>
            <a:custGeom>
              <a:rect b="b" l="l" r="r" t="t"/>
              <a:pathLst>
                <a:path extrusionOk="0" h="10741" w="8943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1590638" y="2834153"/>
              <a:ext cx="88501" cy="84754"/>
            </a:xfrm>
            <a:custGeom>
              <a:rect b="b" l="l" r="r" t="t"/>
              <a:pathLst>
                <a:path extrusionOk="0" h="2669" w="2787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Google Shape;505;p42"/>
          <p:cNvGrpSpPr/>
          <p:nvPr/>
        </p:nvGrpSpPr>
        <p:grpSpPr>
          <a:xfrm>
            <a:off x="1952836" y="2774422"/>
            <a:ext cx="372835" cy="342573"/>
            <a:chOff x="1952836" y="2774422"/>
            <a:chExt cx="372835" cy="342573"/>
          </a:xfrm>
        </p:grpSpPr>
        <p:sp>
          <p:nvSpPr>
            <p:cNvPr id="506" name="Google Shape;506;p42"/>
            <p:cNvSpPr/>
            <p:nvPr/>
          </p:nvSpPr>
          <p:spPr>
            <a:xfrm>
              <a:off x="2076490" y="3057581"/>
              <a:ext cx="40869" cy="40869"/>
            </a:xfrm>
            <a:custGeom>
              <a:rect b="b" l="l" r="r" t="t"/>
              <a:pathLst>
                <a:path extrusionOk="0" h="1287" w="1287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2208432" y="3057581"/>
              <a:ext cx="40869" cy="40869"/>
            </a:xfrm>
            <a:custGeom>
              <a:rect b="b" l="l" r="r" t="t"/>
              <a:pathLst>
                <a:path extrusionOk="0" h="1287" w="1287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1952836" y="2774422"/>
              <a:ext cx="372835" cy="342573"/>
            </a:xfrm>
            <a:custGeom>
              <a:rect b="b" l="l" r="r" t="t"/>
              <a:pathLst>
                <a:path extrusionOk="0" h="10788" w="11741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Google Shape;509;p42"/>
          <p:cNvGrpSpPr/>
          <p:nvPr/>
        </p:nvGrpSpPr>
        <p:grpSpPr>
          <a:xfrm>
            <a:off x="3079916" y="2744477"/>
            <a:ext cx="332729" cy="372518"/>
            <a:chOff x="3079916" y="2744477"/>
            <a:chExt cx="332729" cy="372518"/>
          </a:xfrm>
        </p:grpSpPr>
        <p:sp>
          <p:nvSpPr>
            <p:cNvPr id="510" name="Google Shape;510;p42"/>
            <p:cNvSpPr/>
            <p:nvPr/>
          </p:nvSpPr>
          <p:spPr>
            <a:xfrm>
              <a:off x="3079916" y="2840504"/>
              <a:ext cx="313454" cy="276491"/>
            </a:xfrm>
            <a:custGeom>
              <a:rect b="b" l="l" r="r" t="t"/>
              <a:pathLst>
                <a:path extrusionOk="0" h="8707" w="9871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3244375" y="2840250"/>
              <a:ext cx="124416" cy="45727"/>
            </a:xfrm>
            <a:custGeom>
              <a:rect b="b" l="l" r="r" t="t"/>
              <a:pathLst>
                <a:path extrusionOk="0" h="1440" w="3918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3198267" y="2744477"/>
              <a:ext cx="214378" cy="145279"/>
            </a:xfrm>
            <a:custGeom>
              <a:rect b="b" l="l" r="r" t="t"/>
              <a:pathLst>
                <a:path extrusionOk="0" h="4575" w="6751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42"/>
          <p:cNvGrpSpPr/>
          <p:nvPr/>
        </p:nvGrpSpPr>
        <p:grpSpPr>
          <a:xfrm>
            <a:off x="3620576" y="2745525"/>
            <a:ext cx="336889" cy="355592"/>
            <a:chOff x="3620576" y="2745525"/>
            <a:chExt cx="336889" cy="355592"/>
          </a:xfrm>
        </p:grpSpPr>
        <p:sp>
          <p:nvSpPr>
            <p:cNvPr id="514" name="Google Shape;514;p42"/>
            <p:cNvSpPr/>
            <p:nvPr/>
          </p:nvSpPr>
          <p:spPr>
            <a:xfrm>
              <a:off x="3620576" y="2745525"/>
              <a:ext cx="336889" cy="355592"/>
            </a:xfrm>
            <a:custGeom>
              <a:rect b="b" l="l" r="r" t="t"/>
              <a:pathLst>
                <a:path extrusionOk="0" h="11198" w="10609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3738896" y="2800747"/>
              <a:ext cx="218570" cy="258771"/>
            </a:xfrm>
            <a:custGeom>
              <a:rect b="b" l="l" r="r" t="t"/>
              <a:pathLst>
                <a:path extrusionOk="0" h="8149" w="6883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42"/>
          <p:cNvGrpSpPr/>
          <p:nvPr/>
        </p:nvGrpSpPr>
        <p:grpSpPr>
          <a:xfrm>
            <a:off x="4126815" y="2760704"/>
            <a:ext cx="380393" cy="363118"/>
            <a:chOff x="4126815" y="2760704"/>
            <a:chExt cx="380393" cy="363118"/>
          </a:xfrm>
        </p:grpSpPr>
        <p:sp>
          <p:nvSpPr>
            <p:cNvPr id="517" name="Google Shape;517;p42"/>
            <p:cNvSpPr/>
            <p:nvPr/>
          </p:nvSpPr>
          <p:spPr>
            <a:xfrm>
              <a:off x="4219825" y="2822435"/>
              <a:ext cx="103267" cy="29056"/>
            </a:xfrm>
            <a:custGeom>
              <a:rect b="b" l="l" r="r" t="t"/>
              <a:pathLst>
                <a:path extrusionOk="0" h="915" w="3252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4126815" y="2760704"/>
              <a:ext cx="380393" cy="363118"/>
            </a:xfrm>
            <a:custGeom>
              <a:rect b="b" l="l" r="r" t="t"/>
              <a:pathLst>
                <a:path extrusionOk="0" h="11435" w="11979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4278826" y="2791379"/>
              <a:ext cx="103998" cy="201962"/>
            </a:xfrm>
            <a:custGeom>
              <a:rect b="b" l="l" r="r" t="t"/>
              <a:pathLst>
                <a:path extrusionOk="0" h="6360" w="3275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4159332" y="2791379"/>
              <a:ext cx="105903" cy="201962"/>
            </a:xfrm>
            <a:custGeom>
              <a:rect b="b" l="l" r="r" t="t"/>
              <a:pathLst>
                <a:path extrusionOk="0" h="6360" w="3335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42"/>
          <p:cNvGrpSpPr/>
          <p:nvPr/>
        </p:nvGrpSpPr>
        <p:grpSpPr>
          <a:xfrm>
            <a:off x="4675986" y="2745684"/>
            <a:ext cx="381346" cy="368644"/>
            <a:chOff x="4675986" y="2745684"/>
            <a:chExt cx="381346" cy="368644"/>
          </a:xfrm>
        </p:grpSpPr>
        <p:sp>
          <p:nvSpPr>
            <p:cNvPr id="522" name="Google Shape;522;p42"/>
            <p:cNvSpPr/>
            <p:nvPr/>
          </p:nvSpPr>
          <p:spPr>
            <a:xfrm>
              <a:off x="4828918" y="2895345"/>
              <a:ext cx="69226" cy="69258"/>
            </a:xfrm>
            <a:custGeom>
              <a:rect b="b" l="l" r="r" t="t"/>
              <a:pathLst>
                <a:path extrusionOk="0" h="2181" w="218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4675986" y="2745684"/>
              <a:ext cx="381346" cy="368644"/>
            </a:xfrm>
            <a:custGeom>
              <a:rect b="b" l="l" r="r" t="t"/>
              <a:pathLst>
                <a:path extrusionOk="0" h="11609" w="12009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42"/>
          <p:cNvGrpSpPr/>
          <p:nvPr/>
        </p:nvGrpSpPr>
        <p:grpSpPr>
          <a:xfrm>
            <a:off x="5220616" y="2791061"/>
            <a:ext cx="373185" cy="302466"/>
            <a:chOff x="5220616" y="2791061"/>
            <a:chExt cx="373185" cy="302466"/>
          </a:xfrm>
        </p:grpSpPr>
        <p:sp>
          <p:nvSpPr>
            <p:cNvPr id="525" name="Google Shape;525;p42"/>
            <p:cNvSpPr/>
            <p:nvPr/>
          </p:nvSpPr>
          <p:spPr>
            <a:xfrm>
              <a:off x="5220616" y="2791061"/>
              <a:ext cx="373185" cy="302466"/>
            </a:xfrm>
            <a:custGeom>
              <a:rect b="b" l="l" r="r" t="t"/>
              <a:pathLst>
                <a:path extrusionOk="0" h="9525" w="11752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5244432" y="2849268"/>
              <a:ext cx="326314" cy="11368"/>
            </a:xfrm>
            <a:custGeom>
              <a:rect b="b" l="l" r="r" t="t"/>
              <a:pathLst>
                <a:path extrusionOk="0" h="358" w="10276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5261834" y="289613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5343507" y="289613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5506823" y="2896139"/>
              <a:ext cx="46172" cy="11400"/>
            </a:xfrm>
            <a:custGeom>
              <a:rect b="b" l="l" r="r" t="t"/>
              <a:pathLst>
                <a:path extrusionOk="0" h="359" w="1454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5261834" y="2942660"/>
              <a:ext cx="46521" cy="11368"/>
            </a:xfrm>
            <a:custGeom>
              <a:rect b="b" l="l" r="r" t="t"/>
              <a:pathLst>
                <a:path extrusionOk="0" h="358" w="1465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5424768" y="2942660"/>
              <a:ext cx="46553" cy="11368"/>
            </a:xfrm>
            <a:custGeom>
              <a:rect b="b" l="l" r="r" t="t"/>
              <a:pathLst>
                <a:path extrusionOk="0" h="358" w="1466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5261834" y="298914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5343507" y="2989149"/>
              <a:ext cx="46521" cy="11400"/>
            </a:xfrm>
            <a:custGeom>
              <a:rect b="b" l="l" r="r" t="t"/>
              <a:pathLst>
                <a:path extrusionOk="0" h="359" w="1465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5506823" y="2989149"/>
              <a:ext cx="46172" cy="11400"/>
            </a:xfrm>
            <a:custGeom>
              <a:rect b="b" l="l" r="r" t="t"/>
              <a:pathLst>
                <a:path extrusionOk="0" h="359" w="1454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5343507" y="3036051"/>
              <a:ext cx="46521" cy="10987"/>
            </a:xfrm>
            <a:custGeom>
              <a:rect b="b" l="l" r="r" t="t"/>
              <a:pathLst>
                <a:path extrusionOk="0" h="346" w="1465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5424768" y="3036051"/>
              <a:ext cx="46553" cy="10987"/>
            </a:xfrm>
            <a:custGeom>
              <a:rect b="b" l="l" r="r" t="t"/>
              <a:pathLst>
                <a:path extrusionOk="0" h="346" w="1466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5506823" y="3036051"/>
              <a:ext cx="46172" cy="10987"/>
            </a:xfrm>
            <a:custGeom>
              <a:rect b="b" l="l" r="r" t="t"/>
              <a:pathLst>
                <a:path extrusionOk="0" h="346" w="1454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5343126" y="2930752"/>
              <a:ext cx="46902" cy="33851"/>
            </a:xfrm>
            <a:custGeom>
              <a:rect b="b" l="l" r="r" t="t"/>
              <a:pathLst>
                <a:path extrusionOk="0" h="1066" w="1477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5506442" y="2930752"/>
              <a:ext cx="47283" cy="33851"/>
            </a:xfrm>
            <a:custGeom>
              <a:rect b="b" l="l" r="r" t="t"/>
              <a:pathLst>
                <a:path extrusionOk="0" h="1066" w="1489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5424419" y="2977336"/>
              <a:ext cx="47283" cy="34168"/>
            </a:xfrm>
            <a:custGeom>
              <a:rect b="b" l="l" r="r" t="t"/>
              <a:pathLst>
                <a:path extrusionOk="0" h="1076" w="1489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5261453" y="3024143"/>
              <a:ext cx="47283" cy="33851"/>
            </a:xfrm>
            <a:custGeom>
              <a:rect b="b" l="l" r="r" t="t"/>
              <a:pathLst>
                <a:path extrusionOk="0" h="1066" w="1489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5424419" y="2884231"/>
              <a:ext cx="47283" cy="33883"/>
            </a:xfrm>
            <a:custGeom>
              <a:rect b="b" l="l" r="r" t="t"/>
              <a:pathLst>
                <a:path extrusionOk="0" h="1067" w="1489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42"/>
          <p:cNvGrpSpPr/>
          <p:nvPr/>
        </p:nvGrpSpPr>
        <p:grpSpPr>
          <a:xfrm>
            <a:off x="5788661" y="2772517"/>
            <a:ext cx="284366" cy="344097"/>
            <a:chOff x="5864861" y="2772517"/>
            <a:chExt cx="284366" cy="344097"/>
          </a:xfrm>
        </p:grpSpPr>
        <p:sp>
          <p:nvSpPr>
            <p:cNvPr id="544" name="Google Shape;544;p42"/>
            <p:cNvSpPr/>
            <p:nvPr/>
          </p:nvSpPr>
          <p:spPr>
            <a:xfrm>
              <a:off x="6089464" y="3014490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6051644" y="3070823"/>
              <a:ext cx="13274" cy="13274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5943518" y="3005789"/>
              <a:ext cx="13242" cy="12893"/>
            </a:xfrm>
            <a:custGeom>
              <a:rect b="b" l="l" r="r" t="t"/>
              <a:pathLst>
                <a:path extrusionOk="0" h="406" w="417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5965429" y="3070823"/>
              <a:ext cx="13655" cy="13274"/>
            </a:xfrm>
            <a:custGeom>
              <a:rect b="b" l="l" r="r" t="t"/>
              <a:pathLst>
                <a:path extrusionOk="0" h="418" w="43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6004392" y="3019412"/>
              <a:ext cx="16290" cy="15909"/>
            </a:xfrm>
            <a:custGeom>
              <a:rect b="b" l="l" r="r" t="t"/>
              <a:pathLst>
                <a:path extrusionOk="0" h="501" w="513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5864861" y="2772517"/>
              <a:ext cx="284366" cy="344097"/>
            </a:xfrm>
            <a:custGeom>
              <a:rect b="b" l="l" r="r" t="t"/>
              <a:pathLst>
                <a:path extrusionOk="0" h="10836" w="8955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0" name="Google Shape;550;p42"/>
          <p:cNvSpPr/>
          <p:nvPr/>
        </p:nvSpPr>
        <p:spPr>
          <a:xfrm>
            <a:off x="6340868" y="2770643"/>
            <a:ext cx="343335" cy="343303"/>
          </a:xfrm>
          <a:custGeom>
            <a:rect b="b" l="l" r="r" t="t"/>
            <a:pathLst>
              <a:path extrusionOk="0" h="10811" w="10812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1" name="Google Shape;551;p42"/>
          <p:cNvGrpSpPr/>
          <p:nvPr/>
        </p:nvGrpSpPr>
        <p:grpSpPr>
          <a:xfrm>
            <a:off x="6974158" y="2789537"/>
            <a:ext cx="255247" cy="327458"/>
            <a:chOff x="6974158" y="2789537"/>
            <a:chExt cx="255247" cy="327458"/>
          </a:xfrm>
        </p:grpSpPr>
        <p:sp>
          <p:nvSpPr>
            <p:cNvPr id="552" name="Google Shape;552;p42"/>
            <p:cNvSpPr/>
            <p:nvPr/>
          </p:nvSpPr>
          <p:spPr>
            <a:xfrm>
              <a:off x="7066407" y="2897282"/>
              <a:ext cx="9876" cy="14798"/>
            </a:xfrm>
            <a:custGeom>
              <a:rect b="b" l="l" r="r" t="t"/>
              <a:pathLst>
                <a:path extrusionOk="0" h="466" w="311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7127662" y="2897282"/>
              <a:ext cx="9495" cy="14798"/>
            </a:xfrm>
            <a:custGeom>
              <a:rect b="b" l="l" r="r" t="t"/>
              <a:pathLst>
                <a:path extrusionOk="0" h="466" w="299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7081935" y="2933292"/>
              <a:ext cx="40837" cy="14703"/>
            </a:xfrm>
            <a:custGeom>
              <a:rect b="b" l="l" r="r" t="t"/>
              <a:pathLst>
                <a:path extrusionOk="0" h="463" w="1286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6974158" y="2789537"/>
              <a:ext cx="255247" cy="327458"/>
            </a:xfrm>
            <a:custGeom>
              <a:rect b="b" l="l" r="r" t="t"/>
              <a:pathLst>
                <a:path extrusionOk="0" h="10312" w="8038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7061135" y="2881785"/>
              <a:ext cx="20069" cy="9495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7122740" y="2881785"/>
              <a:ext cx="19688" cy="9495"/>
            </a:xfrm>
            <a:custGeom>
              <a:rect b="b" l="l" r="r" t="t"/>
              <a:pathLst>
                <a:path extrusionOk="0" h="299" w="62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42"/>
          <p:cNvGrpSpPr/>
          <p:nvPr/>
        </p:nvGrpSpPr>
        <p:grpSpPr>
          <a:xfrm>
            <a:off x="7530697" y="2790299"/>
            <a:ext cx="244291" cy="326314"/>
            <a:chOff x="7530697" y="2790299"/>
            <a:chExt cx="244291" cy="326314"/>
          </a:xfrm>
        </p:grpSpPr>
        <p:sp>
          <p:nvSpPr>
            <p:cNvPr id="559" name="Google Shape;559;p42"/>
            <p:cNvSpPr/>
            <p:nvPr/>
          </p:nvSpPr>
          <p:spPr>
            <a:xfrm>
              <a:off x="7616911" y="2907507"/>
              <a:ext cx="9463" cy="14385"/>
            </a:xfrm>
            <a:custGeom>
              <a:rect b="b" l="l" r="r" t="t"/>
              <a:pathLst>
                <a:path extrusionOk="0" h="453" w="298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7678548" y="2907507"/>
              <a:ext cx="9463" cy="14385"/>
            </a:xfrm>
            <a:custGeom>
              <a:rect b="b" l="l" r="r" t="t"/>
              <a:pathLst>
                <a:path extrusionOk="0" h="453" w="298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7632408" y="2943136"/>
              <a:ext cx="40869" cy="14671"/>
            </a:xfrm>
            <a:custGeom>
              <a:rect b="b" l="l" r="r" t="t"/>
              <a:pathLst>
                <a:path extrusionOk="0" h="462" w="1287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7530697" y="2790299"/>
              <a:ext cx="244291" cy="326314"/>
            </a:xfrm>
            <a:custGeom>
              <a:rect b="b" l="l" r="r" t="t"/>
              <a:pathLst>
                <a:path extrusionOk="0" h="10276" w="7693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7611608" y="2891630"/>
              <a:ext cx="20069" cy="9463"/>
            </a:xfrm>
            <a:custGeom>
              <a:rect b="b" l="l" r="r" t="t"/>
              <a:pathLst>
                <a:path extrusionOk="0" h="298" w="632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7673245" y="2891630"/>
              <a:ext cx="19688" cy="9463"/>
            </a:xfrm>
            <a:custGeom>
              <a:rect b="b" l="l" r="r" t="t"/>
              <a:pathLst>
                <a:path extrusionOk="0" h="298" w="62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42"/>
          <p:cNvGrpSpPr/>
          <p:nvPr/>
        </p:nvGrpSpPr>
        <p:grpSpPr>
          <a:xfrm>
            <a:off x="7988191" y="2832248"/>
            <a:ext cx="332348" cy="283985"/>
            <a:chOff x="7988191" y="2832248"/>
            <a:chExt cx="332348" cy="283985"/>
          </a:xfrm>
        </p:grpSpPr>
        <p:sp>
          <p:nvSpPr>
            <p:cNvPr id="566" name="Google Shape;566;p42"/>
            <p:cNvSpPr/>
            <p:nvPr/>
          </p:nvSpPr>
          <p:spPr>
            <a:xfrm>
              <a:off x="8046398" y="2894646"/>
              <a:ext cx="40869" cy="45759"/>
            </a:xfrm>
            <a:custGeom>
              <a:rect b="b" l="l" r="r" t="t"/>
              <a:pathLst>
                <a:path extrusionOk="0" h="1441" w="1287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7988191" y="2832248"/>
              <a:ext cx="332348" cy="283985"/>
            </a:xfrm>
            <a:custGeom>
              <a:rect b="b" l="l" r="r" t="t"/>
              <a:pathLst>
                <a:path extrusionOk="0" h="8943" w="10466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8212381" y="2974320"/>
              <a:ext cx="18577" cy="14861"/>
            </a:xfrm>
            <a:custGeom>
              <a:rect b="b" l="l" r="r" t="t"/>
              <a:pathLst>
                <a:path extrusionOk="0" h="468" w="585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9" name="Google Shape;569;p42"/>
          <p:cNvSpPr/>
          <p:nvPr/>
        </p:nvSpPr>
        <p:spPr>
          <a:xfrm>
            <a:off x="2498418" y="3245126"/>
            <a:ext cx="365627" cy="292273"/>
          </a:xfrm>
          <a:custGeom>
            <a:rect b="b" l="l" r="r" t="t"/>
            <a:pathLst>
              <a:path extrusionOk="0" h="9204" w="11514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0" name="Google Shape;570;p42"/>
          <p:cNvGrpSpPr/>
          <p:nvPr/>
        </p:nvGrpSpPr>
        <p:grpSpPr>
          <a:xfrm>
            <a:off x="3588440" y="3258368"/>
            <a:ext cx="364484" cy="262423"/>
            <a:chOff x="3588440" y="3258368"/>
            <a:chExt cx="364484" cy="262423"/>
          </a:xfrm>
        </p:grpSpPr>
        <p:sp>
          <p:nvSpPr>
            <p:cNvPr id="571" name="Google Shape;571;p42"/>
            <p:cNvSpPr/>
            <p:nvPr/>
          </p:nvSpPr>
          <p:spPr>
            <a:xfrm>
              <a:off x="3588440" y="3258368"/>
              <a:ext cx="364484" cy="262423"/>
            </a:xfrm>
            <a:custGeom>
              <a:rect b="b" l="l" r="r" t="t"/>
              <a:pathLst>
                <a:path extrusionOk="0" h="8264" w="11478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3685992" y="3347949"/>
              <a:ext cx="10606" cy="133498"/>
            </a:xfrm>
            <a:custGeom>
              <a:rect b="b" l="l" r="r" t="t"/>
              <a:pathLst>
                <a:path extrusionOk="0" h="4204" w="334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3862549" y="3329785"/>
              <a:ext cx="40107" cy="30675"/>
            </a:xfrm>
            <a:custGeom>
              <a:rect b="b" l="l" r="r" t="t"/>
              <a:pathLst>
                <a:path extrusionOk="0" h="966" w="1263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3703743" y="3323942"/>
              <a:ext cx="183417" cy="182083"/>
            </a:xfrm>
            <a:custGeom>
              <a:rect b="b" l="l" r="r" t="t"/>
              <a:pathLst>
                <a:path extrusionOk="0" h="5734" w="5776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3733624" y="3358174"/>
              <a:ext cx="138039" cy="114667"/>
            </a:xfrm>
            <a:custGeom>
              <a:rect b="b" l="l" r="r" t="t"/>
              <a:pathLst>
                <a:path extrusionOk="0" h="3611" w="4347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3777478" y="3386087"/>
              <a:ext cx="51062" cy="43282"/>
            </a:xfrm>
            <a:custGeom>
              <a:rect b="b" l="l" r="r" t="t"/>
              <a:pathLst>
                <a:path extrusionOk="0" h="1363" w="1608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" name="Google Shape;577;p42"/>
          <p:cNvSpPr/>
          <p:nvPr/>
        </p:nvSpPr>
        <p:spPr>
          <a:xfrm>
            <a:off x="5263326" y="3229852"/>
            <a:ext cx="323298" cy="320789"/>
          </a:xfrm>
          <a:custGeom>
            <a:rect b="b" l="l" r="r" t="t"/>
            <a:pathLst>
              <a:path extrusionOk="0" h="10102" w="10181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8" name="Google Shape;578;p42"/>
          <p:cNvGrpSpPr/>
          <p:nvPr/>
        </p:nvGrpSpPr>
        <p:grpSpPr>
          <a:xfrm>
            <a:off x="5765817" y="3227724"/>
            <a:ext cx="364865" cy="324822"/>
            <a:chOff x="5765817" y="3227724"/>
            <a:chExt cx="364865" cy="324822"/>
          </a:xfrm>
        </p:grpSpPr>
        <p:sp>
          <p:nvSpPr>
            <p:cNvPr id="579" name="Google Shape;579;p42"/>
            <p:cNvSpPr/>
            <p:nvPr/>
          </p:nvSpPr>
          <p:spPr>
            <a:xfrm>
              <a:off x="5765817" y="3227724"/>
              <a:ext cx="364865" cy="324822"/>
            </a:xfrm>
            <a:custGeom>
              <a:rect b="b" l="l" r="r" t="t"/>
              <a:pathLst>
                <a:path extrusionOk="0" h="10229" w="1149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6022144" y="3250429"/>
              <a:ext cx="85484" cy="84341"/>
            </a:xfrm>
            <a:custGeom>
              <a:rect b="b" l="l" r="r" t="t"/>
              <a:pathLst>
                <a:path extrusionOk="0" h="2656" w="2692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2"/>
            <p:cNvSpPr/>
            <p:nvPr/>
          </p:nvSpPr>
          <p:spPr>
            <a:xfrm>
              <a:off x="5862987" y="3250429"/>
              <a:ext cx="73386" cy="43504"/>
            </a:xfrm>
            <a:custGeom>
              <a:rect b="b" l="l" r="r" t="t"/>
              <a:pathLst>
                <a:path extrusionOk="0" h="1370" w="2311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42"/>
          <p:cNvGrpSpPr/>
          <p:nvPr/>
        </p:nvGrpSpPr>
        <p:grpSpPr>
          <a:xfrm>
            <a:off x="6228583" y="3237664"/>
            <a:ext cx="446539" cy="303895"/>
            <a:chOff x="6228583" y="3237664"/>
            <a:chExt cx="446539" cy="303895"/>
          </a:xfrm>
        </p:grpSpPr>
        <p:sp>
          <p:nvSpPr>
            <p:cNvPr id="583" name="Google Shape;583;p42"/>
            <p:cNvSpPr/>
            <p:nvPr/>
          </p:nvSpPr>
          <p:spPr>
            <a:xfrm>
              <a:off x="6357508" y="3277453"/>
              <a:ext cx="26865" cy="25912"/>
            </a:xfrm>
            <a:custGeom>
              <a:rect b="b" l="l" r="r" t="t"/>
              <a:pathLst>
                <a:path extrusionOk="0" h="816" w="846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6276596" y="3358746"/>
              <a:ext cx="26896" cy="25912"/>
            </a:xfrm>
            <a:custGeom>
              <a:rect b="b" l="l" r="r" t="t"/>
              <a:pathLst>
                <a:path extrusionOk="0" h="816" w="847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6357508" y="3358365"/>
              <a:ext cx="26865" cy="25912"/>
            </a:xfrm>
            <a:custGeom>
              <a:rect b="b" l="l" r="r" t="t"/>
              <a:pathLst>
                <a:path extrusionOk="0" h="816" w="846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6276596" y="3277453"/>
              <a:ext cx="26896" cy="25912"/>
            </a:xfrm>
            <a:custGeom>
              <a:rect b="b" l="l" r="r" t="t"/>
              <a:pathLst>
                <a:path extrusionOk="0" h="816" w="847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6526508" y="3290314"/>
              <a:ext cx="21593" cy="19879"/>
            </a:xfrm>
            <a:custGeom>
              <a:rect b="b" l="l" r="r" t="t"/>
              <a:pathLst>
                <a:path extrusionOk="0" h="626" w="68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6465253" y="3352299"/>
              <a:ext cx="20831" cy="19498"/>
            </a:xfrm>
            <a:custGeom>
              <a:rect b="b" l="l" r="r" t="t"/>
              <a:pathLst>
                <a:path extrusionOk="0" h="614" w="656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6526508" y="3352299"/>
              <a:ext cx="21593" cy="19498"/>
            </a:xfrm>
            <a:custGeom>
              <a:rect b="b" l="l" r="r" t="t"/>
              <a:pathLst>
                <a:path extrusionOk="0" h="614" w="68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465253" y="3290314"/>
              <a:ext cx="20831" cy="19879"/>
            </a:xfrm>
            <a:custGeom>
              <a:rect b="b" l="l" r="r" t="t"/>
              <a:pathLst>
                <a:path extrusionOk="0" h="626" w="656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6304573" y="3437180"/>
              <a:ext cx="119145" cy="13274"/>
            </a:xfrm>
            <a:custGeom>
              <a:rect b="b" l="l" r="r" t="t"/>
              <a:pathLst>
                <a:path extrusionOk="0" h="418" w="3752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304573" y="3500341"/>
              <a:ext cx="25372" cy="13242"/>
            </a:xfrm>
            <a:custGeom>
              <a:rect b="b" l="l" r="r" t="t"/>
              <a:pathLst>
                <a:path extrusionOk="0" h="417" w="799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6346934" y="3500341"/>
              <a:ext cx="76784" cy="13242"/>
            </a:xfrm>
            <a:custGeom>
              <a:rect b="b" l="l" r="r" t="t"/>
              <a:pathLst>
                <a:path extrusionOk="0" h="417" w="2418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6304573" y="3468935"/>
              <a:ext cx="119145" cy="12893"/>
            </a:xfrm>
            <a:custGeom>
              <a:rect b="b" l="l" r="r" t="t"/>
              <a:pathLst>
                <a:path extrusionOk="0" h="406" w="3752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6228583" y="3237664"/>
              <a:ext cx="357688" cy="186338"/>
            </a:xfrm>
            <a:custGeom>
              <a:rect b="b" l="l" r="r" t="t"/>
              <a:pathLst>
                <a:path extrusionOk="0" h="5868" w="11264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2"/>
            <p:cNvSpPr/>
            <p:nvPr/>
          </p:nvSpPr>
          <p:spPr>
            <a:xfrm>
              <a:off x="6295141" y="3295775"/>
              <a:ext cx="70718" cy="71131"/>
            </a:xfrm>
            <a:custGeom>
              <a:rect b="b" l="l" r="r" t="t"/>
              <a:pathLst>
                <a:path extrusionOk="0" h="2240" w="2227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6482273" y="3306763"/>
              <a:ext cx="48045" cy="48045"/>
            </a:xfrm>
            <a:custGeom>
              <a:rect b="b" l="l" r="r" t="t"/>
              <a:pathLst>
                <a:path extrusionOk="0" h="1513" w="1513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6456584" y="3437180"/>
              <a:ext cx="76784" cy="76403"/>
            </a:xfrm>
            <a:custGeom>
              <a:rect b="b" l="l" r="r" t="t"/>
              <a:pathLst>
                <a:path extrusionOk="0" h="2406" w="2418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6268658" y="3367351"/>
              <a:ext cx="406464" cy="174208"/>
            </a:xfrm>
            <a:custGeom>
              <a:rect b="b" l="l" r="r" t="t"/>
              <a:pathLst>
                <a:path extrusionOk="0" h="5486" w="1280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0" name="Google Shape;600;p42"/>
          <p:cNvGrpSpPr/>
          <p:nvPr/>
        </p:nvGrpSpPr>
        <p:grpSpPr>
          <a:xfrm>
            <a:off x="865862" y="3207306"/>
            <a:ext cx="364484" cy="364897"/>
            <a:chOff x="865862" y="3207306"/>
            <a:chExt cx="364484" cy="364897"/>
          </a:xfrm>
        </p:grpSpPr>
        <p:sp>
          <p:nvSpPr>
            <p:cNvPr id="601" name="Google Shape;601;p42"/>
            <p:cNvSpPr/>
            <p:nvPr/>
          </p:nvSpPr>
          <p:spPr>
            <a:xfrm>
              <a:off x="928229" y="3269323"/>
              <a:ext cx="240131" cy="240100"/>
            </a:xfrm>
            <a:custGeom>
              <a:rect b="b" l="l" r="r" t="t"/>
              <a:pathLst>
                <a:path extrusionOk="0" h="7561" w="7562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956205" y="3297681"/>
              <a:ext cx="184179" cy="184147"/>
            </a:xfrm>
            <a:custGeom>
              <a:rect b="b" l="l" r="r" t="t"/>
              <a:pathLst>
                <a:path extrusionOk="0" h="5799" w="580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1042039" y="3207306"/>
              <a:ext cx="12511" cy="47664"/>
            </a:xfrm>
            <a:custGeom>
              <a:rect b="b" l="l" r="r" t="t"/>
              <a:pathLst>
                <a:path extrusionOk="0" h="1501" w="394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1042039" y="3524538"/>
              <a:ext cx="12511" cy="47664"/>
            </a:xfrm>
            <a:custGeom>
              <a:rect b="b" l="l" r="r" t="t"/>
              <a:pathLst>
                <a:path extrusionOk="0" h="1501" w="394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953188" y="3230836"/>
              <a:ext cx="31406" cy="43441"/>
            </a:xfrm>
            <a:custGeom>
              <a:rect b="b" l="l" r="r" t="t"/>
              <a:pathLst>
                <a:path extrusionOk="0" h="1368" w="989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1111614" y="3505485"/>
              <a:ext cx="30644" cy="42520"/>
            </a:xfrm>
            <a:custGeom>
              <a:rect b="b" l="l" r="r" t="t"/>
              <a:pathLst>
                <a:path extrusionOk="0" h="1339" w="965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888916" y="3295998"/>
              <a:ext cx="44648" cy="29691"/>
            </a:xfrm>
            <a:custGeom>
              <a:rect b="b" l="l" r="r" t="t"/>
              <a:pathLst>
                <a:path extrusionOk="0" h="935" w="1406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1162644" y="3454106"/>
              <a:ext cx="45029" cy="30390"/>
            </a:xfrm>
            <a:custGeom>
              <a:rect b="b" l="l" r="r" t="t"/>
              <a:pathLst>
                <a:path extrusionOk="0" h="957" w="1418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2"/>
            <p:cNvSpPr/>
            <p:nvPr/>
          </p:nvSpPr>
          <p:spPr>
            <a:xfrm>
              <a:off x="865862" y="3383864"/>
              <a:ext cx="47664" cy="12130"/>
            </a:xfrm>
            <a:custGeom>
              <a:rect b="b" l="l" r="r" t="t"/>
              <a:pathLst>
                <a:path extrusionOk="0" h="382" w="1501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2"/>
            <p:cNvSpPr/>
            <p:nvPr/>
          </p:nvSpPr>
          <p:spPr>
            <a:xfrm>
              <a:off x="1182300" y="3383864"/>
              <a:ext cx="48045" cy="12130"/>
            </a:xfrm>
            <a:custGeom>
              <a:rect b="b" l="l" r="r" t="t"/>
              <a:pathLst>
                <a:path extrusionOk="0" h="382" w="1513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888916" y="3454011"/>
              <a:ext cx="43885" cy="30104"/>
            </a:xfrm>
            <a:custGeom>
              <a:rect b="b" l="l" r="r" t="t"/>
              <a:pathLst>
                <a:path extrusionOk="0" h="948" w="1382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1163025" y="3295648"/>
              <a:ext cx="44648" cy="30040"/>
            </a:xfrm>
            <a:custGeom>
              <a:rect b="b" l="l" r="r" t="t"/>
              <a:pathLst>
                <a:path extrusionOk="0" h="946" w="1406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2"/>
            <p:cNvSpPr/>
            <p:nvPr/>
          </p:nvSpPr>
          <p:spPr>
            <a:xfrm>
              <a:off x="953188" y="3505835"/>
              <a:ext cx="31787" cy="43282"/>
            </a:xfrm>
            <a:custGeom>
              <a:rect b="b" l="l" r="r" t="t"/>
              <a:pathLst>
                <a:path extrusionOk="0" h="1363" w="1001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2"/>
            <p:cNvSpPr/>
            <p:nvPr/>
          </p:nvSpPr>
          <p:spPr>
            <a:xfrm>
              <a:off x="1111614" y="3231726"/>
              <a:ext cx="31025" cy="42933"/>
            </a:xfrm>
            <a:custGeom>
              <a:rect b="b" l="l" r="r" t="t"/>
              <a:pathLst>
                <a:path extrusionOk="0" h="1352" w="977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" name="Google Shape;615;p42"/>
          <p:cNvGrpSpPr/>
          <p:nvPr/>
        </p:nvGrpSpPr>
        <p:grpSpPr>
          <a:xfrm>
            <a:off x="1404617" y="3226962"/>
            <a:ext cx="370168" cy="325965"/>
            <a:chOff x="1404617" y="3226962"/>
            <a:chExt cx="370168" cy="325965"/>
          </a:xfrm>
        </p:grpSpPr>
        <p:sp>
          <p:nvSpPr>
            <p:cNvPr id="616" name="Google Shape;616;p42"/>
            <p:cNvSpPr/>
            <p:nvPr/>
          </p:nvSpPr>
          <p:spPr>
            <a:xfrm>
              <a:off x="1535067" y="3226962"/>
              <a:ext cx="12130" cy="37090"/>
            </a:xfrm>
            <a:custGeom>
              <a:rect b="b" l="l" r="r" t="t"/>
              <a:pathLst>
                <a:path extrusionOk="0" h="1168" w="382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2"/>
            <p:cNvSpPr/>
            <p:nvPr/>
          </p:nvSpPr>
          <p:spPr>
            <a:xfrm>
              <a:off x="1472287" y="3243221"/>
              <a:ext cx="25753" cy="34073"/>
            </a:xfrm>
            <a:custGeom>
              <a:rect b="b" l="l" r="r" t="t"/>
              <a:pathLst>
                <a:path extrusionOk="0" h="1073" w="811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2"/>
            <p:cNvSpPr/>
            <p:nvPr/>
          </p:nvSpPr>
          <p:spPr>
            <a:xfrm>
              <a:off x="1426179" y="3289266"/>
              <a:ext cx="35947" cy="24705"/>
            </a:xfrm>
            <a:custGeom>
              <a:rect b="b" l="l" r="r" t="t"/>
              <a:pathLst>
                <a:path extrusionOk="0" h="778" w="1132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2"/>
            <p:cNvSpPr/>
            <p:nvPr/>
          </p:nvSpPr>
          <p:spPr>
            <a:xfrm>
              <a:off x="1410682" y="3350997"/>
              <a:ext cx="37439" cy="12511"/>
            </a:xfrm>
            <a:custGeom>
              <a:rect b="b" l="l" r="r" t="t"/>
              <a:pathLst>
                <a:path extrusionOk="0" h="394" w="1179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2"/>
            <p:cNvSpPr/>
            <p:nvPr/>
          </p:nvSpPr>
          <p:spPr>
            <a:xfrm>
              <a:off x="1426179" y="3400980"/>
              <a:ext cx="35566" cy="24896"/>
            </a:xfrm>
            <a:custGeom>
              <a:rect b="b" l="l" r="r" t="t"/>
              <a:pathLst>
                <a:path extrusionOk="0" h="784" w="112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1620138" y="3289043"/>
              <a:ext cx="35566" cy="24928"/>
            </a:xfrm>
            <a:custGeom>
              <a:rect b="b" l="l" r="r" t="t"/>
              <a:pathLst>
                <a:path extrusionOk="0" h="785" w="112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1584224" y="3243507"/>
              <a:ext cx="26103" cy="33787"/>
            </a:xfrm>
            <a:custGeom>
              <a:rect b="b" l="l" r="r" t="t"/>
              <a:pathLst>
                <a:path extrusionOk="0" h="1064" w="822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1404617" y="3271197"/>
              <a:ext cx="285859" cy="281349"/>
            </a:xfrm>
            <a:custGeom>
              <a:rect b="b" l="l" r="r" t="t"/>
              <a:pathLst>
                <a:path extrusionOk="0" h="8860" w="9002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1670026" y="3377672"/>
              <a:ext cx="104760" cy="175256"/>
            </a:xfrm>
            <a:custGeom>
              <a:rect b="b" l="l" r="r" t="t"/>
              <a:pathLst>
                <a:path extrusionOk="0" h="5519" w="3299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42"/>
          <p:cNvGrpSpPr/>
          <p:nvPr/>
        </p:nvGrpSpPr>
        <p:grpSpPr>
          <a:xfrm>
            <a:off x="1954741" y="3212419"/>
            <a:ext cx="366389" cy="354481"/>
            <a:chOff x="1954741" y="3212419"/>
            <a:chExt cx="366389" cy="354481"/>
          </a:xfrm>
        </p:grpSpPr>
        <p:sp>
          <p:nvSpPr>
            <p:cNvPr id="626" name="Google Shape;626;p42"/>
            <p:cNvSpPr/>
            <p:nvPr/>
          </p:nvSpPr>
          <p:spPr>
            <a:xfrm>
              <a:off x="1964204" y="3212419"/>
              <a:ext cx="356926" cy="354481"/>
            </a:xfrm>
            <a:custGeom>
              <a:rect b="b" l="l" r="r" t="t"/>
              <a:pathLst>
                <a:path extrusionOk="0" h="11163" w="1124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2127520" y="3279898"/>
              <a:ext cx="77546" cy="77546"/>
            </a:xfrm>
            <a:custGeom>
              <a:rect b="b" l="l" r="r" t="t"/>
              <a:pathLst>
                <a:path extrusionOk="0" h="2442" w="2442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2202747" y="3365732"/>
              <a:ext cx="38995" cy="38963"/>
            </a:xfrm>
            <a:custGeom>
              <a:rect b="b" l="l" r="r" t="t"/>
              <a:pathLst>
                <a:path extrusionOk="0" h="1227" w="1228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1964553" y="3518473"/>
              <a:ext cx="38995" cy="38614"/>
            </a:xfrm>
            <a:custGeom>
              <a:rect b="b" l="l" r="r" t="t"/>
              <a:pathLst>
                <a:path extrusionOk="0" h="1216" w="1228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2158894" y="3385007"/>
              <a:ext cx="15909" cy="16290"/>
            </a:xfrm>
            <a:custGeom>
              <a:rect b="b" l="l" r="r" t="t"/>
              <a:pathLst>
                <a:path extrusionOk="0" h="513" w="501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1954741" y="3478779"/>
              <a:ext cx="15909" cy="15909"/>
            </a:xfrm>
            <a:custGeom>
              <a:rect b="b" l="l" r="r" t="t"/>
              <a:pathLst>
                <a:path extrusionOk="0" h="501" w="501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2208813" y="3264020"/>
              <a:ext cx="16290" cy="16290"/>
            </a:xfrm>
            <a:custGeom>
              <a:rect b="b" l="l" r="r" t="t"/>
              <a:pathLst>
                <a:path extrusionOk="0" h="513" w="513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Google Shape;633;p42"/>
          <p:cNvGrpSpPr/>
          <p:nvPr/>
        </p:nvGrpSpPr>
        <p:grpSpPr>
          <a:xfrm>
            <a:off x="3043239" y="3215626"/>
            <a:ext cx="366008" cy="348670"/>
            <a:chOff x="3043239" y="3215626"/>
            <a:chExt cx="366008" cy="348670"/>
          </a:xfrm>
        </p:grpSpPr>
        <p:sp>
          <p:nvSpPr>
            <p:cNvPr id="634" name="Google Shape;634;p42"/>
            <p:cNvSpPr/>
            <p:nvPr/>
          </p:nvSpPr>
          <p:spPr>
            <a:xfrm>
              <a:off x="3106749" y="3273198"/>
              <a:ext cx="302498" cy="291098"/>
            </a:xfrm>
            <a:custGeom>
              <a:rect b="b" l="l" r="r" t="t"/>
              <a:pathLst>
                <a:path extrusionOk="0" h="9167" w="9526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3043239" y="3215626"/>
              <a:ext cx="209869" cy="255628"/>
            </a:xfrm>
            <a:custGeom>
              <a:rect b="b" l="l" r="r" t="t"/>
              <a:pathLst>
                <a:path extrusionOk="0" h="8050" w="6609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42"/>
          <p:cNvGrpSpPr/>
          <p:nvPr/>
        </p:nvGrpSpPr>
        <p:grpSpPr>
          <a:xfrm>
            <a:off x="4218333" y="3184982"/>
            <a:ext cx="209107" cy="383442"/>
            <a:chOff x="4218333" y="3184982"/>
            <a:chExt cx="209107" cy="383442"/>
          </a:xfrm>
        </p:grpSpPr>
        <p:sp>
          <p:nvSpPr>
            <p:cNvPr id="637" name="Google Shape;637;p42"/>
            <p:cNvSpPr/>
            <p:nvPr/>
          </p:nvSpPr>
          <p:spPr>
            <a:xfrm>
              <a:off x="4218333" y="3184982"/>
              <a:ext cx="207963" cy="117652"/>
            </a:xfrm>
            <a:custGeom>
              <a:rect b="b" l="l" r="r" t="t"/>
              <a:pathLst>
                <a:path extrusionOk="0" h="3705" w="6549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4218333" y="3282946"/>
              <a:ext cx="209107" cy="285477"/>
            </a:xfrm>
            <a:custGeom>
              <a:rect b="b" l="l" r="r" t="t"/>
              <a:pathLst>
                <a:path extrusionOk="0" h="8990" w="6585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9" name="Google Shape;639;p42"/>
          <p:cNvSpPr/>
          <p:nvPr/>
        </p:nvSpPr>
        <p:spPr>
          <a:xfrm>
            <a:off x="4816819" y="3186157"/>
            <a:ext cx="83230" cy="379536"/>
          </a:xfrm>
          <a:custGeom>
            <a:rect b="b" l="l" r="r" t="t"/>
            <a:pathLst>
              <a:path extrusionOk="0" h="11952" w="2621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0" name="Google Shape;640;p42"/>
          <p:cNvGrpSpPr/>
          <p:nvPr/>
        </p:nvGrpSpPr>
        <p:grpSpPr>
          <a:xfrm>
            <a:off x="6896644" y="3216007"/>
            <a:ext cx="322917" cy="347876"/>
            <a:chOff x="6896644" y="3216007"/>
            <a:chExt cx="322917" cy="347876"/>
          </a:xfrm>
        </p:grpSpPr>
        <p:sp>
          <p:nvSpPr>
            <p:cNvPr id="641" name="Google Shape;641;p42"/>
            <p:cNvSpPr/>
            <p:nvPr/>
          </p:nvSpPr>
          <p:spPr>
            <a:xfrm>
              <a:off x="6896644" y="3216007"/>
              <a:ext cx="301387" cy="347876"/>
            </a:xfrm>
            <a:custGeom>
              <a:rect b="b" l="l" r="r" t="t"/>
              <a:pathLst>
                <a:path extrusionOk="0" h="10955" w="9491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6954883" y="3306382"/>
              <a:ext cx="42012" cy="41980"/>
            </a:xfrm>
            <a:custGeom>
              <a:rect b="b" l="l" r="r" t="t"/>
              <a:pathLst>
                <a:path extrusionOk="0" h="1322" w="1323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7013122" y="3306382"/>
              <a:ext cx="32168" cy="10225"/>
            </a:xfrm>
            <a:custGeom>
              <a:rect b="b" l="l" r="r" t="t"/>
              <a:pathLst>
                <a:path extrusionOk="0" h="322" w="1013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7013471" y="3333596"/>
              <a:ext cx="105903" cy="10606"/>
            </a:xfrm>
            <a:custGeom>
              <a:rect b="b" l="l" r="r" t="t"/>
              <a:pathLst>
                <a:path extrusionOk="0" h="334" w="3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6966982" y="3375576"/>
              <a:ext cx="63923" cy="10606"/>
            </a:xfrm>
            <a:custGeom>
              <a:rect b="b" l="l" r="r" t="t"/>
              <a:pathLst>
                <a:path extrusionOk="0" h="334" w="2013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6928781" y="3524157"/>
              <a:ext cx="52237" cy="10225"/>
            </a:xfrm>
            <a:custGeom>
              <a:rect b="b" l="l" r="r" t="t"/>
              <a:pathLst>
                <a:path extrusionOk="0" h="322" w="164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6945420" y="3314701"/>
              <a:ext cx="274141" cy="248800"/>
            </a:xfrm>
            <a:custGeom>
              <a:rect b="b" l="l" r="r" t="t"/>
              <a:pathLst>
                <a:path extrusionOk="0" h="7835" w="8633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42"/>
          <p:cNvGrpSpPr/>
          <p:nvPr/>
        </p:nvGrpSpPr>
        <p:grpSpPr>
          <a:xfrm>
            <a:off x="7429366" y="3223183"/>
            <a:ext cx="334634" cy="333904"/>
            <a:chOff x="7429366" y="3223183"/>
            <a:chExt cx="334634" cy="333904"/>
          </a:xfrm>
        </p:grpSpPr>
        <p:sp>
          <p:nvSpPr>
            <p:cNvPr id="649" name="Google Shape;649;p42"/>
            <p:cNvSpPr/>
            <p:nvPr/>
          </p:nvSpPr>
          <p:spPr>
            <a:xfrm>
              <a:off x="7429366" y="3223183"/>
              <a:ext cx="334634" cy="333904"/>
            </a:xfrm>
            <a:custGeom>
              <a:rect b="b" l="l" r="r" t="t"/>
              <a:pathLst>
                <a:path extrusionOk="0" h="10515" w="10538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7613514" y="3251541"/>
              <a:ext cx="74878" cy="74529"/>
            </a:xfrm>
            <a:custGeom>
              <a:rect b="b" l="l" r="r" t="t"/>
              <a:pathLst>
                <a:path extrusionOk="0" h="2347" w="2358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42"/>
          <p:cNvSpPr/>
          <p:nvPr/>
        </p:nvSpPr>
        <p:spPr>
          <a:xfrm>
            <a:off x="8079296" y="3207306"/>
            <a:ext cx="229906" cy="364135"/>
          </a:xfrm>
          <a:custGeom>
            <a:rect b="b" l="l" r="r" t="t"/>
            <a:pathLst>
              <a:path extrusionOk="0" h="11467" w="724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2" name="Google Shape;652;p42"/>
          <p:cNvGrpSpPr/>
          <p:nvPr/>
        </p:nvGrpSpPr>
        <p:grpSpPr>
          <a:xfrm>
            <a:off x="5216456" y="3725484"/>
            <a:ext cx="356196" cy="265631"/>
            <a:chOff x="5216456" y="3725484"/>
            <a:chExt cx="356196" cy="265631"/>
          </a:xfrm>
        </p:grpSpPr>
        <p:sp>
          <p:nvSpPr>
            <p:cNvPr id="653" name="Google Shape;653;p42"/>
            <p:cNvSpPr/>
            <p:nvPr/>
          </p:nvSpPr>
          <p:spPr>
            <a:xfrm>
              <a:off x="5216456" y="3814335"/>
              <a:ext cx="296465" cy="176780"/>
            </a:xfrm>
            <a:custGeom>
              <a:rect b="b" l="l" r="r" t="t"/>
              <a:pathLst>
                <a:path extrusionOk="0" h="5567" w="9336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5304925" y="3725484"/>
              <a:ext cx="267726" cy="170715"/>
            </a:xfrm>
            <a:custGeom>
              <a:rect b="b" l="l" r="r" t="t"/>
              <a:pathLst>
                <a:path extrusionOk="0" h="5376" w="8431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42"/>
          <p:cNvGrpSpPr/>
          <p:nvPr/>
        </p:nvGrpSpPr>
        <p:grpSpPr>
          <a:xfrm>
            <a:off x="6849393" y="3733994"/>
            <a:ext cx="355053" cy="248038"/>
            <a:chOff x="6849393" y="3733994"/>
            <a:chExt cx="355053" cy="248038"/>
          </a:xfrm>
        </p:grpSpPr>
        <p:sp>
          <p:nvSpPr>
            <p:cNvPr id="656" name="Google Shape;656;p42"/>
            <p:cNvSpPr/>
            <p:nvPr/>
          </p:nvSpPr>
          <p:spPr>
            <a:xfrm>
              <a:off x="6849393" y="3733994"/>
              <a:ext cx="355053" cy="248038"/>
            </a:xfrm>
            <a:custGeom>
              <a:rect b="b" l="l" r="r" t="t"/>
              <a:pathLst>
                <a:path extrusionOk="0" h="7811" w="11181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7080411" y="3758192"/>
              <a:ext cx="100219" cy="129687"/>
            </a:xfrm>
            <a:custGeom>
              <a:rect b="b" l="l" r="r" t="t"/>
              <a:pathLst>
                <a:path extrusionOk="0" h="4084" w="3156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6873209" y="3757811"/>
              <a:ext cx="100219" cy="130068"/>
            </a:xfrm>
            <a:custGeom>
              <a:rect b="b" l="l" r="r" t="t"/>
              <a:pathLst>
                <a:path extrusionOk="0" h="4096" w="3156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6962060" y="3758192"/>
              <a:ext cx="129338" cy="129338"/>
            </a:xfrm>
            <a:custGeom>
              <a:rect b="b" l="l" r="r" t="t"/>
              <a:pathLst>
                <a:path extrusionOk="0" h="4073" w="4073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6997244" y="3781627"/>
              <a:ext cx="59382" cy="82436"/>
            </a:xfrm>
            <a:custGeom>
              <a:rect b="b" l="l" r="r" t="t"/>
              <a:pathLst>
                <a:path extrusionOk="0" h="2596" w="187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42"/>
          <p:cNvGrpSpPr/>
          <p:nvPr/>
        </p:nvGrpSpPr>
        <p:grpSpPr>
          <a:xfrm>
            <a:off x="7918997" y="3714687"/>
            <a:ext cx="392111" cy="280206"/>
            <a:chOff x="7918997" y="3714687"/>
            <a:chExt cx="392111" cy="280206"/>
          </a:xfrm>
        </p:grpSpPr>
        <p:sp>
          <p:nvSpPr>
            <p:cNvPr id="662" name="Google Shape;662;p42"/>
            <p:cNvSpPr/>
            <p:nvPr/>
          </p:nvSpPr>
          <p:spPr>
            <a:xfrm>
              <a:off x="7918997" y="3781246"/>
              <a:ext cx="309675" cy="213648"/>
            </a:xfrm>
            <a:custGeom>
              <a:rect b="b" l="l" r="r" t="t"/>
              <a:pathLst>
                <a:path extrusionOk="0" h="6728" w="9752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8080439" y="3862920"/>
              <a:ext cx="68083" cy="68083"/>
            </a:xfrm>
            <a:custGeom>
              <a:rect b="b" l="l" r="r" t="t"/>
              <a:pathLst>
                <a:path extrusionOk="0" h="2144" w="2144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8000290" y="3885593"/>
              <a:ext cx="45410" cy="45410"/>
            </a:xfrm>
            <a:custGeom>
              <a:rect b="b" l="l" r="r" t="t"/>
              <a:pathLst>
                <a:path extrusionOk="0" h="1430" w="143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8006323" y="3714687"/>
              <a:ext cx="304784" cy="277920"/>
            </a:xfrm>
            <a:custGeom>
              <a:rect b="b" l="l" r="r" t="t"/>
              <a:pathLst>
                <a:path extrusionOk="0" h="8752" w="9598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8183643" y="3885593"/>
              <a:ext cx="45410" cy="45410"/>
            </a:xfrm>
            <a:custGeom>
              <a:rect b="b" l="l" r="r" t="t"/>
              <a:pathLst>
                <a:path extrusionOk="0" h="1430" w="143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7" name="Google Shape;667;p42"/>
          <p:cNvSpPr/>
          <p:nvPr/>
        </p:nvSpPr>
        <p:spPr>
          <a:xfrm>
            <a:off x="867354" y="3694364"/>
            <a:ext cx="355434" cy="326981"/>
          </a:xfrm>
          <a:custGeom>
            <a:rect b="b" l="l" r="r" t="t"/>
            <a:pathLst>
              <a:path extrusionOk="0" h="10297" w="11193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8" name="Google Shape;668;p42"/>
          <p:cNvGrpSpPr/>
          <p:nvPr/>
        </p:nvGrpSpPr>
        <p:grpSpPr>
          <a:xfrm>
            <a:off x="1408777" y="3680964"/>
            <a:ext cx="357720" cy="355148"/>
            <a:chOff x="1408777" y="3680964"/>
            <a:chExt cx="357720" cy="355148"/>
          </a:xfrm>
        </p:grpSpPr>
        <p:sp>
          <p:nvSpPr>
            <p:cNvPr id="669" name="Google Shape;669;p42"/>
            <p:cNvSpPr/>
            <p:nvPr/>
          </p:nvSpPr>
          <p:spPr>
            <a:xfrm>
              <a:off x="1510488" y="3814144"/>
              <a:ext cx="37852" cy="49188"/>
            </a:xfrm>
            <a:custGeom>
              <a:rect b="b" l="l" r="r" t="t"/>
              <a:pathLst>
                <a:path extrusionOk="0" h="1549" w="1192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1627315" y="3814144"/>
              <a:ext cx="37852" cy="49188"/>
            </a:xfrm>
            <a:custGeom>
              <a:rect b="b" l="l" r="r" t="t"/>
              <a:pathLst>
                <a:path extrusionOk="0" h="1549" w="1192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1525604" y="3908806"/>
              <a:ext cx="123305" cy="33152"/>
            </a:xfrm>
            <a:custGeom>
              <a:rect b="b" l="l" r="r" t="t"/>
              <a:pathLst>
                <a:path extrusionOk="0" h="1044" w="3883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1408777" y="3680964"/>
              <a:ext cx="298338" cy="296528"/>
            </a:xfrm>
            <a:custGeom>
              <a:rect b="b" l="l" r="r" t="t"/>
              <a:pathLst>
                <a:path extrusionOk="0" h="9338" w="9395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1468508" y="3739075"/>
              <a:ext cx="297989" cy="297036"/>
            </a:xfrm>
            <a:custGeom>
              <a:rect b="b" l="l" r="r" t="t"/>
              <a:pathLst>
                <a:path extrusionOk="0" h="9354" w="9384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p42"/>
          <p:cNvGrpSpPr/>
          <p:nvPr/>
        </p:nvGrpSpPr>
        <p:grpSpPr>
          <a:xfrm>
            <a:off x="1952836" y="3680964"/>
            <a:ext cx="357720" cy="355148"/>
            <a:chOff x="1952836" y="3680964"/>
            <a:chExt cx="357720" cy="355148"/>
          </a:xfrm>
        </p:grpSpPr>
        <p:sp>
          <p:nvSpPr>
            <p:cNvPr id="675" name="Google Shape;675;p42"/>
            <p:cNvSpPr/>
            <p:nvPr/>
          </p:nvSpPr>
          <p:spPr>
            <a:xfrm>
              <a:off x="2054166" y="3814144"/>
              <a:ext cx="38233" cy="49188"/>
            </a:xfrm>
            <a:custGeom>
              <a:rect b="b" l="l" r="r" t="t"/>
              <a:pathLst>
                <a:path extrusionOk="0" h="1549" w="1204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2170992" y="3814144"/>
              <a:ext cx="37852" cy="49188"/>
            </a:xfrm>
            <a:custGeom>
              <a:rect b="b" l="l" r="r" t="t"/>
              <a:pathLst>
                <a:path extrusionOk="0" h="1549" w="1192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2070043" y="3908647"/>
              <a:ext cx="122924" cy="33311"/>
            </a:xfrm>
            <a:custGeom>
              <a:rect b="b" l="l" r="r" t="t"/>
              <a:pathLst>
                <a:path extrusionOk="0" h="1049" w="3871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1952836" y="3680964"/>
              <a:ext cx="298338" cy="296528"/>
            </a:xfrm>
            <a:custGeom>
              <a:rect b="b" l="l" r="r" t="t"/>
              <a:pathLst>
                <a:path extrusionOk="0" h="9338" w="9395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2012217" y="3739075"/>
              <a:ext cx="298338" cy="297036"/>
            </a:xfrm>
            <a:custGeom>
              <a:rect b="b" l="l" r="r" t="t"/>
              <a:pathLst>
                <a:path extrusionOk="0" h="9354" w="9395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42"/>
          <p:cNvGrpSpPr/>
          <p:nvPr/>
        </p:nvGrpSpPr>
        <p:grpSpPr>
          <a:xfrm>
            <a:off x="2496894" y="3680964"/>
            <a:ext cx="357720" cy="355148"/>
            <a:chOff x="2496894" y="3680964"/>
            <a:chExt cx="357720" cy="355148"/>
          </a:xfrm>
        </p:grpSpPr>
        <p:sp>
          <p:nvSpPr>
            <p:cNvPr id="681" name="Google Shape;681;p42"/>
            <p:cNvSpPr/>
            <p:nvPr/>
          </p:nvSpPr>
          <p:spPr>
            <a:xfrm>
              <a:off x="2598224" y="3786549"/>
              <a:ext cx="37852" cy="59763"/>
            </a:xfrm>
            <a:custGeom>
              <a:rect b="b" l="l" r="r" t="t"/>
              <a:pathLst>
                <a:path extrusionOk="0" h="1882" w="1192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715051" y="3786549"/>
              <a:ext cx="37852" cy="59763"/>
            </a:xfrm>
            <a:custGeom>
              <a:rect b="b" l="l" r="r" t="t"/>
              <a:pathLst>
                <a:path extrusionOk="0" h="1882" w="1192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496894" y="3680964"/>
              <a:ext cx="297989" cy="296528"/>
            </a:xfrm>
            <a:custGeom>
              <a:rect b="b" l="l" r="r" t="t"/>
              <a:pathLst>
                <a:path extrusionOk="0" h="9338" w="9384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2555895" y="3739075"/>
              <a:ext cx="298719" cy="297036"/>
            </a:xfrm>
            <a:custGeom>
              <a:rect b="b" l="l" r="r" t="t"/>
              <a:pathLst>
                <a:path extrusionOk="0" h="9354" w="9407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2569867" y="3875336"/>
              <a:ext cx="211393" cy="99139"/>
            </a:xfrm>
            <a:custGeom>
              <a:rect b="b" l="l" r="r" t="t"/>
              <a:pathLst>
                <a:path extrusionOk="0" h="3122" w="6657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42"/>
          <p:cNvGrpSpPr/>
          <p:nvPr/>
        </p:nvGrpSpPr>
        <p:grpSpPr>
          <a:xfrm>
            <a:off x="3040984" y="3681059"/>
            <a:ext cx="356164" cy="355815"/>
            <a:chOff x="3040984" y="3681059"/>
            <a:chExt cx="356164" cy="355815"/>
          </a:xfrm>
        </p:grpSpPr>
        <p:sp>
          <p:nvSpPr>
            <p:cNvPr id="687" name="Google Shape;687;p42"/>
            <p:cNvSpPr/>
            <p:nvPr/>
          </p:nvSpPr>
          <p:spPr>
            <a:xfrm>
              <a:off x="3040984" y="3681059"/>
              <a:ext cx="356164" cy="355815"/>
            </a:xfrm>
            <a:custGeom>
              <a:rect b="b" l="l" r="r" t="t"/>
              <a:pathLst>
                <a:path extrusionOk="0" h="11205" w="11216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3183120" y="3921508"/>
              <a:ext cx="59414" cy="59382"/>
            </a:xfrm>
            <a:custGeom>
              <a:rect b="b" l="l" r="r" t="t"/>
              <a:pathLst>
                <a:path extrusionOk="0" h="1870" w="1871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3149110" y="3735868"/>
              <a:ext cx="141056" cy="174716"/>
            </a:xfrm>
            <a:custGeom>
              <a:rect b="b" l="l" r="r" t="t"/>
              <a:pathLst>
                <a:path extrusionOk="0" h="5502" w="4442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42"/>
          <p:cNvGrpSpPr/>
          <p:nvPr/>
        </p:nvGrpSpPr>
        <p:grpSpPr>
          <a:xfrm>
            <a:off x="3584280" y="3699191"/>
            <a:ext cx="358069" cy="317995"/>
            <a:chOff x="3584280" y="3699191"/>
            <a:chExt cx="358069" cy="317995"/>
          </a:xfrm>
        </p:grpSpPr>
        <p:sp>
          <p:nvSpPr>
            <p:cNvPr id="691" name="Google Shape;691;p42"/>
            <p:cNvSpPr/>
            <p:nvPr/>
          </p:nvSpPr>
          <p:spPr>
            <a:xfrm>
              <a:off x="3584280" y="3699191"/>
              <a:ext cx="358069" cy="317995"/>
            </a:xfrm>
            <a:custGeom>
              <a:rect b="b" l="l" r="r" t="t"/>
              <a:pathLst>
                <a:path extrusionOk="0" h="10014" w="11276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3613400" y="3727167"/>
              <a:ext cx="299831" cy="261661"/>
            </a:xfrm>
            <a:custGeom>
              <a:rect b="b" l="l" r="r" t="t"/>
              <a:pathLst>
                <a:path extrusionOk="0" h="8240" w="9442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3735879" y="3910171"/>
              <a:ext cx="54873" cy="54841"/>
            </a:xfrm>
            <a:custGeom>
              <a:rect b="b" l="l" r="r" t="t"/>
              <a:pathLst>
                <a:path extrusionOk="0" h="1727" w="1728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3738896" y="3788422"/>
              <a:ext cx="49188" cy="114604"/>
            </a:xfrm>
            <a:custGeom>
              <a:rect b="b" l="l" r="r" t="t"/>
              <a:pathLst>
                <a:path extrusionOk="0" h="3609" w="1549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2"/>
          <p:cNvGrpSpPr/>
          <p:nvPr/>
        </p:nvGrpSpPr>
        <p:grpSpPr>
          <a:xfrm>
            <a:off x="4129482" y="3681059"/>
            <a:ext cx="355402" cy="354291"/>
            <a:chOff x="4129482" y="3681059"/>
            <a:chExt cx="355402" cy="354291"/>
          </a:xfrm>
        </p:grpSpPr>
        <p:sp>
          <p:nvSpPr>
            <p:cNvPr id="696" name="Google Shape;696;p42"/>
            <p:cNvSpPr/>
            <p:nvPr/>
          </p:nvSpPr>
          <p:spPr>
            <a:xfrm>
              <a:off x="4313979" y="3719578"/>
              <a:ext cx="133117" cy="225016"/>
            </a:xfrm>
            <a:custGeom>
              <a:rect b="b" l="l" r="r" t="t"/>
              <a:pathLst>
                <a:path extrusionOk="0" h="7086" w="4192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4220968" y="3719197"/>
              <a:ext cx="106284" cy="132387"/>
            </a:xfrm>
            <a:custGeom>
              <a:rect b="b" l="l" r="r" t="t"/>
              <a:pathLst>
                <a:path extrusionOk="0" h="4169" w="3347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4167270" y="3772545"/>
              <a:ext cx="226127" cy="225746"/>
            </a:xfrm>
            <a:custGeom>
              <a:rect b="b" l="l" r="r" t="t"/>
              <a:pathLst>
                <a:path extrusionOk="0" h="7109" w="7121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4129482" y="3681059"/>
              <a:ext cx="355402" cy="354291"/>
            </a:xfrm>
            <a:custGeom>
              <a:rect b="b" l="l" r="r" t="t"/>
              <a:pathLst>
                <a:path extrusionOk="0" h="11157" w="11192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42"/>
          <p:cNvGrpSpPr/>
          <p:nvPr/>
        </p:nvGrpSpPr>
        <p:grpSpPr>
          <a:xfrm>
            <a:off x="4673540" y="3680297"/>
            <a:ext cx="355434" cy="355815"/>
            <a:chOff x="4673540" y="3680297"/>
            <a:chExt cx="355434" cy="355815"/>
          </a:xfrm>
        </p:grpSpPr>
        <p:sp>
          <p:nvSpPr>
            <p:cNvPr id="701" name="Google Shape;701;p42"/>
            <p:cNvSpPr/>
            <p:nvPr/>
          </p:nvSpPr>
          <p:spPr>
            <a:xfrm>
              <a:off x="4673540" y="3680297"/>
              <a:ext cx="355434" cy="355815"/>
            </a:xfrm>
            <a:custGeom>
              <a:rect b="b" l="l" r="r" t="t"/>
              <a:pathLst>
                <a:path extrusionOk="0" h="11205" w="11193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4805864" y="3736630"/>
              <a:ext cx="93042" cy="92661"/>
            </a:xfrm>
            <a:custGeom>
              <a:rect b="b" l="l" r="r" t="t"/>
              <a:pathLst>
                <a:path extrusionOk="0" h="2918" w="293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4779380" y="3841358"/>
              <a:ext cx="143723" cy="138801"/>
            </a:xfrm>
            <a:custGeom>
              <a:rect b="b" l="l" r="r" t="t"/>
              <a:pathLst>
                <a:path extrusionOk="0" h="4371" w="4526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5779408" y="3699191"/>
            <a:ext cx="317645" cy="318757"/>
            <a:chOff x="5779408" y="3699191"/>
            <a:chExt cx="317645" cy="318757"/>
          </a:xfrm>
        </p:grpSpPr>
        <p:sp>
          <p:nvSpPr>
            <p:cNvPr id="705" name="Google Shape;705;p42"/>
            <p:cNvSpPr/>
            <p:nvPr/>
          </p:nvSpPr>
          <p:spPr>
            <a:xfrm>
              <a:off x="5892837" y="3700334"/>
              <a:ext cx="204216" cy="317614"/>
            </a:xfrm>
            <a:custGeom>
              <a:rect b="b" l="l" r="r" t="t"/>
              <a:pathLst>
                <a:path extrusionOk="0" h="10002" w="6431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5779408" y="3699191"/>
              <a:ext cx="195134" cy="316883"/>
            </a:xfrm>
            <a:custGeom>
              <a:rect b="b" l="l" r="r" t="t"/>
              <a:pathLst>
                <a:path extrusionOk="0" h="9979" w="6145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7" name="Google Shape;707;p42"/>
          <p:cNvSpPr/>
          <p:nvPr/>
        </p:nvSpPr>
        <p:spPr>
          <a:xfrm>
            <a:off x="6304573" y="3694459"/>
            <a:ext cx="356196" cy="328410"/>
          </a:xfrm>
          <a:custGeom>
            <a:rect b="b" l="l" r="r" t="t"/>
            <a:pathLst>
              <a:path extrusionOk="0" h="10342" w="11217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8" name="Google Shape;708;p42"/>
          <p:cNvGrpSpPr/>
          <p:nvPr/>
        </p:nvGrpSpPr>
        <p:grpSpPr>
          <a:xfrm>
            <a:off x="7390435" y="3680868"/>
            <a:ext cx="372073" cy="355243"/>
            <a:chOff x="7390435" y="3680868"/>
            <a:chExt cx="372073" cy="355243"/>
          </a:xfrm>
        </p:grpSpPr>
        <p:sp>
          <p:nvSpPr>
            <p:cNvPr id="709" name="Google Shape;709;p42"/>
            <p:cNvSpPr/>
            <p:nvPr/>
          </p:nvSpPr>
          <p:spPr>
            <a:xfrm>
              <a:off x="7390435" y="3744950"/>
              <a:ext cx="294178" cy="291162"/>
            </a:xfrm>
            <a:custGeom>
              <a:rect b="b" l="l" r="r" t="t"/>
              <a:pathLst>
                <a:path extrusionOk="0" h="9169" w="9264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7408948" y="3772259"/>
              <a:ext cx="259407" cy="236257"/>
            </a:xfrm>
            <a:custGeom>
              <a:rect b="b" l="l" r="r" t="t"/>
              <a:pathLst>
                <a:path extrusionOk="0" h="7440" w="8169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7487986" y="3680868"/>
              <a:ext cx="274522" cy="259565"/>
            </a:xfrm>
            <a:custGeom>
              <a:rect b="b" l="l" r="r" t="t"/>
              <a:pathLst>
                <a:path extrusionOk="0" h="8174" w="8645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7691758" y="3789502"/>
              <a:ext cx="34073" cy="102918"/>
            </a:xfrm>
            <a:custGeom>
              <a:rect b="b" l="l" r="r" t="t"/>
              <a:pathLst>
                <a:path extrusionOk="0" h="3241" w="1073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7536000" y="3708082"/>
              <a:ext cx="173192" cy="72052"/>
            </a:xfrm>
            <a:custGeom>
              <a:rect b="b" l="l" r="r" t="t"/>
              <a:pathLst>
                <a:path extrusionOk="0" h="2269" w="5454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7501228" y="3819415"/>
              <a:ext cx="75640" cy="141437"/>
            </a:xfrm>
            <a:custGeom>
              <a:rect b="b" l="l" r="r" t="t"/>
              <a:pathLst>
                <a:path extrusionOk="0" h="4454" w="2382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2"/>
          <p:cNvGrpSpPr/>
          <p:nvPr/>
        </p:nvGrpSpPr>
        <p:grpSpPr>
          <a:xfrm>
            <a:off x="1421638" y="4125629"/>
            <a:ext cx="374709" cy="374010"/>
            <a:chOff x="1421638" y="4125629"/>
            <a:chExt cx="374709" cy="374010"/>
          </a:xfrm>
        </p:grpSpPr>
        <p:sp>
          <p:nvSpPr>
            <p:cNvPr id="716" name="Google Shape;716;p42"/>
            <p:cNvSpPr/>
            <p:nvPr/>
          </p:nvSpPr>
          <p:spPr>
            <a:xfrm>
              <a:off x="1421638" y="4265954"/>
              <a:ext cx="374709" cy="233685"/>
            </a:xfrm>
            <a:custGeom>
              <a:rect b="b" l="l" r="r" t="t"/>
              <a:pathLst>
                <a:path extrusionOk="0" h="7359" w="1180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1428052" y="4125629"/>
              <a:ext cx="356958" cy="215585"/>
            </a:xfrm>
            <a:custGeom>
              <a:rect b="b" l="l" r="r" t="t"/>
              <a:pathLst>
                <a:path extrusionOk="0" h="6789" w="11241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2"/>
          <p:cNvGrpSpPr/>
          <p:nvPr/>
        </p:nvGrpSpPr>
        <p:grpSpPr>
          <a:xfrm>
            <a:off x="1973254" y="4156304"/>
            <a:ext cx="357720" cy="342192"/>
            <a:chOff x="1973254" y="4156304"/>
            <a:chExt cx="357720" cy="342192"/>
          </a:xfrm>
        </p:grpSpPr>
        <p:sp>
          <p:nvSpPr>
            <p:cNvPr id="719" name="Google Shape;719;p42"/>
            <p:cNvSpPr/>
            <p:nvPr/>
          </p:nvSpPr>
          <p:spPr>
            <a:xfrm>
              <a:off x="2129044" y="4156304"/>
              <a:ext cx="18926" cy="97964"/>
            </a:xfrm>
            <a:custGeom>
              <a:rect b="b" l="l" r="r" t="t"/>
              <a:pathLst>
                <a:path extrusionOk="0" h="3085" w="596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2174771" y="4156304"/>
              <a:ext cx="18958" cy="97964"/>
            </a:xfrm>
            <a:custGeom>
              <a:rect b="b" l="l" r="r" t="t"/>
              <a:pathLst>
                <a:path extrusionOk="0" h="3085" w="597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1992529" y="4460644"/>
              <a:ext cx="338445" cy="37852"/>
            </a:xfrm>
            <a:custGeom>
              <a:rect b="b" l="l" r="r" t="t"/>
              <a:pathLst>
                <a:path extrusionOk="0" h="1192" w="10658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1996340" y="4288627"/>
              <a:ext cx="60525" cy="69226"/>
            </a:xfrm>
            <a:custGeom>
              <a:rect b="b" l="l" r="r" t="t"/>
              <a:pathLst>
                <a:path extrusionOk="0" h="2180" w="1906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1973254" y="4265954"/>
              <a:ext cx="306658" cy="184147"/>
            </a:xfrm>
            <a:custGeom>
              <a:rect b="b" l="l" r="r" t="t"/>
              <a:pathLst>
                <a:path extrusionOk="0" h="5799" w="9657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2155877" y="4319620"/>
              <a:ext cx="93423" cy="99488"/>
            </a:xfrm>
            <a:custGeom>
              <a:rect b="b" l="l" r="r" t="t"/>
              <a:pathLst>
                <a:path extrusionOk="0" h="3133" w="2942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2"/>
          <p:cNvGrpSpPr/>
          <p:nvPr/>
        </p:nvGrpSpPr>
        <p:grpSpPr>
          <a:xfrm>
            <a:off x="2523759" y="4135505"/>
            <a:ext cx="341049" cy="340318"/>
            <a:chOff x="2523759" y="4135505"/>
            <a:chExt cx="341049" cy="340318"/>
          </a:xfrm>
        </p:grpSpPr>
        <p:sp>
          <p:nvSpPr>
            <p:cNvPr id="726" name="Google Shape;726;p42"/>
            <p:cNvSpPr/>
            <p:nvPr/>
          </p:nvSpPr>
          <p:spPr>
            <a:xfrm>
              <a:off x="2523759" y="4135505"/>
              <a:ext cx="341049" cy="340318"/>
            </a:xfrm>
            <a:custGeom>
              <a:rect b="b" l="l" r="r" t="t"/>
              <a:pathLst>
                <a:path extrusionOk="0" h="10717" w="1074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2561547" y="4278815"/>
              <a:ext cx="36709" cy="37058"/>
            </a:xfrm>
            <a:custGeom>
              <a:rect b="b" l="l" r="r" t="t"/>
              <a:pathLst>
                <a:path extrusionOk="0" h="1167" w="1156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8" name="Google Shape;728;p42"/>
          <p:cNvGrpSpPr/>
          <p:nvPr/>
        </p:nvGrpSpPr>
        <p:grpSpPr>
          <a:xfrm>
            <a:off x="3040603" y="4130360"/>
            <a:ext cx="392079" cy="350353"/>
            <a:chOff x="3040603" y="4130360"/>
            <a:chExt cx="392079" cy="350353"/>
          </a:xfrm>
        </p:grpSpPr>
        <p:sp>
          <p:nvSpPr>
            <p:cNvPr id="729" name="Google Shape;729;p42"/>
            <p:cNvSpPr/>
            <p:nvPr/>
          </p:nvSpPr>
          <p:spPr>
            <a:xfrm>
              <a:off x="3081059" y="4144523"/>
              <a:ext cx="62780" cy="66241"/>
            </a:xfrm>
            <a:custGeom>
              <a:rect b="b" l="l" r="r" t="t"/>
              <a:pathLst>
                <a:path extrusionOk="0" h="2086" w="1977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3040603" y="4192981"/>
              <a:ext cx="58620" cy="55222"/>
            </a:xfrm>
            <a:custGeom>
              <a:rect b="b" l="l" r="r" t="t"/>
              <a:pathLst>
                <a:path extrusionOk="0" h="1739" w="1846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3147967" y="4130360"/>
              <a:ext cx="55984" cy="69067"/>
            </a:xfrm>
            <a:custGeom>
              <a:rect b="b" l="l" r="r" t="t"/>
              <a:pathLst>
                <a:path extrusionOk="0" h="2175" w="1763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3205443" y="4158082"/>
              <a:ext cx="52586" cy="59890"/>
            </a:xfrm>
            <a:custGeom>
              <a:rect b="b" l="l" r="r" t="t"/>
              <a:pathLst>
                <a:path extrusionOk="0" h="1886" w="1656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3092777" y="4212002"/>
              <a:ext cx="144453" cy="102759"/>
            </a:xfrm>
            <a:custGeom>
              <a:rect b="b" l="l" r="r" t="t"/>
              <a:pathLst>
                <a:path extrusionOk="0" h="3236" w="4549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3283307" y="4290469"/>
              <a:ext cx="55254" cy="70782"/>
            </a:xfrm>
            <a:custGeom>
              <a:rect b="b" l="l" r="r" t="t"/>
              <a:pathLst>
                <a:path extrusionOk="0" h="2229" w="174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3221702" y="4306728"/>
              <a:ext cx="54460" cy="62462"/>
            </a:xfrm>
            <a:custGeom>
              <a:rect b="b" l="l" r="r" t="t"/>
              <a:pathLst>
                <a:path extrusionOk="0" h="1967" w="1715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3333606" y="4316667"/>
              <a:ext cx="66940" cy="62748"/>
            </a:xfrm>
            <a:custGeom>
              <a:rect b="b" l="l" r="r" t="t"/>
              <a:pathLst>
                <a:path extrusionOk="0" h="1976" w="2108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3371046" y="4372587"/>
              <a:ext cx="61636" cy="51792"/>
            </a:xfrm>
            <a:custGeom>
              <a:rect b="b" l="l" r="r" t="t"/>
              <a:pathLst>
                <a:path extrusionOk="0" h="1631" w="1941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3227735" y="4370904"/>
              <a:ext cx="142961" cy="109809"/>
            </a:xfrm>
            <a:custGeom>
              <a:rect b="b" l="l" r="r" t="t"/>
              <a:pathLst>
                <a:path extrusionOk="0" h="3458" w="4502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42"/>
          <p:cNvGrpSpPr/>
          <p:nvPr/>
        </p:nvGrpSpPr>
        <p:grpSpPr>
          <a:xfrm>
            <a:off x="3662144" y="4135505"/>
            <a:ext cx="232955" cy="340318"/>
            <a:chOff x="3662144" y="4135505"/>
            <a:chExt cx="232955" cy="340318"/>
          </a:xfrm>
        </p:grpSpPr>
        <p:sp>
          <p:nvSpPr>
            <p:cNvPr id="740" name="Google Shape;740;p42"/>
            <p:cNvSpPr/>
            <p:nvPr/>
          </p:nvSpPr>
          <p:spPr>
            <a:xfrm>
              <a:off x="3662144" y="4135505"/>
              <a:ext cx="163761" cy="340318"/>
            </a:xfrm>
            <a:custGeom>
              <a:rect b="b" l="l" r="r" t="t"/>
              <a:pathLst>
                <a:path extrusionOk="0" h="10717" w="5157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3689771" y="4162719"/>
              <a:ext cx="109650" cy="285859"/>
            </a:xfrm>
            <a:custGeom>
              <a:rect b="b" l="l" r="r" t="t"/>
              <a:pathLst>
                <a:path extrusionOk="0" h="9002" w="3453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3838352" y="4182375"/>
              <a:ext cx="56746" cy="94947"/>
            </a:xfrm>
            <a:custGeom>
              <a:rect b="b" l="l" r="r" t="t"/>
              <a:pathLst>
                <a:path extrusionOk="0" h="2990" w="1787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3813012" y="4151763"/>
              <a:ext cx="32930" cy="32930"/>
            </a:xfrm>
            <a:custGeom>
              <a:rect b="b" l="l" r="r" t="t"/>
              <a:pathLst>
                <a:path extrusionOk="0" h="1037" w="1037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2"/>
          <p:cNvGrpSpPr/>
          <p:nvPr/>
        </p:nvGrpSpPr>
        <p:grpSpPr>
          <a:xfrm>
            <a:off x="4149138" y="4121151"/>
            <a:ext cx="344065" cy="368644"/>
            <a:chOff x="4149138" y="4121151"/>
            <a:chExt cx="344065" cy="368644"/>
          </a:xfrm>
        </p:grpSpPr>
        <p:sp>
          <p:nvSpPr>
            <p:cNvPr id="745" name="Google Shape;745;p42"/>
            <p:cNvSpPr/>
            <p:nvPr/>
          </p:nvSpPr>
          <p:spPr>
            <a:xfrm>
              <a:off x="4205853" y="4182724"/>
              <a:ext cx="225746" cy="307071"/>
            </a:xfrm>
            <a:custGeom>
              <a:rect b="b" l="l" r="r" t="t"/>
              <a:pathLst>
                <a:path extrusionOk="0" h="9670" w="7109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4444777" y="4287484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4149138" y="4287484"/>
              <a:ext cx="48426" cy="11400"/>
            </a:xfrm>
            <a:custGeom>
              <a:rect b="b" l="l" r="r" t="t"/>
              <a:pathLst>
                <a:path extrusionOk="0" h="359" w="1525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4315471" y="4121151"/>
              <a:ext cx="11400" cy="48045"/>
            </a:xfrm>
            <a:custGeom>
              <a:rect b="b" l="l" r="r" t="t"/>
              <a:pathLst>
                <a:path extrusionOk="0" h="1513" w="359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4378632" y="4159575"/>
              <a:ext cx="22705" cy="27754"/>
            </a:xfrm>
            <a:custGeom>
              <a:rect b="b" l="l" r="r" t="t"/>
              <a:pathLst>
                <a:path extrusionOk="0" h="874" w="715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4240243" y="4399103"/>
              <a:ext cx="22705" cy="27563"/>
            </a:xfrm>
            <a:custGeom>
              <a:rect b="b" l="l" r="r" t="t"/>
              <a:pathLst>
                <a:path extrusionOk="0" h="868" w="715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4240243" y="4159130"/>
              <a:ext cx="22705" cy="28198"/>
            </a:xfrm>
            <a:custGeom>
              <a:rect b="b" l="l" r="r" t="t"/>
              <a:pathLst>
                <a:path extrusionOk="0" h="888" w="715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4378632" y="4399230"/>
              <a:ext cx="22705" cy="28198"/>
            </a:xfrm>
            <a:custGeom>
              <a:rect b="b" l="l" r="r" t="t"/>
              <a:pathLst>
                <a:path extrusionOk="0" h="888" w="715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4426264" y="4351851"/>
              <a:ext cx="29532" cy="21117"/>
            </a:xfrm>
            <a:custGeom>
              <a:rect b="b" l="l" r="r" t="t"/>
              <a:pathLst>
                <a:path extrusionOk="0" h="665" w="93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4186196" y="4213463"/>
              <a:ext cx="29500" cy="21117"/>
            </a:xfrm>
            <a:custGeom>
              <a:rect b="b" l="l" r="r" t="t"/>
              <a:pathLst>
                <a:path extrusionOk="0" h="665" w="929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4425883" y="4213590"/>
              <a:ext cx="29913" cy="21371"/>
            </a:xfrm>
            <a:custGeom>
              <a:rect b="b" l="l" r="r" t="t"/>
              <a:pathLst>
                <a:path extrusionOk="0" h="673" w="942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4186196" y="4351978"/>
              <a:ext cx="29500" cy="21371"/>
            </a:xfrm>
            <a:custGeom>
              <a:rect b="b" l="l" r="r" t="t"/>
              <a:pathLst>
                <a:path extrusionOk="0" h="673" w="929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7" name="Google Shape;757;p42"/>
          <p:cNvSpPr/>
          <p:nvPr/>
        </p:nvSpPr>
        <p:spPr>
          <a:xfrm>
            <a:off x="4692054" y="4135409"/>
            <a:ext cx="344097" cy="340033"/>
          </a:xfrm>
          <a:custGeom>
            <a:rect b="b" l="l" r="r" t="t"/>
            <a:pathLst>
              <a:path extrusionOk="0" h="10708" w="10836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8" name="Google Shape;758;p42"/>
          <p:cNvGrpSpPr/>
          <p:nvPr/>
        </p:nvGrpSpPr>
        <p:grpSpPr>
          <a:xfrm>
            <a:off x="5206262" y="4174817"/>
            <a:ext cx="397763" cy="262804"/>
            <a:chOff x="5206262" y="4174817"/>
            <a:chExt cx="397763" cy="262804"/>
          </a:xfrm>
        </p:grpSpPr>
        <p:sp>
          <p:nvSpPr>
            <p:cNvPr id="759" name="Google Shape;759;p42"/>
            <p:cNvSpPr/>
            <p:nvPr/>
          </p:nvSpPr>
          <p:spPr>
            <a:xfrm>
              <a:off x="5206262" y="4177104"/>
              <a:ext cx="397763" cy="260518"/>
            </a:xfrm>
            <a:custGeom>
              <a:rect b="b" l="l" r="r" t="t"/>
              <a:pathLst>
                <a:path extrusionOk="0" h="8204" w="12526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5434231" y="4174817"/>
              <a:ext cx="167539" cy="70369"/>
            </a:xfrm>
            <a:custGeom>
              <a:rect b="b" l="l" r="r" t="t"/>
              <a:pathLst>
                <a:path extrusionOk="0" h="2216" w="5276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5360877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5329503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5298511" y="4299202"/>
              <a:ext cx="14766" cy="15179"/>
            </a:xfrm>
            <a:custGeom>
              <a:rect b="b" l="l" r="r" t="t"/>
              <a:pathLst>
                <a:path extrusionOk="0" h="478" w="465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5267137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5492470" y="4298852"/>
              <a:ext cx="15147" cy="15147"/>
            </a:xfrm>
            <a:custGeom>
              <a:rect b="b" l="l" r="r" t="t"/>
              <a:pathLst>
                <a:path extrusionOk="0" h="477" w="477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2"/>
          <p:cNvGrpSpPr/>
          <p:nvPr/>
        </p:nvGrpSpPr>
        <p:grpSpPr>
          <a:xfrm>
            <a:off x="5727616" y="4204699"/>
            <a:ext cx="440505" cy="290018"/>
            <a:chOff x="5727616" y="4204699"/>
            <a:chExt cx="440505" cy="290018"/>
          </a:xfrm>
        </p:grpSpPr>
        <p:sp>
          <p:nvSpPr>
            <p:cNvPr id="767" name="Google Shape;767;p42"/>
            <p:cNvSpPr/>
            <p:nvPr/>
          </p:nvSpPr>
          <p:spPr>
            <a:xfrm>
              <a:off x="5727616" y="4204699"/>
              <a:ext cx="440505" cy="290018"/>
            </a:xfrm>
            <a:custGeom>
              <a:rect b="b" l="l" r="r" t="t"/>
              <a:pathLst>
                <a:path extrusionOk="0" h="9133" w="13872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5779789" y="4416409"/>
              <a:ext cx="52205" cy="51475"/>
            </a:xfrm>
            <a:custGeom>
              <a:rect b="b" l="l" r="r" t="t"/>
              <a:pathLst>
                <a:path extrusionOk="0" h="1621" w="1644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6048627" y="4416409"/>
              <a:ext cx="52205" cy="51856"/>
            </a:xfrm>
            <a:custGeom>
              <a:rect b="b" l="l" r="r" t="t"/>
              <a:pathLst>
                <a:path extrusionOk="0" h="1633" w="1644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6000995" y="4365379"/>
              <a:ext cx="122892" cy="58016"/>
            </a:xfrm>
            <a:custGeom>
              <a:rect b="b" l="l" r="r" t="t"/>
              <a:pathLst>
                <a:path extrusionOk="0" h="1827" w="387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5816847" y="4230039"/>
              <a:ext cx="124797" cy="193610"/>
            </a:xfrm>
            <a:custGeom>
              <a:rect b="b" l="l" r="r" t="t"/>
              <a:pathLst>
                <a:path extrusionOk="0" h="6097" w="393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5954474" y="4230039"/>
              <a:ext cx="120256" cy="102854"/>
            </a:xfrm>
            <a:custGeom>
              <a:rect b="b" l="l" r="r" t="t"/>
              <a:pathLst>
                <a:path extrusionOk="0" h="3239" w="3787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5876198" y="4333243"/>
              <a:ext cx="39376" cy="13274"/>
            </a:xfrm>
            <a:custGeom>
              <a:rect b="b" l="l" r="r" t="t"/>
              <a:pathLst>
                <a:path extrusionOk="0" h="418" w="124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5979433" y="4333243"/>
              <a:ext cx="39344" cy="13274"/>
            </a:xfrm>
            <a:custGeom>
              <a:rect b="b" l="l" r="r" t="t"/>
              <a:pathLst>
                <a:path extrusionOk="0" h="418" w="1239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2"/>
          <p:cNvGrpSpPr/>
          <p:nvPr/>
        </p:nvGrpSpPr>
        <p:grpSpPr>
          <a:xfrm>
            <a:off x="6410063" y="4135124"/>
            <a:ext cx="159950" cy="364516"/>
            <a:chOff x="6410063" y="4135124"/>
            <a:chExt cx="159950" cy="364516"/>
          </a:xfrm>
        </p:grpSpPr>
        <p:sp>
          <p:nvSpPr>
            <p:cNvPr id="776" name="Google Shape;776;p42"/>
            <p:cNvSpPr/>
            <p:nvPr/>
          </p:nvSpPr>
          <p:spPr>
            <a:xfrm>
              <a:off x="6493991" y="4299202"/>
              <a:ext cx="36328" cy="200438"/>
            </a:xfrm>
            <a:custGeom>
              <a:rect b="b" l="l" r="r" t="t"/>
              <a:pathLst>
                <a:path extrusionOk="0" h="6312" w="1144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6454297" y="4135124"/>
              <a:ext cx="71099" cy="71131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6410063" y="4252712"/>
              <a:ext cx="94566" cy="246927"/>
            </a:xfrm>
            <a:custGeom>
              <a:rect b="b" l="l" r="r" t="t"/>
              <a:pathLst>
                <a:path extrusionOk="0" h="7776" w="2978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6410063" y="4212638"/>
              <a:ext cx="159950" cy="150519"/>
            </a:xfrm>
            <a:custGeom>
              <a:rect b="b" l="l" r="r" t="t"/>
              <a:pathLst>
                <a:path extrusionOk="0" h="4740" w="5037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2"/>
          <p:cNvGrpSpPr/>
          <p:nvPr/>
        </p:nvGrpSpPr>
        <p:grpSpPr>
          <a:xfrm>
            <a:off x="6924652" y="4135505"/>
            <a:ext cx="214378" cy="364135"/>
            <a:chOff x="6924652" y="4135505"/>
            <a:chExt cx="214378" cy="364135"/>
          </a:xfrm>
        </p:grpSpPr>
        <p:sp>
          <p:nvSpPr>
            <p:cNvPr id="781" name="Google Shape;781;p42"/>
            <p:cNvSpPr/>
            <p:nvPr/>
          </p:nvSpPr>
          <p:spPr>
            <a:xfrm>
              <a:off x="6996482" y="4135505"/>
              <a:ext cx="70718" cy="71099"/>
            </a:xfrm>
            <a:custGeom>
              <a:rect b="b" l="l" r="r" t="t"/>
              <a:pathLst>
                <a:path extrusionOk="0" h="2239" w="2227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7018012" y="4345183"/>
              <a:ext cx="88882" cy="154456"/>
            </a:xfrm>
            <a:custGeom>
              <a:rect b="b" l="l" r="r" t="t"/>
              <a:pathLst>
                <a:path extrusionOk="0" h="4864" w="2799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6948850" y="4212638"/>
              <a:ext cx="190181" cy="149884"/>
            </a:xfrm>
            <a:custGeom>
              <a:rect b="b" l="l" r="r" t="t"/>
              <a:pathLst>
                <a:path extrusionOk="0" h="4720" w="5989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6924652" y="4252331"/>
              <a:ext cx="103617" cy="245815"/>
            </a:xfrm>
            <a:custGeom>
              <a:rect b="b" l="l" r="r" t="t"/>
              <a:pathLst>
                <a:path extrusionOk="0" h="7741" w="3263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2"/>
          <p:cNvGrpSpPr/>
          <p:nvPr/>
        </p:nvGrpSpPr>
        <p:grpSpPr>
          <a:xfrm>
            <a:off x="7384751" y="4147984"/>
            <a:ext cx="380012" cy="351274"/>
            <a:chOff x="7384751" y="4147984"/>
            <a:chExt cx="380012" cy="351274"/>
          </a:xfrm>
        </p:grpSpPr>
        <p:sp>
          <p:nvSpPr>
            <p:cNvPr id="786" name="Google Shape;786;p42"/>
            <p:cNvSpPr/>
            <p:nvPr/>
          </p:nvSpPr>
          <p:spPr>
            <a:xfrm>
              <a:off x="7385513" y="4225879"/>
              <a:ext cx="379250" cy="273379"/>
            </a:xfrm>
            <a:custGeom>
              <a:rect b="b" l="l" r="r" t="t"/>
              <a:pathLst>
                <a:path extrusionOk="0" h="8609" w="11943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7384751" y="4147984"/>
              <a:ext cx="380012" cy="228382"/>
            </a:xfrm>
            <a:custGeom>
              <a:rect b="b" l="l" r="r" t="t"/>
              <a:pathLst>
                <a:path extrusionOk="0" h="7192" w="11967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7507642" y="4228134"/>
              <a:ext cx="37852" cy="37852"/>
            </a:xfrm>
            <a:custGeom>
              <a:rect b="b" l="l" r="r" t="t"/>
              <a:pathLst>
                <a:path extrusionOk="0" h="1192" w="1192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7573820" y="4228134"/>
              <a:ext cx="37820" cy="37852"/>
            </a:xfrm>
            <a:custGeom>
              <a:rect b="b" l="l" r="r" t="t"/>
              <a:pathLst>
                <a:path extrusionOk="0" h="1192" w="1191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7640728" y="4228134"/>
              <a:ext cx="37852" cy="37852"/>
            </a:xfrm>
            <a:custGeom>
              <a:rect b="b" l="l" r="r" t="t"/>
              <a:pathLst>
                <a:path extrusionOk="0" h="1192" w="1192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3"/>
          <p:cNvSpPr txBox="1"/>
          <p:nvPr>
            <p:ph idx="4294967295" type="title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43"/>
          <p:cNvSpPr txBox="1"/>
          <p:nvPr>
            <p:ph idx="4294967295" type="title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7" name="Google Shape;797;p43"/>
          <p:cNvGrpSpPr/>
          <p:nvPr/>
        </p:nvGrpSpPr>
        <p:grpSpPr>
          <a:xfrm>
            <a:off x="1989449" y="4282269"/>
            <a:ext cx="374774" cy="346073"/>
            <a:chOff x="1989449" y="4282269"/>
            <a:chExt cx="374774" cy="346073"/>
          </a:xfrm>
        </p:grpSpPr>
        <p:sp>
          <p:nvSpPr>
            <p:cNvPr id="798" name="Google Shape;798;p43"/>
            <p:cNvSpPr/>
            <p:nvPr/>
          </p:nvSpPr>
          <p:spPr>
            <a:xfrm>
              <a:off x="2067590" y="4506432"/>
              <a:ext cx="78172" cy="70941"/>
            </a:xfrm>
            <a:custGeom>
              <a:rect b="b" l="l" r="r" t="t"/>
              <a:pathLst>
                <a:path extrusionOk="0" h="2227" w="2454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2036117" y="4422972"/>
              <a:ext cx="77790" cy="70973"/>
            </a:xfrm>
            <a:custGeom>
              <a:rect b="b" l="l" r="r" t="t"/>
              <a:pathLst>
                <a:path extrusionOk="0" h="2228" w="2442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2073292" y="4336327"/>
              <a:ext cx="77758" cy="71419"/>
            </a:xfrm>
            <a:custGeom>
              <a:rect b="b" l="l" r="r" t="t"/>
              <a:pathLst>
                <a:path extrusionOk="0" h="2242" w="2441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2181376" y="4334606"/>
              <a:ext cx="126719" cy="117449"/>
            </a:xfrm>
            <a:custGeom>
              <a:rect b="b" l="l" r="r" t="t"/>
              <a:pathLst>
                <a:path extrusionOk="0" h="3687" w="3978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1989449" y="4282269"/>
              <a:ext cx="374774" cy="346073"/>
            </a:xfrm>
            <a:custGeom>
              <a:rect b="b" l="l" r="r" t="t"/>
              <a:pathLst>
                <a:path extrusionOk="0" h="10864" w="11765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3"/>
          <p:cNvGrpSpPr/>
          <p:nvPr/>
        </p:nvGrpSpPr>
        <p:grpSpPr>
          <a:xfrm>
            <a:off x="2487439" y="4280740"/>
            <a:ext cx="198775" cy="348972"/>
            <a:chOff x="2487439" y="4280740"/>
            <a:chExt cx="198775" cy="348972"/>
          </a:xfrm>
        </p:grpSpPr>
        <p:sp>
          <p:nvSpPr>
            <p:cNvPr id="804" name="Google Shape;804;p43"/>
            <p:cNvSpPr/>
            <p:nvPr/>
          </p:nvSpPr>
          <p:spPr>
            <a:xfrm>
              <a:off x="2487439" y="4280740"/>
              <a:ext cx="198775" cy="348972"/>
            </a:xfrm>
            <a:custGeom>
              <a:rect b="b" l="l" r="r" t="t"/>
              <a:pathLst>
                <a:path extrusionOk="0" h="10955" w="624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2516267" y="4511784"/>
              <a:ext cx="139620" cy="95565"/>
            </a:xfrm>
            <a:custGeom>
              <a:rect b="b" l="l" r="r" t="t"/>
              <a:pathLst>
                <a:path extrusionOk="0" h="3000" w="4383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2518911" y="4385065"/>
              <a:ext cx="134683" cy="105090"/>
            </a:xfrm>
            <a:custGeom>
              <a:rect b="b" l="l" r="r" t="t"/>
              <a:pathLst>
                <a:path extrusionOk="0" h="3299" w="4228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2580742" y="4501113"/>
              <a:ext cx="11786" cy="13315"/>
            </a:xfrm>
            <a:custGeom>
              <a:rect b="b" l="l" r="r" t="t"/>
              <a:pathLst>
                <a:path extrusionOk="0" h="418" w="37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3"/>
          <p:cNvGrpSpPr/>
          <p:nvPr/>
        </p:nvGrpSpPr>
        <p:grpSpPr>
          <a:xfrm>
            <a:off x="2810958" y="4273923"/>
            <a:ext cx="353145" cy="361873"/>
            <a:chOff x="2810958" y="4273923"/>
            <a:chExt cx="353145" cy="361873"/>
          </a:xfrm>
        </p:grpSpPr>
        <p:sp>
          <p:nvSpPr>
            <p:cNvPr id="809" name="Google Shape;809;p43"/>
            <p:cNvSpPr/>
            <p:nvPr/>
          </p:nvSpPr>
          <p:spPr>
            <a:xfrm>
              <a:off x="2886837" y="4273923"/>
              <a:ext cx="53867" cy="169946"/>
            </a:xfrm>
            <a:custGeom>
              <a:rect b="b" l="l" r="r" t="t"/>
              <a:pathLst>
                <a:path extrusionOk="0" h="5335" w="1691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2815131" y="4273923"/>
              <a:ext cx="57307" cy="279942"/>
            </a:xfrm>
            <a:custGeom>
              <a:rect b="b" l="l" r="r" t="t"/>
              <a:pathLst>
                <a:path extrusionOk="0" h="8788" w="1799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2883396" y="4463173"/>
              <a:ext cx="60333" cy="90691"/>
            </a:xfrm>
            <a:custGeom>
              <a:rect b="b" l="l" r="r" t="t"/>
              <a:pathLst>
                <a:path extrusionOk="0" h="2847" w="1894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2955835" y="4273923"/>
              <a:ext cx="202948" cy="281439"/>
            </a:xfrm>
            <a:custGeom>
              <a:rect b="b" l="l" r="r" t="t"/>
              <a:pathLst>
                <a:path extrusionOk="0" h="8835" w="6371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3098067" y="4511720"/>
              <a:ext cx="29243" cy="10289"/>
            </a:xfrm>
            <a:custGeom>
              <a:rect b="b" l="l" r="r" t="t"/>
              <a:pathLst>
                <a:path extrusionOk="0" h="323" w="918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3115906" y="4497704"/>
              <a:ext cx="10257" cy="10640"/>
            </a:xfrm>
            <a:custGeom>
              <a:rect b="b" l="l" r="r" t="t"/>
              <a:pathLst>
                <a:path extrusionOk="0" h="334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2810958" y="4563676"/>
              <a:ext cx="353145" cy="72120"/>
            </a:xfrm>
            <a:custGeom>
              <a:rect b="b" l="l" r="r" t="t"/>
              <a:pathLst>
                <a:path extrusionOk="0" h="2264" w="11086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3"/>
          <p:cNvGrpSpPr/>
          <p:nvPr/>
        </p:nvGrpSpPr>
        <p:grpSpPr>
          <a:xfrm>
            <a:off x="6275635" y="4282651"/>
            <a:ext cx="209383" cy="366778"/>
            <a:chOff x="6275635" y="4282651"/>
            <a:chExt cx="209383" cy="366778"/>
          </a:xfrm>
        </p:grpSpPr>
        <p:sp>
          <p:nvSpPr>
            <p:cNvPr id="817" name="Google Shape;817;p43"/>
            <p:cNvSpPr/>
            <p:nvPr/>
          </p:nvSpPr>
          <p:spPr>
            <a:xfrm>
              <a:off x="6275635" y="4282651"/>
              <a:ext cx="89162" cy="366778"/>
            </a:xfrm>
            <a:custGeom>
              <a:rect b="b" l="l" r="r" t="t"/>
              <a:pathLst>
                <a:path extrusionOk="0" h="11514" w="2799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6395474" y="4282651"/>
              <a:ext cx="89544" cy="366778"/>
            </a:xfrm>
            <a:custGeom>
              <a:rect b="b" l="l" r="r" t="t"/>
              <a:pathLst>
                <a:path extrusionOk="0" h="11514" w="2811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3"/>
          <p:cNvGrpSpPr/>
          <p:nvPr/>
        </p:nvGrpSpPr>
        <p:grpSpPr>
          <a:xfrm>
            <a:off x="6701186" y="4283033"/>
            <a:ext cx="280292" cy="366396"/>
            <a:chOff x="6701186" y="4283033"/>
            <a:chExt cx="280292" cy="366396"/>
          </a:xfrm>
        </p:grpSpPr>
        <p:sp>
          <p:nvSpPr>
            <p:cNvPr id="820" name="Google Shape;820;p43"/>
            <p:cNvSpPr/>
            <p:nvPr/>
          </p:nvSpPr>
          <p:spPr>
            <a:xfrm>
              <a:off x="6772095" y="4345979"/>
              <a:ext cx="209383" cy="302686"/>
            </a:xfrm>
            <a:custGeom>
              <a:rect b="b" l="l" r="r" t="t"/>
              <a:pathLst>
                <a:path extrusionOk="0" h="9502" w="6573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6701186" y="4283033"/>
              <a:ext cx="217347" cy="366396"/>
            </a:xfrm>
            <a:custGeom>
              <a:rect b="b" l="l" r="r" t="t"/>
              <a:pathLst>
                <a:path extrusionOk="0" h="11502" w="6823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3"/>
          <p:cNvGrpSpPr/>
          <p:nvPr/>
        </p:nvGrpSpPr>
        <p:grpSpPr>
          <a:xfrm>
            <a:off x="2609571" y="3824958"/>
            <a:ext cx="373627" cy="347347"/>
            <a:chOff x="2609571" y="3824958"/>
            <a:chExt cx="373627" cy="347347"/>
          </a:xfrm>
        </p:grpSpPr>
        <p:sp>
          <p:nvSpPr>
            <p:cNvPr id="823" name="Google Shape;823;p43"/>
            <p:cNvSpPr/>
            <p:nvPr/>
          </p:nvSpPr>
          <p:spPr>
            <a:xfrm>
              <a:off x="2609571" y="3824958"/>
              <a:ext cx="373627" cy="347347"/>
            </a:xfrm>
            <a:custGeom>
              <a:rect b="b" l="l" r="r" t="t"/>
              <a:pathLst>
                <a:path extrusionOk="0" h="10904" w="11729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2735494" y="3933329"/>
              <a:ext cx="72088" cy="72088"/>
            </a:xfrm>
            <a:custGeom>
              <a:rect b="b" l="l" r="r" t="t"/>
              <a:pathLst>
                <a:path extrusionOk="0" h="2263" w="2263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5" name="Google Shape;825;p43"/>
          <p:cNvSpPr/>
          <p:nvPr/>
        </p:nvSpPr>
        <p:spPr>
          <a:xfrm>
            <a:off x="1288576" y="3822410"/>
            <a:ext cx="363370" cy="351456"/>
          </a:xfrm>
          <a:custGeom>
            <a:rect b="b" l="l" r="r" t="t"/>
            <a:pathLst>
              <a:path extrusionOk="0" h="11033" w="11407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6" name="Google Shape;826;p43"/>
          <p:cNvGrpSpPr/>
          <p:nvPr/>
        </p:nvGrpSpPr>
        <p:grpSpPr>
          <a:xfrm>
            <a:off x="916127" y="3807056"/>
            <a:ext cx="221902" cy="380795"/>
            <a:chOff x="916127" y="3807056"/>
            <a:chExt cx="221902" cy="380795"/>
          </a:xfrm>
        </p:grpSpPr>
        <p:sp>
          <p:nvSpPr>
            <p:cNvPr id="827" name="Google Shape;827;p43"/>
            <p:cNvSpPr/>
            <p:nvPr/>
          </p:nvSpPr>
          <p:spPr>
            <a:xfrm>
              <a:off x="916127" y="3807056"/>
              <a:ext cx="221902" cy="380795"/>
            </a:xfrm>
            <a:custGeom>
              <a:rect b="b" l="l" r="r" t="t"/>
              <a:pathLst>
                <a:path extrusionOk="0" h="11954" w="6966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969580" y="3869746"/>
              <a:ext cx="110792" cy="102955"/>
            </a:xfrm>
            <a:custGeom>
              <a:rect b="b" l="l" r="r" t="t"/>
              <a:pathLst>
                <a:path extrusionOk="0" h="3232" w="3478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982863" y="4127517"/>
              <a:ext cx="88015" cy="11404"/>
            </a:xfrm>
            <a:custGeom>
              <a:rect b="b" l="l" r="r" t="t"/>
              <a:pathLst>
                <a:path extrusionOk="0" h="358" w="2763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982863" y="4152173"/>
              <a:ext cx="88015" cy="11404"/>
            </a:xfrm>
            <a:custGeom>
              <a:rect b="b" l="l" r="r" t="t"/>
              <a:pathLst>
                <a:path extrusionOk="0" h="358" w="2763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1" name="Google Shape;831;p43"/>
          <p:cNvSpPr/>
          <p:nvPr/>
        </p:nvSpPr>
        <p:spPr>
          <a:xfrm>
            <a:off x="3136771" y="3823174"/>
            <a:ext cx="224928" cy="349131"/>
          </a:xfrm>
          <a:custGeom>
            <a:rect b="b" l="l" r="r" t="t"/>
            <a:pathLst>
              <a:path extrusionOk="0" h="10960" w="7061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3"/>
          <p:cNvSpPr/>
          <p:nvPr/>
        </p:nvSpPr>
        <p:spPr>
          <a:xfrm>
            <a:off x="2179465" y="3851048"/>
            <a:ext cx="362255" cy="292811"/>
          </a:xfrm>
          <a:custGeom>
            <a:rect b="b" l="l" r="r" t="t"/>
            <a:pathLst>
              <a:path extrusionOk="0" h="9192" w="11372">
                <a:moveTo>
                  <a:pt x="7264" y="345"/>
                </a:moveTo>
                <a:lnTo>
                  <a:pt x="7264" y="5513"/>
                </a:lnTo>
                <a:lnTo>
                  <a:pt x="6311" y="5513"/>
                </a:lnTo>
                <a:lnTo>
                  <a:pt x="6311" y="345"/>
                </a:lnTo>
                <a:close/>
                <a:moveTo>
                  <a:pt x="9478" y="345"/>
                </a:moveTo>
                <a:lnTo>
                  <a:pt x="9478" y="5513"/>
                </a:lnTo>
                <a:lnTo>
                  <a:pt x="8526" y="5513"/>
                </a:lnTo>
                <a:lnTo>
                  <a:pt x="8526" y="345"/>
                </a:lnTo>
                <a:close/>
                <a:moveTo>
                  <a:pt x="1549" y="345"/>
                </a:moveTo>
                <a:lnTo>
                  <a:pt x="1549" y="5691"/>
                </a:lnTo>
                <a:cubicBezTo>
                  <a:pt x="1549" y="5775"/>
                  <a:pt x="1620" y="5858"/>
                  <a:pt x="1715" y="5858"/>
                </a:cubicBezTo>
                <a:lnTo>
                  <a:pt x="2192" y="5858"/>
                </a:lnTo>
                <a:lnTo>
                  <a:pt x="2192" y="8858"/>
                </a:lnTo>
                <a:lnTo>
                  <a:pt x="322" y="8858"/>
                </a:lnTo>
                <a:lnTo>
                  <a:pt x="322" y="345"/>
                </a:lnTo>
                <a:close/>
                <a:moveTo>
                  <a:pt x="4394" y="357"/>
                </a:moveTo>
                <a:lnTo>
                  <a:pt x="4406" y="8858"/>
                </a:lnTo>
                <a:lnTo>
                  <a:pt x="2525" y="8858"/>
                </a:lnTo>
                <a:lnTo>
                  <a:pt x="2525" y="5858"/>
                </a:lnTo>
                <a:lnTo>
                  <a:pt x="3001" y="5858"/>
                </a:lnTo>
                <a:cubicBezTo>
                  <a:pt x="3097" y="5858"/>
                  <a:pt x="3168" y="5775"/>
                  <a:pt x="3168" y="5691"/>
                </a:cubicBezTo>
                <a:lnTo>
                  <a:pt x="3168" y="3203"/>
                </a:lnTo>
                <a:cubicBezTo>
                  <a:pt x="3168" y="3108"/>
                  <a:pt x="3097" y="3036"/>
                  <a:pt x="3001" y="3036"/>
                </a:cubicBezTo>
                <a:cubicBezTo>
                  <a:pt x="2918" y="3036"/>
                  <a:pt x="2846" y="3108"/>
                  <a:pt x="2846" y="3203"/>
                </a:cubicBezTo>
                <a:lnTo>
                  <a:pt x="2846" y="5525"/>
                </a:lnTo>
                <a:lnTo>
                  <a:pt x="1894" y="5525"/>
                </a:lnTo>
                <a:lnTo>
                  <a:pt x="1894" y="357"/>
                </a:lnTo>
                <a:lnTo>
                  <a:pt x="2846" y="357"/>
                </a:lnTo>
                <a:lnTo>
                  <a:pt x="2846" y="2417"/>
                </a:lnTo>
                <a:cubicBezTo>
                  <a:pt x="2846" y="2500"/>
                  <a:pt x="2918" y="2572"/>
                  <a:pt x="3001" y="2572"/>
                </a:cubicBezTo>
                <a:cubicBezTo>
                  <a:pt x="3097" y="2572"/>
                  <a:pt x="3168" y="2500"/>
                  <a:pt x="3168" y="2417"/>
                </a:cubicBezTo>
                <a:lnTo>
                  <a:pt x="3168" y="357"/>
                </a:lnTo>
                <a:close/>
                <a:moveTo>
                  <a:pt x="5966" y="345"/>
                </a:moveTo>
                <a:lnTo>
                  <a:pt x="5966" y="5691"/>
                </a:lnTo>
                <a:cubicBezTo>
                  <a:pt x="5966" y="5775"/>
                  <a:pt x="6037" y="5858"/>
                  <a:pt x="6133" y="5858"/>
                </a:cubicBezTo>
                <a:lnTo>
                  <a:pt x="6609" y="5858"/>
                </a:lnTo>
                <a:lnTo>
                  <a:pt x="6621" y="8858"/>
                </a:lnTo>
                <a:lnTo>
                  <a:pt x="4751" y="8858"/>
                </a:lnTo>
                <a:lnTo>
                  <a:pt x="4751" y="345"/>
                </a:lnTo>
                <a:close/>
                <a:moveTo>
                  <a:pt x="8157" y="345"/>
                </a:moveTo>
                <a:lnTo>
                  <a:pt x="8157" y="5691"/>
                </a:lnTo>
                <a:cubicBezTo>
                  <a:pt x="8157" y="5775"/>
                  <a:pt x="8228" y="5858"/>
                  <a:pt x="8323" y="5858"/>
                </a:cubicBezTo>
                <a:lnTo>
                  <a:pt x="8800" y="5858"/>
                </a:lnTo>
                <a:lnTo>
                  <a:pt x="8800" y="8858"/>
                </a:lnTo>
                <a:lnTo>
                  <a:pt x="6954" y="8858"/>
                </a:lnTo>
                <a:lnTo>
                  <a:pt x="6954" y="5858"/>
                </a:lnTo>
                <a:lnTo>
                  <a:pt x="7430" y="5858"/>
                </a:lnTo>
                <a:cubicBezTo>
                  <a:pt x="7514" y="5858"/>
                  <a:pt x="7585" y="5775"/>
                  <a:pt x="7585" y="5691"/>
                </a:cubicBezTo>
                <a:lnTo>
                  <a:pt x="7585" y="345"/>
                </a:lnTo>
                <a:close/>
                <a:moveTo>
                  <a:pt x="168" y="0"/>
                </a:moveTo>
                <a:cubicBezTo>
                  <a:pt x="72" y="0"/>
                  <a:pt x="1" y="72"/>
                  <a:pt x="1" y="167"/>
                </a:cubicBezTo>
                <a:lnTo>
                  <a:pt x="1" y="9025"/>
                </a:lnTo>
                <a:cubicBezTo>
                  <a:pt x="1" y="9108"/>
                  <a:pt x="72" y="9192"/>
                  <a:pt x="168" y="9192"/>
                </a:cubicBezTo>
                <a:lnTo>
                  <a:pt x="11181" y="9192"/>
                </a:lnTo>
                <a:cubicBezTo>
                  <a:pt x="11264" y="9192"/>
                  <a:pt x="11336" y="9108"/>
                  <a:pt x="11336" y="9025"/>
                </a:cubicBezTo>
                <a:lnTo>
                  <a:pt x="11336" y="4536"/>
                </a:lnTo>
                <a:cubicBezTo>
                  <a:pt x="11336" y="4453"/>
                  <a:pt x="11264" y="4382"/>
                  <a:pt x="11181" y="4382"/>
                </a:cubicBezTo>
                <a:cubicBezTo>
                  <a:pt x="11086" y="4382"/>
                  <a:pt x="11014" y="4453"/>
                  <a:pt x="11014" y="4536"/>
                </a:cubicBezTo>
                <a:lnTo>
                  <a:pt x="11014" y="8858"/>
                </a:lnTo>
                <a:lnTo>
                  <a:pt x="9133" y="8858"/>
                </a:lnTo>
                <a:lnTo>
                  <a:pt x="9133" y="5846"/>
                </a:lnTo>
                <a:lnTo>
                  <a:pt x="9609" y="5846"/>
                </a:lnTo>
                <a:cubicBezTo>
                  <a:pt x="9704" y="5846"/>
                  <a:pt x="9776" y="5775"/>
                  <a:pt x="9776" y="5691"/>
                </a:cubicBezTo>
                <a:lnTo>
                  <a:pt x="9776" y="345"/>
                </a:lnTo>
                <a:lnTo>
                  <a:pt x="11002" y="345"/>
                </a:lnTo>
                <a:lnTo>
                  <a:pt x="11002" y="3751"/>
                </a:lnTo>
                <a:cubicBezTo>
                  <a:pt x="11026" y="3846"/>
                  <a:pt x="11098" y="3917"/>
                  <a:pt x="11205" y="3917"/>
                </a:cubicBezTo>
                <a:cubicBezTo>
                  <a:pt x="11300" y="3917"/>
                  <a:pt x="11371" y="3846"/>
                  <a:pt x="11371" y="3751"/>
                </a:cubicBezTo>
                <a:lnTo>
                  <a:pt x="11371" y="167"/>
                </a:lnTo>
                <a:cubicBezTo>
                  <a:pt x="11371" y="72"/>
                  <a:pt x="11300" y="0"/>
                  <a:pt x="1120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3" name="Google Shape;833;p43"/>
          <p:cNvGrpSpPr/>
          <p:nvPr/>
        </p:nvGrpSpPr>
        <p:grpSpPr>
          <a:xfrm>
            <a:off x="3513010" y="3816134"/>
            <a:ext cx="362223" cy="361108"/>
            <a:chOff x="3513010" y="3816134"/>
            <a:chExt cx="362223" cy="361108"/>
          </a:xfrm>
        </p:grpSpPr>
        <p:sp>
          <p:nvSpPr>
            <p:cNvPr id="834" name="Google Shape;834;p43"/>
            <p:cNvSpPr/>
            <p:nvPr/>
          </p:nvSpPr>
          <p:spPr>
            <a:xfrm>
              <a:off x="3513010" y="3816134"/>
              <a:ext cx="362223" cy="361108"/>
            </a:xfrm>
            <a:custGeom>
              <a:rect b="b" l="l" r="r" t="t"/>
              <a:pathLst>
                <a:path extrusionOk="0" h="11336" w="11371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3618450" y="3879112"/>
              <a:ext cx="157045" cy="24688"/>
            </a:xfrm>
            <a:custGeom>
              <a:rect b="b" l="l" r="r" t="t"/>
              <a:pathLst>
                <a:path extrusionOk="0" h="775" w="493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3618450" y="3921192"/>
              <a:ext cx="127834" cy="24688"/>
            </a:xfrm>
            <a:custGeom>
              <a:rect b="b" l="l" r="r" t="t"/>
              <a:pathLst>
                <a:path extrusionOk="0" h="775" w="4013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3"/>
            <p:cNvSpPr/>
            <p:nvPr/>
          </p:nvSpPr>
          <p:spPr>
            <a:xfrm>
              <a:off x="3617304" y="3962922"/>
              <a:ext cx="98655" cy="24688"/>
            </a:xfrm>
            <a:custGeom>
              <a:rect b="b" l="l" r="r" t="t"/>
              <a:pathLst>
                <a:path extrusionOk="0" h="775" w="3097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3"/>
          <p:cNvGrpSpPr/>
          <p:nvPr/>
        </p:nvGrpSpPr>
        <p:grpSpPr>
          <a:xfrm>
            <a:off x="3950316" y="3820307"/>
            <a:ext cx="369805" cy="353782"/>
            <a:chOff x="3950316" y="3820307"/>
            <a:chExt cx="369805" cy="353782"/>
          </a:xfrm>
        </p:grpSpPr>
        <p:sp>
          <p:nvSpPr>
            <p:cNvPr id="839" name="Google Shape;839;p43"/>
            <p:cNvSpPr/>
            <p:nvPr/>
          </p:nvSpPr>
          <p:spPr>
            <a:xfrm>
              <a:off x="4040561" y="3880991"/>
              <a:ext cx="99802" cy="28383"/>
            </a:xfrm>
            <a:custGeom>
              <a:rect b="b" l="l" r="r" t="t"/>
              <a:pathLst>
                <a:path extrusionOk="0" h="891" w="3133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3"/>
            <p:cNvSpPr/>
            <p:nvPr/>
          </p:nvSpPr>
          <p:spPr>
            <a:xfrm>
              <a:off x="3950316" y="3820307"/>
              <a:ext cx="369805" cy="353782"/>
            </a:xfrm>
            <a:custGeom>
              <a:rect b="b" l="l" r="r" t="t"/>
              <a:pathLst>
                <a:path extrusionOk="0" h="11106" w="11609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3"/>
            <p:cNvSpPr/>
            <p:nvPr/>
          </p:nvSpPr>
          <p:spPr>
            <a:xfrm>
              <a:off x="4098219" y="3850602"/>
              <a:ext cx="101299" cy="195781"/>
            </a:xfrm>
            <a:custGeom>
              <a:rect b="b" l="l" r="r" t="t"/>
              <a:pathLst>
                <a:path extrusionOk="0" h="6146" w="318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3"/>
            <p:cNvSpPr/>
            <p:nvPr/>
          </p:nvSpPr>
          <p:spPr>
            <a:xfrm>
              <a:off x="3981789" y="3849136"/>
              <a:ext cx="103178" cy="198011"/>
            </a:xfrm>
            <a:custGeom>
              <a:rect b="b" l="l" r="r" t="t"/>
              <a:pathLst>
                <a:path extrusionOk="0" h="6216" w="3239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3"/>
          <p:cNvGrpSpPr/>
          <p:nvPr/>
        </p:nvGrpSpPr>
        <p:grpSpPr>
          <a:xfrm>
            <a:off x="1761909" y="3811961"/>
            <a:ext cx="307974" cy="371716"/>
            <a:chOff x="1761909" y="3811961"/>
            <a:chExt cx="307974" cy="371716"/>
          </a:xfrm>
        </p:grpSpPr>
        <p:sp>
          <p:nvSpPr>
            <p:cNvPr id="844" name="Google Shape;844;p43"/>
            <p:cNvSpPr/>
            <p:nvPr/>
          </p:nvSpPr>
          <p:spPr>
            <a:xfrm>
              <a:off x="1761909" y="3811961"/>
              <a:ext cx="307974" cy="371716"/>
            </a:xfrm>
            <a:custGeom>
              <a:rect b="b" l="l" r="r" t="t"/>
              <a:pathLst>
                <a:path extrusionOk="0" h="11669" w="9668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3"/>
            <p:cNvSpPr/>
            <p:nvPr/>
          </p:nvSpPr>
          <p:spPr>
            <a:xfrm>
              <a:off x="1921566" y="3855953"/>
              <a:ext cx="105854" cy="271213"/>
            </a:xfrm>
            <a:custGeom>
              <a:rect b="b" l="l" r="r" t="t"/>
              <a:pathLst>
                <a:path extrusionOk="0" h="8514" w="3323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3"/>
            <p:cNvSpPr/>
            <p:nvPr/>
          </p:nvSpPr>
          <p:spPr>
            <a:xfrm>
              <a:off x="1803990" y="3855953"/>
              <a:ext cx="106619" cy="165773"/>
            </a:xfrm>
            <a:custGeom>
              <a:rect b="b" l="l" r="r" t="t"/>
              <a:pathLst>
                <a:path extrusionOk="0" h="5204" w="3347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3"/>
            <p:cNvSpPr/>
            <p:nvPr/>
          </p:nvSpPr>
          <p:spPr>
            <a:xfrm>
              <a:off x="1824472" y="3932565"/>
              <a:ext cx="63360" cy="11436"/>
            </a:xfrm>
            <a:custGeom>
              <a:rect b="b" l="l" r="r" t="t"/>
              <a:pathLst>
                <a:path extrusionOk="0" h="359" w="1989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3"/>
            <p:cNvSpPr/>
            <p:nvPr/>
          </p:nvSpPr>
          <p:spPr>
            <a:xfrm>
              <a:off x="1824472" y="3907941"/>
              <a:ext cx="63360" cy="11404"/>
            </a:xfrm>
            <a:custGeom>
              <a:rect b="b" l="l" r="r" t="t"/>
              <a:pathLst>
                <a:path extrusionOk="0" h="358" w="1989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3"/>
            <p:cNvSpPr/>
            <p:nvPr/>
          </p:nvSpPr>
          <p:spPr>
            <a:xfrm>
              <a:off x="1824472" y="3882903"/>
              <a:ext cx="63360" cy="11404"/>
            </a:xfrm>
            <a:custGeom>
              <a:rect b="b" l="l" r="r" t="t"/>
              <a:pathLst>
                <a:path extrusionOk="0" h="358" w="1989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3"/>
            <p:cNvSpPr/>
            <p:nvPr/>
          </p:nvSpPr>
          <p:spPr>
            <a:xfrm>
              <a:off x="1824472" y="3957603"/>
              <a:ext cx="63360" cy="11786"/>
            </a:xfrm>
            <a:custGeom>
              <a:rect b="b" l="l" r="r" t="t"/>
              <a:pathLst>
                <a:path extrusionOk="0" h="370" w="1989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3"/>
            <p:cNvSpPr/>
            <p:nvPr/>
          </p:nvSpPr>
          <p:spPr>
            <a:xfrm>
              <a:off x="1824472" y="3983023"/>
              <a:ext cx="63360" cy="11404"/>
            </a:xfrm>
            <a:custGeom>
              <a:rect b="b" l="l" r="r" t="t"/>
              <a:pathLst>
                <a:path extrusionOk="0" h="358" w="1989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3"/>
            <p:cNvSpPr/>
            <p:nvPr/>
          </p:nvSpPr>
          <p:spPr>
            <a:xfrm>
              <a:off x="1852919" y="4057372"/>
              <a:ext cx="32269" cy="32269"/>
            </a:xfrm>
            <a:custGeom>
              <a:rect b="b" l="l" r="r" t="t"/>
              <a:pathLst>
                <a:path extrusionOk="0" h="1013" w="1013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3"/>
            <p:cNvSpPr/>
            <p:nvPr/>
          </p:nvSpPr>
          <p:spPr>
            <a:xfrm>
              <a:off x="1803607" y="4031188"/>
              <a:ext cx="34563" cy="88398"/>
            </a:xfrm>
            <a:custGeom>
              <a:rect b="b" l="l" r="r" t="t"/>
              <a:pathLst>
                <a:path extrusionOk="0" h="2775" w="1085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43"/>
          <p:cNvGrpSpPr/>
          <p:nvPr/>
        </p:nvGrpSpPr>
        <p:grpSpPr>
          <a:xfrm>
            <a:off x="5373342" y="3808935"/>
            <a:ext cx="231395" cy="353145"/>
            <a:chOff x="5373342" y="3808935"/>
            <a:chExt cx="231395" cy="353145"/>
          </a:xfrm>
        </p:grpSpPr>
        <p:sp>
          <p:nvSpPr>
            <p:cNvPr id="855" name="Google Shape;855;p43"/>
            <p:cNvSpPr/>
            <p:nvPr/>
          </p:nvSpPr>
          <p:spPr>
            <a:xfrm>
              <a:off x="5422654" y="3832827"/>
              <a:ext cx="132772" cy="114200"/>
            </a:xfrm>
            <a:custGeom>
              <a:rect b="b" l="l" r="r" t="t"/>
              <a:pathLst>
                <a:path extrusionOk="0" h="3585" w="4168">
                  <a:moveTo>
                    <a:pt x="2072" y="322"/>
                  </a:moveTo>
                  <a:cubicBezTo>
                    <a:pt x="3036" y="322"/>
                    <a:pt x="3822" y="1108"/>
                    <a:pt x="3822" y="2084"/>
                  </a:cubicBezTo>
                  <a:lnTo>
                    <a:pt x="3846" y="2918"/>
                  </a:lnTo>
                  <a:cubicBezTo>
                    <a:pt x="3846" y="3108"/>
                    <a:pt x="3679" y="3275"/>
                    <a:pt x="3489" y="3275"/>
                  </a:cubicBezTo>
                  <a:lnTo>
                    <a:pt x="667" y="3275"/>
                  </a:lnTo>
                  <a:cubicBezTo>
                    <a:pt x="476" y="3275"/>
                    <a:pt x="310" y="3108"/>
                    <a:pt x="310" y="2918"/>
                  </a:cubicBezTo>
                  <a:lnTo>
                    <a:pt x="310" y="2084"/>
                  </a:lnTo>
                  <a:cubicBezTo>
                    <a:pt x="310" y="1108"/>
                    <a:pt x="1096" y="322"/>
                    <a:pt x="2072" y="322"/>
                  </a:cubicBezTo>
                  <a:close/>
                  <a:moveTo>
                    <a:pt x="2084" y="1"/>
                  </a:moveTo>
                  <a:cubicBezTo>
                    <a:pt x="941" y="1"/>
                    <a:pt x="0" y="929"/>
                    <a:pt x="0" y="2084"/>
                  </a:cubicBezTo>
                  <a:lnTo>
                    <a:pt x="0" y="2918"/>
                  </a:lnTo>
                  <a:cubicBezTo>
                    <a:pt x="0" y="3287"/>
                    <a:pt x="298" y="3584"/>
                    <a:pt x="667" y="3584"/>
                  </a:cubicBezTo>
                  <a:lnTo>
                    <a:pt x="3489" y="3584"/>
                  </a:lnTo>
                  <a:cubicBezTo>
                    <a:pt x="3858" y="3584"/>
                    <a:pt x="4156" y="3287"/>
                    <a:pt x="4156" y="2918"/>
                  </a:cubicBezTo>
                  <a:lnTo>
                    <a:pt x="4156" y="2084"/>
                  </a:lnTo>
                  <a:cubicBezTo>
                    <a:pt x="4167" y="929"/>
                    <a:pt x="3227" y="1"/>
                    <a:pt x="2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3"/>
            <p:cNvSpPr/>
            <p:nvPr/>
          </p:nvSpPr>
          <p:spPr>
            <a:xfrm>
              <a:off x="5394590" y="3972415"/>
              <a:ext cx="45139" cy="37557"/>
            </a:xfrm>
            <a:custGeom>
              <a:rect b="b" l="l" r="r" t="t"/>
              <a:pathLst>
                <a:path extrusionOk="0" h="1179" w="1417">
                  <a:moveTo>
                    <a:pt x="953" y="334"/>
                  </a:moveTo>
                  <a:cubicBezTo>
                    <a:pt x="1024" y="334"/>
                    <a:pt x="1096" y="393"/>
                    <a:pt x="1096" y="464"/>
                  </a:cubicBezTo>
                  <a:lnTo>
                    <a:pt x="1096" y="715"/>
                  </a:lnTo>
                  <a:cubicBezTo>
                    <a:pt x="1096" y="798"/>
                    <a:pt x="1024" y="857"/>
                    <a:pt x="953" y="857"/>
                  </a:cubicBezTo>
                  <a:lnTo>
                    <a:pt x="465" y="857"/>
                  </a:lnTo>
                  <a:cubicBezTo>
                    <a:pt x="393" y="857"/>
                    <a:pt x="334" y="798"/>
                    <a:pt x="334" y="715"/>
                  </a:cubicBezTo>
                  <a:lnTo>
                    <a:pt x="334" y="464"/>
                  </a:lnTo>
                  <a:cubicBezTo>
                    <a:pt x="334" y="393"/>
                    <a:pt x="393" y="334"/>
                    <a:pt x="465" y="334"/>
                  </a:cubicBezTo>
                  <a:close/>
                  <a:moveTo>
                    <a:pt x="465" y="0"/>
                  </a:moveTo>
                  <a:cubicBezTo>
                    <a:pt x="214" y="0"/>
                    <a:pt x="0" y="214"/>
                    <a:pt x="0" y="464"/>
                  </a:cubicBezTo>
                  <a:lnTo>
                    <a:pt x="0" y="715"/>
                  </a:lnTo>
                  <a:cubicBezTo>
                    <a:pt x="0" y="976"/>
                    <a:pt x="214" y="1179"/>
                    <a:pt x="465" y="1179"/>
                  </a:cubicBezTo>
                  <a:lnTo>
                    <a:pt x="953" y="1179"/>
                  </a:lnTo>
                  <a:cubicBezTo>
                    <a:pt x="1215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3"/>
            <p:cNvSpPr/>
            <p:nvPr/>
          </p:nvSpPr>
          <p:spPr>
            <a:xfrm>
              <a:off x="5460179" y="3972415"/>
              <a:ext cx="58072" cy="37557"/>
            </a:xfrm>
            <a:custGeom>
              <a:rect b="b" l="l" r="r" t="t"/>
              <a:pathLst>
                <a:path extrusionOk="0" h="1179" w="1823">
                  <a:moveTo>
                    <a:pt x="1346" y="334"/>
                  </a:moveTo>
                  <a:cubicBezTo>
                    <a:pt x="1430" y="334"/>
                    <a:pt x="1489" y="393"/>
                    <a:pt x="1489" y="464"/>
                  </a:cubicBezTo>
                  <a:lnTo>
                    <a:pt x="1489" y="715"/>
                  </a:lnTo>
                  <a:cubicBezTo>
                    <a:pt x="1489" y="798"/>
                    <a:pt x="1430" y="857"/>
                    <a:pt x="1346" y="857"/>
                  </a:cubicBezTo>
                  <a:lnTo>
                    <a:pt x="441" y="857"/>
                  </a:lnTo>
                  <a:cubicBezTo>
                    <a:pt x="370" y="857"/>
                    <a:pt x="311" y="798"/>
                    <a:pt x="311" y="715"/>
                  </a:cubicBezTo>
                  <a:lnTo>
                    <a:pt x="311" y="464"/>
                  </a:lnTo>
                  <a:cubicBezTo>
                    <a:pt x="311" y="393"/>
                    <a:pt x="370" y="334"/>
                    <a:pt x="441" y="334"/>
                  </a:cubicBezTo>
                  <a:close/>
                  <a:moveTo>
                    <a:pt x="453" y="0"/>
                  </a:moveTo>
                  <a:cubicBezTo>
                    <a:pt x="203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03" y="1179"/>
                    <a:pt x="453" y="1179"/>
                  </a:cubicBezTo>
                  <a:lnTo>
                    <a:pt x="1370" y="1179"/>
                  </a:lnTo>
                  <a:cubicBezTo>
                    <a:pt x="1620" y="1179"/>
                    <a:pt x="1823" y="976"/>
                    <a:pt x="1823" y="715"/>
                  </a:cubicBezTo>
                  <a:lnTo>
                    <a:pt x="1823" y="464"/>
                  </a:lnTo>
                  <a:cubicBezTo>
                    <a:pt x="1823" y="214"/>
                    <a:pt x="1620" y="0"/>
                    <a:pt x="1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3"/>
            <p:cNvSpPr/>
            <p:nvPr/>
          </p:nvSpPr>
          <p:spPr>
            <a:xfrm>
              <a:off x="5538319" y="3972415"/>
              <a:ext cx="45170" cy="37557"/>
            </a:xfrm>
            <a:custGeom>
              <a:rect b="b" l="l" r="r" t="t"/>
              <a:pathLst>
                <a:path extrusionOk="0" h="1179" w="1418">
                  <a:moveTo>
                    <a:pt x="941" y="334"/>
                  </a:moveTo>
                  <a:cubicBezTo>
                    <a:pt x="1013" y="334"/>
                    <a:pt x="1072" y="393"/>
                    <a:pt x="1072" y="464"/>
                  </a:cubicBezTo>
                  <a:lnTo>
                    <a:pt x="1072" y="715"/>
                  </a:lnTo>
                  <a:cubicBezTo>
                    <a:pt x="1072" y="798"/>
                    <a:pt x="1013" y="857"/>
                    <a:pt x="941" y="857"/>
                  </a:cubicBezTo>
                  <a:lnTo>
                    <a:pt x="453" y="857"/>
                  </a:lnTo>
                  <a:cubicBezTo>
                    <a:pt x="370" y="857"/>
                    <a:pt x="310" y="798"/>
                    <a:pt x="310" y="715"/>
                  </a:cubicBezTo>
                  <a:lnTo>
                    <a:pt x="310" y="464"/>
                  </a:lnTo>
                  <a:cubicBezTo>
                    <a:pt x="310" y="393"/>
                    <a:pt x="370" y="334"/>
                    <a:pt x="453" y="334"/>
                  </a:cubicBezTo>
                  <a:close/>
                  <a:moveTo>
                    <a:pt x="465" y="0"/>
                  </a:moveTo>
                  <a:cubicBezTo>
                    <a:pt x="215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15" y="1179"/>
                    <a:pt x="465" y="1179"/>
                  </a:cubicBezTo>
                  <a:lnTo>
                    <a:pt x="953" y="1179"/>
                  </a:lnTo>
                  <a:cubicBezTo>
                    <a:pt x="1203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3"/>
            <p:cNvSpPr/>
            <p:nvPr/>
          </p:nvSpPr>
          <p:spPr>
            <a:xfrm>
              <a:off x="5373342" y="3808935"/>
              <a:ext cx="231395" cy="353145"/>
            </a:xfrm>
            <a:custGeom>
              <a:rect b="b" l="l" r="r" t="t"/>
              <a:pathLst>
                <a:path extrusionOk="0" h="11086" w="7264">
                  <a:moveTo>
                    <a:pt x="4215" y="9502"/>
                  </a:moveTo>
                  <a:lnTo>
                    <a:pt x="4215" y="10764"/>
                  </a:lnTo>
                  <a:lnTo>
                    <a:pt x="3048" y="10764"/>
                  </a:lnTo>
                  <a:lnTo>
                    <a:pt x="3048" y="9502"/>
                  </a:lnTo>
                  <a:close/>
                  <a:moveTo>
                    <a:pt x="1810" y="1"/>
                  </a:moveTo>
                  <a:cubicBezTo>
                    <a:pt x="822" y="1"/>
                    <a:pt x="0" y="822"/>
                    <a:pt x="0" y="1822"/>
                  </a:cubicBezTo>
                  <a:lnTo>
                    <a:pt x="0" y="7144"/>
                  </a:lnTo>
                  <a:cubicBezTo>
                    <a:pt x="0" y="7728"/>
                    <a:pt x="477" y="8204"/>
                    <a:pt x="1060" y="8204"/>
                  </a:cubicBezTo>
                  <a:lnTo>
                    <a:pt x="2727" y="8204"/>
                  </a:lnTo>
                  <a:lnTo>
                    <a:pt x="2727" y="8275"/>
                  </a:lnTo>
                  <a:cubicBezTo>
                    <a:pt x="2727" y="8371"/>
                    <a:pt x="2798" y="8442"/>
                    <a:pt x="2882" y="8442"/>
                  </a:cubicBezTo>
                  <a:cubicBezTo>
                    <a:pt x="2977" y="8442"/>
                    <a:pt x="3048" y="8371"/>
                    <a:pt x="3048" y="8275"/>
                  </a:cubicBezTo>
                  <a:lnTo>
                    <a:pt x="3048" y="7144"/>
                  </a:lnTo>
                  <a:lnTo>
                    <a:pt x="4215" y="7144"/>
                  </a:lnTo>
                  <a:lnTo>
                    <a:pt x="4215" y="9168"/>
                  </a:lnTo>
                  <a:lnTo>
                    <a:pt x="3048" y="9168"/>
                  </a:lnTo>
                  <a:lnTo>
                    <a:pt x="3048" y="9049"/>
                  </a:lnTo>
                  <a:cubicBezTo>
                    <a:pt x="3048" y="8966"/>
                    <a:pt x="2977" y="8883"/>
                    <a:pt x="2882" y="8883"/>
                  </a:cubicBezTo>
                  <a:cubicBezTo>
                    <a:pt x="2798" y="8883"/>
                    <a:pt x="2727" y="8966"/>
                    <a:pt x="2727" y="9049"/>
                  </a:cubicBezTo>
                  <a:lnTo>
                    <a:pt x="2727" y="10930"/>
                  </a:lnTo>
                  <a:cubicBezTo>
                    <a:pt x="2727" y="11014"/>
                    <a:pt x="2798" y="11085"/>
                    <a:pt x="2882" y="11085"/>
                  </a:cubicBezTo>
                  <a:lnTo>
                    <a:pt x="4370" y="11085"/>
                  </a:lnTo>
                  <a:cubicBezTo>
                    <a:pt x="4465" y="11085"/>
                    <a:pt x="4537" y="11014"/>
                    <a:pt x="4537" y="10930"/>
                  </a:cubicBezTo>
                  <a:lnTo>
                    <a:pt x="4537" y="8192"/>
                  </a:lnTo>
                  <a:lnTo>
                    <a:pt x="6204" y="8192"/>
                  </a:lnTo>
                  <a:cubicBezTo>
                    <a:pt x="6787" y="8192"/>
                    <a:pt x="7263" y="7716"/>
                    <a:pt x="7263" y="7132"/>
                  </a:cubicBezTo>
                  <a:lnTo>
                    <a:pt x="7263" y="1798"/>
                  </a:lnTo>
                  <a:cubicBezTo>
                    <a:pt x="7263" y="810"/>
                    <a:pt x="6442" y="1"/>
                    <a:pt x="5453" y="1"/>
                  </a:cubicBezTo>
                  <a:lnTo>
                    <a:pt x="5132" y="1"/>
                  </a:lnTo>
                  <a:cubicBezTo>
                    <a:pt x="5049" y="1"/>
                    <a:pt x="4977" y="72"/>
                    <a:pt x="4977" y="167"/>
                  </a:cubicBezTo>
                  <a:cubicBezTo>
                    <a:pt x="4977" y="251"/>
                    <a:pt x="5049" y="334"/>
                    <a:pt x="5132" y="334"/>
                  </a:cubicBezTo>
                  <a:lnTo>
                    <a:pt x="5453" y="334"/>
                  </a:lnTo>
                  <a:cubicBezTo>
                    <a:pt x="6263" y="334"/>
                    <a:pt x="6942" y="1001"/>
                    <a:pt x="6942" y="1822"/>
                  </a:cubicBezTo>
                  <a:lnTo>
                    <a:pt x="6942" y="7144"/>
                  </a:lnTo>
                  <a:cubicBezTo>
                    <a:pt x="6942" y="7549"/>
                    <a:pt x="6608" y="7871"/>
                    <a:pt x="6204" y="7871"/>
                  </a:cubicBezTo>
                  <a:lnTo>
                    <a:pt x="4537" y="7871"/>
                  </a:lnTo>
                  <a:lnTo>
                    <a:pt x="4537" y="7144"/>
                  </a:lnTo>
                  <a:lnTo>
                    <a:pt x="4727" y="7144"/>
                  </a:lnTo>
                  <a:cubicBezTo>
                    <a:pt x="4822" y="7144"/>
                    <a:pt x="4894" y="7073"/>
                    <a:pt x="4894" y="6978"/>
                  </a:cubicBezTo>
                  <a:cubicBezTo>
                    <a:pt x="4894" y="6894"/>
                    <a:pt x="4822" y="6823"/>
                    <a:pt x="4727" y="6823"/>
                  </a:cubicBezTo>
                  <a:lnTo>
                    <a:pt x="2525" y="6823"/>
                  </a:lnTo>
                  <a:cubicBezTo>
                    <a:pt x="2441" y="6823"/>
                    <a:pt x="2370" y="6894"/>
                    <a:pt x="2370" y="6978"/>
                  </a:cubicBezTo>
                  <a:cubicBezTo>
                    <a:pt x="2370" y="7073"/>
                    <a:pt x="2441" y="7144"/>
                    <a:pt x="2525" y="7144"/>
                  </a:cubicBezTo>
                  <a:lnTo>
                    <a:pt x="2727" y="7144"/>
                  </a:lnTo>
                  <a:lnTo>
                    <a:pt x="2727" y="7871"/>
                  </a:lnTo>
                  <a:lnTo>
                    <a:pt x="1060" y="7871"/>
                  </a:lnTo>
                  <a:cubicBezTo>
                    <a:pt x="655" y="7871"/>
                    <a:pt x="322" y="7549"/>
                    <a:pt x="322" y="7144"/>
                  </a:cubicBezTo>
                  <a:lnTo>
                    <a:pt x="322" y="1822"/>
                  </a:lnTo>
                  <a:cubicBezTo>
                    <a:pt x="322" y="1001"/>
                    <a:pt x="1001" y="334"/>
                    <a:pt x="1810" y="334"/>
                  </a:cubicBezTo>
                  <a:lnTo>
                    <a:pt x="4191" y="334"/>
                  </a:lnTo>
                  <a:cubicBezTo>
                    <a:pt x="4287" y="334"/>
                    <a:pt x="4358" y="251"/>
                    <a:pt x="4358" y="167"/>
                  </a:cubicBezTo>
                  <a:cubicBezTo>
                    <a:pt x="4358" y="72"/>
                    <a:pt x="4287" y="1"/>
                    <a:pt x="4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3"/>
            <p:cNvSpPr/>
            <p:nvPr/>
          </p:nvSpPr>
          <p:spPr>
            <a:xfrm>
              <a:off x="5481426" y="4125255"/>
              <a:ext cx="15195" cy="15195"/>
            </a:xfrm>
            <a:custGeom>
              <a:rect b="b" l="l" r="r" t="t"/>
              <a:pathLst>
                <a:path extrusionOk="0" h="477" w="477">
                  <a:moveTo>
                    <a:pt x="239" y="0"/>
                  </a:moveTo>
                  <a:cubicBezTo>
                    <a:pt x="108" y="0"/>
                    <a:pt x="1" y="108"/>
                    <a:pt x="1" y="238"/>
                  </a:cubicBezTo>
                  <a:cubicBezTo>
                    <a:pt x="1" y="369"/>
                    <a:pt x="108" y="477"/>
                    <a:pt x="239" y="477"/>
                  </a:cubicBezTo>
                  <a:cubicBezTo>
                    <a:pt x="370" y="477"/>
                    <a:pt x="477" y="369"/>
                    <a:pt x="477" y="238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3"/>
            <p:cNvSpPr/>
            <p:nvPr/>
          </p:nvSpPr>
          <p:spPr>
            <a:xfrm>
              <a:off x="5447692" y="3873792"/>
              <a:ext cx="29593" cy="48579"/>
            </a:xfrm>
            <a:custGeom>
              <a:rect b="b" l="l" r="r" t="t"/>
              <a:pathLst>
                <a:path extrusionOk="0" h="1525" w="929">
                  <a:moveTo>
                    <a:pt x="595" y="334"/>
                  </a:moveTo>
                  <a:lnTo>
                    <a:pt x="595" y="596"/>
                  </a:lnTo>
                  <a:lnTo>
                    <a:pt x="333" y="596"/>
                  </a:lnTo>
                  <a:lnTo>
                    <a:pt x="333" y="334"/>
                  </a:lnTo>
                  <a:close/>
                  <a:moveTo>
                    <a:pt x="595" y="917"/>
                  </a:moveTo>
                  <a:lnTo>
                    <a:pt x="595" y="1179"/>
                  </a:lnTo>
                  <a:lnTo>
                    <a:pt x="333" y="1179"/>
                  </a:lnTo>
                  <a:lnTo>
                    <a:pt x="333" y="917"/>
                  </a:lnTo>
                  <a:close/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1358"/>
                  </a:lnTo>
                  <a:cubicBezTo>
                    <a:pt x="0" y="1453"/>
                    <a:pt x="83" y="1525"/>
                    <a:pt x="167" y="1525"/>
                  </a:cubicBezTo>
                  <a:lnTo>
                    <a:pt x="762" y="1525"/>
                  </a:lnTo>
                  <a:cubicBezTo>
                    <a:pt x="845" y="1525"/>
                    <a:pt x="929" y="1453"/>
                    <a:pt x="929" y="1358"/>
                  </a:cubicBezTo>
                  <a:lnTo>
                    <a:pt x="929" y="167"/>
                  </a:lnTo>
                  <a:cubicBezTo>
                    <a:pt x="929" y="84"/>
                    <a:pt x="845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3"/>
            <p:cNvSpPr/>
            <p:nvPr/>
          </p:nvSpPr>
          <p:spPr>
            <a:xfrm>
              <a:off x="5500762" y="3873792"/>
              <a:ext cx="29625" cy="48579"/>
            </a:xfrm>
            <a:custGeom>
              <a:rect b="b" l="l" r="r" t="t"/>
              <a:pathLst>
                <a:path extrusionOk="0" h="1525" w="930">
                  <a:moveTo>
                    <a:pt x="596" y="917"/>
                  </a:moveTo>
                  <a:lnTo>
                    <a:pt x="596" y="1179"/>
                  </a:lnTo>
                  <a:lnTo>
                    <a:pt x="334" y="1179"/>
                  </a:lnTo>
                  <a:lnTo>
                    <a:pt x="334" y="917"/>
                  </a:lnTo>
                  <a:close/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lnTo>
                    <a:pt x="763" y="1525"/>
                  </a:lnTo>
                  <a:cubicBezTo>
                    <a:pt x="858" y="1525"/>
                    <a:pt x="930" y="1453"/>
                    <a:pt x="930" y="1358"/>
                  </a:cubicBezTo>
                  <a:lnTo>
                    <a:pt x="930" y="763"/>
                  </a:lnTo>
                  <a:cubicBezTo>
                    <a:pt x="930" y="679"/>
                    <a:pt x="858" y="596"/>
                    <a:pt x="763" y="596"/>
                  </a:cubicBezTo>
                  <a:lnTo>
                    <a:pt x="334" y="596"/>
                  </a:lnTo>
                  <a:lnTo>
                    <a:pt x="334" y="334"/>
                  </a:ln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4"/>
                    <a:pt x="858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3"/>
            <p:cNvSpPr/>
            <p:nvPr/>
          </p:nvSpPr>
          <p:spPr>
            <a:xfrm>
              <a:off x="5482573" y="3909533"/>
              <a:ext cx="15959" cy="17998"/>
            </a:xfrm>
            <a:custGeom>
              <a:rect b="b" l="l" r="r" t="t"/>
              <a:pathLst>
                <a:path extrusionOk="0" h="565" w="501">
                  <a:moveTo>
                    <a:pt x="324" y="1"/>
                  </a:moveTo>
                  <a:cubicBezTo>
                    <a:pt x="261" y="1"/>
                    <a:pt x="191" y="30"/>
                    <a:pt x="155" y="93"/>
                  </a:cubicBezTo>
                  <a:lnTo>
                    <a:pt x="36" y="331"/>
                  </a:lnTo>
                  <a:cubicBezTo>
                    <a:pt x="0" y="403"/>
                    <a:pt x="36" y="510"/>
                    <a:pt x="119" y="545"/>
                  </a:cubicBezTo>
                  <a:cubicBezTo>
                    <a:pt x="139" y="559"/>
                    <a:pt x="162" y="565"/>
                    <a:pt x="185" y="565"/>
                  </a:cubicBezTo>
                  <a:cubicBezTo>
                    <a:pt x="245" y="565"/>
                    <a:pt x="308" y="525"/>
                    <a:pt x="334" y="474"/>
                  </a:cubicBezTo>
                  <a:lnTo>
                    <a:pt x="453" y="236"/>
                  </a:lnTo>
                  <a:cubicBezTo>
                    <a:pt x="500" y="164"/>
                    <a:pt x="453" y="57"/>
                    <a:pt x="381" y="10"/>
                  </a:cubicBezTo>
                  <a:cubicBezTo>
                    <a:pt x="364" y="4"/>
                    <a:pt x="345" y="1"/>
                    <a:pt x="3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3"/>
          <p:cNvSpPr/>
          <p:nvPr/>
        </p:nvSpPr>
        <p:spPr>
          <a:xfrm>
            <a:off x="6738361" y="3809700"/>
            <a:ext cx="205210" cy="353399"/>
          </a:xfrm>
          <a:custGeom>
            <a:rect b="b" l="l" r="r" t="t"/>
            <a:pathLst>
              <a:path extrusionOk="0" h="11094" w="6442">
                <a:moveTo>
                  <a:pt x="2703" y="2120"/>
                </a:moveTo>
                <a:cubicBezTo>
                  <a:pt x="2965" y="2286"/>
                  <a:pt x="3620" y="2632"/>
                  <a:pt x="4489" y="2667"/>
                </a:cubicBezTo>
                <a:lnTo>
                  <a:pt x="4489" y="3763"/>
                </a:lnTo>
                <a:cubicBezTo>
                  <a:pt x="4489" y="4453"/>
                  <a:pt x="3929" y="5037"/>
                  <a:pt x="3215" y="5037"/>
                </a:cubicBezTo>
                <a:cubicBezTo>
                  <a:pt x="3207" y="5037"/>
                  <a:pt x="3200" y="5037"/>
                  <a:pt x="3193" y="5037"/>
                </a:cubicBezTo>
                <a:cubicBezTo>
                  <a:pt x="2512" y="5037"/>
                  <a:pt x="1953" y="4482"/>
                  <a:pt x="1953" y="3775"/>
                </a:cubicBezTo>
                <a:lnTo>
                  <a:pt x="1953" y="2632"/>
                </a:lnTo>
                <a:cubicBezTo>
                  <a:pt x="2286" y="2465"/>
                  <a:pt x="2560" y="2239"/>
                  <a:pt x="2703" y="2120"/>
                </a:cubicBezTo>
                <a:close/>
                <a:moveTo>
                  <a:pt x="3643" y="5394"/>
                </a:moveTo>
                <a:lnTo>
                  <a:pt x="3643" y="5858"/>
                </a:lnTo>
                <a:cubicBezTo>
                  <a:pt x="3500" y="5912"/>
                  <a:pt x="3361" y="5939"/>
                  <a:pt x="3222" y="5939"/>
                </a:cubicBezTo>
                <a:cubicBezTo>
                  <a:pt x="3084" y="5939"/>
                  <a:pt x="2947" y="5912"/>
                  <a:pt x="2810" y="5858"/>
                </a:cubicBezTo>
                <a:lnTo>
                  <a:pt x="2810" y="5394"/>
                </a:lnTo>
                <a:cubicBezTo>
                  <a:pt x="2947" y="5442"/>
                  <a:pt x="3090" y="5465"/>
                  <a:pt x="3231" y="5465"/>
                </a:cubicBezTo>
                <a:cubicBezTo>
                  <a:pt x="3372" y="5465"/>
                  <a:pt x="3512" y="5442"/>
                  <a:pt x="3643" y="5394"/>
                </a:cubicBezTo>
                <a:close/>
                <a:moveTo>
                  <a:pt x="2619" y="6144"/>
                </a:moveTo>
                <a:cubicBezTo>
                  <a:pt x="2703" y="6180"/>
                  <a:pt x="2798" y="6215"/>
                  <a:pt x="2881" y="6227"/>
                </a:cubicBezTo>
                <a:lnTo>
                  <a:pt x="2524" y="6573"/>
                </a:lnTo>
                <a:lnTo>
                  <a:pt x="2381" y="6144"/>
                </a:lnTo>
                <a:close/>
                <a:moveTo>
                  <a:pt x="3929" y="6144"/>
                </a:moveTo>
                <a:cubicBezTo>
                  <a:pt x="3989" y="6144"/>
                  <a:pt x="4036" y="6144"/>
                  <a:pt x="4060" y="6156"/>
                </a:cubicBezTo>
                <a:lnTo>
                  <a:pt x="3917" y="6573"/>
                </a:lnTo>
                <a:lnTo>
                  <a:pt x="3572" y="6215"/>
                </a:lnTo>
                <a:cubicBezTo>
                  <a:pt x="3643" y="6204"/>
                  <a:pt x="3739" y="6168"/>
                  <a:pt x="3810" y="6144"/>
                </a:cubicBezTo>
                <a:close/>
                <a:moveTo>
                  <a:pt x="2060" y="6227"/>
                </a:moveTo>
                <a:lnTo>
                  <a:pt x="2477" y="7370"/>
                </a:lnTo>
                <a:lnTo>
                  <a:pt x="2238" y="6954"/>
                </a:lnTo>
                <a:cubicBezTo>
                  <a:pt x="2203" y="6892"/>
                  <a:pt x="2149" y="6856"/>
                  <a:pt x="2094" y="6856"/>
                </a:cubicBezTo>
                <a:cubicBezTo>
                  <a:pt x="2074" y="6856"/>
                  <a:pt x="2055" y="6861"/>
                  <a:pt x="2036" y="6870"/>
                </a:cubicBezTo>
                <a:lnTo>
                  <a:pt x="1738" y="6989"/>
                </a:lnTo>
                <a:lnTo>
                  <a:pt x="1738" y="6989"/>
                </a:lnTo>
                <a:lnTo>
                  <a:pt x="1976" y="6239"/>
                </a:lnTo>
                <a:cubicBezTo>
                  <a:pt x="2012" y="6227"/>
                  <a:pt x="2036" y="6227"/>
                  <a:pt x="2060" y="6227"/>
                </a:cubicBezTo>
                <a:close/>
                <a:moveTo>
                  <a:pt x="4405" y="6204"/>
                </a:moveTo>
                <a:cubicBezTo>
                  <a:pt x="4453" y="6215"/>
                  <a:pt x="4512" y="6227"/>
                  <a:pt x="4548" y="6239"/>
                </a:cubicBezTo>
                <a:lnTo>
                  <a:pt x="4763" y="6977"/>
                </a:lnTo>
                <a:lnTo>
                  <a:pt x="4465" y="6858"/>
                </a:lnTo>
                <a:cubicBezTo>
                  <a:pt x="4446" y="6849"/>
                  <a:pt x="4425" y="6844"/>
                  <a:pt x="4404" y="6844"/>
                </a:cubicBezTo>
                <a:cubicBezTo>
                  <a:pt x="4347" y="6844"/>
                  <a:pt x="4292" y="6877"/>
                  <a:pt x="4274" y="6930"/>
                </a:cubicBezTo>
                <a:lnTo>
                  <a:pt x="3953" y="7477"/>
                </a:lnTo>
                <a:lnTo>
                  <a:pt x="3953" y="7477"/>
                </a:lnTo>
                <a:lnTo>
                  <a:pt x="4405" y="6204"/>
                </a:lnTo>
                <a:close/>
                <a:moveTo>
                  <a:pt x="3239" y="6334"/>
                </a:moveTo>
                <a:lnTo>
                  <a:pt x="3798" y="6918"/>
                </a:lnTo>
                <a:lnTo>
                  <a:pt x="3239" y="8501"/>
                </a:lnTo>
                <a:lnTo>
                  <a:pt x="2667" y="6918"/>
                </a:lnTo>
                <a:lnTo>
                  <a:pt x="3239" y="6334"/>
                </a:lnTo>
                <a:close/>
                <a:moveTo>
                  <a:pt x="4953" y="6477"/>
                </a:moveTo>
                <a:cubicBezTo>
                  <a:pt x="5251" y="6704"/>
                  <a:pt x="5465" y="7037"/>
                  <a:pt x="5560" y="7406"/>
                </a:cubicBezTo>
                <a:lnTo>
                  <a:pt x="6025" y="9311"/>
                </a:lnTo>
                <a:cubicBezTo>
                  <a:pt x="6084" y="9573"/>
                  <a:pt x="5965" y="9871"/>
                  <a:pt x="5715" y="10025"/>
                </a:cubicBezTo>
                <a:cubicBezTo>
                  <a:pt x="4941" y="10466"/>
                  <a:pt x="4167" y="10692"/>
                  <a:pt x="3405" y="10740"/>
                </a:cubicBezTo>
                <a:lnTo>
                  <a:pt x="3405" y="9061"/>
                </a:lnTo>
                <a:lnTo>
                  <a:pt x="4477" y="7227"/>
                </a:lnTo>
                <a:lnTo>
                  <a:pt x="4965" y="7406"/>
                </a:lnTo>
                <a:cubicBezTo>
                  <a:pt x="4983" y="7413"/>
                  <a:pt x="5002" y="7417"/>
                  <a:pt x="5020" y="7417"/>
                </a:cubicBezTo>
                <a:cubicBezTo>
                  <a:pt x="5123" y="7417"/>
                  <a:pt x="5220" y="7313"/>
                  <a:pt x="5179" y="7192"/>
                </a:cubicBezTo>
                <a:lnTo>
                  <a:pt x="4953" y="6477"/>
                </a:lnTo>
                <a:close/>
                <a:moveTo>
                  <a:pt x="2605" y="0"/>
                </a:moveTo>
                <a:cubicBezTo>
                  <a:pt x="1565" y="0"/>
                  <a:pt x="665" y="872"/>
                  <a:pt x="655" y="1977"/>
                </a:cubicBezTo>
                <a:cubicBezTo>
                  <a:pt x="655" y="2465"/>
                  <a:pt x="679" y="2989"/>
                  <a:pt x="774" y="3584"/>
                </a:cubicBezTo>
                <a:cubicBezTo>
                  <a:pt x="833" y="3977"/>
                  <a:pt x="1191" y="4299"/>
                  <a:pt x="1584" y="4299"/>
                </a:cubicBezTo>
                <a:lnTo>
                  <a:pt x="1691" y="4299"/>
                </a:lnTo>
                <a:cubicBezTo>
                  <a:pt x="1834" y="4691"/>
                  <a:pt x="2096" y="5013"/>
                  <a:pt x="2465" y="5203"/>
                </a:cubicBezTo>
                <a:lnTo>
                  <a:pt x="2465" y="5823"/>
                </a:lnTo>
                <a:cubicBezTo>
                  <a:pt x="1619" y="5846"/>
                  <a:pt x="786" y="6418"/>
                  <a:pt x="560" y="7347"/>
                </a:cubicBezTo>
                <a:lnTo>
                  <a:pt x="488" y="7644"/>
                </a:lnTo>
                <a:cubicBezTo>
                  <a:pt x="476" y="7728"/>
                  <a:pt x="524" y="7823"/>
                  <a:pt x="607" y="7835"/>
                </a:cubicBezTo>
                <a:cubicBezTo>
                  <a:pt x="617" y="7836"/>
                  <a:pt x="628" y="7837"/>
                  <a:pt x="638" y="7837"/>
                </a:cubicBezTo>
                <a:cubicBezTo>
                  <a:pt x="713" y="7837"/>
                  <a:pt x="787" y="7799"/>
                  <a:pt x="798" y="7716"/>
                </a:cubicBezTo>
                <a:lnTo>
                  <a:pt x="869" y="7418"/>
                </a:lnTo>
                <a:cubicBezTo>
                  <a:pt x="976" y="7001"/>
                  <a:pt x="1214" y="6680"/>
                  <a:pt x="1548" y="6454"/>
                </a:cubicBezTo>
                <a:lnTo>
                  <a:pt x="1548" y="6454"/>
                </a:lnTo>
                <a:lnTo>
                  <a:pt x="1310" y="7216"/>
                </a:lnTo>
                <a:cubicBezTo>
                  <a:pt x="1269" y="7326"/>
                  <a:pt x="1357" y="7429"/>
                  <a:pt x="1457" y="7429"/>
                </a:cubicBezTo>
                <a:cubicBezTo>
                  <a:pt x="1475" y="7429"/>
                  <a:pt x="1494" y="7425"/>
                  <a:pt x="1512" y="7418"/>
                </a:cubicBezTo>
                <a:lnTo>
                  <a:pt x="2012" y="7239"/>
                </a:lnTo>
                <a:lnTo>
                  <a:pt x="3084" y="9073"/>
                </a:lnTo>
                <a:lnTo>
                  <a:pt x="3084" y="10764"/>
                </a:lnTo>
                <a:cubicBezTo>
                  <a:pt x="2310" y="10740"/>
                  <a:pt x="1512" y="10514"/>
                  <a:pt x="714" y="10049"/>
                </a:cubicBezTo>
                <a:cubicBezTo>
                  <a:pt x="452" y="9906"/>
                  <a:pt x="345" y="9621"/>
                  <a:pt x="417" y="9335"/>
                </a:cubicBezTo>
                <a:lnTo>
                  <a:pt x="607" y="8501"/>
                </a:lnTo>
                <a:cubicBezTo>
                  <a:pt x="619" y="8418"/>
                  <a:pt x="572" y="8323"/>
                  <a:pt x="488" y="8311"/>
                </a:cubicBezTo>
                <a:cubicBezTo>
                  <a:pt x="480" y="8310"/>
                  <a:pt x="471" y="8309"/>
                  <a:pt x="462" y="8309"/>
                </a:cubicBezTo>
                <a:cubicBezTo>
                  <a:pt x="386" y="8309"/>
                  <a:pt x="308" y="8355"/>
                  <a:pt x="298" y="8430"/>
                </a:cubicBezTo>
                <a:lnTo>
                  <a:pt x="107" y="9263"/>
                </a:lnTo>
                <a:cubicBezTo>
                  <a:pt x="0" y="9680"/>
                  <a:pt x="191" y="10133"/>
                  <a:pt x="560" y="10335"/>
                </a:cubicBezTo>
                <a:cubicBezTo>
                  <a:pt x="1447" y="10841"/>
                  <a:pt x="2337" y="11094"/>
                  <a:pt x="3225" y="11094"/>
                </a:cubicBezTo>
                <a:cubicBezTo>
                  <a:pt x="4114" y="11094"/>
                  <a:pt x="5001" y="10841"/>
                  <a:pt x="5882" y="10335"/>
                </a:cubicBezTo>
                <a:cubicBezTo>
                  <a:pt x="6251" y="10085"/>
                  <a:pt x="6441" y="9656"/>
                  <a:pt x="6334" y="9240"/>
                </a:cubicBezTo>
                <a:lnTo>
                  <a:pt x="5882" y="7335"/>
                </a:lnTo>
                <a:cubicBezTo>
                  <a:pt x="5655" y="6394"/>
                  <a:pt x="4786" y="5823"/>
                  <a:pt x="3977" y="5811"/>
                </a:cubicBezTo>
                <a:lnTo>
                  <a:pt x="3977" y="5191"/>
                </a:lnTo>
                <a:cubicBezTo>
                  <a:pt x="4334" y="4989"/>
                  <a:pt x="4608" y="4668"/>
                  <a:pt x="4751" y="4275"/>
                </a:cubicBezTo>
                <a:lnTo>
                  <a:pt x="4774" y="4275"/>
                </a:lnTo>
                <a:cubicBezTo>
                  <a:pt x="5191" y="4275"/>
                  <a:pt x="5548" y="3965"/>
                  <a:pt x="5596" y="3548"/>
                </a:cubicBezTo>
                <a:cubicBezTo>
                  <a:pt x="5644" y="3144"/>
                  <a:pt x="5667" y="2786"/>
                  <a:pt x="5703" y="2453"/>
                </a:cubicBezTo>
                <a:cubicBezTo>
                  <a:pt x="5703" y="2358"/>
                  <a:pt x="5644" y="2286"/>
                  <a:pt x="5548" y="2263"/>
                </a:cubicBezTo>
                <a:cubicBezTo>
                  <a:pt x="5542" y="2262"/>
                  <a:pt x="5536" y="2261"/>
                  <a:pt x="5530" y="2261"/>
                </a:cubicBezTo>
                <a:cubicBezTo>
                  <a:pt x="5453" y="2261"/>
                  <a:pt x="5381" y="2329"/>
                  <a:pt x="5370" y="2417"/>
                </a:cubicBezTo>
                <a:cubicBezTo>
                  <a:pt x="5358" y="2763"/>
                  <a:pt x="5322" y="3108"/>
                  <a:pt x="5286" y="3501"/>
                </a:cubicBezTo>
                <a:cubicBezTo>
                  <a:pt x="5251" y="3739"/>
                  <a:pt x="5060" y="3918"/>
                  <a:pt x="4834" y="3929"/>
                </a:cubicBezTo>
                <a:cubicBezTo>
                  <a:pt x="4870" y="3596"/>
                  <a:pt x="4834" y="4144"/>
                  <a:pt x="4846" y="2536"/>
                </a:cubicBezTo>
                <a:cubicBezTo>
                  <a:pt x="4846" y="2524"/>
                  <a:pt x="4834" y="2489"/>
                  <a:pt x="4822" y="2477"/>
                </a:cubicBezTo>
                <a:cubicBezTo>
                  <a:pt x="4810" y="2465"/>
                  <a:pt x="4810" y="2429"/>
                  <a:pt x="4786" y="2417"/>
                </a:cubicBezTo>
                <a:cubicBezTo>
                  <a:pt x="4774" y="2405"/>
                  <a:pt x="4751" y="2405"/>
                  <a:pt x="4727" y="2382"/>
                </a:cubicBezTo>
                <a:cubicBezTo>
                  <a:pt x="4715" y="2382"/>
                  <a:pt x="4703" y="2358"/>
                  <a:pt x="4667" y="2358"/>
                </a:cubicBezTo>
                <a:cubicBezTo>
                  <a:pt x="3560" y="2346"/>
                  <a:pt x="2798" y="1774"/>
                  <a:pt x="2798" y="1774"/>
                </a:cubicBezTo>
                <a:cubicBezTo>
                  <a:pt x="2770" y="1752"/>
                  <a:pt x="2731" y="1740"/>
                  <a:pt x="2692" y="1740"/>
                </a:cubicBezTo>
                <a:cubicBezTo>
                  <a:pt x="2648" y="1740"/>
                  <a:pt x="2603" y="1755"/>
                  <a:pt x="2572" y="1786"/>
                </a:cubicBezTo>
                <a:cubicBezTo>
                  <a:pt x="2572" y="1786"/>
                  <a:pt x="2203" y="2179"/>
                  <a:pt x="1726" y="2370"/>
                </a:cubicBezTo>
                <a:cubicBezTo>
                  <a:pt x="1715" y="2370"/>
                  <a:pt x="1715" y="2382"/>
                  <a:pt x="1691" y="2405"/>
                </a:cubicBezTo>
                <a:cubicBezTo>
                  <a:pt x="1667" y="2417"/>
                  <a:pt x="1631" y="2465"/>
                  <a:pt x="1631" y="2513"/>
                </a:cubicBezTo>
                <a:cubicBezTo>
                  <a:pt x="1631" y="2524"/>
                  <a:pt x="1619" y="2524"/>
                  <a:pt x="1619" y="2536"/>
                </a:cubicBezTo>
                <a:lnTo>
                  <a:pt x="1619" y="3787"/>
                </a:lnTo>
                <a:cubicBezTo>
                  <a:pt x="1619" y="3846"/>
                  <a:pt x="1631" y="3906"/>
                  <a:pt x="1631" y="3953"/>
                </a:cubicBezTo>
                <a:lnTo>
                  <a:pt x="1595" y="3953"/>
                </a:lnTo>
                <a:cubicBezTo>
                  <a:pt x="1334" y="3953"/>
                  <a:pt x="1131" y="3775"/>
                  <a:pt x="1095" y="3525"/>
                </a:cubicBezTo>
                <a:cubicBezTo>
                  <a:pt x="1024" y="2953"/>
                  <a:pt x="976" y="2453"/>
                  <a:pt x="976" y="1977"/>
                </a:cubicBezTo>
                <a:cubicBezTo>
                  <a:pt x="976" y="1054"/>
                  <a:pt x="1746" y="325"/>
                  <a:pt x="2616" y="325"/>
                </a:cubicBezTo>
                <a:cubicBezTo>
                  <a:pt x="2802" y="325"/>
                  <a:pt x="2991" y="358"/>
                  <a:pt x="3179" y="429"/>
                </a:cubicBezTo>
                <a:cubicBezTo>
                  <a:pt x="3381" y="500"/>
                  <a:pt x="3536" y="608"/>
                  <a:pt x="3679" y="739"/>
                </a:cubicBezTo>
                <a:cubicBezTo>
                  <a:pt x="3709" y="768"/>
                  <a:pt x="3753" y="783"/>
                  <a:pt x="3798" y="783"/>
                </a:cubicBezTo>
                <a:cubicBezTo>
                  <a:pt x="3843" y="783"/>
                  <a:pt x="3887" y="768"/>
                  <a:pt x="3917" y="739"/>
                </a:cubicBezTo>
                <a:lnTo>
                  <a:pt x="3929" y="727"/>
                </a:lnTo>
                <a:cubicBezTo>
                  <a:pt x="4081" y="557"/>
                  <a:pt x="4294" y="466"/>
                  <a:pt x="4511" y="466"/>
                </a:cubicBezTo>
                <a:cubicBezTo>
                  <a:pt x="4599" y="466"/>
                  <a:pt x="4688" y="481"/>
                  <a:pt x="4774" y="512"/>
                </a:cubicBezTo>
                <a:cubicBezTo>
                  <a:pt x="5084" y="619"/>
                  <a:pt x="5298" y="881"/>
                  <a:pt x="5322" y="1215"/>
                </a:cubicBezTo>
                <a:cubicBezTo>
                  <a:pt x="5322" y="1262"/>
                  <a:pt x="5334" y="1298"/>
                  <a:pt x="5334" y="1334"/>
                </a:cubicBezTo>
                <a:cubicBezTo>
                  <a:pt x="5358" y="1465"/>
                  <a:pt x="5358" y="1524"/>
                  <a:pt x="5358" y="1715"/>
                </a:cubicBezTo>
                <a:cubicBezTo>
                  <a:pt x="5358" y="1810"/>
                  <a:pt x="5429" y="1882"/>
                  <a:pt x="5513" y="1882"/>
                </a:cubicBezTo>
                <a:cubicBezTo>
                  <a:pt x="5608" y="1882"/>
                  <a:pt x="5679" y="1810"/>
                  <a:pt x="5679" y="1715"/>
                </a:cubicBezTo>
                <a:cubicBezTo>
                  <a:pt x="5679" y="1512"/>
                  <a:pt x="5679" y="1441"/>
                  <a:pt x="5667" y="1298"/>
                </a:cubicBezTo>
                <a:cubicBezTo>
                  <a:pt x="5667" y="1274"/>
                  <a:pt x="5667" y="1227"/>
                  <a:pt x="5655" y="1179"/>
                </a:cubicBezTo>
                <a:cubicBezTo>
                  <a:pt x="5608" y="739"/>
                  <a:pt x="5310" y="369"/>
                  <a:pt x="4893" y="215"/>
                </a:cubicBezTo>
                <a:cubicBezTo>
                  <a:pt x="4768" y="171"/>
                  <a:pt x="4639" y="150"/>
                  <a:pt x="4512" y="150"/>
                </a:cubicBezTo>
                <a:cubicBezTo>
                  <a:pt x="4254" y="150"/>
                  <a:pt x="4002" y="238"/>
                  <a:pt x="3786" y="405"/>
                </a:cubicBezTo>
                <a:cubicBezTo>
                  <a:pt x="3643" y="286"/>
                  <a:pt x="3477" y="203"/>
                  <a:pt x="3298" y="131"/>
                </a:cubicBezTo>
                <a:cubicBezTo>
                  <a:pt x="3066" y="42"/>
                  <a:pt x="2832" y="0"/>
                  <a:pt x="260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5" name="Google Shape;865;p43"/>
          <p:cNvGrpSpPr/>
          <p:nvPr/>
        </p:nvGrpSpPr>
        <p:grpSpPr>
          <a:xfrm>
            <a:off x="5833775" y="3809445"/>
            <a:ext cx="235185" cy="352253"/>
            <a:chOff x="5833775" y="3809445"/>
            <a:chExt cx="235185" cy="352253"/>
          </a:xfrm>
        </p:grpSpPr>
        <p:sp>
          <p:nvSpPr>
            <p:cNvPr id="866" name="Google Shape;866;p43"/>
            <p:cNvSpPr/>
            <p:nvPr/>
          </p:nvSpPr>
          <p:spPr>
            <a:xfrm>
              <a:off x="5859195" y="3855953"/>
              <a:ext cx="168417" cy="206866"/>
            </a:xfrm>
            <a:custGeom>
              <a:rect b="b" l="l" r="r" t="t"/>
              <a:pathLst>
                <a:path extrusionOk="0" h="6494" w="5287">
                  <a:moveTo>
                    <a:pt x="2584" y="1"/>
                  </a:moveTo>
                  <a:cubicBezTo>
                    <a:pt x="2489" y="1"/>
                    <a:pt x="2417" y="72"/>
                    <a:pt x="2417" y="156"/>
                  </a:cubicBezTo>
                  <a:cubicBezTo>
                    <a:pt x="2417" y="251"/>
                    <a:pt x="2489" y="322"/>
                    <a:pt x="2584" y="322"/>
                  </a:cubicBezTo>
                  <a:cubicBezTo>
                    <a:pt x="2894" y="334"/>
                    <a:pt x="3144" y="370"/>
                    <a:pt x="3489" y="501"/>
                  </a:cubicBezTo>
                  <a:cubicBezTo>
                    <a:pt x="4501" y="930"/>
                    <a:pt x="4679" y="2227"/>
                    <a:pt x="4406" y="3299"/>
                  </a:cubicBezTo>
                  <a:cubicBezTo>
                    <a:pt x="4513" y="2477"/>
                    <a:pt x="4275" y="1787"/>
                    <a:pt x="3691" y="1215"/>
                  </a:cubicBezTo>
                  <a:cubicBezTo>
                    <a:pt x="3607" y="1131"/>
                    <a:pt x="3484" y="1077"/>
                    <a:pt x="3356" y="1077"/>
                  </a:cubicBezTo>
                  <a:cubicBezTo>
                    <a:pt x="3285" y="1077"/>
                    <a:pt x="3212" y="1094"/>
                    <a:pt x="3144" y="1132"/>
                  </a:cubicBezTo>
                  <a:cubicBezTo>
                    <a:pt x="2977" y="1215"/>
                    <a:pt x="2894" y="1430"/>
                    <a:pt x="2953" y="1620"/>
                  </a:cubicBezTo>
                  <a:cubicBezTo>
                    <a:pt x="3632" y="4013"/>
                    <a:pt x="2834" y="5085"/>
                    <a:pt x="1298" y="5502"/>
                  </a:cubicBezTo>
                  <a:cubicBezTo>
                    <a:pt x="1191" y="5537"/>
                    <a:pt x="1191" y="5609"/>
                    <a:pt x="881" y="6049"/>
                  </a:cubicBezTo>
                  <a:cubicBezTo>
                    <a:pt x="845" y="6112"/>
                    <a:pt x="789" y="6141"/>
                    <a:pt x="732" y="6141"/>
                  </a:cubicBezTo>
                  <a:cubicBezTo>
                    <a:pt x="714" y="6141"/>
                    <a:pt x="696" y="6138"/>
                    <a:pt x="679" y="6133"/>
                  </a:cubicBezTo>
                  <a:cubicBezTo>
                    <a:pt x="560" y="6097"/>
                    <a:pt x="500" y="5966"/>
                    <a:pt x="560" y="5859"/>
                  </a:cubicBezTo>
                  <a:cubicBezTo>
                    <a:pt x="750" y="5442"/>
                    <a:pt x="1072" y="4894"/>
                    <a:pt x="941" y="3739"/>
                  </a:cubicBezTo>
                  <a:lnTo>
                    <a:pt x="941" y="3739"/>
                  </a:lnTo>
                  <a:lnTo>
                    <a:pt x="1786" y="4335"/>
                  </a:lnTo>
                  <a:cubicBezTo>
                    <a:pt x="1878" y="4393"/>
                    <a:pt x="1981" y="4421"/>
                    <a:pt x="2083" y="4421"/>
                  </a:cubicBezTo>
                  <a:cubicBezTo>
                    <a:pt x="2232" y="4421"/>
                    <a:pt x="2378" y="4360"/>
                    <a:pt x="2477" y="4240"/>
                  </a:cubicBezTo>
                  <a:cubicBezTo>
                    <a:pt x="2655" y="4013"/>
                    <a:pt x="2620" y="3644"/>
                    <a:pt x="2370" y="3478"/>
                  </a:cubicBezTo>
                  <a:lnTo>
                    <a:pt x="2024" y="3239"/>
                  </a:lnTo>
                  <a:cubicBezTo>
                    <a:pt x="1536" y="2882"/>
                    <a:pt x="1250" y="2323"/>
                    <a:pt x="1250" y="1704"/>
                  </a:cubicBezTo>
                  <a:cubicBezTo>
                    <a:pt x="1262" y="1192"/>
                    <a:pt x="1405" y="739"/>
                    <a:pt x="1893" y="477"/>
                  </a:cubicBezTo>
                  <a:cubicBezTo>
                    <a:pt x="1965" y="430"/>
                    <a:pt x="2001" y="322"/>
                    <a:pt x="1953" y="251"/>
                  </a:cubicBezTo>
                  <a:cubicBezTo>
                    <a:pt x="1920" y="202"/>
                    <a:pt x="1865" y="170"/>
                    <a:pt x="1807" y="170"/>
                  </a:cubicBezTo>
                  <a:cubicBezTo>
                    <a:pt x="1780" y="170"/>
                    <a:pt x="1753" y="176"/>
                    <a:pt x="1727" y="191"/>
                  </a:cubicBezTo>
                  <a:cubicBezTo>
                    <a:pt x="1346" y="406"/>
                    <a:pt x="1060" y="775"/>
                    <a:pt x="989" y="1203"/>
                  </a:cubicBezTo>
                  <a:cubicBezTo>
                    <a:pt x="798" y="2192"/>
                    <a:pt x="1167" y="3001"/>
                    <a:pt x="1834" y="3489"/>
                  </a:cubicBezTo>
                  <a:cubicBezTo>
                    <a:pt x="1839" y="3493"/>
                    <a:pt x="1841" y="3494"/>
                    <a:pt x="1841" y="3494"/>
                  </a:cubicBezTo>
                  <a:cubicBezTo>
                    <a:pt x="1840" y="3494"/>
                    <a:pt x="1839" y="3493"/>
                    <a:pt x="1839" y="3493"/>
                  </a:cubicBezTo>
                  <a:lnTo>
                    <a:pt x="1839" y="3493"/>
                  </a:lnTo>
                  <a:cubicBezTo>
                    <a:pt x="1837" y="3493"/>
                    <a:pt x="1859" y="3512"/>
                    <a:pt x="2179" y="3739"/>
                  </a:cubicBezTo>
                  <a:cubicBezTo>
                    <a:pt x="2263" y="3811"/>
                    <a:pt x="2286" y="3954"/>
                    <a:pt x="2215" y="4037"/>
                  </a:cubicBezTo>
                  <a:cubicBezTo>
                    <a:pt x="2182" y="4076"/>
                    <a:pt x="2139" y="4094"/>
                    <a:pt x="2094" y="4094"/>
                  </a:cubicBezTo>
                  <a:cubicBezTo>
                    <a:pt x="2058" y="4094"/>
                    <a:pt x="2021" y="4082"/>
                    <a:pt x="1989" y="4061"/>
                  </a:cubicBezTo>
                  <a:lnTo>
                    <a:pt x="1072" y="3418"/>
                  </a:lnTo>
                  <a:cubicBezTo>
                    <a:pt x="1022" y="3383"/>
                    <a:pt x="967" y="3367"/>
                    <a:pt x="914" y="3367"/>
                  </a:cubicBezTo>
                  <a:cubicBezTo>
                    <a:pt x="748" y="3367"/>
                    <a:pt x="593" y="3515"/>
                    <a:pt x="619" y="3704"/>
                  </a:cubicBezTo>
                  <a:cubicBezTo>
                    <a:pt x="822" y="5371"/>
                    <a:pt x="0" y="5597"/>
                    <a:pt x="238" y="6133"/>
                  </a:cubicBezTo>
                  <a:cubicBezTo>
                    <a:pt x="329" y="6327"/>
                    <a:pt x="521" y="6429"/>
                    <a:pt x="712" y="6429"/>
                  </a:cubicBezTo>
                  <a:cubicBezTo>
                    <a:pt x="873" y="6429"/>
                    <a:pt x="1033" y="6356"/>
                    <a:pt x="1131" y="6204"/>
                  </a:cubicBezTo>
                  <a:lnTo>
                    <a:pt x="1417" y="5775"/>
                  </a:lnTo>
                  <a:cubicBezTo>
                    <a:pt x="3477" y="5180"/>
                    <a:pt x="3834" y="3585"/>
                    <a:pt x="3239" y="1501"/>
                  </a:cubicBezTo>
                  <a:cubicBezTo>
                    <a:pt x="3221" y="1449"/>
                    <a:pt x="3242" y="1370"/>
                    <a:pt x="3321" y="1370"/>
                  </a:cubicBezTo>
                  <a:cubicBezTo>
                    <a:pt x="3349" y="1370"/>
                    <a:pt x="3385" y="1381"/>
                    <a:pt x="3429" y="1406"/>
                  </a:cubicBezTo>
                  <a:cubicBezTo>
                    <a:pt x="3429" y="1406"/>
                    <a:pt x="3441" y="1406"/>
                    <a:pt x="3441" y="1430"/>
                  </a:cubicBezTo>
                  <a:cubicBezTo>
                    <a:pt x="4525" y="2501"/>
                    <a:pt x="4251" y="4013"/>
                    <a:pt x="2560" y="6228"/>
                  </a:cubicBezTo>
                  <a:cubicBezTo>
                    <a:pt x="2501" y="6311"/>
                    <a:pt x="2513" y="6395"/>
                    <a:pt x="2596" y="6454"/>
                  </a:cubicBezTo>
                  <a:cubicBezTo>
                    <a:pt x="2623" y="6481"/>
                    <a:pt x="2657" y="6493"/>
                    <a:pt x="2692" y="6493"/>
                  </a:cubicBezTo>
                  <a:cubicBezTo>
                    <a:pt x="2734" y="6493"/>
                    <a:pt x="2777" y="6475"/>
                    <a:pt x="2810" y="6442"/>
                  </a:cubicBezTo>
                  <a:cubicBezTo>
                    <a:pt x="4120" y="5013"/>
                    <a:pt x="5287" y="3180"/>
                    <a:pt x="4668" y="1346"/>
                  </a:cubicBezTo>
                  <a:cubicBezTo>
                    <a:pt x="4370" y="453"/>
                    <a:pt x="3513" y="1"/>
                    <a:pt x="2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5833775" y="4034946"/>
              <a:ext cx="128981" cy="126751"/>
            </a:xfrm>
            <a:custGeom>
              <a:rect b="b" l="l" r="r" t="t"/>
              <a:pathLst>
                <a:path extrusionOk="0" h="3979" w="4049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25"/>
                    <a:pt x="13" y="97"/>
                    <a:pt x="24" y="180"/>
                  </a:cubicBezTo>
                  <a:cubicBezTo>
                    <a:pt x="120" y="811"/>
                    <a:pt x="132" y="1407"/>
                    <a:pt x="72" y="1954"/>
                  </a:cubicBezTo>
                  <a:cubicBezTo>
                    <a:pt x="1" y="2597"/>
                    <a:pt x="239" y="3204"/>
                    <a:pt x="715" y="3597"/>
                  </a:cubicBezTo>
                  <a:cubicBezTo>
                    <a:pt x="1036" y="3847"/>
                    <a:pt x="1394" y="3978"/>
                    <a:pt x="1810" y="3978"/>
                  </a:cubicBezTo>
                  <a:cubicBezTo>
                    <a:pt x="2441" y="3978"/>
                    <a:pt x="3013" y="3669"/>
                    <a:pt x="3394" y="3145"/>
                  </a:cubicBezTo>
                  <a:lnTo>
                    <a:pt x="3989" y="2311"/>
                  </a:lnTo>
                  <a:cubicBezTo>
                    <a:pt x="4049" y="2228"/>
                    <a:pt x="3977" y="2073"/>
                    <a:pt x="3834" y="2073"/>
                  </a:cubicBezTo>
                  <a:cubicBezTo>
                    <a:pt x="3834" y="2073"/>
                    <a:pt x="3831" y="2073"/>
                    <a:pt x="3825" y="2073"/>
                  </a:cubicBezTo>
                  <a:cubicBezTo>
                    <a:pt x="3793" y="2073"/>
                    <a:pt x="3686" y="2082"/>
                    <a:pt x="3656" y="2192"/>
                  </a:cubicBezTo>
                  <a:lnTo>
                    <a:pt x="3108" y="2966"/>
                  </a:lnTo>
                  <a:cubicBezTo>
                    <a:pt x="2633" y="3632"/>
                    <a:pt x="1970" y="3669"/>
                    <a:pt x="1826" y="3669"/>
                  </a:cubicBezTo>
                  <a:cubicBezTo>
                    <a:pt x="1808" y="3669"/>
                    <a:pt x="1798" y="3669"/>
                    <a:pt x="1798" y="3669"/>
                  </a:cubicBezTo>
                  <a:cubicBezTo>
                    <a:pt x="929" y="3669"/>
                    <a:pt x="263" y="2907"/>
                    <a:pt x="382" y="2002"/>
                  </a:cubicBezTo>
                  <a:cubicBezTo>
                    <a:pt x="453" y="1419"/>
                    <a:pt x="441" y="799"/>
                    <a:pt x="334" y="145"/>
                  </a:cubicBezTo>
                  <a:cubicBezTo>
                    <a:pt x="323" y="57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3"/>
            <p:cNvSpPr/>
            <p:nvPr/>
          </p:nvSpPr>
          <p:spPr>
            <a:xfrm>
              <a:off x="5836068" y="3809445"/>
              <a:ext cx="232892" cy="278285"/>
            </a:xfrm>
            <a:custGeom>
              <a:rect b="b" l="l" r="r" t="t"/>
              <a:pathLst>
                <a:path extrusionOk="0" h="8736" w="7311">
                  <a:moveTo>
                    <a:pt x="3693" y="0"/>
                  </a:moveTo>
                  <a:cubicBezTo>
                    <a:pt x="3479" y="0"/>
                    <a:pt x="3263" y="26"/>
                    <a:pt x="3048" y="80"/>
                  </a:cubicBezTo>
                  <a:cubicBezTo>
                    <a:pt x="2334" y="258"/>
                    <a:pt x="1774" y="616"/>
                    <a:pt x="1322" y="1128"/>
                  </a:cubicBezTo>
                  <a:cubicBezTo>
                    <a:pt x="1012" y="1473"/>
                    <a:pt x="631" y="1663"/>
                    <a:pt x="167" y="1699"/>
                  </a:cubicBezTo>
                  <a:cubicBezTo>
                    <a:pt x="71" y="1699"/>
                    <a:pt x="0" y="1782"/>
                    <a:pt x="12" y="1878"/>
                  </a:cubicBezTo>
                  <a:cubicBezTo>
                    <a:pt x="12" y="1951"/>
                    <a:pt x="86" y="2025"/>
                    <a:pt x="161" y="2025"/>
                  </a:cubicBezTo>
                  <a:cubicBezTo>
                    <a:pt x="171" y="2025"/>
                    <a:pt x="181" y="2023"/>
                    <a:pt x="191" y="2021"/>
                  </a:cubicBezTo>
                  <a:cubicBezTo>
                    <a:pt x="726" y="1985"/>
                    <a:pt x="1226" y="1759"/>
                    <a:pt x="1584" y="1342"/>
                  </a:cubicBezTo>
                  <a:cubicBezTo>
                    <a:pt x="2196" y="655"/>
                    <a:pt x="2970" y="332"/>
                    <a:pt x="3709" y="332"/>
                  </a:cubicBezTo>
                  <a:cubicBezTo>
                    <a:pt x="4637" y="332"/>
                    <a:pt x="5511" y="841"/>
                    <a:pt x="5941" y="1782"/>
                  </a:cubicBezTo>
                  <a:cubicBezTo>
                    <a:pt x="7310" y="4807"/>
                    <a:pt x="4286" y="8247"/>
                    <a:pt x="4167" y="8486"/>
                  </a:cubicBezTo>
                  <a:cubicBezTo>
                    <a:pt x="4096" y="8593"/>
                    <a:pt x="4167" y="8736"/>
                    <a:pt x="4298" y="8736"/>
                  </a:cubicBezTo>
                  <a:cubicBezTo>
                    <a:pt x="4346" y="8736"/>
                    <a:pt x="4405" y="8712"/>
                    <a:pt x="4441" y="8664"/>
                  </a:cubicBezTo>
                  <a:cubicBezTo>
                    <a:pt x="5132" y="7676"/>
                    <a:pt x="5096" y="7736"/>
                    <a:pt x="5108" y="7724"/>
                  </a:cubicBezTo>
                  <a:cubicBezTo>
                    <a:pt x="6298" y="5878"/>
                    <a:pt x="7144" y="3675"/>
                    <a:pt x="6215" y="1651"/>
                  </a:cubicBezTo>
                  <a:cubicBezTo>
                    <a:pt x="5759" y="640"/>
                    <a:pt x="4758" y="0"/>
                    <a:pt x="36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3"/>
          <p:cNvGrpSpPr/>
          <p:nvPr/>
        </p:nvGrpSpPr>
        <p:grpSpPr>
          <a:xfrm>
            <a:off x="4942472" y="3809318"/>
            <a:ext cx="238976" cy="352762"/>
            <a:chOff x="4942472" y="3809318"/>
            <a:chExt cx="238976" cy="352762"/>
          </a:xfrm>
        </p:grpSpPr>
        <p:sp>
          <p:nvSpPr>
            <p:cNvPr id="870" name="Google Shape;870;p43"/>
            <p:cNvSpPr/>
            <p:nvPr/>
          </p:nvSpPr>
          <p:spPr>
            <a:xfrm>
              <a:off x="4975473" y="3837159"/>
              <a:ext cx="77790" cy="77790"/>
            </a:xfrm>
            <a:custGeom>
              <a:rect b="b" l="l" r="r" t="t"/>
              <a:pathLst>
                <a:path extrusionOk="0" h="2442" w="2442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3"/>
            <p:cNvSpPr/>
            <p:nvPr/>
          </p:nvSpPr>
          <p:spPr>
            <a:xfrm>
              <a:off x="5056640" y="3837000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3"/>
            <p:cNvSpPr/>
            <p:nvPr/>
          </p:nvSpPr>
          <p:spPr>
            <a:xfrm>
              <a:off x="4962572" y="3943969"/>
              <a:ext cx="90691" cy="77662"/>
            </a:xfrm>
            <a:custGeom>
              <a:rect b="b" l="l" r="r" t="t"/>
              <a:pathLst>
                <a:path extrusionOk="0" h="2438" w="2847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3"/>
            <p:cNvSpPr/>
            <p:nvPr/>
          </p:nvSpPr>
          <p:spPr>
            <a:xfrm>
              <a:off x="5056640" y="3943969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3"/>
            <p:cNvSpPr/>
            <p:nvPr/>
          </p:nvSpPr>
          <p:spPr>
            <a:xfrm>
              <a:off x="4975473" y="4050492"/>
              <a:ext cx="77790" cy="78300"/>
            </a:xfrm>
            <a:custGeom>
              <a:rect b="b" l="l" r="r" t="t"/>
              <a:pathLst>
                <a:path extrusionOk="0" h="2458" w="2442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3"/>
            <p:cNvSpPr/>
            <p:nvPr/>
          </p:nvSpPr>
          <p:spPr>
            <a:xfrm>
              <a:off x="5056640" y="4051288"/>
              <a:ext cx="90691" cy="77949"/>
            </a:xfrm>
            <a:custGeom>
              <a:rect b="b" l="l" r="r" t="t"/>
              <a:pathLst>
                <a:path extrusionOk="0" h="2447" w="2847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3"/>
            <p:cNvSpPr/>
            <p:nvPr/>
          </p:nvSpPr>
          <p:spPr>
            <a:xfrm>
              <a:off x="4942472" y="3809318"/>
              <a:ext cx="238976" cy="352762"/>
            </a:xfrm>
            <a:custGeom>
              <a:rect b="b" l="l" r="r" t="t"/>
              <a:pathLst>
                <a:path extrusionOk="0" h="11074" w="7502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3"/>
          <p:cNvGrpSpPr/>
          <p:nvPr/>
        </p:nvGrpSpPr>
        <p:grpSpPr>
          <a:xfrm>
            <a:off x="6266525" y="3807788"/>
            <a:ext cx="260223" cy="353527"/>
            <a:chOff x="6266525" y="3807788"/>
            <a:chExt cx="260223" cy="353527"/>
          </a:xfrm>
        </p:grpSpPr>
        <p:sp>
          <p:nvSpPr>
            <p:cNvPr id="878" name="Google Shape;878;p43"/>
            <p:cNvSpPr/>
            <p:nvPr/>
          </p:nvSpPr>
          <p:spPr>
            <a:xfrm>
              <a:off x="6266525" y="3807788"/>
              <a:ext cx="260223" cy="353527"/>
            </a:xfrm>
            <a:custGeom>
              <a:rect b="b" l="l" r="r" t="t"/>
              <a:pathLst>
                <a:path extrusionOk="0" h="11098" w="8169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6370085" y="4004652"/>
              <a:ext cx="13284" cy="13284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6423156" y="4017904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6364766" y="4050906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2" name="Google Shape;882;p43"/>
          <p:cNvSpPr/>
          <p:nvPr/>
        </p:nvSpPr>
        <p:spPr>
          <a:xfrm>
            <a:off x="7972870" y="3808967"/>
            <a:ext cx="348749" cy="353877"/>
          </a:xfrm>
          <a:custGeom>
            <a:rect b="b" l="l" r="r" t="t"/>
            <a:pathLst>
              <a:path extrusionOk="0" h="11109" w="10948">
                <a:moveTo>
                  <a:pt x="2620" y="1738"/>
                </a:moveTo>
                <a:lnTo>
                  <a:pt x="2620" y="1738"/>
                </a:lnTo>
                <a:cubicBezTo>
                  <a:pt x="2108" y="2262"/>
                  <a:pt x="2227" y="3107"/>
                  <a:pt x="2846" y="3488"/>
                </a:cubicBezTo>
                <a:cubicBezTo>
                  <a:pt x="2763" y="3524"/>
                  <a:pt x="2704" y="3571"/>
                  <a:pt x="2644" y="3631"/>
                </a:cubicBezTo>
                <a:cubicBezTo>
                  <a:pt x="2275" y="2559"/>
                  <a:pt x="1989" y="2595"/>
                  <a:pt x="2144" y="2238"/>
                </a:cubicBezTo>
                <a:cubicBezTo>
                  <a:pt x="2227" y="2012"/>
                  <a:pt x="2406" y="1845"/>
                  <a:pt x="2620" y="1738"/>
                </a:cubicBezTo>
                <a:close/>
                <a:moveTo>
                  <a:pt x="8740" y="4214"/>
                </a:moveTo>
                <a:cubicBezTo>
                  <a:pt x="8716" y="4345"/>
                  <a:pt x="8716" y="4500"/>
                  <a:pt x="8704" y="4643"/>
                </a:cubicBezTo>
                <a:cubicBezTo>
                  <a:pt x="8645" y="4572"/>
                  <a:pt x="8561" y="4512"/>
                  <a:pt x="8466" y="4452"/>
                </a:cubicBezTo>
                <a:cubicBezTo>
                  <a:pt x="8573" y="4393"/>
                  <a:pt x="8657" y="4298"/>
                  <a:pt x="8740" y="4214"/>
                </a:cubicBezTo>
                <a:close/>
                <a:moveTo>
                  <a:pt x="8025" y="1650"/>
                </a:moveTo>
                <a:cubicBezTo>
                  <a:pt x="8616" y="1650"/>
                  <a:pt x="9126" y="2169"/>
                  <a:pt x="8990" y="2798"/>
                </a:cubicBezTo>
                <a:cubicBezTo>
                  <a:pt x="8978" y="2869"/>
                  <a:pt x="8954" y="2952"/>
                  <a:pt x="8942" y="3036"/>
                </a:cubicBezTo>
                <a:cubicBezTo>
                  <a:pt x="8764" y="2655"/>
                  <a:pt x="8383" y="2381"/>
                  <a:pt x="7919" y="2381"/>
                </a:cubicBezTo>
                <a:cubicBezTo>
                  <a:pt x="7823" y="2381"/>
                  <a:pt x="7752" y="2452"/>
                  <a:pt x="7752" y="2547"/>
                </a:cubicBezTo>
                <a:cubicBezTo>
                  <a:pt x="7752" y="2631"/>
                  <a:pt x="7823" y="2714"/>
                  <a:pt x="7919" y="2714"/>
                </a:cubicBezTo>
                <a:cubicBezTo>
                  <a:pt x="8359" y="2714"/>
                  <a:pt x="8716" y="3071"/>
                  <a:pt x="8716" y="3512"/>
                </a:cubicBezTo>
                <a:cubicBezTo>
                  <a:pt x="8716" y="3964"/>
                  <a:pt x="8359" y="4322"/>
                  <a:pt x="7919" y="4322"/>
                </a:cubicBezTo>
                <a:lnTo>
                  <a:pt x="7907" y="4322"/>
                </a:lnTo>
                <a:cubicBezTo>
                  <a:pt x="7765" y="4329"/>
                  <a:pt x="6934" y="4515"/>
                  <a:pt x="5736" y="4515"/>
                </a:cubicBezTo>
                <a:cubicBezTo>
                  <a:pt x="5124" y="4515"/>
                  <a:pt x="4417" y="4466"/>
                  <a:pt x="3656" y="4322"/>
                </a:cubicBezTo>
                <a:cubicBezTo>
                  <a:pt x="3643" y="4317"/>
                  <a:pt x="3630" y="4315"/>
                  <a:pt x="3617" y="4315"/>
                </a:cubicBezTo>
                <a:cubicBezTo>
                  <a:pt x="3557" y="4315"/>
                  <a:pt x="3497" y="4358"/>
                  <a:pt x="3477" y="4417"/>
                </a:cubicBezTo>
                <a:cubicBezTo>
                  <a:pt x="3454" y="4512"/>
                  <a:pt x="3513" y="4619"/>
                  <a:pt x="3597" y="4643"/>
                </a:cubicBezTo>
                <a:cubicBezTo>
                  <a:pt x="4287" y="4774"/>
                  <a:pt x="5001" y="4857"/>
                  <a:pt x="5740" y="4857"/>
                </a:cubicBezTo>
                <a:lnTo>
                  <a:pt x="5752" y="4857"/>
                </a:lnTo>
                <a:cubicBezTo>
                  <a:pt x="6466" y="4857"/>
                  <a:pt x="7204" y="4798"/>
                  <a:pt x="7930" y="4655"/>
                </a:cubicBezTo>
                <a:cubicBezTo>
                  <a:pt x="8359" y="4655"/>
                  <a:pt x="8716" y="5012"/>
                  <a:pt x="8716" y="5465"/>
                </a:cubicBezTo>
                <a:cubicBezTo>
                  <a:pt x="8716" y="5905"/>
                  <a:pt x="8359" y="6262"/>
                  <a:pt x="7919" y="6262"/>
                </a:cubicBezTo>
                <a:cubicBezTo>
                  <a:pt x="7807" y="6262"/>
                  <a:pt x="7088" y="6463"/>
                  <a:pt x="5862" y="6463"/>
                </a:cubicBezTo>
                <a:cubicBezTo>
                  <a:pt x="5249" y="6463"/>
                  <a:pt x="4509" y="6413"/>
                  <a:pt x="3656" y="6262"/>
                </a:cubicBezTo>
                <a:cubicBezTo>
                  <a:pt x="3649" y="6261"/>
                  <a:pt x="3642" y="6261"/>
                  <a:pt x="3635" y="6261"/>
                </a:cubicBezTo>
                <a:cubicBezTo>
                  <a:pt x="3557" y="6261"/>
                  <a:pt x="3476" y="6318"/>
                  <a:pt x="3466" y="6405"/>
                </a:cubicBezTo>
                <a:cubicBezTo>
                  <a:pt x="3454" y="6488"/>
                  <a:pt x="3513" y="6584"/>
                  <a:pt x="3597" y="6596"/>
                </a:cubicBezTo>
                <a:cubicBezTo>
                  <a:pt x="4370" y="6727"/>
                  <a:pt x="5121" y="6786"/>
                  <a:pt x="5835" y="6786"/>
                </a:cubicBezTo>
                <a:cubicBezTo>
                  <a:pt x="6549" y="6786"/>
                  <a:pt x="7240" y="6727"/>
                  <a:pt x="7930" y="6596"/>
                </a:cubicBezTo>
                <a:cubicBezTo>
                  <a:pt x="8240" y="6596"/>
                  <a:pt x="8526" y="6465"/>
                  <a:pt x="8728" y="6238"/>
                </a:cubicBezTo>
                <a:lnTo>
                  <a:pt x="8728" y="6238"/>
                </a:lnTo>
                <a:cubicBezTo>
                  <a:pt x="8752" y="6536"/>
                  <a:pt x="8776" y="6881"/>
                  <a:pt x="8573" y="7334"/>
                </a:cubicBezTo>
                <a:cubicBezTo>
                  <a:pt x="8454" y="7370"/>
                  <a:pt x="7919" y="7500"/>
                  <a:pt x="6811" y="7560"/>
                </a:cubicBezTo>
                <a:cubicBezTo>
                  <a:pt x="6523" y="7574"/>
                  <a:pt x="6226" y="7581"/>
                  <a:pt x="5931" y="7581"/>
                </a:cubicBezTo>
                <a:cubicBezTo>
                  <a:pt x="5238" y="7581"/>
                  <a:pt x="4559" y="7543"/>
                  <a:pt x="4049" y="7477"/>
                </a:cubicBezTo>
                <a:cubicBezTo>
                  <a:pt x="3263" y="7370"/>
                  <a:pt x="3108" y="7215"/>
                  <a:pt x="3096" y="7203"/>
                </a:cubicBezTo>
                <a:cubicBezTo>
                  <a:pt x="3108" y="6715"/>
                  <a:pt x="3108" y="6191"/>
                  <a:pt x="3061" y="5691"/>
                </a:cubicBezTo>
                <a:cubicBezTo>
                  <a:pt x="3188" y="5623"/>
                  <a:pt x="3279" y="5601"/>
                  <a:pt x="3418" y="5601"/>
                </a:cubicBezTo>
                <a:cubicBezTo>
                  <a:pt x="3697" y="5601"/>
                  <a:pt x="4168" y="5691"/>
                  <a:pt x="5502" y="5691"/>
                </a:cubicBezTo>
                <a:cubicBezTo>
                  <a:pt x="5568" y="5692"/>
                  <a:pt x="5637" y="5692"/>
                  <a:pt x="5707" y="5692"/>
                </a:cubicBezTo>
                <a:cubicBezTo>
                  <a:pt x="6578" y="5692"/>
                  <a:pt x="7678" y="5627"/>
                  <a:pt x="7799" y="5572"/>
                </a:cubicBezTo>
                <a:cubicBezTo>
                  <a:pt x="7962" y="5490"/>
                  <a:pt x="7887" y="5250"/>
                  <a:pt x="7716" y="5250"/>
                </a:cubicBezTo>
                <a:cubicBezTo>
                  <a:pt x="7712" y="5250"/>
                  <a:pt x="7708" y="5250"/>
                  <a:pt x="7704" y="5250"/>
                </a:cubicBezTo>
                <a:cubicBezTo>
                  <a:pt x="7043" y="5304"/>
                  <a:pt x="6391" y="5347"/>
                  <a:pt x="5732" y="5347"/>
                </a:cubicBezTo>
                <a:cubicBezTo>
                  <a:pt x="5655" y="5347"/>
                  <a:pt x="5579" y="5347"/>
                  <a:pt x="5502" y="5345"/>
                </a:cubicBezTo>
                <a:cubicBezTo>
                  <a:pt x="4394" y="5334"/>
                  <a:pt x="3501" y="5250"/>
                  <a:pt x="3442" y="5250"/>
                </a:cubicBezTo>
                <a:cubicBezTo>
                  <a:pt x="3287" y="5250"/>
                  <a:pt x="3144" y="5214"/>
                  <a:pt x="3001" y="5131"/>
                </a:cubicBezTo>
                <a:cubicBezTo>
                  <a:pt x="2942" y="4738"/>
                  <a:pt x="2870" y="4357"/>
                  <a:pt x="2787" y="4000"/>
                </a:cubicBezTo>
                <a:cubicBezTo>
                  <a:pt x="2930" y="3798"/>
                  <a:pt x="3168" y="3667"/>
                  <a:pt x="3418" y="3667"/>
                </a:cubicBezTo>
                <a:cubicBezTo>
                  <a:pt x="4180" y="3810"/>
                  <a:pt x="4954" y="3881"/>
                  <a:pt x="5716" y="3881"/>
                </a:cubicBezTo>
                <a:cubicBezTo>
                  <a:pt x="6549" y="3881"/>
                  <a:pt x="7383" y="3762"/>
                  <a:pt x="7764" y="3667"/>
                </a:cubicBezTo>
                <a:cubicBezTo>
                  <a:pt x="7955" y="3610"/>
                  <a:pt x="7912" y="3342"/>
                  <a:pt x="7727" y="3342"/>
                </a:cubicBezTo>
                <a:cubicBezTo>
                  <a:pt x="7716" y="3342"/>
                  <a:pt x="7704" y="3343"/>
                  <a:pt x="7692" y="3345"/>
                </a:cubicBezTo>
                <a:cubicBezTo>
                  <a:pt x="6962" y="3512"/>
                  <a:pt x="6268" y="3567"/>
                  <a:pt x="5659" y="3567"/>
                </a:cubicBezTo>
                <a:cubicBezTo>
                  <a:pt x="4443" y="3567"/>
                  <a:pt x="3573" y="3345"/>
                  <a:pt x="3454" y="3345"/>
                </a:cubicBezTo>
                <a:cubicBezTo>
                  <a:pt x="3001" y="3345"/>
                  <a:pt x="2644" y="2988"/>
                  <a:pt x="2644" y="2547"/>
                </a:cubicBezTo>
                <a:cubicBezTo>
                  <a:pt x="2644" y="2095"/>
                  <a:pt x="3001" y="1738"/>
                  <a:pt x="3454" y="1738"/>
                </a:cubicBezTo>
                <a:lnTo>
                  <a:pt x="3466" y="1738"/>
                </a:lnTo>
                <a:cubicBezTo>
                  <a:pt x="3477" y="1738"/>
                  <a:pt x="3477" y="1762"/>
                  <a:pt x="3501" y="1762"/>
                </a:cubicBezTo>
                <a:cubicBezTo>
                  <a:pt x="4177" y="2057"/>
                  <a:pt x="4860" y="2207"/>
                  <a:pt x="5550" y="2207"/>
                </a:cubicBezTo>
                <a:cubicBezTo>
                  <a:pt x="5724" y="2207"/>
                  <a:pt x="5898" y="2198"/>
                  <a:pt x="6073" y="2178"/>
                </a:cubicBezTo>
                <a:lnTo>
                  <a:pt x="6073" y="2178"/>
                </a:lnTo>
                <a:cubicBezTo>
                  <a:pt x="5883" y="2333"/>
                  <a:pt x="5621" y="2476"/>
                  <a:pt x="5359" y="2476"/>
                </a:cubicBezTo>
                <a:cubicBezTo>
                  <a:pt x="4811" y="2452"/>
                  <a:pt x="4228" y="2428"/>
                  <a:pt x="3644" y="2369"/>
                </a:cubicBezTo>
                <a:cubicBezTo>
                  <a:pt x="3638" y="2368"/>
                  <a:pt x="3632" y="2368"/>
                  <a:pt x="3626" y="2368"/>
                </a:cubicBezTo>
                <a:cubicBezTo>
                  <a:pt x="3549" y="2368"/>
                  <a:pt x="3477" y="2435"/>
                  <a:pt x="3466" y="2512"/>
                </a:cubicBezTo>
                <a:cubicBezTo>
                  <a:pt x="3454" y="2607"/>
                  <a:pt x="3525" y="2678"/>
                  <a:pt x="3620" y="2690"/>
                </a:cubicBezTo>
                <a:cubicBezTo>
                  <a:pt x="4398" y="2763"/>
                  <a:pt x="5186" y="2808"/>
                  <a:pt x="5967" y="2808"/>
                </a:cubicBezTo>
                <a:cubicBezTo>
                  <a:pt x="6346" y="2808"/>
                  <a:pt x="6724" y="2797"/>
                  <a:pt x="7097" y="2774"/>
                </a:cubicBezTo>
                <a:cubicBezTo>
                  <a:pt x="7192" y="2774"/>
                  <a:pt x="7264" y="2678"/>
                  <a:pt x="7252" y="2595"/>
                </a:cubicBezTo>
                <a:cubicBezTo>
                  <a:pt x="7252" y="2507"/>
                  <a:pt x="7170" y="2439"/>
                  <a:pt x="7092" y="2439"/>
                </a:cubicBezTo>
                <a:cubicBezTo>
                  <a:pt x="7085" y="2439"/>
                  <a:pt x="7079" y="2439"/>
                  <a:pt x="7073" y="2440"/>
                </a:cubicBezTo>
                <a:cubicBezTo>
                  <a:pt x="6787" y="2452"/>
                  <a:pt x="6502" y="2476"/>
                  <a:pt x="6216" y="2476"/>
                </a:cubicBezTo>
                <a:cubicBezTo>
                  <a:pt x="6371" y="2357"/>
                  <a:pt x="6502" y="2214"/>
                  <a:pt x="6597" y="2083"/>
                </a:cubicBezTo>
                <a:cubicBezTo>
                  <a:pt x="6930" y="2012"/>
                  <a:pt x="7264" y="1893"/>
                  <a:pt x="7609" y="1738"/>
                </a:cubicBezTo>
                <a:cubicBezTo>
                  <a:pt x="7747" y="1678"/>
                  <a:pt x="7888" y="1650"/>
                  <a:pt x="8025" y="1650"/>
                </a:cubicBezTo>
                <a:close/>
                <a:moveTo>
                  <a:pt x="8009" y="0"/>
                </a:moveTo>
                <a:cubicBezTo>
                  <a:pt x="7651" y="0"/>
                  <a:pt x="7281" y="75"/>
                  <a:pt x="6918" y="238"/>
                </a:cubicBezTo>
                <a:cubicBezTo>
                  <a:pt x="6448" y="446"/>
                  <a:pt x="5987" y="550"/>
                  <a:pt x="5525" y="550"/>
                </a:cubicBezTo>
                <a:cubicBezTo>
                  <a:pt x="5064" y="550"/>
                  <a:pt x="4603" y="446"/>
                  <a:pt x="4132" y="238"/>
                </a:cubicBezTo>
                <a:cubicBezTo>
                  <a:pt x="3787" y="81"/>
                  <a:pt x="3416" y="3"/>
                  <a:pt x="3046" y="3"/>
                </a:cubicBezTo>
                <a:cubicBezTo>
                  <a:pt x="2714" y="3"/>
                  <a:pt x="2383" y="66"/>
                  <a:pt x="2073" y="190"/>
                </a:cubicBezTo>
                <a:cubicBezTo>
                  <a:pt x="739" y="714"/>
                  <a:pt x="1" y="2262"/>
                  <a:pt x="775" y="3488"/>
                </a:cubicBezTo>
                <a:cubicBezTo>
                  <a:pt x="977" y="3810"/>
                  <a:pt x="1144" y="4214"/>
                  <a:pt x="1251" y="4703"/>
                </a:cubicBezTo>
                <a:cubicBezTo>
                  <a:pt x="1261" y="4779"/>
                  <a:pt x="1323" y="4832"/>
                  <a:pt x="1391" y="4832"/>
                </a:cubicBezTo>
                <a:cubicBezTo>
                  <a:pt x="1408" y="4832"/>
                  <a:pt x="1425" y="4829"/>
                  <a:pt x="1442" y="4822"/>
                </a:cubicBezTo>
                <a:cubicBezTo>
                  <a:pt x="1525" y="4810"/>
                  <a:pt x="1584" y="4714"/>
                  <a:pt x="1561" y="4631"/>
                </a:cubicBezTo>
                <a:cubicBezTo>
                  <a:pt x="1442" y="4119"/>
                  <a:pt x="1263" y="3679"/>
                  <a:pt x="1037" y="3321"/>
                </a:cubicBezTo>
                <a:cubicBezTo>
                  <a:pt x="198" y="2014"/>
                  <a:pt x="1460" y="347"/>
                  <a:pt x="3047" y="347"/>
                </a:cubicBezTo>
                <a:cubicBezTo>
                  <a:pt x="3353" y="347"/>
                  <a:pt x="3672" y="409"/>
                  <a:pt x="3989" y="547"/>
                </a:cubicBezTo>
                <a:cubicBezTo>
                  <a:pt x="4501" y="779"/>
                  <a:pt x="5007" y="895"/>
                  <a:pt x="5513" y="895"/>
                </a:cubicBezTo>
                <a:cubicBezTo>
                  <a:pt x="6019" y="895"/>
                  <a:pt x="6525" y="779"/>
                  <a:pt x="7037" y="547"/>
                </a:cubicBezTo>
                <a:cubicBezTo>
                  <a:pt x="7358" y="404"/>
                  <a:pt x="7683" y="338"/>
                  <a:pt x="7998" y="338"/>
                </a:cubicBezTo>
                <a:cubicBezTo>
                  <a:pt x="9380" y="338"/>
                  <a:pt x="10560" y="1602"/>
                  <a:pt x="10240" y="3095"/>
                </a:cubicBezTo>
                <a:cubicBezTo>
                  <a:pt x="10026" y="4024"/>
                  <a:pt x="9954" y="5072"/>
                  <a:pt x="10014" y="6346"/>
                </a:cubicBezTo>
                <a:cubicBezTo>
                  <a:pt x="10074" y="7655"/>
                  <a:pt x="9359" y="8858"/>
                  <a:pt x="8169" y="9405"/>
                </a:cubicBezTo>
                <a:cubicBezTo>
                  <a:pt x="8049" y="9465"/>
                  <a:pt x="8097" y="9501"/>
                  <a:pt x="7752" y="10513"/>
                </a:cubicBezTo>
                <a:cubicBezTo>
                  <a:pt x="7704" y="10596"/>
                  <a:pt x="7633" y="10763"/>
                  <a:pt x="7538" y="10763"/>
                </a:cubicBezTo>
                <a:cubicBezTo>
                  <a:pt x="7478" y="10763"/>
                  <a:pt x="7478" y="10763"/>
                  <a:pt x="7418" y="10668"/>
                </a:cubicBezTo>
                <a:cubicBezTo>
                  <a:pt x="7276" y="10406"/>
                  <a:pt x="7264" y="10191"/>
                  <a:pt x="7145" y="9822"/>
                </a:cubicBezTo>
                <a:cubicBezTo>
                  <a:pt x="7002" y="9298"/>
                  <a:pt x="7240" y="8751"/>
                  <a:pt x="7740" y="8513"/>
                </a:cubicBezTo>
                <a:cubicBezTo>
                  <a:pt x="8538" y="8143"/>
                  <a:pt x="9062" y="7310"/>
                  <a:pt x="9014" y="6381"/>
                </a:cubicBezTo>
                <a:cubicBezTo>
                  <a:pt x="8954" y="5036"/>
                  <a:pt x="9026" y="3881"/>
                  <a:pt x="9252" y="2869"/>
                </a:cubicBezTo>
                <a:cubicBezTo>
                  <a:pt x="9446" y="2036"/>
                  <a:pt x="8772" y="1321"/>
                  <a:pt x="7976" y="1321"/>
                </a:cubicBezTo>
                <a:cubicBezTo>
                  <a:pt x="7793" y="1321"/>
                  <a:pt x="7605" y="1358"/>
                  <a:pt x="7418" y="1440"/>
                </a:cubicBezTo>
                <a:cubicBezTo>
                  <a:pt x="6781" y="1726"/>
                  <a:pt x="6139" y="1869"/>
                  <a:pt x="5497" y="1869"/>
                </a:cubicBezTo>
                <a:cubicBezTo>
                  <a:pt x="4856" y="1869"/>
                  <a:pt x="4216" y="1726"/>
                  <a:pt x="3585" y="1440"/>
                </a:cubicBezTo>
                <a:cubicBezTo>
                  <a:pt x="3395" y="1357"/>
                  <a:pt x="3206" y="1320"/>
                  <a:pt x="3026" y="1320"/>
                </a:cubicBezTo>
                <a:cubicBezTo>
                  <a:pt x="2152" y="1320"/>
                  <a:pt x="1473" y="2184"/>
                  <a:pt x="1858" y="2786"/>
                </a:cubicBezTo>
                <a:cubicBezTo>
                  <a:pt x="2096" y="3143"/>
                  <a:pt x="2275" y="3560"/>
                  <a:pt x="2406" y="4036"/>
                </a:cubicBezTo>
                <a:cubicBezTo>
                  <a:pt x="2858" y="5536"/>
                  <a:pt x="2763" y="7417"/>
                  <a:pt x="2620" y="8965"/>
                </a:cubicBezTo>
                <a:cubicBezTo>
                  <a:pt x="2587" y="9208"/>
                  <a:pt x="2380" y="9409"/>
                  <a:pt x="2142" y="9409"/>
                </a:cubicBezTo>
                <a:cubicBezTo>
                  <a:pt x="2123" y="9409"/>
                  <a:pt x="2104" y="9408"/>
                  <a:pt x="2084" y="9405"/>
                </a:cubicBezTo>
                <a:cubicBezTo>
                  <a:pt x="1811" y="9382"/>
                  <a:pt x="1620" y="9144"/>
                  <a:pt x="1632" y="8870"/>
                </a:cubicBezTo>
                <a:cubicBezTo>
                  <a:pt x="1739" y="7870"/>
                  <a:pt x="1823" y="6596"/>
                  <a:pt x="1680" y="5417"/>
                </a:cubicBezTo>
                <a:cubicBezTo>
                  <a:pt x="1668" y="5334"/>
                  <a:pt x="1584" y="5274"/>
                  <a:pt x="1501" y="5274"/>
                </a:cubicBezTo>
                <a:cubicBezTo>
                  <a:pt x="1406" y="5286"/>
                  <a:pt x="1346" y="5357"/>
                  <a:pt x="1346" y="5453"/>
                </a:cubicBezTo>
                <a:cubicBezTo>
                  <a:pt x="1489" y="6596"/>
                  <a:pt x="1394" y="7858"/>
                  <a:pt x="1311" y="8846"/>
                </a:cubicBezTo>
                <a:cubicBezTo>
                  <a:pt x="1263" y="9286"/>
                  <a:pt x="1584" y="9691"/>
                  <a:pt x="2037" y="9739"/>
                </a:cubicBezTo>
                <a:cubicBezTo>
                  <a:pt x="2059" y="9741"/>
                  <a:pt x="2082" y="9742"/>
                  <a:pt x="2104" y="9742"/>
                </a:cubicBezTo>
                <a:cubicBezTo>
                  <a:pt x="2518" y="9742"/>
                  <a:pt x="2885" y="9430"/>
                  <a:pt x="2930" y="9001"/>
                </a:cubicBezTo>
                <a:cubicBezTo>
                  <a:pt x="2977" y="8501"/>
                  <a:pt x="3013" y="8024"/>
                  <a:pt x="3037" y="7596"/>
                </a:cubicBezTo>
                <a:cubicBezTo>
                  <a:pt x="3347" y="7739"/>
                  <a:pt x="3918" y="7810"/>
                  <a:pt x="4251" y="7846"/>
                </a:cubicBezTo>
                <a:cubicBezTo>
                  <a:pt x="4751" y="7905"/>
                  <a:pt x="5347" y="7917"/>
                  <a:pt x="5942" y="7917"/>
                </a:cubicBezTo>
                <a:cubicBezTo>
                  <a:pt x="6323" y="7917"/>
                  <a:pt x="6716" y="7905"/>
                  <a:pt x="7085" y="7893"/>
                </a:cubicBezTo>
                <a:cubicBezTo>
                  <a:pt x="7442" y="7870"/>
                  <a:pt x="7883" y="7834"/>
                  <a:pt x="8228" y="7751"/>
                </a:cubicBezTo>
                <a:lnTo>
                  <a:pt x="8228" y="7751"/>
                </a:lnTo>
                <a:cubicBezTo>
                  <a:pt x="7990" y="8036"/>
                  <a:pt x="7764" y="8143"/>
                  <a:pt x="7561" y="8262"/>
                </a:cubicBezTo>
                <a:cubicBezTo>
                  <a:pt x="6966" y="8560"/>
                  <a:pt x="6656" y="9275"/>
                  <a:pt x="6835" y="9929"/>
                </a:cubicBezTo>
                <a:cubicBezTo>
                  <a:pt x="6930" y="10287"/>
                  <a:pt x="6966" y="10537"/>
                  <a:pt x="7145" y="10846"/>
                </a:cubicBezTo>
                <a:cubicBezTo>
                  <a:pt x="7204" y="10965"/>
                  <a:pt x="7299" y="11108"/>
                  <a:pt x="7526" y="11108"/>
                </a:cubicBezTo>
                <a:cubicBezTo>
                  <a:pt x="7533" y="11108"/>
                  <a:pt x="7540" y="11109"/>
                  <a:pt x="7547" y="11109"/>
                </a:cubicBezTo>
                <a:cubicBezTo>
                  <a:pt x="7806" y="11109"/>
                  <a:pt x="7934" y="10899"/>
                  <a:pt x="8049" y="10668"/>
                </a:cubicBezTo>
                <a:cubicBezTo>
                  <a:pt x="8073" y="10596"/>
                  <a:pt x="8014" y="10763"/>
                  <a:pt x="8359" y="9691"/>
                </a:cubicBezTo>
                <a:cubicBezTo>
                  <a:pt x="9645" y="9060"/>
                  <a:pt x="10419" y="7751"/>
                  <a:pt x="10335" y="6346"/>
                </a:cubicBezTo>
                <a:cubicBezTo>
                  <a:pt x="10276" y="5107"/>
                  <a:pt x="10335" y="4060"/>
                  <a:pt x="10550" y="3190"/>
                </a:cubicBezTo>
                <a:cubicBezTo>
                  <a:pt x="10948" y="1453"/>
                  <a:pt x="9589" y="0"/>
                  <a:pt x="800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3" name="Google Shape;883;p43"/>
          <p:cNvGrpSpPr/>
          <p:nvPr/>
        </p:nvGrpSpPr>
        <p:grpSpPr>
          <a:xfrm>
            <a:off x="7184363" y="3809604"/>
            <a:ext cx="202184" cy="352762"/>
            <a:chOff x="7184363" y="3809604"/>
            <a:chExt cx="202184" cy="352762"/>
          </a:xfrm>
        </p:grpSpPr>
        <p:sp>
          <p:nvSpPr>
            <p:cNvPr id="884" name="Google Shape;884;p43"/>
            <p:cNvSpPr/>
            <p:nvPr/>
          </p:nvSpPr>
          <p:spPr>
            <a:xfrm>
              <a:off x="7273111" y="3823716"/>
              <a:ext cx="23541" cy="23573"/>
            </a:xfrm>
            <a:custGeom>
              <a:rect b="b" l="l" r="r" t="t"/>
              <a:pathLst>
                <a:path extrusionOk="0" h="740" w="739">
                  <a:moveTo>
                    <a:pt x="370" y="1"/>
                  </a:moveTo>
                  <a:cubicBezTo>
                    <a:pt x="287" y="1"/>
                    <a:pt x="203" y="72"/>
                    <a:pt x="203" y="168"/>
                  </a:cubicBezTo>
                  <a:lnTo>
                    <a:pt x="203" y="203"/>
                  </a:lnTo>
                  <a:lnTo>
                    <a:pt x="168" y="203"/>
                  </a:lnTo>
                  <a:cubicBezTo>
                    <a:pt x="72" y="203"/>
                    <a:pt x="1" y="287"/>
                    <a:pt x="1" y="370"/>
                  </a:cubicBezTo>
                  <a:cubicBezTo>
                    <a:pt x="1" y="465"/>
                    <a:pt x="72" y="537"/>
                    <a:pt x="168" y="537"/>
                  </a:cubicBezTo>
                  <a:lnTo>
                    <a:pt x="203" y="537"/>
                  </a:lnTo>
                  <a:lnTo>
                    <a:pt x="203" y="584"/>
                  </a:lnTo>
                  <a:cubicBezTo>
                    <a:pt x="203" y="668"/>
                    <a:pt x="287" y="739"/>
                    <a:pt x="370" y="739"/>
                  </a:cubicBezTo>
                  <a:cubicBezTo>
                    <a:pt x="453" y="739"/>
                    <a:pt x="537" y="668"/>
                    <a:pt x="537" y="584"/>
                  </a:cubicBezTo>
                  <a:lnTo>
                    <a:pt x="537" y="537"/>
                  </a:lnTo>
                  <a:lnTo>
                    <a:pt x="572" y="537"/>
                  </a:lnTo>
                  <a:cubicBezTo>
                    <a:pt x="668" y="537"/>
                    <a:pt x="739" y="465"/>
                    <a:pt x="739" y="370"/>
                  </a:cubicBezTo>
                  <a:cubicBezTo>
                    <a:pt x="739" y="287"/>
                    <a:pt x="668" y="203"/>
                    <a:pt x="572" y="203"/>
                  </a:cubicBezTo>
                  <a:lnTo>
                    <a:pt x="537" y="203"/>
                  </a:lnTo>
                  <a:lnTo>
                    <a:pt x="537" y="168"/>
                  </a:lnTo>
                  <a:cubicBezTo>
                    <a:pt x="537" y="72"/>
                    <a:pt x="453" y="1"/>
                    <a:pt x="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7184363" y="3809604"/>
              <a:ext cx="202184" cy="352762"/>
            </a:xfrm>
            <a:custGeom>
              <a:rect b="b" l="l" r="r" t="t"/>
              <a:pathLst>
                <a:path extrusionOk="0" h="11074" w="6347">
                  <a:moveTo>
                    <a:pt x="3159" y="310"/>
                  </a:moveTo>
                  <a:cubicBezTo>
                    <a:pt x="3623" y="310"/>
                    <a:pt x="4091" y="390"/>
                    <a:pt x="4561" y="551"/>
                  </a:cubicBezTo>
                  <a:lnTo>
                    <a:pt x="4347" y="1087"/>
                  </a:lnTo>
                  <a:lnTo>
                    <a:pt x="4168" y="1563"/>
                  </a:lnTo>
                  <a:cubicBezTo>
                    <a:pt x="3841" y="1450"/>
                    <a:pt x="3510" y="1393"/>
                    <a:pt x="3175" y="1393"/>
                  </a:cubicBezTo>
                  <a:cubicBezTo>
                    <a:pt x="2840" y="1393"/>
                    <a:pt x="2501" y="1450"/>
                    <a:pt x="2156" y="1563"/>
                  </a:cubicBezTo>
                  <a:lnTo>
                    <a:pt x="1775" y="551"/>
                  </a:lnTo>
                  <a:cubicBezTo>
                    <a:pt x="2233" y="390"/>
                    <a:pt x="2695" y="310"/>
                    <a:pt x="3159" y="310"/>
                  </a:cubicBezTo>
                  <a:close/>
                  <a:moveTo>
                    <a:pt x="4549" y="1408"/>
                  </a:moveTo>
                  <a:cubicBezTo>
                    <a:pt x="5025" y="1754"/>
                    <a:pt x="5299" y="2301"/>
                    <a:pt x="5299" y="2885"/>
                  </a:cubicBezTo>
                  <a:cubicBezTo>
                    <a:pt x="5299" y="3289"/>
                    <a:pt x="5287" y="4075"/>
                    <a:pt x="5240" y="4421"/>
                  </a:cubicBezTo>
                  <a:cubicBezTo>
                    <a:pt x="5192" y="4849"/>
                    <a:pt x="4835" y="5171"/>
                    <a:pt x="4406" y="5171"/>
                  </a:cubicBezTo>
                  <a:lnTo>
                    <a:pt x="4001" y="5171"/>
                  </a:lnTo>
                  <a:cubicBezTo>
                    <a:pt x="4430" y="4897"/>
                    <a:pt x="4716" y="4397"/>
                    <a:pt x="4716" y="3849"/>
                  </a:cubicBezTo>
                  <a:lnTo>
                    <a:pt x="4716" y="2611"/>
                  </a:lnTo>
                  <a:cubicBezTo>
                    <a:pt x="4716" y="2599"/>
                    <a:pt x="4692" y="2551"/>
                    <a:pt x="4692" y="2527"/>
                  </a:cubicBezTo>
                  <a:lnTo>
                    <a:pt x="4632" y="2468"/>
                  </a:lnTo>
                  <a:cubicBezTo>
                    <a:pt x="4168" y="2277"/>
                    <a:pt x="3799" y="1896"/>
                    <a:pt x="3799" y="1885"/>
                  </a:cubicBezTo>
                  <a:cubicBezTo>
                    <a:pt x="3767" y="1853"/>
                    <a:pt x="3726" y="1838"/>
                    <a:pt x="3685" y="1838"/>
                  </a:cubicBezTo>
                  <a:cubicBezTo>
                    <a:pt x="3649" y="1838"/>
                    <a:pt x="3613" y="1850"/>
                    <a:pt x="3585" y="1873"/>
                  </a:cubicBezTo>
                  <a:cubicBezTo>
                    <a:pt x="3585" y="1873"/>
                    <a:pt x="2823" y="2432"/>
                    <a:pt x="1727" y="2456"/>
                  </a:cubicBezTo>
                  <a:cubicBezTo>
                    <a:pt x="1715" y="2456"/>
                    <a:pt x="1680" y="2468"/>
                    <a:pt x="1668" y="2480"/>
                  </a:cubicBezTo>
                  <a:cubicBezTo>
                    <a:pt x="1656" y="2492"/>
                    <a:pt x="1620" y="2492"/>
                    <a:pt x="1608" y="2516"/>
                  </a:cubicBezTo>
                  <a:cubicBezTo>
                    <a:pt x="1596" y="2527"/>
                    <a:pt x="1596" y="2551"/>
                    <a:pt x="1572" y="2575"/>
                  </a:cubicBezTo>
                  <a:cubicBezTo>
                    <a:pt x="1560" y="2587"/>
                    <a:pt x="1549" y="2599"/>
                    <a:pt x="1549" y="2635"/>
                  </a:cubicBezTo>
                  <a:lnTo>
                    <a:pt x="1549" y="3087"/>
                  </a:lnTo>
                  <a:cubicBezTo>
                    <a:pt x="1549" y="3182"/>
                    <a:pt x="1620" y="3254"/>
                    <a:pt x="1715" y="3254"/>
                  </a:cubicBezTo>
                  <a:cubicBezTo>
                    <a:pt x="1799" y="3254"/>
                    <a:pt x="1870" y="3182"/>
                    <a:pt x="1870" y="3087"/>
                  </a:cubicBezTo>
                  <a:lnTo>
                    <a:pt x="1870" y="2778"/>
                  </a:lnTo>
                  <a:cubicBezTo>
                    <a:pt x="2751" y="2730"/>
                    <a:pt x="3406" y="2397"/>
                    <a:pt x="3644" y="2230"/>
                  </a:cubicBezTo>
                  <a:cubicBezTo>
                    <a:pt x="3775" y="2349"/>
                    <a:pt x="4061" y="2575"/>
                    <a:pt x="4394" y="2730"/>
                  </a:cubicBezTo>
                  <a:lnTo>
                    <a:pt x="4394" y="3861"/>
                  </a:lnTo>
                  <a:cubicBezTo>
                    <a:pt x="4394" y="4563"/>
                    <a:pt x="3823" y="5135"/>
                    <a:pt x="3120" y="5135"/>
                  </a:cubicBezTo>
                  <a:cubicBezTo>
                    <a:pt x="2430" y="5135"/>
                    <a:pt x="1858" y="4563"/>
                    <a:pt x="1858" y="3861"/>
                  </a:cubicBezTo>
                  <a:cubicBezTo>
                    <a:pt x="1858" y="3778"/>
                    <a:pt x="1787" y="3706"/>
                    <a:pt x="1691" y="3706"/>
                  </a:cubicBezTo>
                  <a:cubicBezTo>
                    <a:pt x="1608" y="3706"/>
                    <a:pt x="1537" y="3778"/>
                    <a:pt x="1537" y="3861"/>
                  </a:cubicBezTo>
                  <a:cubicBezTo>
                    <a:pt x="1537" y="4421"/>
                    <a:pt x="1811" y="4909"/>
                    <a:pt x="2251" y="5194"/>
                  </a:cubicBezTo>
                  <a:lnTo>
                    <a:pt x="1846" y="5194"/>
                  </a:lnTo>
                  <a:cubicBezTo>
                    <a:pt x="1441" y="5171"/>
                    <a:pt x="1084" y="4849"/>
                    <a:pt x="1049" y="4421"/>
                  </a:cubicBezTo>
                  <a:cubicBezTo>
                    <a:pt x="1013" y="4063"/>
                    <a:pt x="989" y="3289"/>
                    <a:pt x="989" y="2885"/>
                  </a:cubicBezTo>
                  <a:cubicBezTo>
                    <a:pt x="989" y="2289"/>
                    <a:pt x="1263" y="1754"/>
                    <a:pt x="1727" y="1408"/>
                  </a:cubicBezTo>
                  <a:cubicBezTo>
                    <a:pt x="1906" y="1825"/>
                    <a:pt x="1858" y="1885"/>
                    <a:pt x="2001" y="1932"/>
                  </a:cubicBezTo>
                  <a:cubicBezTo>
                    <a:pt x="2013" y="1932"/>
                    <a:pt x="2025" y="1944"/>
                    <a:pt x="2037" y="1944"/>
                  </a:cubicBezTo>
                  <a:cubicBezTo>
                    <a:pt x="2049" y="1944"/>
                    <a:pt x="2084" y="1944"/>
                    <a:pt x="2096" y="1932"/>
                  </a:cubicBezTo>
                  <a:cubicBezTo>
                    <a:pt x="2453" y="1795"/>
                    <a:pt x="2802" y="1727"/>
                    <a:pt x="3147" y="1727"/>
                  </a:cubicBezTo>
                  <a:cubicBezTo>
                    <a:pt x="3492" y="1727"/>
                    <a:pt x="3835" y="1795"/>
                    <a:pt x="4180" y="1932"/>
                  </a:cubicBezTo>
                  <a:cubicBezTo>
                    <a:pt x="4204" y="1938"/>
                    <a:pt x="4227" y="1941"/>
                    <a:pt x="4248" y="1941"/>
                  </a:cubicBezTo>
                  <a:cubicBezTo>
                    <a:pt x="4269" y="1941"/>
                    <a:pt x="4287" y="1938"/>
                    <a:pt x="4299" y="1932"/>
                  </a:cubicBezTo>
                  <a:cubicBezTo>
                    <a:pt x="4347" y="1920"/>
                    <a:pt x="4382" y="1885"/>
                    <a:pt x="4394" y="1837"/>
                  </a:cubicBezTo>
                  <a:lnTo>
                    <a:pt x="4549" y="1408"/>
                  </a:lnTo>
                  <a:close/>
                  <a:moveTo>
                    <a:pt x="3573" y="5445"/>
                  </a:moveTo>
                  <a:lnTo>
                    <a:pt x="3573" y="6028"/>
                  </a:lnTo>
                  <a:cubicBezTo>
                    <a:pt x="3573" y="6111"/>
                    <a:pt x="3644" y="6183"/>
                    <a:pt x="3739" y="6183"/>
                  </a:cubicBezTo>
                  <a:lnTo>
                    <a:pt x="3954" y="6183"/>
                  </a:lnTo>
                  <a:lnTo>
                    <a:pt x="3156" y="7576"/>
                  </a:lnTo>
                  <a:lnTo>
                    <a:pt x="2346" y="6183"/>
                  </a:lnTo>
                  <a:lnTo>
                    <a:pt x="2573" y="6183"/>
                  </a:lnTo>
                  <a:cubicBezTo>
                    <a:pt x="2668" y="6183"/>
                    <a:pt x="2739" y="6111"/>
                    <a:pt x="2739" y="6028"/>
                  </a:cubicBezTo>
                  <a:lnTo>
                    <a:pt x="2739" y="5445"/>
                  </a:lnTo>
                  <a:cubicBezTo>
                    <a:pt x="2876" y="5480"/>
                    <a:pt x="3019" y="5498"/>
                    <a:pt x="3160" y="5498"/>
                  </a:cubicBezTo>
                  <a:cubicBezTo>
                    <a:pt x="3302" y="5498"/>
                    <a:pt x="3442" y="5480"/>
                    <a:pt x="3573" y="5445"/>
                  </a:cubicBezTo>
                  <a:close/>
                  <a:moveTo>
                    <a:pt x="3180" y="0"/>
                  </a:moveTo>
                  <a:cubicBezTo>
                    <a:pt x="2626" y="0"/>
                    <a:pt x="2072" y="105"/>
                    <a:pt x="1525" y="313"/>
                  </a:cubicBezTo>
                  <a:cubicBezTo>
                    <a:pt x="1477" y="325"/>
                    <a:pt x="1441" y="349"/>
                    <a:pt x="1430" y="396"/>
                  </a:cubicBezTo>
                  <a:cubicBezTo>
                    <a:pt x="1418" y="444"/>
                    <a:pt x="1418" y="492"/>
                    <a:pt x="1430" y="515"/>
                  </a:cubicBezTo>
                  <a:lnTo>
                    <a:pt x="1656" y="1099"/>
                  </a:lnTo>
                  <a:cubicBezTo>
                    <a:pt x="1060" y="1504"/>
                    <a:pt x="703" y="2158"/>
                    <a:pt x="703" y="2861"/>
                  </a:cubicBezTo>
                  <a:cubicBezTo>
                    <a:pt x="703" y="3218"/>
                    <a:pt x="715" y="4051"/>
                    <a:pt x="763" y="4444"/>
                  </a:cubicBezTo>
                  <a:cubicBezTo>
                    <a:pt x="822" y="5040"/>
                    <a:pt x="1322" y="5504"/>
                    <a:pt x="1918" y="5504"/>
                  </a:cubicBezTo>
                  <a:lnTo>
                    <a:pt x="2453" y="5504"/>
                  </a:lnTo>
                  <a:lnTo>
                    <a:pt x="2453" y="5861"/>
                  </a:lnTo>
                  <a:cubicBezTo>
                    <a:pt x="1549" y="5873"/>
                    <a:pt x="775" y="6480"/>
                    <a:pt x="572" y="7361"/>
                  </a:cubicBezTo>
                  <a:lnTo>
                    <a:pt x="108" y="9255"/>
                  </a:lnTo>
                  <a:cubicBezTo>
                    <a:pt x="1" y="9671"/>
                    <a:pt x="191" y="10100"/>
                    <a:pt x="572" y="10314"/>
                  </a:cubicBezTo>
                  <a:cubicBezTo>
                    <a:pt x="1441" y="10820"/>
                    <a:pt x="2320" y="11073"/>
                    <a:pt x="3199" y="11073"/>
                  </a:cubicBezTo>
                  <a:cubicBezTo>
                    <a:pt x="4079" y="11073"/>
                    <a:pt x="4960" y="10820"/>
                    <a:pt x="5835" y="10314"/>
                  </a:cubicBezTo>
                  <a:cubicBezTo>
                    <a:pt x="6168" y="10100"/>
                    <a:pt x="6347" y="9659"/>
                    <a:pt x="6240" y="9255"/>
                  </a:cubicBezTo>
                  <a:lnTo>
                    <a:pt x="6061" y="8504"/>
                  </a:lnTo>
                  <a:cubicBezTo>
                    <a:pt x="6050" y="8430"/>
                    <a:pt x="5972" y="8384"/>
                    <a:pt x="5896" y="8384"/>
                  </a:cubicBezTo>
                  <a:cubicBezTo>
                    <a:pt x="5888" y="8384"/>
                    <a:pt x="5879" y="8384"/>
                    <a:pt x="5871" y="8385"/>
                  </a:cubicBezTo>
                  <a:cubicBezTo>
                    <a:pt x="5775" y="8409"/>
                    <a:pt x="5728" y="8493"/>
                    <a:pt x="5751" y="8588"/>
                  </a:cubicBezTo>
                  <a:lnTo>
                    <a:pt x="5930" y="9326"/>
                  </a:lnTo>
                  <a:cubicBezTo>
                    <a:pt x="5990" y="9600"/>
                    <a:pt x="5871" y="9897"/>
                    <a:pt x="5632" y="10028"/>
                  </a:cubicBezTo>
                  <a:cubicBezTo>
                    <a:pt x="4799" y="10505"/>
                    <a:pt x="3980" y="10743"/>
                    <a:pt x="3162" y="10743"/>
                  </a:cubicBezTo>
                  <a:cubicBezTo>
                    <a:pt x="2343" y="10743"/>
                    <a:pt x="1525" y="10505"/>
                    <a:pt x="691" y="10028"/>
                  </a:cubicBezTo>
                  <a:cubicBezTo>
                    <a:pt x="453" y="9897"/>
                    <a:pt x="310" y="9600"/>
                    <a:pt x="394" y="9326"/>
                  </a:cubicBezTo>
                  <a:lnTo>
                    <a:pt x="846" y="7433"/>
                  </a:lnTo>
                  <a:cubicBezTo>
                    <a:pt x="1001" y="6838"/>
                    <a:pt x="1441" y="6397"/>
                    <a:pt x="2025" y="6242"/>
                  </a:cubicBezTo>
                  <a:lnTo>
                    <a:pt x="3025" y="7992"/>
                  </a:lnTo>
                  <a:cubicBezTo>
                    <a:pt x="3055" y="8040"/>
                    <a:pt x="3111" y="8064"/>
                    <a:pt x="3168" y="8064"/>
                  </a:cubicBezTo>
                  <a:cubicBezTo>
                    <a:pt x="3224" y="8064"/>
                    <a:pt x="3281" y="8040"/>
                    <a:pt x="3311" y="7992"/>
                  </a:cubicBezTo>
                  <a:lnTo>
                    <a:pt x="4299" y="6242"/>
                  </a:lnTo>
                  <a:cubicBezTo>
                    <a:pt x="4870" y="6397"/>
                    <a:pt x="5335" y="6838"/>
                    <a:pt x="5478" y="7433"/>
                  </a:cubicBezTo>
                  <a:lnTo>
                    <a:pt x="5573" y="7826"/>
                  </a:lnTo>
                  <a:cubicBezTo>
                    <a:pt x="5584" y="7901"/>
                    <a:pt x="5652" y="7947"/>
                    <a:pt x="5735" y="7947"/>
                  </a:cubicBezTo>
                  <a:cubicBezTo>
                    <a:pt x="5744" y="7947"/>
                    <a:pt x="5754" y="7946"/>
                    <a:pt x="5763" y="7945"/>
                  </a:cubicBezTo>
                  <a:cubicBezTo>
                    <a:pt x="5847" y="7921"/>
                    <a:pt x="5894" y="7838"/>
                    <a:pt x="5882" y="7754"/>
                  </a:cubicBezTo>
                  <a:lnTo>
                    <a:pt x="5787" y="7361"/>
                  </a:lnTo>
                  <a:cubicBezTo>
                    <a:pt x="5585" y="6480"/>
                    <a:pt x="4811" y="5873"/>
                    <a:pt x="3906" y="5861"/>
                  </a:cubicBezTo>
                  <a:lnTo>
                    <a:pt x="3906" y="5504"/>
                  </a:lnTo>
                  <a:lnTo>
                    <a:pt x="4442" y="5504"/>
                  </a:lnTo>
                  <a:cubicBezTo>
                    <a:pt x="5037" y="5504"/>
                    <a:pt x="5537" y="5052"/>
                    <a:pt x="5597" y="4444"/>
                  </a:cubicBezTo>
                  <a:cubicBezTo>
                    <a:pt x="5644" y="4051"/>
                    <a:pt x="5656" y="3218"/>
                    <a:pt x="5656" y="2861"/>
                  </a:cubicBezTo>
                  <a:cubicBezTo>
                    <a:pt x="5656" y="2135"/>
                    <a:pt x="5287" y="1492"/>
                    <a:pt x="4704" y="1099"/>
                  </a:cubicBezTo>
                  <a:lnTo>
                    <a:pt x="4930" y="515"/>
                  </a:lnTo>
                  <a:cubicBezTo>
                    <a:pt x="4954" y="432"/>
                    <a:pt x="4918" y="337"/>
                    <a:pt x="4835" y="313"/>
                  </a:cubicBezTo>
                  <a:cubicBezTo>
                    <a:pt x="4287" y="105"/>
                    <a:pt x="3733" y="0"/>
                    <a:pt x="3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3"/>
          <p:cNvGrpSpPr/>
          <p:nvPr/>
        </p:nvGrpSpPr>
        <p:grpSpPr>
          <a:xfrm>
            <a:off x="7571624" y="3808935"/>
            <a:ext cx="292047" cy="352762"/>
            <a:chOff x="7571624" y="3808935"/>
            <a:chExt cx="292047" cy="352762"/>
          </a:xfrm>
        </p:grpSpPr>
        <p:sp>
          <p:nvSpPr>
            <p:cNvPr id="887" name="Google Shape;887;p43"/>
            <p:cNvSpPr/>
            <p:nvPr/>
          </p:nvSpPr>
          <p:spPr>
            <a:xfrm>
              <a:off x="7802955" y="4057755"/>
              <a:ext cx="15227" cy="15195"/>
            </a:xfrm>
            <a:custGeom>
              <a:rect b="b" l="l" r="r" t="t"/>
              <a:pathLst>
                <a:path extrusionOk="0" h="477" w="478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7764665" y="4115763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7653141" y="4048262"/>
              <a:ext cx="13315" cy="13315"/>
            </a:xfrm>
            <a:custGeom>
              <a:rect b="b" l="l" r="r" t="t"/>
              <a:pathLst>
                <a:path extrusionOk="0" h="418" w="41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7675917" y="4115763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7715736" y="4062660"/>
              <a:ext cx="16342" cy="15959"/>
            </a:xfrm>
            <a:custGeom>
              <a:rect b="b" l="l" r="r" t="t"/>
              <a:pathLst>
                <a:path extrusionOk="0" h="501" w="513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7571624" y="3808935"/>
              <a:ext cx="292047" cy="352762"/>
            </a:xfrm>
            <a:custGeom>
              <a:rect b="b" l="l" r="r" t="t"/>
              <a:pathLst>
                <a:path extrusionOk="0" h="11074" w="9168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43"/>
          <p:cNvGrpSpPr/>
          <p:nvPr/>
        </p:nvGrpSpPr>
        <p:grpSpPr>
          <a:xfrm>
            <a:off x="2174559" y="3356116"/>
            <a:ext cx="364135" cy="359930"/>
            <a:chOff x="2174559" y="3356116"/>
            <a:chExt cx="364135" cy="359930"/>
          </a:xfrm>
        </p:grpSpPr>
        <p:sp>
          <p:nvSpPr>
            <p:cNvPr id="894" name="Google Shape;894;p43"/>
            <p:cNvSpPr/>
            <p:nvPr/>
          </p:nvSpPr>
          <p:spPr>
            <a:xfrm>
              <a:off x="2273915" y="3452414"/>
              <a:ext cx="166920" cy="166920"/>
            </a:xfrm>
            <a:custGeom>
              <a:rect b="b" l="l" r="r" t="t"/>
              <a:pathLst>
                <a:path extrusionOk="0" h="5240" w="524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2174559" y="3356116"/>
              <a:ext cx="364135" cy="359930"/>
            </a:xfrm>
            <a:custGeom>
              <a:rect b="b" l="l" r="r" t="t"/>
              <a:pathLst>
                <a:path extrusionOk="0" h="11299" w="11431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3"/>
          <p:cNvGrpSpPr/>
          <p:nvPr/>
        </p:nvGrpSpPr>
        <p:grpSpPr>
          <a:xfrm>
            <a:off x="1731934" y="3355639"/>
            <a:ext cx="368371" cy="361554"/>
            <a:chOff x="1731934" y="3355639"/>
            <a:chExt cx="368371" cy="361554"/>
          </a:xfrm>
        </p:grpSpPr>
        <p:sp>
          <p:nvSpPr>
            <p:cNvPr id="897" name="Google Shape;897;p43"/>
            <p:cNvSpPr/>
            <p:nvPr/>
          </p:nvSpPr>
          <p:spPr>
            <a:xfrm>
              <a:off x="1812336" y="3533963"/>
              <a:ext cx="41762" cy="41762"/>
            </a:xfrm>
            <a:custGeom>
              <a:rect b="b" l="l" r="r" t="t"/>
              <a:pathLst>
                <a:path extrusionOk="0" h="1311" w="1311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1731934" y="3355639"/>
              <a:ext cx="368371" cy="361554"/>
            </a:xfrm>
            <a:custGeom>
              <a:rect b="b" l="l" r="r" t="t"/>
              <a:pathLst>
                <a:path extrusionOk="0" h="11350" w="11564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43"/>
          <p:cNvGrpSpPr/>
          <p:nvPr/>
        </p:nvGrpSpPr>
        <p:grpSpPr>
          <a:xfrm>
            <a:off x="3990517" y="3354173"/>
            <a:ext cx="279559" cy="363402"/>
            <a:chOff x="3990517" y="3354173"/>
            <a:chExt cx="279559" cy="363402"/>
          </a:xfrm>
        </p:grpSpPr>
        <p:sp>
          <p:nvSpPr>
            <p:cNvPr id="900" name="Google Shape;900;p43"/>
            <p:cNvSpPr/>
            <p:nvPr/>
          </p:nvSpPr>
          <p:spPr>
            <a:xfrm>
              <a:off x="3990517" y="3354173"/>
              <a:ext cx="279559" cy="363402"/>
            </a:xfrm>
            <a:custGeom>
              <a:rect b="b" l="l" r="r" t="t"/>
              <a:pathLst>
                <a:path extrusionOk="0" h="11408" w="8776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4102009" y="3418680"/>
              <a:ext cx="36824" cy="37175"/>
            </a:xfrm>
            <a:custGeom>
              <a:rect b="b" l="l" r="r" t="t"/>
              <a:pathLst>
                <a:path extrusionOk="0" h="1167" w="1156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4083820" y="3615129"/>
              <a:ext cx="37175" cy="36824"/>
            </a:xfrm>
            <a:custGeom>
              <a:rect b="b" l="l" r="r" t="t"/>
              <a:pathLst>
                <a:path extrusionOk="0" h="1156" w="1167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3"/>
          <p:cNvGrpSpPr/>
          <p:nvPr/>
        </p:nvGrpSpPr>
        <p:grpSpPr>
          <a:xfrm>
            <a:off x="3497847" y="3417374"/>
            <a:ext cx="379680" cy="237606"/>
            <a:chOff x="3497847" y="3417374"/>
            <a:chExt cx="379680" cy="237606"/>
          </a:xfrm>
        </p:grpSpPr>
        <p:sp>
          <p:nvSpPr>
            <p:cNvPr id="904" name="Google Shape;904;p43"/>
            <p:cNvSpPr/>
            <p:nvPr/>
          </p:nvSpPr>
          <p:spPr>
            <a:xfrm>
              <a:off x="3557767" y="3444833"/>
              <a:ext cx="113818" cy="113818"/>
            </a:xfrm>
            <a:custGeom>
              <a:rect b="b" l="l" r="r" t="t"/>
              <a:pathLst>
                <a:path extrusionOk="0" h="3573" w="3573">
                  <a:moveTo>
                    <a:pt x="1786" y="358"/>
                  </a:moveTo>
                  <a:cubicBezTo>
                    <a:pt x="2572" y="358"/>
                    <a:pt x="3215" y="1001"/>
                    <a:pt x="3215" y="1787"/>
                  </a:cubicBezTo>
                  <a:cubicBezTo>
                    <a:pt x="3215" y="2572"/>
                    <a:pt x="2572" y="3215"/>
                    <a:pt x="1786" y="3215"/>
                  </a:cubicBezTo>
                  <a:cubicBezTo>
                    <a:pt x="988" y="3215"/>
                    <a:pt x="357" y="2572"/>
                    <a:pt x="357" y="1787"/>
                  </a:cubicBezTo>
                  <a:cubicBezTo>
                    <a:pt x="334" y="1001"/>
                    <a:pt x="988" y="358"/>
                    <a:pt x="1786" y="358"/>
                  </a:cubicBezTo>
                  <a:close/>
                  <a:moveTo>
                    <a:pt x="1786" y="1"/>
                  </a:moveTo>
                  <a:cubicBezTo>
                    <a:pt x="798" y="1"/>
                    <a:pt x="0" y="810"/>
                    <a:pt x="0" y="1787"/>
                  </a:cubicBezTo>
                  <a:cubicBezTo>
                    <a:pt x="0" y="2787"/>
                    <a:pt x="798" y="3572"/>
                    <a:pt x="1786" y="3572"/>
                  </a:cubicBezTo>
                  <a:cubicBezTo>
                    <a:pt x="2762" y="3572"/>
                    <a:pt x="3572" y="2775"/>
                    <a:pt x="3572" y="1787"/>
                  </a:cubicBezTo>
                  <a:cubicBezTo>
                    <a:pt x="3572" y="810"/>
                    <a:pt x="2762" y="1"/>
                    <a:pt x="1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3"/>
            <p:cNvSpPr/>
            <p:nvPr/>
          </p:nvSpPr>
          <p:spPr>
            <a:xfrm>
              <a:off x="3706434" y="3518418"/>
              <a:ext cx="62595" cy="62595"/>
            </a:xfrm>
            <a:custGeom>
              <a:rect b="b" l="l" r="r" t="t"/>
              <a:pathLst>
                <a:path extrusionOk="0" h="1965" w="1965">
                  <a:moveTo>
                    <a:pt x="989" y="358"/>
                  </a:moveTo>
                  <a:cubicBezTo>
                    <a:pt x="1322" y="358"/>
                    <a:pt x="1608" y="643"/>
                    <a:pt x="1608" y="977"/>
                  </a:cubicBezTo>
                  <a:cubicBezTo>
                    <a:pt x="1608" y="1322"/>
                    <a:pt x="1322" y="1608"/>
                    <a:pt x="989" y="1608"/>
                  </a:cubicBezTo>
                  <a:cubicBezTo>
                    <a:pt x="982" y="1608"/>
                    <a:pt x="975" y="1608"/>
                    <a:pt x="968" y="1608"/>
                  </a:cubicBezTo>
                  <a:cubicBezTo>
                    <a:pt x="632" y="1608"/>
                    <a:pt x="358" y="1327"/>
                    <a:pt x="358" y="977"/>
                  </a:cubicBezTo>
                  <a:cubicBezTo>
                    <a:pt x="358" y="643"/>
                    <a:pt x="643" y="358"/>
                    <a:pt x="989" y="358"/>
                  </a:cubicBezTo>
                  <a:close/>
                  <a:moveTo>
                    <a:pt x="989" y="0"/>
                  </a:moveTo>
                  <a:cubicBezTo>
                    <a:pt x="441" y="0"/>
                    <a:pt x="0" y="429"/>
                    <a:pt x="0" y="977"/>
                  </a:cubicBezTo>
                  <a:cubicBezTo>
                    <a:pt x="0" y="1512"/>
                    <a:pt x="429" y="1965"/>
                    <a:pt x="989" y="1965"/>
                  </a:cubicBezTo>
                  <a:cubicBezTo>
                    <a:pt x="1524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3"/>
            <p:cNvSpPr/>
            <p:nvPr/>
          </p:nvSpPr>
          <p:spPr>
            <a:xfrm>
              <a:off x="3780019" y="3518418"/>
              <a:ext cx="62595" cy="62595"/>
            </a:xfrm>
            <a:custGeom>
              <a:rect b="b" l="l" r="r" t="t"/>
              <a:pathLst>
                <a:path extrusionOk="0" h="1965" w="1965">
                  <a:moveTo>
                    <a:pt x="1000" y="358"/>
                  </a:moveTo>
                  <a:cubicBezTo>
                    <a:pt x="1334" y="358"/>
                    <a:pt x="1620" y="643"/>
                    <a:pt x="1620" y="977"/>
                  </a:cubicBezTo>
                  <a:cubicBezTo>
                    <a:pt x="1620" y="1322"/>
                    <a:pt x="1334" y="1608"/>
                    <a:pt x="1000" y="1608"/>
                  </a:cubicBezTo>
                  <a:cubicBezTo>
                    <a:pt x="655" y="1608"/>
                    <a:pt x="369" y="1334"/>
                    <a:pt x="369" y="977"/>
                  </a:cubicBezTo>
                  <a:cubicBezTo>
                    <a:pt x="369" y="643"/>
                    <a:pt x="655" y="358"/>
                    <a:pt x="1000" y="358"/>
                  </a:cubicBezTo>
                  <a:close/>
                  <a:moveTo>
                    <a:pt x="977" y="0"/>
                  </a:moveTo>
                  <a:cubicBezTo>
                    <a:pt x="429" y="0"/>
                    <a:pt x="0" y="429"/>
                    <a:pt x="0" y="977"/>
                  </a:cubicBezTo>
                  <a:cubicBezTo>
                    <a:pt x="0" y="1512"/>
                    <a:pt x="429" y="1965"/>
                    <a:pt x="977" y="1965"/>
                  </a:cubicBezTo>
                  <a:cubicBezTo>
                    <a:pt x="1536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3"/>
            <p:cNvSpPr/>
            <p:nvPr/>
          </p:nvSpPr>
          <p:spPr>
            <a:xfrm>
              <a:off x="3497847" y="3417374"/>
              <a:ext cx="379680" cy="237606"/>
            </a:xfrm>
            <a:custGeom>
              <a:rect b="b" l="l" r="r" t="t"/>
              <a:pathLst>
                <a:path extrusionOk="0" h="7459" w="11919">
                  <a:moveTo>
                    <a:pt x="9144" y="1315"/>
                  </a:moveTo>
                  <a:cubicBezTo>
                    <a:pt x="9418" y="1315"/>
                    <a:pt x="9656" y="1506"/>
                    <a:pt x="9739" y="1756"/>
                  </a:cubicBezTo>
                  <a:lnTo>
                    <a:pt x="8096" y="1756"/>
                  </a:lnTo>
                  <a:cubicBezTo>
                    <a:pt x="8168" y="1506"/>
                    <a:pt x="8406" y="1315"/>
                    <a:pt x="8692" y="1315"/>
                  </a:cubicBezTo>
                  <a:close/>
                  <a:moveTo>
                    <a:pt x="3822" y="6566"/>
                  </a:moveTo>
                  <a:lnTo>
                    <a:pt x="3822" y="6970"/>
                  </a:lnTo>
                  <a:cubicBezTo>
                    <a:pt x="3822" y="7042"/>
                    <a:pt x="3762" y="7113"/>
                    <a:pt x="3679" y="7113"/>
                  </a:cubicBezTo>
                  <a:lnTo>
                    <a:pt x="2024" y="7113"/>
                  </a:lnTo>
                  <a:cubicBezTo>
                    <a:pt x="1953" y="7113"/>
                    <a:pt x="1881" y="7054"/>
                    <a:pt x="1881" y="6970"/>
                  </a:cubicBezTo>
                  <a:lnTo>
                    <a:pt x="1881" y="6566"/>
                  </a:lnTo>
                  <a:close/>
                  <a:moveTo>
                    <a:pt x="10001" y="6566"/>
                  </a:moveTo>
                  <a:lnTo>
                    <a:pt x="10001" y="6970"/>
                  </a:lnTo>
                  <a:lnTo>
                    <a:pt x="10013" y="6970"/>
                  </a:lnTo>
                  <a:cubicBezTo>
                    <a:pt x="10013" y="7042"/>
                    <a:pt x="9954" y="7113"/>
                    <a:pt x="9870" y="7113"/>
                  </a:cubicBezTo>
                  <a:lnTo>
                    <a:pt x="8215" y="7113"/>
                  </a:lnTo>
                  <a:cubicBezTo>
                    <a:pt x="8144" y="7113"/>
                    <a:pt x="8072" y="7054"/>
                    <a:pt x="8072" y="6970"/>
                  </a:cubicBezTo>
                  <a:lnTo>
                    <a:pt x="8072" y="6566"/>
                  </a:lnTo>
                  <a:close/>
                  <a:moveTo>
                    <a:pt x="3660" y="1"/>
                  </a:moveTo>
                  <a:cubicBezTo>
                    <a:pt x="3359" y="1"/>
                    <a:pt x="3052" y="52"/>
                    <a:pt x="2750" y="160"/>
                  </a:cubicBezTo>
                  <a:cubicBezTo>
                    <a:pt x="2667" y="196"/>
                    <a:pt x="2619" y="291"/>
                    <a:pt x="2655" y="386"/>
                  </a:cubicBezTo>
                  <a:cubicBezTo>
                    <a:pt x="2675" y="455"/>
                    <a:pt x="2751" y="500"/>
                    <a:pt x="2824" y="500"/>
                  </a:cubicBezTo>
                  <a:cubicBezTo>
                    <a:pt x="2840" y="500"/>
                    <a:pt x="2855" y="498"/>
                    <a:pt x="2869" y="493"/>
                  </a:cubicBezTo>
                  <a:cubicBezTo>
                    <a:pt x="3132" y="398"/>
                    <a:pt x="3397" y="353"/>
                    <a:pt x="3656" y="353"/>
                  </a:cubicBezTo>
                  <a:cubicBezTo>
                    <a:pt x="4845" y="353"/>
                    <a:pt x="5906" y="1294"/>
                    <a:pt x="5965" y="2565"/>
                  </a:cubicBezTo>
                  <a:cubicBezTo>
                    <a:pt x="6025" y="3887"/>
                    <a:pt x="4965" y="4970"/>
                    <a:pt x="3667" y="4970"/>
                  </a:cubicBezTo>
                  <a:cubicBezTo>
                    <a:pt x="2381" y="4970"/>
                    <a:pt x="1357" y="3934"/>
                    <a:pt x="1357" y="2649"/>
                  </a:cubicBezTo>
                  <a:cubicBezTo>
                    <a:pt x="1357" y="1922"/>
                    <a:pt x="1715" y="1220"/>
                    <a:pt x="2310" y="803"/>
                  </a:cubicBezTo>
                  <a:cubicBezTo>
                    <a:pt x="2381" y="744"/>
                    <a:pt x="2393" y="636"/>
                    <a:pt x="2346" y="565"/>
                  </a:cubicBezTo>
                  <a:cubicBezTo>
                    <a:pt x="2307" y="519"/>
                    <a:pt x="2254" y="493"/>
                    <a:pt x="2198" y="493"/>
                  </a:cubicBezTo>
                  <a:cubicBezTo>
                    <a:pt x="2168" y="493"/>
                    <a:pt x="2137" y="500"/>
                    <a:pt x="2107" y="517"/>
                  </a:cubicBezTo>
                  <a:cubicBezTo>
                    <a:pt x="1679" y="839"/>
                    <a:pt x="1357" y="1279"/>
                    <a:pt x="1179" y="1767"/>
                  </a:cubicBezTo>
                  <a:lnTo>
                    <a:pt x="655" y="1767"/>
                  </a:lnTo>
                  <a:cubicBezTo>
                    <a:pt x="298" y="1767"/>
                    <a:pt x="0" y="2065"/>
                    <a:pt x="0" y="2422"/>
                  </a:cubicBezTo>
                  <a:lnTo>
                    <a:pt x="0" y="5911"/>
                  </a:lnTo>
                  <a:cubicBezTo>
                    <a:pt x="0" y="6268"/>
                    <a:pt x="298" y="6566"/>
                    <a:pt x="655" y="6566"/>
                  </a:cubicBezTo>
                  <a:lnTo>
                    <a:pt x="1560" y="6566"/>
                  </a:lnTo>
                  <a:lnTo>
                    <a:pt x="1560" y="6970"/>
                  </a:lnTo>
                  <a:cubicBezTo>
                    <a:pt x="1560" y="7232"/>
                    <a:pt x="1786" y="7459"/>
                    <a:pt x="2048" y="7459"/>
                  </a:cubicBezTo>
                  <a:lnTo>
                    <a:pt x="3703" y="7459"/>
                  </a:lnTo>
                  <a:cubicBezTo>
                    <a:pt x="3977" y="7459"/>
                    <a:pt x="4191" y="7232"/>
                    <a:pt x="4191" y="6970"/>
                  </a:cubicBezTo>
                  <a:lnTo>
                    <a:pt x="4191" y="6566"/>
                  </a:lnTo>
                  <a:lnTo>
                    <a:pt x="6537" y="6566"/>
                  </a:lnTo>
                  <a:cubicBezTo>
                    <a:pt x="6620" y="6566"/>
                    <a:pt x="6715" y="6494"/>
                    <a:pt x="6715" y="6387"/>
                  </a:cubicBezTo>
                  <a:cubicBezTo>
                    <a:pt x="6715" y="6292"/>
                    <a:pt x="6644" y="6208"/>
                    <a:pt x="6537" y="6208"/>
                  </a:cubicBezTo>
                  <a:lnTo>
                    <a:pt x="655" y="6208"/>
                  </a:lnTo>
                  <a:cubicBezTo>
                    <a:pt x="476" y="6208"/>
                    <a:pt x="345" y="6066"/>
                    <a:pt x="345" y="5887"/>
                  </a:cubicBezTo>
                  <a:lnTo>
                    <a:pt x="345" y="2410"/>
                  </a:lnTo>
                  <a:cubicBezTo>
                    <a:pt x="345" y="2232"/>
                    <a:pt x="476" y="2101"/>
                    <a:pt x="655" y="2101"/>
                  </a:cubicBezTo>
                  <a:lnTo>
                    <a:pt x="1072" y="2101"/>
                  </a:lnTo>
                  <a:cubicBezTo>
                    <a:pt x="726" y="3708"/>
                    <a:pt x="1953" y="5292"/>
                    <a:pt x="3655" y="5292"/>
                  </a:cubicBezTo>
                  <a:cubicBezTo>
                    <a:pt x="5358" y="5292"/>
                    <a:pt x="6608" y="3720"/>
                    <a:pt x="6251" y="2101"/>
                  </a:cubicBezTo>
                  <a:lnTo>
                    <a:pt x="11263" y="2101"/>
                  </a:lnTo>
                  <a:cubicBezTo>
                    <a:pt x="11430" y="2101"/>
                    <a:pt x="11573" y="2232"/>
                    <a:pt x="11573" y="2410"/>
                  </a:cubicBezTo>
                  <a:lnTo>
                    <a:pt x="11573" y="5887"/>
                  </a:lnTo>
                  <a:cubicBezTo>
                    <a:pt x="11573" y="6054"/>
                    <a:pt x="11442" y="6208"/>
                    <a:pt x="11263" y="6208"/>
                  </a:cubicBezTo>
                  <a:lnTo>
                    <a:pt x="7168" y="6208"/>
                  </a:lnTo>
                  <a:cubicBezTo>
                    <a:pt x="7084" y="6208"/>
                    <a:pt x="6989" y="6280"/>
                    <a:pt x="6989" y="6387"/>
                  </a:cubicBezTo>
                  <a:cubicBezTo>
                    <a:pt x="6989" y="6470"/>
                    <a:pt x="7072" y="6566"/>
                    <a:pt x="7168" y="6566"/>
                  </a:cubicBezTo>
                  <a:lnTo>
                    <a:pt x="7727" y="6566"/>
                  </a:lnTo>
                  <a:lnTo>
                    <a:pt x="7727" y="6970"/>
                  </a:lnTo>
                  <a:cubicBezTo>
                    <a:pt x="7727" y="7232"/>
                    <a:pt x="7941" y="7459"/>
                    <a:pt x="8215" y="7459"/>
                  </a:cubicBezTo>
                  <a:lnTo>
                    <a:pt x="9870" y="7459"/>
                  </a:lnTo>
                  <a:cubicBezTo>
                    <a:pt x="10132" y="7459"/>
                    <a:pt x="10358" y="7232"/>
                    <a:pt x="10358" y="6970"/>
                  </a:cubicBezTo>
                  <a:lnTo>
                    <a:pt x="10358" y="6566"/>
                  </a:lnTo>
                  <a:lnTo>
                    <a:pt x="11263" y="6566"/>
                  </a:lnTo>
                  <a:cubicBezTo>
                    <a:pt x="11621" y="6566"/>
                    <a:pt x="11918" y="6268"/>
                    <a:pt x="11918" y="5911"/>
                  </a:cubicBezTo>
                  <a:lnTo>
                    <a:pt x="11918" y="2422"/>
                  </a:lnTo>
                  <a:cubicBezTo>
                    <a:pt x="11918" y="2053"/>
                    <a:pt x="11621" y="1756"/>
                    <a:pt x="11263" y="1756"/>
                  </a:cubicBezTo>
                  <a:lnTo>
                    <a:pt x="10108" y="1756"/>
                  </a:lnTo>
                  <a:cubicBezTo>
                    <a:pt x="10013" y="1291"/>
                    <a:pt x="9632" y="958"/>
                    <a:pt x="9144" y="958"/>
                  </a:cubicBezTo>
                  <a:lnTo>
                    <a:pt x="8692" y="958"/>
                  </a:lnTo>
                  <a:cubicBezTo>
                    <a:pt x="8215" y="958"/>
                    <a:pt x="7811" y="1291"/>
                    <a:pt x="7727" y="1756"/>
                  </a:cubicBezTo>
                  <a:lnTo>
                    <a:pt x="6167" y="1756"/>
                  </a:lnTo>
                  <a:cubicBezTo>
                    <a:pt x="5766" y="673"/>
                    <a:pt x="4751" y="1"/>
                    <a:pt x="36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43"/>
          <p:cNvGrpSpPr/>
          <p:nvPr/>
        </p:nvGrpSpPr>
        <p:grpSpPr>
          <a:xfrm>
            <a:off x="2612597" y="3367075"/>
            <a:ext cx="376271" cy="337982"/>
            <a:chOff x="2612597" y="3367075"/>
            <a:chExt cx="376271" cy="337982"/>
          </a:xfrm>
        </p:grpSpPr>
        <p:sp>
          <p:nvSpPr>
            <p:cNvPr id="909" name="Google Shape;909;p43"/>
            <p:cNvSpPr/>
            <p:nvPr/>
          </p:nvSpPr>
          <p:spPr>
            <a:xfrm>
              <a:off x="2612597" y="3367075"/>
              <a:ext cx="376271" cy="337982"/>
            </a:xfrm>
            <a:custGeom>
              <a:rect b="b" l="l" r="r" t="t"/>
              <a:pathLst>
                <a:path extrusionOk="0" h="10610" w="11812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2784805" y="3588212"/>
              <a:ext cx="31505" cy="47432"/>
            </a:xfrm>
            <a:custGeom>
              <a:rect b="b" l="l" r="r" t="t"/>
              <a:pathLst>
                <a:path extrusionOk="0" h="1489" w="989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43"/>
          <p:cNvGrpSpPr/>
          <p:nvPr/>
        </p:nvGrpSpPr>
        <p:grpSpPr>
          <a:xfrm>
            <a:off x="3071914" y="3364431"/>
            <a:ext cx="343652" cy="342505"/>
            <a:chOff x="3071914" y="3364431"/>
            <a:chExt cx="343652" cy="342505"/>
          </a:xfrm>
        </p:grpSpPr>
        <p:sp>
          <p:nvSpPr>
            <p:cNvPr id="912" name="Google Shape;912;p43"/>
            <p:cNvSpPr/>
            <p:nvPr/>
          </p:nvSpPr>
          <p:spPr>
            <a:xfrm>
              <a:off x="3157636" y="3408390"/>
              <a:ext cx="12519" cy="11054"/>
            </a:xfrm>
            <a:custGeom>
              <a:rect b="b" l="l" r="r" t="t"/>
              <a:pathLst>
                <a:path extrusionOk="0" h="347" w="393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3"/>
            <p:cNvSpPr/>
            <p:nvPr/>
          </p:nvSpPr>
          <p:spPr>
            <a:xfrm>
              <a:off x="3072679" y="3696678"/>
              <a:ext cx="11404" cy="10257"/>
            </a:xfrm>
            <a:custGeom>
              <a:rect b="b" l="l" r="r" t="t"/>
              <a:pathLst>
                <a:path extrusionOk="0" h="322" w="358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3"/>
            <p:cNvSpPr/>
            <p:nvPr/>
          </p:nvSpPr>
          <p:spPr>
            <a:xfrm>
              <a:off x="3231571" y="3530937"/>
              <a:ext cx="11404" cy="10640"/>
            </a:xfrm>
            <a:custGeom>
              <a:rect b="b" l="l" r="r" t="t"/>
              <a:pathLst>
                <a:path extrusionOk="0" h="334" w="358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3"/>
            <p:cNvSpPr/>
            <p:nvPr/>
          </p:nvSpPr>
          <p:spPr>
            <a:xfrm>
              <a:off x="3317293" y="3653005"/>
              <a:ext cx="12933" cy="10703"/>
            </a:xfrm>
            <a:custGeom>
              <a:rect b="b" l="l" r="r" t="t"/>
              <a:pathLst>
                <a:path extrusionOk="0" h="336" w="406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3"/>
            <p:cNvSpPr/>
            <p:nvPr/>
          </p:nvSpPr>
          <p:spPr>
            <a:xfrm>
              <a:off x="3071914" y="3364431"/>
              <a:ext cx="343652" cy="342505"/>
            </a:xfrm>
            <a:custGeom>
              <a:rect b="b" l="l" r="r" t="t"/>
              <a:pathLst>
                <a:path extrusionOk="0" h="10752" w="10788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43"/>
          <p:cNvGrpSpPr/>
          <p:nvPr/>
        </p:nvGrpSpPr>
        <p:grpSpPr>
          <a:xfrm>
            <a:off x="897141" y="3359875"/>
            <a:ext cx="257962" cy="352762"/>
            <a:chOff x="897141" y="3359875"/>
            <a:chExt cx="257962" cy="352762"/>
          </a:xfrm>
        </p:grpSpPr>
        <p:sp>
          <p:nvSpPr>
            <p:cNvPr id="918" name="Google Shape;918;p43"/>
            <p:cNvSpPr/>
            <p:nvPr/>
          </p:nvSpPr>
          <p:spPr>
            <a:xfrm>
              <a:off x="897141" y="3359875"/>
              <a:ext cx="257962" cy="352762"/>
            </a:xfrm>
            <a:custGeom>
              <a:rect b="b" l="l" r="r" t="t"/>
              <a:pathLst>
                <a:path extrusionOk="0" h="11074" w="8098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3"/>
            <p:cNvSpPr/>
            <p:nvPr/>
          </p:nvSpPr>
          <p:spPr>
            <a:xfrm>
              <a:off x="945688" y="3593691"/>
              <a:ext cx="160485" cy="89736"/>
            </a:xfrm>
            <a:custGeom>
              <a:rect b="b" l="l" r="r" t="t"/>
              <a:pathLst>
                <a:path extrusionOk="0" h="2817" w="5038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3"/>
            <p:cNvSpPr/>
            <p:nvPr/>
          </p:nvSpPr>
          <p:spPr>
            <a:xfrm>
              <a:off x="1045076" y="3638256"/>
              <a:ext cx="27332" cy="27714"/>
            </a:xfrm>
            <a:custGeom>
              <a:rect b="b" l="l" r="r" t="t"/>
              <a:pathLst>
                <a:path extrusionOk="0" h="870" w="858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3"/>
            <p:cNvSpPr/>
            <p:nvPr/>
          </p:nvSpPr>
          <p:spPr>
            <a:xfrm>
              <a:off x="976046" y="3643194"/>
              <a:ext cx="28096" cy="27332"/>
            </a:xfrm>
            <a:custGeom>
              <a:rect b="b" l="l" r="r" t="t"/>
              <a:pathLst>
                <a:path extrusionOk="0" h="858" w="882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3"/>
            <p:cNvSpPr/>
            <p:nvPr/>
          </p:nvSpPr>
          <p:spPr>
            <a:xfrm>
              <a:off x="1004493" y="3613218"/>
              <a:ext cx="31505" cy="31154"/>
            </a:xfrm>
            <a:custGeom>
              <a:rect b="b" l="l" r="r" t="t"/>
              <a:pathLst>
                <a:path extrusionOk="0" h="978" w="989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991209" y="3555975"/>
              <a:ext cx="31505" cy="31122"/>
            </a:xfrm>
            <a:custGeom>
              <a:rect b="b" l="l" r="r" t="t"/>
              <a:pathLst>
                <a:path extrusionOk="0" h="977" w="989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3"/>
            <p:cNvSpPr/>
            <p:nvPr/>
          </p:nvSpPr>
          <p:spPr>
            <a:xfrm>
              <a:off x="1023447" y="3528261"/>
              <a:ext cx="31505" cy="31154"/>
            </a:xfrm>
            <a:custGeom>
              <a:rect b="b" l="l" r="r" t="t"/>
              <a:pathLst>
                <a:path extrusionOk="0" h="978" w="989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3"/>
            <p:cNvSpPr/>
            <p:nvPr/>
          </p:nvSpPr>
          <p:spPr>
            <a:xfrm>
              <a:off x="1008284" y="3488442"/>
              <a:ext cx="28096" cy="27714"/>
            </a:xfrm>
            <a:custGeom>
              <a:rect b="b" l="l" r="r" t="t"/>
              <a:pathLst>
                <a:path extrusionOk="0" h="870" w="882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3"/>
          <p:cNvGrpSpPr/>
          <p:nvPr/>
        </p:nvGrpSpPr>
        <p:grpSpPr>
          <a:xfrm>
            <a:off x="1333682" y="3344330"/>
            <a:ext cx="271213" cy="383088"/>
            <a:chOff x="1333682" y="3344330"/>
            <a:chExt cx="271213" cy="383088"/>
          </a:xfrm>
        </p:grpSpPr>
        <p:sp>
          <p:nvSpPr>
            <p:cNvPr id="927" name="Google Shape;927;p43"/>
            <p:cNvSpPr/>
            <p:nvPr/>
          </p:nvSpPr>
          <p:spPr>
            <a:xfrm>
              <a:off x="1334065" y="3377332"/>
              <a:ext cx="270831" cy="350086"/>
            </a:xfrm>
            <a:custGeom>
              <a:rect b="b" l="l" r="r" t="t"/>
              <a:pathLst>
                <a:path extrusionOk="0" h="10990" w="8502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3"/>
            <p:cNvSpPr/>
            <p:nvPr/>
          </p:nvSpPr>
          <p:spPr>
            <a:xfrm>
              <a:off x="1333682" y="3344330"/>
              <a:ext cx="189697" cy="292461"/>
            </a:xfrm>
            <a:custGeom>
              <a:rect b="b" l="l" r="r" t="t"/>
              <a:pathLst>
                <a:path extrusionOk="0" h="9181" w="5955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3"/>
            <p:cNvSpPr/>
            <p:nvPr/>
          </p:nvSpPr>
          <p:spPr>
            <a:xfrm>
              <a:off x="1444060" y="346948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3"/>
            <p:cNvSpPr/>
            <p:nvPr/>
          </p:nvSpPr>
          <p:spPr>
            <a:xfrm>
              <a:off x="1444060" y="3493762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3"/>
            <p:cNvSpPr/>
            <p:nvPr/>
          </p:nvSpPr>
          <p:spPr>
            <a:xfrm>
              <a:off x="1444060" y="354192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3"/>
            <p:cNvSpPr/>
            <p:nvPr/>
          </p:nvSpPr>
          <p:spPr>
            <a:xfrm>
              <a:off x="1444060" y="3565818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3"/>
            <p:cNvSpPr/>
            <p:nvPr/>
          </p:nvSpPr>
          <p:spPr>
            <a:xfrm>
              <a:off x="1444060" y="3614747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3"/>
            <p:cNvSpPr/>
            <p:nvPr/>
          </p:nvSpPr>
          <p:spPr>
            <a:xfrm>
              <a:off x="1444060" y="3638256"/>
              <a:ext cx="100917" cy="11404"/>
            </a:xfrm>
            <a:custGeom>
              <a:rect b="b" l="l" r="r" t="t"/>
              <a:pathLst>
                <a:path extrusionOk="0" h="358" w="316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3"/>
            <p:cNvSpPr/>
            <p:nvPr/>
          </p:nvSpPr>
          <p:spPr>
            <a:xfrm>
              <a:off x="1371622" y="3459454"/>
              <a:ext cx="70208" cy="57084"/>
            </a:xfrm>
            <a:custGeom>
              <a:rect b="b" l="l" r="r" t="t"/>
              <a:pathLst>
                <a:path extrusionOk="0" h="1792" w="2204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3"/>
            <p:cNvSpPr/>
            <p:nvPr/>
          </p:nvSpPr>
          <p:spPr>
            <a:xfrm>
              <a:off x="1371622" y="3532434"/>
              <a:ext cx="70208" cy="56543"/>
            </a:xfrm>
            <a:custGeom>
              <a:rect b="b" l="l" r="r" t="t"/>
              <a:pathLst>
                <a:path extrusionOk="0" h="1775" w="2204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3"/>
            <p:cNvSpPr/>
            <p:nvPr/>
          </p:nvSpPr>
          <p:spPr>
            <a:xfrm>
              <a:off x="1371622" y="3605254"/>
              <a:ext cx="70208" cy="55810"/>
            </a:xfrm>
            <a:custGeom>
              <a:rect b="b" l="l" r="r" t="t"/>
              <a:pathLst>
                <a:path extrusionOk="0" h="1752" w="2204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43"/>
          <p:cNvGrpSpPr/>
          <p:nvPr/>
        </p:nvGrpSpPr>
        <p:grpSpPr>
          <a:xfrm>
            <a:off x="6664394" y="3346974"/>
            <a:ext cx="353113" cy="351998"/>
            <a:chOff x="6664394" y="3346974"/>
            <a:chExt cx="353113" cy="351998"/>
          </a:xfrm>
        </p:grpSpPr>
        <p:sp>
          <p:nvSpPr>
            <p:cNvPr id="939" name="Google Shape;939;p43"/>
            <p:cNvSpPr/>
            <p:nvPr/>
          </p:nvSpPr>
          <p:spPr>
            <a:xfrm>
              <a:off x="6788023" y="3450917"/>
              <a:ext cx="37207" cy="37175"/>
            </a:xfrm>
            <a:custGeom>
              <a:rect b="b" l="l" r="r" t="t"/>
              <a:pathLst>
                <a:path extrusionOk="0" h="1167" w="1168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3"/>
            <p:cNvSpPr/>
            <p:nvPr/>
          </p:nvSpPr>
          <p:spPr>
            <a:xfrm>
              <a:off x="6874892" y="3495641"/>
              <a:ext cx="36824" cy="36824"/>
            </a:xfrm>
            <a:custGeom>
              <a:rect b="b" l="l" r="r" t="t"/>
              <a:pathLst>
                <a:path extrusionOk="0" h="1156" w="1156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3"/>
            <p:cNvSpPr/>
            <p:nvPr/>
          </p:nvSpPr>
          <p:spPr>
            <a:xfrm>
              <a:off x="6780059" y="3538136"/>
              <a:ext cx="53134" cy="53134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3"/>
            <p:cNvSpPr/>
            <p:nvPr/>
          </p:nvSpPr>
          <p:spPr>
            <a:xfrm>
              <a:off x="6664394" y="3346974"/>
              <a:ext cx="353113" cy="351998"/>
            </a:xfrm>
            <a:custGeom>
              <a:rect b="b" l="l" r="r" t="t"/>
              <a:pathLst>
                <a:path extrusionOk="0" h="11050" w="11085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3"/>
            <p:cNvSpPr/>
            <p:nvPr/>
          </p:nvSpPr>
          <p:spPr>
            <a:xfrm>
              <a:off x="6938984" y="3622042"/>
              <a:ext cx="53899" cy="51605"/>
            </a:xfrm>
            <a:custGeom>
              <a:rect b="b" l="l" r="r" t="t"/>
              <a:pathLst>
                <a:path extrusionOk="0" h="1620" w="1692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43"/>
          <p:cNvGrpSpPr/>
          <p:nvPr/>
        </p:nvGrpSpPr>
        <p:grpSpPr>
          <a:xfrm>
            <a:off x="849741" y="1959307"/>
            <a:ext cx="399398" cy="375443"/>
            <a:chOff x="849741" y="1959307"/>
            <a:chExt cx="399398" cy="375443"/>
          </a:xfrm>
        </p:grpSpPr>
        <p:sp>
          <p:nvSpPr>
            <p:cNvPr id="945" name="Google Shape;945;p43"/>
            <p:cNvSpPr/>
            <p:nvPr/>
          </p:nvSpPr>
          <p:spPr>
            <a:xfrm>
              <a:off x="849741" y="1959307"/>
              <a:ext cx="399398" cy="375443"/>
            </a:xfrm>
            <a:custGeom>
              <a:rect b="b" l="l" r="r" t="t"/>
              <a:pathLst>
                <a:path extrusionOk="0" h="11786" w="12538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3"/>
            <p:cNvSpPr/>
            <p:nvPr/>
          </p:nvSpPr>
          <p:spPr>
            <a:xfrm>
              <a:off x="986654" y="2041588"/>
              <a:ext cx="180204" cy="177082"/>
            </a:xfrm>
            <a:custGeom>
              <a:rect b="b" l="l" r="r" t="t"/>
              <a:pathLst>
                <a:path extrusionOk="0" h="5559" w="5657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43"/>
          <p:cNvGrpSpPr/>
          <p:nvPr/>
        </p:nvGrpSpPr>
        <p:grpSpPr>
          <a:xfrm>
            <a:off x="1284212" y="1963766"/>
            <a:ext cx="379489" cy="366046"/>
            <a:chOff x="1284212" y="1963766"/>
            <a:chExt cx="379489" cy="366046"/>
          </a:xfrm>
        </p:grpSpPr>
        <p:sp>
          <p:nvSpPr>
            <p:cNvPr id="948" name="Google Shape;948;p43"/>
            <p:cNvSpPr/>
            <p:nvPr/>
          </p:nvSpPr>
          <p:spPr>
            <a:xfrm>
              <a:off x="1436861" y="2112975"/>
              <a:ext cx="69444" cy="68902"/>
            </a:xfrm>
            <a:custGeom>
              <a:rect b="b" l="l" r="r" t="t"/>
              <a:pathLst>
                <a:path extrusionOk="0" h="2163" w="218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3"/>
            <p:cNvSpPr/>
            <p:nvPr/>
          </p:nvSpPr>
          <p:spPr>
            <a:xfrm>
              <a:off x="1284212" y="1963766"/>
              <a:ext cx="379489" cy="366046"/>
            </a:xfrm>
            <a:custGeom>
              <a:rect b="b" l="l" r="r" t="t"/>
              <a:pathLst>
                <a:path extrusionOk="0" h="11491" w="11913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0" name="Google Shape;950;p43"/>
          <p:cNvGrpSpPr/>
          <p:nvPr/>
        </p:nvGrpSpPr>
        <p:grpSpPr>
          <a:xfrm>
            <a:off x="3037766" y="1969564"/>
            <a:ext cx="370219" cy="354928"/>
            <a:chOff x="3037766" y="1969564"/>
            <a:chExt cx="370219" cy="354928"/>
          </a:xfrm>
        </p:grpSpPr>
        <p:sp>
          <p:nvSpPr>
            <p:cNvPr id="951" name="Google Shape;951;p43"/>
            <p:cNvSpPr/>
            <p:nvPr/>
          </p:nvSpPr>
          <p:spPr>
            <a:xfrm>
              <a:off x="3037766" y="1969564"/>
              <a:ext cx="370219" cy="354928"/>
            </a:xfrm>
            <a:custGeom>
              <a:rect b="b" l="l" r="r" t="t"/>
              <a:pathLst>
                <a:path extrusionOk="0" h="11142" w="11622">
                  <a:moveTo>
                    <a:pt x="5609" y="366"/>
                  </a:moveTo>
                  <a:lnTo>
                    <a:pt x="7299" y="2069"/>
                  </a:lnTo>
                  <a:lnTo>
                    <a:pt x="6180" y="3188"/>
                  </a:lnTo>
                  <a:lnTo>
                    <a:pt x="4489" y="1486"/>
                  </a:lnTo>
                  <a:lnTo>
                    <a:pt x="5609" y="366"/>
                  </a:lnTo>
                  <a:close/>
                  <a:moveTo>
                    <a:pt x="4263" y="1700"/>
                  </a:moveTo>
                  <a:lnTo>
                    <a:pt x="5954" y="3391"/>
                  </a:lnTo>
                  <a:lnTo>
                    <a:pt x="3596" y="5772"/>
                  </a:lnTo>
                  <a:cubicBezTo>
                    <a:pt x="2989" y="6379"/>
                    <a:pt x="2989" y="7379"/>
                    <a:pt x="3596" y="7986"/>
                  </a:cubicBezTo>
                  <a:cubicBezTo>
                    <a:pt x="3900" y="8296"/>
                    <a:pt x="4302" y="8451"/>
                    <a:pt x="4704" y="8451"/>
                  </a:cubicBezTo>
                  <a:cubicBezTo>
                    <a:pt x="5106" y="8451"/>
                    <a:pt x="5507" y="8296"/>
                    <a:pt x="5811" y="7986"/>
                  </a:cubicBezTo>
                  <a:lnTo>
                    <a:pt x="8180" y="5629"/>
                  </a:lnTo>
                  <a:lnTo>
                    <a:pt x="9097" y="6546"/>
                  </a:lnTo>
                  <a:cubicBezTo>
                    <a:pt x="9127" y="6576"/>
                    <a:pt x="9169" y="6590"/>
                    <a:pt x="9210" y="6590"/>
                  </a:cubicBezTo>
                  <a:cubicBezTo>
                    <a:pt x="9252" y="6590"/>
                    <a:pt x="9294" y="6576"/>
                    <a:pt x="9323" y="6546"/>
                  </a:cubicBezTo>
                  <a:cubicBezTo>
                    <a:pt x="9383" y="6486"/>
                    <a:pt x="9383" y="6379"/>
                    <a:pt x="9323" y="6320"/>
                  </a:cubicBezTo>
                  <a:lnTo>
                    <a:pt x="8407" y="5403"/>
                  </a:lnTo>
                  <a:lnTo>
                    <a:pt x="9514" y="4284"/>
                  </a:lnTo>
                  <a:lnTo>
                    <a:pt x="11216" y="5986"/>
                  </a:lnTo>
                  <a:lnTo>
                    <a:pt x="10097" y="7093"/>
                  </a:lnTo>
                  <a:lnTo>
                    <a:pt x="9776" y="6772"/>
                  </a:lnTo>
                  <a:cubicBezTo>
                    <a:pt x="9746" y="6742"/>
                    <a:pt x="9704" y="6727"/>
                    <a:pt x="9663" y="6727"/>
                  </a:cubicBezTo>
                  <a:cubicBezTo>
                    <a:pt x="9621" y="6727"/>
                    <a:pt x="9579" y="6742"/>
                    <a:pt x="9550" y="6772"/>
                  </a:cubicBezTo>
                  <a:cubicBezTo>
                    <a:pt x="9490" y="6832"/>
                    <a:pt x="9490" y="6939"/>
                    <a:pt x="9550" y="6998"/>
                  </a:cubicBezTo>
                  <a:lnTo>
                    <a:pt x="9871" y="7320"/>
                  </a:lnTo>
                  <a:lnTo>
                    <a:pt x="7514" y="9689"/>
                  </a:lnTo>
                  <a:cubicBezTo>
                    <a:pt x="6746" y="10463"/>
                    <a:pt x="5728" y="10850"/>
                    <a:pt x="4708" y="10850"/>
                  </a:cubicBezTo>
                  <a:cubicBezTo>
                    <a:pt x="3689" y="10850"/>
                    <a:pt x="2668" y="10463"/>
                    <a:pt x="1894" y="9689"/>
                  </a:cubicBezTo>
                  <a:cubicBezTo>
                    <a:pt x="346" y="8141"/>
                    <a:pt x="346" y="5605"/>
                    <a:pt x="1894" y="4057"/>
                  </a:cubicBezTo>
                  <a:lnTo>
                    <a:pt x="4263" y="1700"/>
                  </a:lnTo>
                  <a:close/>
                  <a:moveTo>
                    <a:pt x="5615" y="0"/>
                  </a:moveTo>
                  <a:cubicBezTo>
                    <a:pt x="5573" y="0"/>
                    <a:pt x="5531" y="15"/>
                    <a:pt x="5501" y="45"/>
                  </a:cubicBezTo>
                  <a:lnTo>
                    <a:pt x="1668" y="3843"/>
                  </a:lnTo>
                  <a:cubicBezTo>
                    <a:pt x="1" y="5510"/>
                    <a:pt x="1" y="8225"/>
                    <a:pt x="1668" y="9891"/>
                  </a:cubicBezTo>
                  <a:cubicBezTo>
                    <a:pt x="2507" y="10725"/>
                    <a:pt x="3605" y="11142"/>
                    <a:pt x="4702" y="11142"/>
                  </a:cubicBezTo>
                  <a:cubicBezTo>
                    <a:pt x="5799" y="11142"/>
                    <a:pt x="6894" y="10725"/>
                    <a:pt x="7728" y="9891"/>
                  </a:cubicBezTo>
                  <a:lnTo>
                    <a:pt x="11538" y="6081"/>
                  </a:lnTo>
                  <a:cubicBezTo>
                    <a:pt x="11621" y="6046"/>
                    <a:pt x="11621" y="5939"/>
                    <a:pt x="11562" y="5879"/>
                  </a:cubicBezTo>
                  <a:lnTo>
                    <a:pt x="9633" y="3962"/>
                  </a:lnTo>
                  <a:cubicBezTo>
                    <a:pt x="9603" y="3932"/>
                    <a:pt x="9564" y="3917"/>
                    <a:pt x="9526" y="3917"/>
                  </a:cubicBezTo>
                  <a:cubicBezTo>
                    <a:pt x="9487" y="3917"/>
                    <a:pt x="9448" y="3932"/>
                    <a:pt x="9419" y="3962"/>
                  </a:cubicBezTo>
                  <a:lnTo>
                    <a:pt x="5609" y="7772"/>
                  </a:lnTo>
                  <a:cubicBezTo>
                    <a:pt x="5359" y="8016"/>
                    <a:pt x="5037" y="8138"/>
                    <a:pt x="4717" y="8138"/>
                  </a:cubicBezTo>
                  <a:cubicBezTo>
                    <a:pt x="4397" y="8138"/>
                    <a:pt x="4079" y="8016"/>
                    <a:pt x="3835" y="7772"/>
                  </a:cubicBezTo>
                  <a:cubicBezTo>
                    <a:pt x="3346" y="7272"/>
                    <a:pt x="3346" y="6486"/>
                    <a:pt x="3835" y="5998"/>
                  </a:cubicBezTo>
                  <a:lnTo>
                    <a:pt x="7645" y="2188"/>
                  </a:lnTo>
                  <a:cubicBezTo>
                    <a:pt x="7704" y="2129"/>
                    <a:pt x="7704" y="2021"/>
                    <a:pt x="7645" y="1962"/>
                  </a:cubicBezTo>
                  <a:lnTo>
                    <a:pt x="5728" y="45"/>
                  </a:lnTo>
                  <a:cubicBezTo>
                    <a:pt x="5698" y="15"/>
                    <a:pt x="5656" y="0"/>
                    <a:pt x="56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3"/>
            <p:cNvSpPr/>
            <p:nvPr/>
          </p:nvSpPr>
          <p:spPr>
            <a:xfrm>
              <a:off x="3081757" y="2197136"/>
              <a:ext cx="11436" cy="10448"/>
            </a:xfrm>
            <a:custGeom>
              <a:rect b="b" l="l" r="r" t="t"/>
              <a:pathLst>
                <a:path extrusionOk="0" h="328" w="359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16"/>
                    <a:pt x="1" y="211"/>
                    <a:pt x="60" y="283"/>
                  </a:cubicBezTo>
                  <a:cubicBezTo>
                    <a:pt x="90" y="313"/>
                    <a:pt x="132" y="327"/>
                    <a:pt x="173" y="327"/>
                  </a:cubicBezTo>
                  <a:cubicBezTo>
                    <a:pt x="215" y="327"/>
                    <a:pt x="257" y="313"/>
                    <a:pt x="287" y="283"/>
                  </a:cubicBezTo>
                  <a:cubicBezTo>
                    <a:pt x="358" y="211"/>
                    <a:pt x="358" y="116"/>
                    <a:pt x="287" y="45"/>
                  </a:cubicBez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3"/>
            <p:cNvSpPr/>
            <p:nvPr/>
          </p:nvSpPr>
          <p:spPr>
            <a:xfrm>
              <a:off x="3081375" y="2168689"/>
              <a:ext cx="11436" cy="10448"/>
            </a:xfrm>
            <a:custGeom>
              <a:rect b="b" l="l" r="r" t="t"/>
              <a:pathLst>
                <a:path extrusionOk="0" h="328" w="359">
                  <a:moveTo>
                    <a:pt x="185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23"/>
                    <a:pt x="72" y="283"/>
                  </a:cubicBezTo>
                  <a:cubicBezTo>
                    <a:pt x="102" y="313"/>
                    <a:pt x="144" y="328"/>
                    <a:pt x="185" y="328"/>
                  </a:cubicBezTo>
                  <a:cubicBezTo>
                    <a:pt x="227" y="328"/>
                    <a:pt x="269" y="313"/>
                    <a:pt x="299" y="283"/>
                  </a:cubicBezTo>
                  <a:cubicBezTo>
                    <a:pt x="358" y="223"/>
                    <a:pt x="358" y="116"/>
                    <a:pt x="299" y="45"/>
                  </a:cubicBezTo>
                  <a:cubicBezTo>
                    <a:pt x="269" y="15"/>
                    <a:pt x="227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3"/>
            <p:cNvSpPr/>
            <p:nvPr/>
          </p:nvSpPr>
          <p:spPr>
            <a:xfrm>
              <a:off x="3298340" y="2210770"/>
              <a:ext cx="11404" cy="10480"/>
            </a:xfrm>
            <a:custGeom>
              <a:rect b="b" l="l" r="r" t="t"/>
              <a:pathLst>
                <a:path extrusionOk="0" h="329" w="358">
                  <a:moveTo>
                    <a:pt x="179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17"/>
                    <a:pt x="0" y="212"/>
                    <a:pt x="60" y="283"/>
                  </a:cubicBezTo>
                  <a:cubicBezTo>
                    <a:pt x="96" y="313"/>
                    <a:pt x="137" y="328"/>
                    <a:pt x="179" y="328"/>
                  </a:cubicBezTo>
                  <a:cubicBezTo>
                    <a:pt x="221" y="328"/>
                    <a:pt x="262" y="313"/>
                    <a:pt x="298" y="283"/>
                  </a:cubicBezTo>
                  <a:cubicBezTo>
                    <a:pt x="358" y="212"/>
                    <a:pt x="358" y="117"/>
                    <a:pt x="298" y="45"/>
                  </a:cubicBezTo>
                  <a:cubicBezTo>
                    <a:pt x="262" y="16"/>
                    <a:pt x="221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43"/>
          <p:cNvGrpSpPr/>
          <p:nvPr/>
        </p:nvGrpSpPr>
        <p:grpSpPr>
          <a:xfrm>
            <a:off x="3982553" y="1971730"/>
            <a:ext cx="304566" cy="350501"/>
            <a:chOff x="3982553" y="1971730"/>
            <a:chExt cx="304566" cy="350501"/>
          </a:xfrm>
        </p:grpSpPr>
        <p:sp>
          <p:nvSpPr>
            <p:cNvPr id="956" name="Google Shape;956;p43"/>
            <p:cNvSpPr/>
            <p:nvPr/>
          </p:nvSpPr>
          <p:spPr>
            <a:xfrm>
              <a:off x="4037535" y="2176558"/>
              <a:ext cx="196513" cy="145673"/>
            </a:xfrm>
            <a:custGeom>
              <a:rect b="b" l="l" r="r" t="t"/>
              <a:pathLst>
                <a:path extrusionOk="0" h="4573" w="6169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3"/>
            <p:cNvSpPr/>
            <p:nvPr/>
          </p:nvSpPr>
          <p:spPr>
            <a:xfrm>
              <a:off x="3982553" y="1971730"/>
              <a:ext cx="304566" cy="272360"/>
            </a:xfrm>
            <a:custGeom>
              <a:rect b="b" l="l" r="r" t="t"/>
              <a:pathLst>
                <a:path extrusionOk="0" h="8550" w="9561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3"/>
          <p:cNvGrpSpPr/>
          <p:nvPr/>
        </p:nvGrpSpPr>
        <p:grpSpPr>
          <a:xfrm>
            <a:off x="2567841" y="1994124"/>
            <a:ext cx="399812" cy="306477"/>
            <a:chOff x="2567841" y="1994124"/>
            <a:chExt cx="399812" cy="306477"/>
          </a:xfrm>
        </p:grpSpPr>
        <p:sp>
          <p:nvSpPr>
            <p:cNvPr id="959" name="Google Shape;959;p43"/>
            <p:cNvSpPr/>
            <p:nvPr/>
          </p:nvSpPr>
          <p:spPr>
            <a:xfrm>
              <a:off x="2567841" y="1994124"/>
              <a:ext cx="399812" cy="306477"/>
            </a:xfrm>
            <a:custGeom>
              <a:rect b="b" l="l" r="r" t="t"/>
              <a:pathLst>
                <a:path extrusionOk="0" h="9621" w="12551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3"/>
            <p:cNvSpPr/>
            <p:nvPr/>
          </p:nvSpPr>
          <p:spPr>
            <a:xfrm>
              <a:off x="2623237" y="2113963"/>
              <a:ext cx="287523" cy="77025"/>
            </a:xfrm>
            <a:custGeom>
              <a:rect b="b" l="l" r="r" t="t"/>
              <a:pathLst>
                <a:path extrusionOk="0" h="2418" w="9026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3"/>
            <p:cNvSpPr/>
            <p:nvPr/>
          </p:nvSpPr>
          <p:spPr>
            <a:xfrm>
              <a:off x="2623237" y="2017251"/>
              <a:ext cx="287523" cy="77025"/>
            </a:xfrm>
            <a:custGeom>
              <a:rect b="b" l="l" r="r" t="t"/>
              <a:pathLst>
                <a:path extrusionOk="0" h="2418" w="9026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43"/>
          <p:cNvGrpSpPr/>
          <p:nvPr/>
        </p:nvGrpSpPr>
        <p:grpSpPr>
          <a:xfrm>
            <a:off x="2212084" y="1960358"/>
            <a:ext cx="324698" cy="372863"/>
            <a:chOff x="2212084" y="1960358"/>
            <a:chExt cx="324698" cy="372863"/>
          </a:xfrm>
        </p:grpSpPr>
        <p:sp>
          <p:nvSpPr>
            <p:cNvPr id="963" name="Google Shape;963;p43"/>
            <p:cNvSpPr/>
            <p:nvPr/>
          </p:nvSpPr>
          <p:spPr>
            <a:xfrm>
              <a:off x="2291371" y="2128011"/>
              <a:ext cx="166888" cy="166888"/>
            </a:xfrm>
            <a:custGeom>
              <a:rect b="b" l="l" r="r" t="t"/>
              <a:pathLst>
                <a:path extrusionOk="0" h="5239" w="5239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3"/>
            <p:cNvSpPr/>
            <p:nvPr/>
          </p:nvSpPr>
          <p:spPr>
            <a:xfrm>
              <a:off x="2212084" y="1960358"/>
              <a:ext cx="324698" cy="372863"/>
            </a:xfrm>
            <a:custGeom>
              <a:rect b="b" l="l" r="r" t="t"/>
              <a:pathLst>
                <a:path extrusionOk="0" h="11705" w="10193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3"/>
            <p:cNvSpPr/>
            <p:nvPr/>
          </p:nvSpPr>
          <p:spPr>
            <a:xfrm>
              <a:off x="2319435" y="2157190"/>
              <a:ext cx="108880" cy="103210"/>
            </a:xfrm>
            <a:custGeom>
              <a:rect b="b" l="l" r="r" t="t"/>
              <a:pathLst>
                <a:path extrusionOk="0" h="3240" w="3418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6" name="Google Shape;966;p43"/>
          <p:cNvGrpSpPr/>
          <p:nvPr/>
        </p:nvGrpSpPr>
        <p:grpSpPr>
          <a:xfrm>
            <a:off x="1805901" y="1960358"/>
            <a:ext cx="284847" cy="373627"/>
            <a:chOff x="1805901" y="1960358"/>
            <a:chExt cx="284847" cy="373627"/>
          </a:xfrm>
        </p:grpSpPr>
        <p:sp>
          <p:nvSpPr>
            <p:cNvPr id="967" name="Google Shape;967;p43"/>
            <p:cNvSpPr/>
            <p:nvPr/>
          </p:nvSpPr>
          <p:spPr>
            <a:xfrm>
              <a:off x="1805901" y="1960358"/>
              <a:ext cx="284847" cy="373627"/>
            </a:xfrm>
            <a:custGeom>
              <a:rect b="b" l="l" r="r" t="t"/>
              <a:pathLst>
                <a:path extrusionOk="0" h="11729" w="8942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3"/>
            <p:cNvSpPr/>
            <p:nvPr/>
          </p:nvSpPr>
          <p:spPr>
            <a:xfrm>
              <a:off x="1841929" y="2295249"/>
              <a:ext cx="165773" cy="13315"/>
            </a:xfrm>
            <a:custGeom>
              <a:rect b="b" l="l" r="r" t="t"/>
              <a:pathLst>
                <a:path extrusionOk="0" h="418" w="5204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9" name="Google Shape;969;p43"/>
          <p:cNvSpPr/>
          <p:nvPr/>
        </p:nvSpPr>
        <p:spPr>
          <a:xfrm>
            <a:off x="3505429" y="1980076"/>
            <a:ext cx="342505" cy="334191"/>
          </a:xfrm>
          <a:custGeom>
            <a:rect b="b" l="l" r="r" t="t"/>
            <a:pathLst>
              <a:path extrusionOk="0" h="10491" w="10752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3"/>
          <p:cNvSpPr/>
          <p:nvPr/>
        </p:nvSpPr>
        <p:spPr>
          <a:xfrm>
            <a:off x="7100552" y="1984249"/>
            <a:ext cx="368690" cy="334541"/>
          </a:xfrm>
          <a:custGeom>
            <a:rect b="b" l="l" r="r" t="t"/>
            <a:pathLst>
              <a:path extrusionOk="0" h="10502" w="11574">
                <a:moveTo>
                  <a:pt x="4370" y="1560"/>
                </a:moveTo>
                <a:lnTo>
                  <a:pt x="4287" y="2668"/>
                </a:lnTo>
                <a:cubicBezTo>
                  <a:pt x="4287" y="2692"/>
                  <a:pt x="4251" y="2703"/>
                  <a:pt x="4227" y="2703"/>
                </a:cubicBezTo>
                <a:lnTo>
                  <a:pt x="3525" y="2703"/>
                </a:lnTo>
                <a:cubicBezTo>
                  <a:pt x="3489" y="2703"/>
                  <a:pt x="3465" y="2680"/>
                  <a:pt x="3465" y="2668"/>
                </a:cubicBezTo>
                <a:lnTo>
                  <a:pt x="3358" y="1560"/>
                </a:lnTo>
                <a:close/>
                <a:moveTo>
                  <a:pt x="1084" y="3442"/>
                </a:moveTo>
                <a:cubicBezTo>
                  <a:pt x="2048" y="3525"/>
                  <a:pt x="2858" y="4335"/>
                  <a:pt x="2941" y="5311"/>
                </a:cubicBezTo>
                <a:lnTo>
                  <a:pt x="1084" y="5311"/>
                </a:lnTo>
                <a:lnTo>
                  <a:pt x="1084" y="3442"/>
                </a:lnTo>
                <a:close/>
                <a:moveTo>
                  <a:pt x="3989" y="5656"/>
                </a:moveTo>
                <a:lnTo>
                  <a:pt x="3989" y="8264"/>
                </a:lnTo>
                <a:lnTo>
                  <a:pt x="1072" y="8264"/>
                </a:lnTo>
                <a:lnTo>
                  <a:pt x="1072" y="5656"/>
                </a:lnTo>
                <a:close/>
                <a:moveTo>
                  <a:pt x="2370" y="8585"/>
                </a:moveTo>
                <a:lnTo>
                  <a:pt x="2370" y="10192"/>
                </a:lnTo>
                <a:lnTo>
                  <a:pt x="2191" y="10192"/>
                </a:lnTo>
                <a:lnTo>
                  <a:pt x="2191" y="8585"/>
                </a:lnTo>
                <a:close/>
                <a:moveTo>
                  <a:pt x="11026" y="4311"/>
                </a:moveTo>
                <a:cubicBezTo>
                  <a:pt x="11133" y="4311"/>
                  <a:pt x="11216" y="4406"/>
                  <a:pt x="11216" y="4513"/>
                </a:cubicBezTo>
                <a:lnTo>
                  <a:pt x="11240" y="10192"/>
                </a:lnTo>
                <a:lnTo>
                  <a:pt x="10835" y="10192"/>
                </a:lnTo>
                <a:lnTo>
                  <a:pt x="10835" y="4513"/>
                </a:lnTo>
                <a:cubicBezTo>
                  <a:pt x="10835" y="4406"/>
                  <a:pt x="10919" y="4311"/>
                  <a:pt x="11026" y="4311"/>
                </a:cubicBezTo>
                <a:close/>
                <a:moveTo>
                  <a:pt x="2334" y="1"/>
                </a:moveTo>
                <a:cubicBezTo>
                  <a:pt x="2072" y="1"/>
                  <a:pt x="1858" y="227"/>
                  <a:pt x="1858" y="477"/>
                </a:cubicBezTo>
                <a:lnTo>
                  <a:pt x="1858" y="3263"/>
                </a:lnTo>
                <a:cubicBezTo>
                  <a:pt x="1620" y="3156"/>
                  <a:pt x="1358" y="3096"/>
                  <a:pt x="1084" y="3084"/>
                </a:cubicBezTo>
                <a:lnTo>
                  <a:pt x="1084" y="1370"/>
                </a:lnTo>
                <a:cubicBezTo>
                  <a:pt x="1084" y="1072"/>
                  <a:pt x="846" y="834"/>
                  <a:pt x="548" y="834"/>
                </a:cubicBezTo>
                <a:cubicBezTo>
                  <a:pt x="251" y="834"/>
                  <a:pt x="12" y="1072"/>
                  <a:pt x="12" y="1370"/>
                </a:cubicBezTo>
                <a:lnTo>
                  <a:pt x="12" y="4954"/>
                </a:lnTo>
                <a:cubicBezTo>
                  <a:pt x="12" y="5049"/>
                  <a:pt x="84" y="5120"/>
                  <a:pt x="179" y="5120"/>
                </a:cubicBezTo>
                <a:cubicBezTo>
                  <a:pt x="262" y="5120"/>
                  <a:pt x="346" y="5049"/>
                  <a:pt x="346" y="4954"/>
                </a:cubicBezTo>
                <a:lnTo>
                  <a:pt x="346" y="1370"/>
                </a:lnTo>
                <a:cubicBezTo>
                  <a:pt x="346" y="1263"/>
                  <a:pt x="429" y="1179"/>
                  <a:pt x="536" y="1179"/>
                </a:cubicBezTo>
                <a:cubicBezTo>
                  <a:pt x="643" y="1179"/>
                  <a:pt x="727" y="1263"/>
                  <a:pt x="727" y="1370"/>
                </a:cubicBezTo>
                <a:lnTo>
                  <a:pt x="727" y="10133"/>
                </a:lnTo>
                <a:lnTo>
                  <a:pt x="322" y="10133"/>
                </a:lnTo>
                <a:lnTo>
                  <a:pt x="322" y="5775"/>
                </a:lnTo>
                <a:cubicBezTo>
                  <a:pt x="322" y="5680"/>
                  <a:pt x="251" y="5609"/>
                  <a:pt x="167" y="5609"/>
                </a:cubicBezTo>
                <a:cubicBezTo>
                  <a:pt x="72" y="5609"/>
                  <a:pt x="0" y="5680"/>
                  <a:pt x="0" y="5775"/>
                </a:cubicBezTo>
                <a:lnTo>
                  <a:pt x="0" y="10300"/>
                </a:lnTo>
                <a:cubicBezTo>
                  <a:pt x="0" y="10383"/>
                  <a:pt x="72" y="10466"/>
                  <a:pt x="167" y="10466"/>
                </a:cubicBezTo>
                <a:lnTo>
                  <a:pt x="893" y="10466"/>
                </a:lnTo>
                <a:cubicBezTo>
                  <a:pt x="977" y="10466"/>
                  <a:pt x="1060" y="10383"/>
                  <a:pt x="1060" y="10300"/>
                </a:cubicBezTo>
                <a:lnTo>
                  <a:pt x="1060" y="8537"/>
                </a:lnTo>
                <a:lnTo>
                  <a:pt x="1834" y="8537"/>
                </a:lnTo>
                <a:lnTo>
                  <a:pt x="1834" y="10300"/>
                </a:lnTo>
                <a:cubicBezTo>
                  <a:pt x="1834" y="10383"/>
                  <a:pt x="1905" y="10466"/>
                  <a:pt x="1989" y="10466"/>
                </a:cubicBezTo>
                <a:lnTo>
                  <a:pt x="2513" y="10466"/>
                </a:lnTo>
                <a:cubicBezTo>
                  <a:pt x="2596" y="10466"/>
                  <a:pt x="2679" y="10383"/>
                  <a:pt x="2679" y="10300"/>
                </a:cubicBezTo>
                <a:lnTo>
                  <a:pt x="2679" y="8537"/>
                </a:lnTo>
                <a:lnTo>
                  <a:pt x="3965" y="8537"/>
                </a:lnTo>
                <a:lnTo>
                  <a:pt x="3965" y="8954"/>
                </a:lnTo>
                <a:cubicBezTo>
                  <a:pt x="3965" y="9049"/>
                  <a:pt x="4049" y="9121"/>
                  <a:pt x="4132" y="9121"/>
                </a:cubicBezTo>
                <a:lnTo>
                  <a:pt x="7299" y="9121"/>
                </a:lnTo>
                <a:cubicBezTo>
                  <a:pt x="7394" y="9121"/>
                  <a:pt x="7466" y="9049"/>
                  <a:pt x="7466" y="8954"/>
                </a:cubicBezTo>
                <a:cubicBezTo>
                  <a:pt x="7466" y="8871"/>
                  <a:pt x="7394" y="8799"/>
                  <a:pt x="7299" y="8799"/>
                </a:cubicBezTo>
                <a:lnTo>
                  <a:pt x="4311" y="8799"/>
                </a:lnTo>
                <a:lnTo>
                  <a:pt x="4311" y="5168"/>
                </a:lnTo>
                <a:lnTo>
                  <a:pt x="10490" y="5168"/>
                </a:lnTo>
                <a:lnTo>
                  <a:pt x="10490" y="8835"/>
                </a:lnTo>
                <a:lnTo>
                  <a:pt x="8109" y="8835"/>
                </a:lnTo>
                <a:cubicBezTo>
                  <a:pt x="8025" y="8835"/>
                  <a:pt x="7942" y="8918"/>
                  <a:pt x="7942" y="9002"/>
                </a:cubicBezTo>
                <a:cubicBezTo>
                  <a:pt x="7942" y="9097"/>
                  <a:pt x="8025" y="9168"/>
                  <a:pt x="8109" y="9168"/>
                </a:cubicBezTo>
                <a:lnTo>
                  <a:pt x="10490" y="9168"/>
                </a:lnTo>
                <a:lnTo>
                  <a:pt x="10490" y="10347"/>
                </a:lnTo>
                <a:cubicBezTo>
                  <a:pt x="10490" y="10431"/>
                  <a:pt x="10561" y="10502"/>
                  <a:pt x="10657" y="10502"/>
                </a:cubicBezTo>
                <a:lnTo>
                  <a:pt x="11383" y="10502"/>
                </a:lnTo>
                <a:cubicBezTo>
                  <a:pt x="11466" y="10502"/>
                  <a:pt x="11550" y="10431"/>
                  <a:pt x="11550" y="10347"/>
                </a:cubicBezTo>
                <a:lnTo>
                  <a:pt x="11550" y="4477"/>
                </a:lnTo>
                <a:cubicBezTo>
                  <a:pt x="11573" y="4192"/>
                  <a:pt x="11323" y="3954"/>
                  <a:pt x="11026" y="3954"/>
                </a:cubicBezTo>
                <a:cubicBezTo>
                  <a:pt x="10728" y="3954"/>
                  <a:pt x="10490" y="4192"/>
                  <a:pt x="10490" y="4489"/>
                </a:cubicBezTo>
                <a:lnTo>
                  <a:pt x="10490" y="4823"/>
                </a:lnTo>
                <a:lnTo>
                  <a:pt x="4156" y="4823"/>
                </a:lnTo>
                <a:cubicBezTo>
                  <a:pt x="4061" y="4823"/>
                  <a:pt x="3989" y="4894"/>
                  <a:pt x="3989" y="4989"/>
                </a:cubicBezTo>
                <a:lnTo>
                  <a:pt x="3989" y="5311"/>
                </a:lnTo>
                <a:lnTo>
                  <a:pt x="3275" y="5311"/>
                </a:lnTo>
                <a:cubicBezTo>
                  <a:pt x="3227" y="4787"/>
                  <a:pt x="3025" y="4311"/>
                  <a:pt x="2703" y="3930"/>
                </a:cubicBezTo>
                <a:lnTo>
                  <a:pt x="2703" y="882"/>
                </a:lnTo>
                <a:lnTo>
                  <a:pt x="3715" y="882"/>
                </a:lnTo>
                <a:lnTo>
                  <a:pt x="3715" y="1203"/>
                </a:lnTo>
                <a:lnTo>
                  <a:pt x="3203" y="1203"/>
                </a:lnTo>
                <a:cubicBezTo>
                  <a:pt x="3096" y="1203"/>
                  <a:pt x="3025" y="1298"/>
                  <a:pt x="3037" y="1394"/>
                </a:cubicBezTo>
                <a:lnTo>
                  <a:pt x="3156" y="2680"/>
                </a:lnTo>
                <a:cubicBezTo>
                  <a:pt x="3168" y="2882"/>
                  <a:pt x="3346" y="3037"/>
                  <a:pt x="3537" y="3037"/>
                </a:cubicBezTo>
                <a:lnTo>
                  <a:pt x="3715" y="3037"/>
                </a:lnTo>
                <a:lnTo>
                  <a:pt x="3715" y="3989"/>
                </a:lnTo>
                <a:cubicBezTo>
                  <a:pt x="3715" y="4073"/>
                  <a:pt x="3799" y="4156"/>
                  <a:pt x="3882" y="4156"/>
                </a:cubicBezTo>
                <a:cubicBezTo>
                  <a:pt x="3977" y="4156"/>
                  <a:pt x="4049" y="4073"/>
                  <a:pt x="4049" y="3989"/>
                </a:cubicBezTo>
                <a:lnTo>
                  <a:pt x="4049" y="3037"/>
                </a:lnTo>
                <a:lnTo>
                  <a:pt x="4227" y="3037"/>
                </a:lnTo>
                <a:cubicBezTo>
                  <a:pt x="4430" y="3037"/>
                  <a:pt x="4596" y="2882"/>
                  <a:pt x="4608" y="2680"/>
                </a:cubicBezTo>
                <a:lnTo>
                  <a:pt x="4727" y="1394"/>
                </a:lnTo>
                <a:cubicBezTo>
                  <a:pt x="4727" y="1358"/>
                  <a:pt x="4715" y="1310"/>
                  <a:pt x="4692" y="1263"/>
                </a:cubicBezTo>
                <a:cubicBezTo>
                  <a:pt x="4656" y="1239"/>
                  <a:pt x="4608" y="1203"/>
                  <a:pt x="4572" y="1203"/>
                </a:cubicBezTo>
                <a:lnTo>
                  <a:pt x="4049" y="1203"/>
                </a:lnTo>
                <a:lnTo>
                  <a:pt x="4049" y="882"/>
                </a:lnTo>
                <a:lnTo>
                  <a:pt x="4394" y="882"/>
                </a:lnTo>
                <a:cubicBezTo>
                  <a:pt x="4632" y="882"/>
                  <a:pt x="4823" y="679"/>
                  <a:pt x="4823" y="441"/>
                </a:cubicBezTo>
                <a:cubicBezTo>
                  <a:pt x="4823" y="203"/>
                  <a:pt x="4632" y="13"/>
                  <a:pt x="4394" y="13"/>
                </a:cubicBezTo>
                <a:lnTo>
                  <a:pt x="3632" y="13"/>
                </a:lnTo>
                <a:cubicBezTo>
                  <a:pt x="3537" y="13"/>
                  <a:pt x="3465" y="84"/>
                  <a:pt x="3465" y="179"/>
                </a:cubicBezTo>
                <a:cubicBezTo>
                  <a:pt x="3465" y="263"/>
                  <a:pt x="3537" y="346"/>
                  <a:pt x="3632" y="346"/>
                </a:cubicBezTo>
                <a:lnTo>
                  <a:pt x="4394" y="346"/>
                </a:lnTo>
                <a:cubicBezTo>
                  <a:pt x="4430" y="346"/>
                  <a:pt x="4477" y="382"/>
                  <a:pt x="4477" y="429"/>
                </a:cubicBezTo>
                <a:cubicBezTo>
                  <a:pt x="4477" y="477"/>
                  <a:pt x="4430" y="525"/>
                  <a:pt x="4394" y="525"/>
                </a:cubicBezTo>
                <a:lnTo>
                  <a:pt x="2525" y="525"/>
                </a:lnTo>
                <a:cubicBezTo>
                  <a:pt x="2441" y="525"/>
                  <a:pt x="2370" y="596"/>
                  <a:pt x="2370" y="679"/>
                </a:cubicBezTo>
                <a:lnTo>
                  <a:pt x="2370" y="3573"/>
                </a:lnTo>
                <a:cubicBezTo>
                  <a:pt x="2334" y="3561"/>
                  <a:pt x="2191" y="3442"/>
                  <a:pt x="2191" y="3442"/>
                </a:cubicBezTo>
                <a:lnTo>
                  <a:pt x="2191" y="477"/>
                </a:lnTo>
                <a:cubicBezTo>
                  <a:pt x="2191" y="406"/>
                  <a:pt x="2251" y="322"/>
                  <a:pt x="2334" y="322"/>
                </a:cubicBezTo>
                <a:lnTo>
                  <a:pt x="2870" y="322"/>
                </a:lnTo>
                <a:cubicBezTo>
                  <a:pt x="2965" y="322"/>
                  <a:pt x="3037" y="251"/>
                  <a:pt x="3037" y="167"/>
                </a:cubicBezTo>
                <a:cubicBezTo>
                  <a:pt x="3037" y="72"/>
                  <a:pt x="2965" y="1"/>
                  <a:pt x="2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43"/>
          <p:cNvSpPr/>
          <p:nvPr/>
        </p:nvSpPr>
        <p:spPr>
          <a:xfrm>
            <a:off x="7955445" y="2011198"/>
            <a:ext cx="383088" cy="286472"/>
          </a:xfrm>
          <a:custGeom>
            <a:rect b="b" l="l" r="r" t="t"/>
            <a:pathLst>
              <a:path extrusionOk="0" h="8993" w="12026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2" name="Google Shape;972;p43"/>
          <p:cNvGrpSpPr/>
          <p:nvPr/>
        </p:nvGrpSpPr>
        <p:grpSpPr>
          <a:xfrm>
            <a:off x="6656812" y="2029388"/>
            <a:ext cx="368690" cy="245793"/>
            <a:chOff x="6656812" y="2029388"/>
            <a:chExt cx="368690" cy="245793"/>
          </a:xfrm>
        </p:grpSpPr>
        <p:sp>
          <p:nvSpPr>
            <p:cNvPr id="973" name="Google Shape;973;p43"/>
            <p:cNvSpPr/>
            <p:nvPr/>
          </p:nvSpPr>
          <p:spPr>
            <a:xfrm>
              <a:off x="6915475" y="2164007"/>
              <a:ext cx="73967" cy="73999"/>
            </a:xfrm>
            <a:custGeom>
              <a:rect b="b" l="l" r="r" t="t"/>
              <a:pathLst>
                <a:path extrusionOk="0" h="2323" w="2322">
                  <a:moveTo>
                    <a:pt x="1167" y="323"/>
                  </a:moveTo>
                  <a:cubicBezTo>
                    <a:pt x="1631" y="323"/>
                    <a:pt x="2000" y="692"/>
                    <a:pt x="2000" y="1156"/>
                  </a:cubicBezTo>
                  <a:cubicBezTo>
                    <a:pt x="2000" y="1621"/>
                    <a:pt x="1631" y="1990"/>
                    <a:pt x="1167" y="1990"/>
                  </a:cubicBezTo>
                  <a:cubicBezTo>
                    <a:pt x="703" y="1990"/>
                    <a:pt x="334" y="1621"/>
                    <a:pt x="334" y="1156"/>
                  </a:cubicBezTo>
                  <a:cubicBezTo>
                    <a:pt x="334" y="692"/>
                    <a:pt x="703" y="323"/>
                    <a:pt x="1167" y="323"/>
                  </a:cubicBezTo>
                  <a:close/>
                  <a:moveTo>
                    <a:pt x="1126" y="0"/>
                  </a:moveTo>
                  <a:cubicBezTo>
                    <a:pt x="502" y="0"/>
                    <a:pt x="0" y="527"/>
                    <a:pt x="0" y="1156"/>
                  </a:cubicBezTo>
                  <a:cubicBezTo>
                    <a:pt x="0" y="1799"/>
                    <a:pt x="524" y="2323"/>
                    <a:pt x="1167" y="2323"/>
                  </a:cubicBezTo>
                  <a:cubicBezTo>
                    <a:pt x="1810" y="2323"/>
                    <a:pt x="2322" y="1799"/>
                    <a:pt x="2322" y="1156"/>
                  </a:cubicBezTo>
                  <a:cubicBezTo>
                    <a:pt x="2322" y="513"/>
                    <a:pt x="1810" y="1"/>
                    <a:pt x="1167" y="1"/>
                  </a:cubicBezTo>
                  <a:cubicBezTo>
                    <a:pt x="1153" y="1"/>
                    <a:pt x="1139" y="0"/>
                    <a:pt x="11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3"/>
            <p:cNvSpPr/>
            <p:nvPr/>
          </p:nvSpPr>
          <p:spPr>
            <a:xfrm>
              <a:off x="6901427" y="2057070"/>
              <a:ext cx="51605" cy="31154"/>
            </a:xfrm>
            <a:custGeom>
              <a:rect b="b" l="l" r="r" t="t"/>
              <a:pathLst>
                <a:path extrusionOk="0" h="978" w="1620">
                  <a:moveTo>
                    <a:pt x="1179" y="346"/>
                  </a:moveTo>
                  <a:cubicBezTo>
                    <a:pt x="1239" y="346"/>
                    <a:pt x="1275" y="394"/>
                    <a:pt x="1275" y="453"/>
                  </a:cubicBezTo>
                  <a:lnTo>
                    <a:pt x="1275" y="525"/>
                  </a:lnTo>
                  <a:cubicBezTo>
                    <a:pt x="1275" y="584"/>
                    <a:pt x="1239" y="632"/>
                    <a:pt x="1179" y="632"/>
                  </a:cubicBezTo>
                  <a:lnTo>
                    <a:pt x="441" y="632"/>
                  </a:lnTo>
                  <a:cubicBezTo>
                    <a:pt x="382" y="632"/>
                    <a:pt x="334" y="584"/>
                    <a:pt x="334" y="525"/>
                  </a:cubicBezTo>
                  <a:lnTo>
                    <a:pt x="334" y="453"/>
                  </a:lnTo>
                  <a:cubicBezTo>
                    <a:pt x="334" y="394"/>
                    <a:pt x="382" y="346"/>
                    <a:pt x="441" y="346"/>
                  </a:cubicBezTo>
                  <a:close/>
                  <a:moveTo>
                    <a:pt x="441" y="1"/>
                  </a:moveTo>
                  <a:cubicBezTo>
                    <a:pt x="203" y="1"/>
                    <a:pt x="1" y="203"/>
                    <a:pt x="1" y="453"/>
                  </a:cubicBezTo>
                  <a:lnTo>
                    <a:pt x="1" y="525"/>
                  </a:lnTo>
                  <a:cubicBezTo>
                    <a:pt x="1" y="763"/>
                    <a:pt x="191" y="977"/>
                    <a:pt x="441" y="977"/>
                  </a:cubicBezTo>
                  <a:lnTo>
                    <a:pt x="1179" y="977"/>
                  </a:lnTo>
                  <a:cubicBezTo>
                    <a:pt x="1418" y="977"/>
                    <a:pt x="1620" y="775"/>
                    <a:pt x="1620" y="525"/>
                  </a:cubicBezTo>
                  <a:lnTo>
                    <a:pt x="1620" y="453"/>
                  </a:lnTo>
                  <a:cubicBezTo>
                    <a:pt x="1620" y="215"/>
                    <a:pt x="1429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3"/>
            <p:cNvSpPr/>
            <p:nvPr/>
          </p:nvSpPr>
          <p:spPr>
            <a:xfrm>
              <a:off x="6901809" y="2091983"/>
              <a:ext cx="51605" cy="30358"/>
            </a:xfrm>
            <a:custGeom>
              <a:rect b="b" l="l" r="r" t="t"/>
              <a:pathLst>
                <a:path extrusionOk="0" h="953" w="1620">
                  <a:moveTo>
                    <a:pt x="1179" y="333"/>
                  </a:moveTo>
                  <a:cubicBezTo>
                    <a:pt x="1239" y="333"/>
                    <a:pt x="1286" y="381"/>
                    <a:pt x="1286" y="441"/>
                  </a:cubicBezTo>
                  <a:lnTo>
                    <a:pt x="1286" y="512"/>
                  </a:lnTo>
                  <a:cubicBezTo>
                    <a:pt x="1286" y="572"/>
                    <a:pt x="1239" y="619"/>
                    <a:pt x="1179" y="619"/>
                  </a:cubicBezTo>
                  <a:lnTo>
                    <a:pt x="453" y="619"/>
                  </a:lnTo>
                  <a:cubicBezTo>
                    <a:pt x="394" y="619"/>
                    <a:pt x="346" y="572"/>
                    <a:pt x="346" y="512"/>
                  </a:cubicBezTo>
                  <a:lnTo>
                    <a:pt x="346" y="441"/>
                  </a:lnTo>
                  <a:cubicBezTo>
                    <a:pt x="346" y="381"/>
                    <a:pt x="394" y="333"/>
                    <a:pt x="453" y="333"/>
                  </a:cubicBezTo>
                  <a:close/>
                  <a:moveTo>
                    <a:pt x="453" y="0"/>
                  </a:moveTo>
                  <a:cubicBezTo>
                    <a:pt x="215" y="0"/>
                    <a:pt x="1" y="191"/>
                    <a:pt x="1" y="441"/>
                  </a:cubicBezTo>
                  <a:lnTo>
                    <a:pt x="1" y="500"/>
                  </a:lnTo>
                  <a:cubicBezTo>
                    <a:pt x="1" y="738"/>
                    <a:pt x="191" y="953"/>
                    <a:pt x="453" y="953"/>
                  </a:cubicBezTo>
                  <a:lnTo>
                    <a:pt x="1179" y="953"/>
                  </a:lnTo>
                  <a:cubicBezTo>
                    <a:pt x="1417" y="953"/>
                    <a:pt x="1620" y="750"/>
                    <a:pt x="1620" y="500"/>
                  </a:cubicBezTo>
                  <a:lnTo>
                    <a:pt x="1620" y="441"/>
                  </a:lnTo>
                  <a:cubicBezTo>
                    <a:pt x="1620" y="202"/>
                    <a:pt x="1429" y="0"/>
                    <a:pt x="1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6901809" y="2126099"/>
              <a:ext cx="51605" cy="30772"/>
            </a:xfrm>
            <a:custGeom>
              <a:rect b="b" l="l" r="r" t="t"/>
              <a:pathLst>
                <a:path extrusionOk="0" h="966" w="1620">
                  <a:moveTo>
                    <a:pt x="1179" y="358"/>
                  </a:moveTo>
                  <a:cubicBezTo>
                    <a:pt x="1239" y="358"/>
                    <a:pt x="1286" y="394"/>
                    <a:pt x="1286" y="453"/>
                  </a:cubicBezTo>
                  <a:lnTo>
                    <a:pt x="1286" y="536"/>
                  </a:lnTo>
                  <a:cubicBezTo>
                    <a:pt x="1286" y="596"/>
                    <a:pt x="1239" y="632"/>
                    <a:pt x="1179" y="632"/>
                  </a:cubicBezTo>
                  <a:lnTo>
                    <a:pt x="453" y="632"/>
                  </a:lnTo>
                  <a:cubicBezTo>
                    <a:pt x="394" y="632"/>
                    <a:pt x="346" y="596"/>
                    <a:pt x="346" y="536"/>
                  </a:cubicBezTo>
                  <a:lnTo>
                    <a:pt x="346" y="453"/>
                  </a:lnTo>
                  <a:cubicBezTo>
                    <a:pt x="346" y="394"/>
                    <a:pt x="394" y="358"/>
                    <a:pt x="453" y="358"/>
                  </a:cubicBezTo>
                  <a:close/>
                  <a:moveTo>
                    <a:pt x="453" y="1"/>
                  </a:moveTo>
                  <a:cubicBezTo>
                    <a:pt x="215" y="1"/>
                    <a:pt x="1" y="191"/>
                    <a:pt x="1" y="441"/>
                  </a:cubicBezTo>
                  <a:lnTo>
                    <a:pt x="1" y="513"/>
                  </a:lnTo>
                  <a:cubicBezTo>
                    <a:pt x="1" y="751"/>
                    <a:pt x="191" y="965"/>
                    <a:pt x="453" y="965"/>
                  </a:cubicBezTo>
                  <a:lnTo>
                    <a:pt x="1179" y="965"/>
                  </a:lnTo>
                  <a:cubicBezTo>
                    <a:pt x="1417" y="965"/>
                    <a:pt x="1620" y="775"/>
                    <a:pt x="1620" y="513"/>
                  </a:cubicBezTo>
                  <a:lnTo>
                    <a:pt x="1620" y="441"/>
                  </a:lnTo>
                  <a:cubicBezTo>
                    <a:pt x="1620" y="203"/>
                    <a:pt x="1429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3"/>
            <p:cNvSpPr/>
            <p:nvPr/>
          </p:nvSpPr>
          <p:spPr>
            <a:xfrm>
              <a:off x="6959849" y="2057452"/>
              <a:ext cx="43641" cy="99419"/>
            </a:xfrm>
            <a:custGeom>
              <a:rect b="b" l="l" r="r" t="t"/>
              <a:pathLst>
                <a:path extrusionOk="0" h="3121" w="1370">
                  <a:moveTo>
                    <a:pt x="965" y="334"/>
                  </a:moveTo>
                  <a:cubicBezTo>
                    <a:pt x="1000" y="334"/>
                    <a:pt x="1048" y="382"/>
                    <a:pt x="1048" y="429"/>
                  </a:cubicBezTo>
                  <a:lnTo>
                    <a:pt x="1048" y="2703"/>
                  </a:lnTo>
                  <a:cubicBezTo>
                    <a:pt x="1048" y="2751"/>
                    <a:pt x="1000" y="2787"/>
                    <a:pt x="965" y="2787"/>
                  </a:cubicBezTo>
                  <a:lnTo>
                    <a:pt x="429" y="2787"/>
                  </a:lnTo>
                  <a:cubicBezTo>
                    <a:pt x="369" y="2775"/>
                    <a:pt x="334" y="2751"/>
                    <a:pt x="334" y="2703"/>
                  </a:cubicBezTo>
                  <a:lnTo>
                    <a:pt x="334" y="429"/>
                  </a:lnTo>
                  <a:cubicBezTo>
                    <a:pt x="334" y="382"/>
                    <a:pt x="381" y="334"/>
                    <a:pt x="429" y="334"/>
                  </a:cubicBezTo>
                  <a:close/>
                  <a:moveTo>
                    <a:pt x="417" y="1"/>
                  </a:moveTo>
                  <a:cubicBezTo>
                    <a:pt x="179" y="1"/>
                    <a:pt x="0" y="203"/>
                    <a:pt x="0" y="429"/>
                  </a:cubicBezTo>
                  <a:lnTo>
                    <a:pt x="0" y="2703"/>
                  </a:lnTo>
                  <a:cubicBezTo>
                    <a:pt x="0" y="2941"/>
                    <a:pt x="191" y="3120"/>
                    <a:pt x="417" y="3120"/>
                  </a:cubicBezTo>
                  <a:lnTo>
                    <a:pt x="953" y="3120"/>
                  </a:lnTo>
                  <a:cubicBezTo>
                    <a:pt x="1191" y="3120"/>
                    <a:pt x="1369" y="2930"/>
                    <a:pt x="1369" y="2703"/>
                  </a:cubicBezTo>
                  <a:lnTo>
                    <a:pt x="1369" y="429"/>
                  </a:lnTo>
                  <a:cubicBezTo>
                    <a:pt x="1369" y="179"/>
                    <a:pt x="1167" y="1"/>
                    <a:pt x="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3"/>
            <p:cNvSpPr/>
            <p:nvPr/>
          </p:nvSpPr>
          <p:spPr>
            <a:xfrm>
              <a:off x="6835805" y="2075291"/>
              <a:ext cx="29243" cy="10257"/>
            </a:xfrm>
            <a:custGeom>
              <a:rect b="b" l="l" r="r" t="t"/>
              <a:pathLst>
                <a:path extrusionOk="0" h="322" w="918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0"/>
                    <a:pt x="918" y="167"/>
                  </a:cubicBezTo>
                  <a:cubicBezTo>
                    <a:pt x="918" y="72"/>
                    <a:pt x="834" y="0"/>
                    <a:pt x="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3"/>
            <p:cNvSpPr/>
            <p:nvPr/>
          </p:nvSpPr>
          <p:spPr>
            <a:xfrm>
              <a:off x="6700422" y="2074908"/>
              <a:ext cx="11022" cy="10257"/>
            </a:xfrm>
            <a:custGeom>
              <a:rect b="b" l="l" r="r" t="t"/>
              <a:pathLst>
                <a:path extrusionOk="0" h="322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9" y="322"/>
                  </a:lnTo>
                  <a:cubicBezTo>
                    <a:pt x="262" y="322"/>
                    <a:pt x="346" y="250"/>
                    <a:pt x="346" y="155"/>
                  </a:cubicBezTo>
                  <a:cubicBezTo>
                    <a:pt x="346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3"/>
            <p:cNvSpPr/>
            <p:nvPr/>
          </p:nvSpPr>
          <p:spPr>
            <a:xfrm>
              <a:off x="6706092" y="2098417"/>
              <a:ext cx="151375" cy="89162"/>
            </a:xfrm>
            <a:custGeom>
              <a:rect b="b" l="l" r="r" t="t"/>
              <a:pathLst>
                <a:path extrusionOk="0" h="2799" w="4752">
                  <a:moveTo>
                    <a:pt x="2119" y="0"/>
                  </a:moveTo>
                  <a:cubicBezTo>
                    <a:pt x="2047" y="0"/>
                    <a:pt x="1977" y="45"/>
                    <a:pt x="1966" y="131"/>
                  </a:cubicBezTo>
                  <a:lnTo>
                    <a:pt x="1573" y="1977"/>
                  </a:lnTo>
                  <a:lnTo>
                    <a:pt x="1239" y="941"/>
                  </a:lnTo>
                  <a:cubicBezTo>
                    <a:pt x="1214" y="859"/>
                    <a:pt x="1142" y="817"/>
                    <a:pt x="1071" y="817"/>
                  </a:cubicBezTo>
                  <a:cubicBezTo>
                    <a:pt x="1008" y="817"/>
                    <a:pt x="946" y="850"/>
                    <a:pt x="918" y="917"/>
                  </a:cubicBezTo>
                  <a:lnTo>
                    <a:pt x="501" y="1846"/>
                  </a:lnTo>
                  <a:lnTo>
                    <a:pt x="168" y="1846"/>
                  </a:lnTo>
                  <a:cubicBezTo>
                    <a:pt x="72" y="1846"/>
                    <a:pt x="1" y="1917"/>
                    <a:pt x="1" y="2013"/>
                  </a:cubicBezTo>
                  <a:cubicBezTo>
                    <a:pt x="1" y="2096"/>
                    <a:pt x="72" y="2167"/>
                    <a:pt x="168" y="2167"/>
                  </a:cubicBezTo>
                  <a:lnTo>
                    <a:pt x="608" y="2167"/>
                  </a:lnTo>
                  <a:cubicBezTo>
                    <a:pt x="680" y="2167"/>
                    <a:pt x="739" y="2132"/>
                    <a:pt x="763" y="2072"/>
                  </a:cubicBezTo>
                  <a:lnTo>
                    <a:pt x="1037" y="1441"/>
                  </a:lnTo>
                  <a:lnTo>
                    <a:pt x="1442" y="2679"/>
                  </a:lnTo>
                  <a:cubicBezTo>
                    <a:pt x="1470" y="2760"/>
                    <a:pt x="1541" y="2799"/>
                    <a:pt x="1610" y="2799"/>
                  </a:cubicBezTo>
                  <a:cubicBezTo>
                    <a:pt x="1684" y="2799"/>
                    <a:pt x="1757" y="2754"/>
                    <a:pt x="1775" y="2667"/>
                  </a:cubicBezTo>
                  <a:lnTo>
                    <a:pt x="2096" y="1084"/>
                  </a:lnTo>
                  <a:lnTo>
                    <a:pt x="2227" y="1917"/>
                  </a:lnTo>
                  <a:cubicBezTo>
                    <a:pt x="2251" y="2013"/>
                    <a:pt x="2323" y="2072"/>
                    <a:pt x="2394" y="2072"/>
                  </a:cubicBezTo>
                  <a:lnTo>
                    <a:pt x="3049" y="2072"/>
                  </a:lnTo>
                  <a:cubicBezTo>
                    <a:pt x="3144" y="2072"/>
                    <a:pt x="3204" y="2013"/>
                    <a:pt x="3216" y="1941"/>
                  </a:cubicBezTo>
                  <a:lnTo>
                    <a:pt x="3287" y="1501"/>
                  </a:lnTo>
                  <a:lnTo>
                    <a:pt x="3501" y="2453"/>
                  </a:lnTo>
                  <a:cubicBezTo>
                    <a:pt x="3514" y="2543"/>
                    <a:pt x="3586" y="2588"/>
                    <a:pt x="3660" y="2588"/>
                  </a:cubicBezTo>
                  <a:cubicBezTo>
                    <a:pt x="3724" y="2588"/>
                    <a:pt x="3790" y="2555"/>
                    <a:pt x="3823" y="2489"/>
                  </a:cubicBezTo>
                  <a:lnTo>
                    <a:pt x="4037" y="2036"/>
                  </a:lnTo>
                  <a:lnTo>
                    <a:pt x="4585" y="2036"/>
                  </a:lnTo>
                  <a:cubicBezTo>
                    <a:pt x="4668" y="2036"/>
                    <a:pt x="4752" y="1965"/>
                    <a:pt x="4752" y="1870"/>
                  </a:cubicBezTo>
                  <a:cubicBezTo>
                    <a:pt x="4752" y="1786"/>
                    <a:pt x="4668" y="1715"/>
                    <a:pt x="4585" y="1715"/>
                  </a:cubicBezTo>
                  <a:lnTo>
                    <a:pt x="3918" y="1715"/>
                  </a:lnTo>
                  <a:cubicBezTo>
                    <a:pt x="3775" y="1715"/>
                    <a:pt x="3763" y="1858"/>
                    <a:pt x="3740" y="1905"/>
                  </a:cubicBezTo>
                  <a:lnTo>
                    <a:pt x="3454" y="632"/>
                  </a:lnTo>
                  <a:cubicBezTo>
                    <a:pt x="3430" y="542"/>
                    <a:pt x="3356" y="498"/>
                    <a:pt x="3283" y="498"/>
                  </a:cubicBezTo>
                  <a:cubicBezTo>
                    <a:pt x="3210" y="498"/>
                    <a:pt x="3138" y="542"/>
                    <a:pt x="3120" y="632"/>
                  </a:cubicBezTo>
                  <a:lnTo>
                    <a:pt x="2918" y="1739"/>
                  </a:lnTo>
                  <a:lnTo>
                    <a:pt x="2549" y="1739"/>
                  </a:lnTo>
                  <a:lnTo>
                    <a:pt x="2287" y="155"/>
                  </a:lnTo>
                  <a:cubicBezTo>
                    <a:pt x="2275" y="51"/>
                    <a:pt x="2196" y="0"/>
                    <a:pt x="21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3"/>
            <p:cNvSpPr/>
            <p:nvPr/>
          </p:nvSpPr>
          <p:spPr>
            <a:xfrm>
              <a:off x="6656812" y="2029388"/>
              <a:ext cx="368690" cy="245793"/>
            </a:xfrm>
            <a:custGeom>
              <a:rect b="b" l="l" r="r" t="t"/>
              <a:pathLst>
                <a:path extrusionOk="0" h="7716" w="11574">
                  <a:moveTo>
                    <a:pt x="3286" y="7180"/>
                  </a:moveTo>
                  <a:lnTo>
                    <a:pt x="3286" y="7394"/>
                  </a:lnTo>
                  <a:lnTo>
                    <a:pt x="1596" y="7394"/>
                  </a:lnTo>
                  <a:lnTo>
                    <a:pt x="1596" y="7180"/>
                  </a:lnTo>
                  <a:close/>
                  <a:moveTo>
                    <a:pt x="9966" y="7180"/>
                  </a:moveTo>
                  <a:lnTo>
                    <a:pt x="9966" y="7394"/>
                  </a:lnTo>
                  <a:lnTo>
                    <a:pt x="8275" y="7394"/>
                  </a:lnTo>
                  <a:lnTo>
                    <a:pt x="8275" y="7180"/>
                  </a:ln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lnTo>
                    <a:pt x="0" y="6632"/>
                  </a:lnTo>
                  <a:cubicBezTo>
                    <a:pt x="0" y="6930"/>
                    <a:pt x="250" y="7180"/>
                    <a:pt x="548" y="7180"/>
                  </a:cubicBezTo>
                  <a:lnTo>
                    <a:pt x="1250" y="7180"/>
                  </a:lnTo>
                  <a:lnTo>
                    <a:pt x="1250" y="7561"/>
                  </a:lnTo>
                  <a:cubicBezTo>
                    <a:pt x="1250" y="7644"/>
                    <a:pt x="1322" y="7716"/>
                    <a:pt x="1417" y="7716"/>
                  </a:cubicBezTo>
                  <a:lnTo>
                    <a:pt x="3453" y="7716"/>
                  </a:lnTo>
                  <a:cubicBezTo>
                    <a:pt x="3536" y="7716"/>
                    <a:pt x="3608" y="7644"/>
                    <a:pt x="3608" y="7561"/>
                  </a:cubicBezTo>
                  <a:lnTo>
                    <a:pt x="3608" y="7180"/>
                  </a:lnTo>
                  <a:lnTo>
                    <a:pt x="7930" y="7180"/>
                  </a:lnTo>
                  <a:lnTo>
                    <a:pt x="7930" y="7561"/>
                  </a:lnTo>
                  <a:cubicBezTo>
                    <a:pt x="7930" y="7644"/>
                    <a:pt x="8001" y="7716"/>
                    <a:pt x="8096" y="7716"/>
                  </a:cubicBezTo>
                  <a:lnTo>
                    <a:pt x="10132" y="7716"/>
                  </a:lnTo>
                  <a:cubicBezTo>
                    <a:pt x="10216" y="7716"/>
                    <a:pt x="10299" y="7644"/>
                    <a:pt x="10299" y="7561"/>
                  </a:cubicBezTo>
                  <a:lnTo>
                    <a:pt x="10299" y="7180"/>
                  </a:lnTo>
                  <a:lnTo>
                    <a:pt x="10990" y="7180"/>
                  </a:lnTo>
                  <a:cubicBezTo>
                    <a:pt x="11287" y="7180"/>
                    <a:pt x="11549" y="6930"/>
                    <a:pt x="11549" y="6632"/>
                  </a:cubicBezTo>
                  <a:lnTo>
                    <a:pt x="11549" y="548"/>
                  </a:lnTo>
                  <a:cubicBezTo>
                    <a:pt x="11573" y="251"/>
                    <a:pt x="11323" y="1"/>
                    <a:pt x="11025" y="1"/>
                  </a:cubicBezTo>
                  <a:lnTo>
                    <a:pt x="7620" y="1"/>
                  </a:lnTo>
                  <a:cubicBezTo>
                    <a:pt x="7525" y="1"/>
                    <a:pt x="7453" y="72"/>
                    <a:pt x="7453" y="155"/>
                  </a:cubicBezTo>
                  <a:cubicBezTo>
                    <a:pt x="7453" y="251"/>
                    <a:pt x="7525" y="322"/>
                    <a:pt x="7620" y="322"/>
                  </a:cubicBezTo>
                  <a:lnTo>
                    <a:pt x="11025" y="322"/>
                  </a:lnTo>
                  <a:cubicBezTo>
                    <a:pt x="11144" y="322"/>
                    <a:pt x="11240" y="417"/>
                    <a:pt x="11240" y="536"/>
                  </a:cubicBezTo>
                  <a:lnTo>
                    <a:pt x="11240" y="6620"/>
                  </a:lnTo>
                  <a:cubicBezTo>
                    <a:pt x="11240" y="6739"/>
                    <a:pt x="11144" y="6823"/>
                    <a:pt x="11025" y="6823"/>
                  </a:cubicBezTo>
                  <a:lnTo>
                    <a:pt x="548" y="6823"/>
                  </a:lnTo>
                  <a:cubicBezTo>
                    <a:pt x="429" y="6823"/>
                    <a:pt x="334" y="6739"/>
                    <a:pt x="334" y="6620"/>
                  </a:cubicBezTo>
                  <a:lnTo>
                    <a:pt x="334" y="536"/>
                  </a:lnTo>
                  <a:cubicBezTo>
                    <a:pt x="334" y="417"/>
                    <a:pt x="429" y="322"/>
                    <a:pt x="548" y="322"/>
                  </a:cubicBezTo>
                  <a:lnTo>
                    <a:pt x="6870" y="322"/>
                  </a:lnTo>
                  <a:cubicBezTo>
                    <a:pt x="6965" y="322"/>
                    <a:pt x="7037" y="251"/>
                    <a:pt x="7037" y="155"/>
                  </a:cubicBezTo>
                  <a:cubicBezTo>
                    <a:pt x="7037" y="72"/>
                    <a:pt x="6965" y="1"/>
                    <a:pt x="6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3"/>
            <p:cNvSpPr/>
            <p:nvPr/>
          </p:nvSpPr>
          <p:spPr>
            <a:xfrm>
              <a:off x="6681818" y="2057070"/>
              <a:ext cx="199540" cy="172622"/>
            </a:xfrm>
            <a:custGeom>
              <a:rect b="b" l="l" r="r" t="t"/>
              <a:pathLst>
                <a:path extrusionOk="0" h="5419" w="6264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1691"/>
                  </a:lnTo>
                  <a:cubicBezTo>
                    <a:pt x="1" y="1775"/>
                    <a:pt x="72" y="1846"/>
                    <a:pt x="168" y="1846"/>
                  </a:cubicBezTo>
                  <a:cubicBezTo>
                    <a:pt x="251" y="1846"/>
                    <a:pt x="334" y="1775"/>
                    <a:pt x="334" y="1691"/>
                  </a:cubicBezTo>
                  <a:lnTo>
                    <a:pt x="334" y="346"/>
                  </a:lnTo>
                  <a:lnTo>
                    <a:pt x="5942" y="346"/>
                  </a:lnTo>
                  <a:lnTo>
                    <a:pt x="5942" y="5097"/>
                  </a:lnTo>
                  <a:lnTo>
                    <a:pt x="334" y="5097"/>
                  </a:lnTo>
                  <a:lnTo>
                    <a:pt x="334" y="2465"/>
                  </a:lnTo>
                  <a:cubicBezTo>
                    <a:pt x="334" y="2370"/>
                    <a:pt x="251" y="2299"/>
                    <a:pt x="168" y="2299"/>
                  </a:cubicBezTo>
                  <a:cubicBezTo>
                    <a:pt x="72" y="2299"/>
                    <a:pt x="1" y="2370"/>
                    <a:pt x="1" y="2465"/>
                  </a:cubicBezTo>
                  <a:lnTo>
                    <a:pt x="1" y="5263"/>
                  </a:lnTo>
                  <a:cubicBezTo>
                    <a:pt x="1" y="5347"/>
                    <a:pt x="72" y="5418"/>
                    <a:pt x="168" y="5418"/>
                  </a:cubicBezTo>
                  <a:lnTo>
                    <a:pt x="6109" y="5418"/>
                  </a:lnTo>
                  <a:cubicBezTo>
                    <a:pt x="6192" y="5418"/>
                    <a:pt x="6264" y="5347"/>
                    <a:pt x="6264" y="5263"/>
                  </a:cubicBezTo>
                  <a:lnTo>
                    <a:pt x="6264" y="167"/>
                  </a:lnTo>
                  <a:cubicBezTo>
                    <a:pt x="6264" y="84"/>
                    <a:pt x="6192" y="1"/>
                    <a:pt x="61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43"/>
          <p:cNvGrpSpPr/>
          <p:nvPr/>
        </p:nvGrpSpPr>
        <p:grpSpPr>
          <a:xfrm>
            <a:off x="4869651" y="2012218"/>
            <a:ext cx="376654" cy="281566"/>
            <a:chOff x="4869651" y="2012218"/>
            <a:chExt cx="376654" cy="281566"/>
          </a:xfrm>
        </p:grpSpPr>
        <p:sp>
          <p:nvSpPr>
            <p:cNvPr id="984" name="Google Shape;984;p43"/>
            <p:cNvSpPr/>
            <p:nvPr/>
          </p:nvSpPr>
          <p:spPr>
            <a:xfrm>
              <a:off x="4869651" y="2012218"/>
              <a:ext cx="376654" cy="281566"/>
            </a:xfrm>
            <a:custGeom>
              <a:rect b="b" l="l" r="r" t="t"/>
              <a:pathLst>
                <a:path extrusionOk="0" h="8839" w="11824">
                  <a:moveTo>
                    <a:pt x="4976" y="1"/>
                  </a:moveTo>
                  <a:cubicBezTo>
                    <a:pt x="4854" y="1"/>
                    <a:pt x="4732" y="6"/>
                    <a:pt x="4609" y="16"/>
                  </a:cubicBezTo>
                  <a:cubicBezTo>
                    <a:pt x="4513" y="28"/>
                    <a:pt x="4442" y="99"/>
                    <a:pt x="4442" y="194"/>
                  </a:cubicBezTo>
                  <a:cubicBezTo>
                    <a:pt x="4454" y="278"/>
                    <a:pt x="4537" y="349"/>
                    <a:pt x="4621" y="349"/>
                  </a:cubicBezTo>
                  <a:cubicBezTo>
                    <a:pt x="4722" y="342"/>
                    <a:pt x="4822" y="338"/>
                    <a:pt x="4922" y="338"/>
                  </a:cubicBezTo>
                  <a:cubicBezTo>
                    <a:pt x="6773" y="338"/>
                    <a:pt x="8373" y="1575"/>
                    <a:pt x="8859" y="3326"/>
                  </a:cubicBezTo>
                  <a:cubicBezTo>
                    <a:pt x="8823" y="3385"/>
                    <a:pt x="8764" y="3468"/>
                    <a:pt x="8657" y="3540"/>
                  </a:cubicBezTo>
                  <a:cubicBezTo>
                    <a:pt x="8525" y="3632"/>
                    <a:pt x="8386" y="3671"/>
                    <a:pt x="8244" y="3671"/>
                  </a:cubicBezTo>
                  <a:cubicBezTo>
                    <a:pt x="8003" y="3671"/>
                    <a:pt x="7754" y="3559"/>
                    <a:pt x="7514" y="3409"/>
                  </a:cubicBezTo>
                  <a:cubicBezTo>
                    <a:pt x="7288" y="2933"/>
                    <a:pt x="7549" y="2635"/>
                    <a:pt x="7585" y="2611"/>
                  </a:cubicBezTo>
                  <a:cubicBezTo>
                    <a:pt x="7657" y="2552"/>
                    <a:pt x="7657" y="2433"/>
                    <a:pt x="7585" y="2373"/>
                  </a:cubicBezTo>
                  <a:cubicBezTo>
                    <a:pt x="7555" y="2337"/>
                    <a:pt x="7511" y="2320"/>
                    <a:pt x="7466" y="2320"/>
                  </a:cubicBezTo>
                  <a:cubicBezTo>
                    <a:pt x="7421" y="2320"/>
                    <a:pt x="7377" y="2337"/>
                    <a:pt x="7347" y="2373"/>
                  </a:cubicBezTo>
                  <a:cubicBezTo>
                    <a:pt x="7335" y="2397"/>
                    <a:pt x="7061" y="2671"/>
                    <a:pt x="7097" y="3135"/>
                  </a:cubicBezTo>
                  <a:cubicBezTo>
                    <a:pt x="6893" y="3013"/>
                    <a:pt x="6663" y="2925"/>
                    <a:pt x="6256" y="2925"/>
                  </a:cubicBezTo>
                  <a:cubicBezTo>
                    <a:pt x="6188" y="2925"/>
                    <a:pt x="6116" y="2928"/>
                    <a:pt x="6037" y="2933"/>
                  </a:cubicBezTo>
                  <a:cubicBezTo>
                    <a:pt x="5942" y="2933"/>
                    <a:pt x="5871" y="3016"/>
                    <a:pt x="5871" y="3111"/>
                  </a:cubicBezTo>
                  <a:cubicBezTo>
                    <a:pt x="5871" y="3195"/>
                    <a:pt x="5966" y="3266"/>
                    <a:pt x="6049" y="3266"/>
                  </a:cubicBezTo>
                  <a:cubicBezTo>
                    <a:pt x="6107" y="3263"/>
                    <a:pt x="6162" y="3262"/>
                    <a:pt x="6212" y="3262"/>
                  </a:cubicBezTo>
                  <a:cubicBezTo>
                    <a:pt x="6813" y="3262"/>
                    <a:pt x="6903" y="3451"/>
                    <a:pt x="7288" y="3671"/>
                  </a:cubicBezTo>
                  <a:cubicBezTo>
                    <a:pt x="7601" y="3871"/>
                    <a:pt x="7925" y="4007"/>
                    <a:pt x="8240" y="4007"/>
                  </a:cubicBezTo>
                  <a:cubicBezTo>
                    <a:pt x="8488" y="4007"/>
                    <a:pt x="8729" y="3923"/>
                    <a:pt x="8954" y="3719"/>
                  </a:cubicBezTo>
                  <a:cubicBezTo>
                    <a:pt x="9073" y="4397"/>
                    <a:pt x="9014" y="4623"/>
                    <a:pt x="8966" y="4957"/>
                  </a:cubicBezTo>
                  <a:cubicBezTo>
                    <a:pt x="8835" y="4969"/>
                    <a:pt x="8442" y="5040"/>
                    <a:pt x="7966" y="5219"/>
                  </a:cubicBezTo>
                  <a:cubicBezTo>
                    <a:pt x="7490" y="5421"/>
                    <a:pt x="7097" y="5671"/>
                    <a:pt x="6752" y="5969"/>
                  </a:cubicBezTo>
                  <a:cubicBezTo>
                    <a:pt x="6442" y="5719"/>
                    <a:pt x="6502" y="5278"/>
                    <a:pt x="6502" y="5254"/>
                  </a:cubicBezTo>
                  <a:cubicBezTo>
                    <a:pt x="6514" y="5159"/>
                    <a:pt x="6454" y="5076"/>
                    <a:pt x="6359" y="5052"/>
                  </a:cubicBezTo>
                  <a:cubicBezTo>
                    <a:pt x="6352" y="5051"/>
                    <a:pt x="6345" y="5050"/>
                    <a:pt x="6337" y="5050"/>
                  </a:cubicBezTo>
                  <a:cubicBezTo>
                    <a:pt x="6260" y="5050"/>
                    <a:pt x="6179" y="5108"/>
                    <a:pt x="6168" y="5195"/>
                  </a:cubicBezTo>
                  <a:cubicBezTo>
                    <a:pt x="6168" y="5219"/>
                    <a:pt x="6085" y="5814"/>
                    <a:pt x="6514" y="6183"/>
                  </a:cubicBezTo>
                  <a:cubicBezTo>
                    <a:pt x="6395" y="6302"/>
                    <a:pt x="6287" y="6445"/>
                    <a:pt x="6204" y="6576"/>
                  </a:cubicBezTo>
                  <a:cubicBezTo>
                    <a:pt x="6145" y="6647"/>
                    <a:pt x="6168" y="6755"/>
                    <a:pt x="6240" y="6814"/>
                  </a:cubicBezTo>
                  <a:cubicBezTo>
                    <a:pt x="6269" y="6835"/>
                    <a:pt x="6300" y="6844"/>
                    <a:pt x="6330" y="6844"/>
                  </a:cubicBezTo>
                  <a:cubicBezTo>
                    <a:pt x="6386" y="6844"/>
                    <a:pt x="6439" y="6813"/>
                    <a:pt x="6478" y="6767"/>
                  </a:cubicBezTo>
                  <a:cubicBezTo>
                    <a:pt x="6657" y="6505"/>
                    <a:pt x="6883" y="6290"/>
                    <a:pt x="7121" y="6100"/>
                  </a:cubicBezTo>
                  <a:lnTo>
                    <a:pt x="7121" y="6100"/>
                  </a:lnTo>
                  <a:cubicBezTo>
                    <a:pt x="7061" y="6576"/>
                    <a:pt x="7299" y="6945"/>
                    <a:pt x="7311" y="6981"/>
                  </a:cubicBezTo>
                  <a:cubicBezTo>
                    <a:pt x="7340" y="7024"/>
                    <a:pt x="7392" y="7050"/>
                    <a:pt x="7446" y="7050"/>
                  </a:cubicBezTo>
                  <a:cubicBezTo>
                    <a:pt x="7481" y="7050"/>
                    <a:pt x="7517" y="7040"/>
                    <a:pt x="7549" y="7017"/>
                  </a:cubicBezTo>
                  <a:cubicBezTo>
                    <a:pt x="7645" y="6957"/>
                    <a:pt x="7657" y="6874"/>
                    <a:pt x="7609" y="6778"/>
                  </a:cubicBezTo>
                  <a:cubicBezTo>
                    <a:pt x="7597" y="6755"/>
                    <a:pt x="7299" y="6266"/>
                    <a:pt x="7585" y="5790"/>
                  </a:cubicBezTo>
                  <a:cubicBezTo>
                    <a:pt x="8145" y="5469"/>
                    <a:pt x="8681" y="5338"/>
                    <a:pt x="8931" y="5290"/>
                  </a:cubicBezTo>
                  <a:lnTo>
                    <a:pt x="8931" y="5290"/>
                  </a:lnTo>
                  <a:cubicBezTo>
                    <a:pt x="8484" y="7304"/>
                    <a:pt x="6730" y="8498"/>
                    <a:pt x="4932" y="8498"/>
                  </a:cubicBezTo>
                  <a:cubicBezTo>
                    <a:pt x="3806" y="8498"/>
                    <a:pt x="2663" y="8031"/>
                    <a:pt x="1811" y="7005"/>
                  </a:cubicBezTo>
                  <a:cubicBezTo>
                    <a:pt x="2061" y="6921"/>
                    <a:pt x="2287" y="6695"/>
                    <a:pt x="2466" y="6350"/>
                  </a:cubicBezTo>
                  <a:cubicBezTo>
                    <a:pt x="2525" y="6231"/>
                    <a:pt x="2430" y="6100"/>
                    <a:pt x="2311" y="6100"/>
                  </a:cubicBezTo>
                  <a:cubicBezTo>
                    <a:pt x="2239" y="6100"/>
                    <a:pt x="2180" y="6147"/>
                    <a:pt x="2144" y="6207"/>
                  </a:cubicBezTo>
                  <a:cubicBezTo>
                    <a:pt x="1965" y="6528"/>
                    <a:pt x="1763" y="6707"/>
                    <a:pt x="1549" y="6707"/>
                  </a:cubicBezTo>
                  <a:cubicBezTo>
                    <a:pt x="1275" y="6290"/>
                    <a:pt x="1132" y="5945"/>
                    <a:pt x="1001" y="5493"/>
                  </a:cubicBezTo>
                  <a:lnTo>
                    <a:pt x="1001" y="5493"/>
                  </a:lnTo>
                  <a:cubicBezTo>
                    <a:pt x="1037" y="5504"/>
                    <a:pt x="1061" y="5504"/>
                    <a:pt x="1108" y="5504"/>
                  </a:cubicBezTo>
                  <a:cubicBezTo>
                    <a:pt x="1418" y="5504"/>
                    <a:pt x="1668" y="5016"/>
                    <a:pt x="1668" y="4397"/>
                  </a:cubicBezTo>
                  <a:cubicBezTo>
                    <a:pt x="1668" y="3790"/>
                    <a:pt x="1418" y="3302"/>
                    <a:pt x="1108" y="3302"/>
                  </a:cubicBezTo>
                  <a:cubicBezTo>
                    <a:pt x="1072" y="3302"/>
                    <a:pt x="1037" y="3314"/>
                    <a:pt x="1001" y="3314"/>
                  </a:cubicBezTo>
                  <a:cubicBezTo>
                    <a:pt x="1156" y="2778"/>
                    <a:pt x="1311" y="2468"/>
                    <a:pt x="1573" y="2099"/>
                  </a:cubicBezTo>
                  <a:cubicBezTo>
                    <a:pt x="2025" y="2147"/>
                    <a:pt x="2537" y="3076"/>
                    <a:pt x="2537" y="4385"/>
                  </a:cubicBezTo>
                  <a:cubicBezTo>
                    <a:pt x="2537" y="4778"/>
                    <a:pt x="2489" y="5147"/>
                    <a:pt x="2406" y="5493"/>
                  </a:cubicBezTo>
                  <a:cubicBezTo>
                    <a:pt x="2370" y="5576"/>
                    <a:pt x="2430" y="5671"/>
                    <a:pt x="2525" y="5695"/>
                  </a:cubicBezTo>
                  <a:cubicBezTo>
                    <a:pt x="2542" y="5702"/>
                    <a:pt x="2559" y="5705"/>
                    <a:pt x="2576" y="5705"/>
                  </a:cubicBezTo>
                  <a:cubicBezTo>
                    <a:pt x="2644" y="5705"/>
                    <a:pt x="2708" y="5652"/>
                    <a:pt x="2727" y="5576"/>
                  </a:cubicBezTo>
                  <a:cubicBezTo>
                    <a:pt x="2823" y="5207"/>
                    <a:pt x="2858" y="4814"/>
                    <a:pt x="2858" y="4397"/>
                  </a:cubicBezTo>
                  <a:cubicBezTo>
                    <a:pt x="2858" y="3730"/>
                    <a:pt x="2739" y="3087"/>
                    <a:pt x="2501" y="2599"/>
                  </a:cubicBezTo>
                  <a:cubicBezTo>
                    <a:pt x="2311" y="2183"/>
                    <a:pt x="2061" y="1921"/>
                    <a:pt x="1775" y="1814"/>
                  </a:cubicBezTo>
                  <a:cubicBezTo>
                    <a:pt x="2299" y="1171"/>
                    <a:pt x="3013" y="682"/>
                    <a:pt x="3859" y="456"/>
                  </a:cubicBezTo>
                  <a:cubicBezTo>
                    <a:pt x="3954" y="432"/>
                    <a:pt x="4013" y="337"/>
                    <a:pt x="3978" y="254"/>
                  </a:cubicBezTo>
                  <a:cubicBezTo>
                    <a:pt x="3959" y="178"/>
                    <a:pt x="3894" y="124"/>
                    <a:pt x="3826" y="124"/>
                  </a:cubicBezTo>
                  <a:cubicBezTo>
                    <a:pt x="3809" y="124"/>
                    <a:pt x="3792" y="128"/>
                    <a:pt x="3775" y="135"/>
                  </a:cubicBezTo>
                  <a:cubicBezTo>
                    <a:pt x="2763" y="397"/>
                    <a:pt x="1930" y="1028"/>
                    <a:pt x="1346" y="1825"/>
                  </a:cubicBezTo>
                  <a:cubicBezTo>
                    <a:pt x="1346" y="1825"/>
                    <a:pt x="1334" y="1825"/>
                    <a:pt x="1311" y="1837"/>
                  </a:cubicBezTo>
                  <a:cubicBezTo>
                    <a:pt x="1239" y="1944"/>
                    <a:pt x="1180" y="2052"/>
                    <a:pt x="1120" y="2159"/>
                  </a:cubicBezTo>
                  <a:cubicBezTo>
                    <a:pt x="1049" y="2290"/>
                    <a:pt x="977" y="2361"/>
                    <a:pt x="799" y="2826"/>
                  </a:cubicBezTo>
                  <a:cubicBezTo>
                    <a:pt x="775" y="2837"/>
                    <a:pt x="775" y="2873"/>
                    <a:pt x="763" y="2885"/>
                  </a:cubicBezTo>
                  <a:cubicBezTo>
                    <a:pt x="1" y="3445"/>
                    <a:pt x="1" y="5350"/>
                    <a:pt x="763" y="5933"/>
                  </a:cubicBezTo>
                  <a:cubicBezTo>
                    <a:pt x="1418" y="7719"/>
                    <a:pt x="3120" y="8838"/>
                    <a:pt x="4918" y="8838"/>
                  </a:cubicBezTo>
                  <a:cubicBezTo>
                    <a:pt x="6668" y="8838"/>
                    <a:pt x="8181" y="7814"/>
                    <a:pt x="8907" y="6338"/>
                  </a:cubicBezTo>
                  <a:cubicBezTo>
                    <a:pt x="8919" y="6338"/>
                    <a:pt x="8931" y="6338"/>
                    <a:pt x="8954" y="6326"/>
                  </a:cubicBezTo>
                  <a:cubicBezTo>
                    <a:pt x="8965" y="6306"/>
                    <a:pt x="10054" y="5294"/>
                    <a:pt x="11047" y="5294"/>
                  </a:cubicBezTo>
                  <a:cubicBezTo>
                    <a:pt x="11211" y="5294"/>
                    <a:pt x="11373" y="5321"/>
                    <a:pt x="11526" y="5385"/>
                  </a:cubicBezTo>
                  <a:cubicBezTo>
                    <a:pt x="11546" y="5391"/>
                    <a:pt x="11567" y="5394"/>
                    <a:pt x="11588" y="5394"/>
                  </a:cubicBezTo>
                  <a:cubicBezTo>
                    <a:pt x="11656" y="5394"/>
                    <a:pt x="11725" y="5363"/>
                    <a:pt x="11752" y="5290"/>
                  </a:cubicBezTo>
                  <a:cubicBezTo>
                    <a:pt x="11824" y="5195"/>
                    <a:pt x="11776" y="5088"/>
                    <a:pt x="11693" y="5064"/>
                  </a:cubicBezTo>
                  <a:cubicBezTo>
                    <a:pt x="11501" y="4987"/>
                    <a:pt x="11302" y="4954"/>
                    <a:pt x="11103" y="4954"/>
                  </a:cubicBezTo>
                  <a:cubicBezTo>
                    <a:pt x="10376" y="4954"/>
                    <a:pt x="9641" y="5392"/>
                    <a:pt x="9193" y="5719"/>
                  </a:cubicBezTo>
                  <a:cubicBezTo>
                    <a:pt x="9454" y="4838"/>
                    <a:pt x="9443" y="3933"/>
                    <a:pt x="9193" y="3111"/>
                  </a:cubicBezTo>
                  <a:lnTo>
                    <a:pt x="9193" y="3111"/>
                  </a:lnTo>
                  <a:cubicBezTo>
                    <a:pt x="9741" y="3514"/>
                    <a:pt x="10437" y="3874"/>
                    <a:pt x="11103" y="3874"/>
                  </a:cubicBezTo>
                  <a:cubicBezTo>
                    <a:pt x="11304" y="3874"/>
                    <a:pt x="11502" y="3841"/>
                    <a:pt x="11693" y="3766"/>
                  </a:cubicBezTo>
                  <a:cubicBezTo>
                    <a:pt x="11776" y="3730"/>
                    <a:pt x="11824" y="3635"/>
                    <a:pt x="11776" y="3540"/>
                  </a:cubicBezTo>
                  <a:cubicBezTo>
                    <a:pt x="11758" y="3469"/>
                    <a:pt x="11695" y="3431"/>
                    <a:pt x="11624" y="3431"/>
                  </a:cubicBezTo>
                  <a:cubicBezTo>
                    <a:pt x="11599" y="3431"/>
                    <a:pt x="11574" y="3436"/>
                    <a:pt x="11550" y="3445"/>
                  </a:cubicBezTo>
                  <a:cubicBezTo>
                    <a:pt x="11396" y="3509"/>
                    <a:pt x="11235" y="3536"/>
                    <a:pt x="11071" y="3536"/>
                  </a:cubicBezTo>
                  <a:cubicBezTo>
                    <a:pt x="10077" y="3536"/>
                    <a:pt x="8988" y="2526"/>
                    <a:pt x="8978" y="2516"/>
                  </a:cubicBezTo>
                  <a:cubicBezTo>
                    <a:pt x="8966" y="2492"/>
                    <a:pt x="8954" y="2492"/>
                    <a:pt x="8943" y="2492"/>
                  </a:cubicBezTo>
                  <a:cubicBezTo>
                    <a:pt x="8219" y="1012"/>
                    <a:pt x="6706" y="1"/>
                    <a:pt x="49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5073332" y="2140402"/>
              <a:ext cx="44788" cy="20260"/>
            </a:xfrm>
            <a:custGeom>
              <a:rect b="b" l="l" r="r" t="t"/>
              <a:pathLst>
                <a:path extrusionOk="0" h="636" w="1406">
                  <a:moveTo>
                    <a:pt x="538" y="1"/>
                  </a:moveTo>
                  <a:cubicBezTo>
                    <a:pt x="389" y="1"/>
                    <a:pt x="234" y="42"/>
                    <a:pt x="84" y="147"/>
                  </a:cubicBezTo>
                  <a:cubicBezTo>
                    <a:pt x="12" y="206"/>
                    <a:pt x="1" y="302"/>
                    <a:pt x="36" y="385"/>
                  </a:cubicBezTo>
                  <a:cubicBezTo>
                    <a:pt x="72" y="428"/>
                    <a:pt x="125" y="449"/>
                    <a:pt x="179" y="449"/>
                  </a:cubicBezTo>
                  <a:cubicBezTo>
                    <a:pt x="216" y="449"/>
                    <a:pt x="253" y="440"/>
                    <a:pt x="286" y="421"/>
                  </a:cubicBezTo>
                  <a:cubicBezTo>
                    <a:pt x="370" y="362"/>
                    <a:pt x="456" y="339"/>
                    <a:pt x="539" y="339"/>
                  </a:cubicBezTo>
                  <a:cubicBezTo>
                    <a:pt x="809" y="339"/>
                    <a:pt x="1045" y="578"/>
                    <a:pt x="1072" y="587"/>
                  </a:cubicBezTo>
                  <a:cubicBezTo>
                    <a:pt x="1096" y="623"/>
                    <a:pt x="1144" y="635"/>
                    <a:pt x="1191" y="635"/>
                  </a:cubicBezTo>
                  <a:cubicBezTo>
                    <a:pt x="1334" y="635"/>
                    <a:pt x="1406" y="457"/>
                    <a:pt x="1310" y="349"/>
                  </a:cubicBezTo>
                  <a:cubicBezTo>
                    <a:pt x="1155" y="194"/>
                    <a:pt x="861" y="1"/>
                    <a:pt x="5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5048294" y="2037988"/>
              <a:ext cx="73617" cy="43705"/>
            </a:xfrm>
            <a:custGeom>
              <a:rect b="b" l="l" r="r" t="t"/>
              <a:pathLst>
                <a:path extrusionOk="0" h="1372" w="2311">
                  <a:moveTo>
                    <a:pt x="197" y="1"/>
                  </a:moveTo>
                  <a:cubicBezTo>
                    <a:pt x="170" y="1"/>
                    <a:pt x="144" y="6"/>
                    <a:pt x="120" y="16"/>
                  </a:cubicBezTo>
                  <a:cubicBezTo>
                    <a:pt x="25" y="64"/>
                    <a:pt x="1" y="171"/>
                    <a:pt x="36" y="266"/>
                  </a:cubicBezTo>
                  <a:cubicBezTo>
                    <a:pt x="60" y="278"/>
                    <a:pt x="382" y="862"/>
                    <a:pt x="1108" y="897"/>
                  </a:cubicBezTo>
                  <a:cubicBezTo>
                    <a:pt x="1680" y="945"/>
                    <a:pt x="1977" y="1290"/>
                    <a:pt x="1989" y="1302"/>
                  </a:cubicBezTo>
                  <a:cubicBezTo>
                    <a:pt x="2025" y="1346"/>
                    <a:pt x="2080" y="1372"/>
                    <a:pt x="2132" y="1372"/>
                  </a:cubicBezTo>
                  <a:cubicBezTo>
                    <a:pt x="2166" y="1372"/>
                    <a:pt x="2199" y="1361"/>
                    <a:pt x="2227" y="1338"/>
                  </a:cubicBezTo>
                  <a:cubicBezTo>
                    <a:pt x="2299" y="1278"/>
                    <a:pt x="2311" y="1171"/>
                    <a:pt x="2263" y="1088"/>
                  </a:cubicBezTo>
                  <a:cubicBezTo>
                    <a:pt x="2239" y="1076"/>
                    <a:pt x="1858" y="612"/>
                    <a:pt x="1144" y="576"/>
                  </a:cubicBezTo>
                  <a:cubicBezTo>
                    <a:pt x="584" y="528"/>
                    <a:pt x="358" y="112"/>
                    <a:pt x="358" y="100"/>
                  </a:cubicBezTo>
                  <a:cubicBezTo>
                    <a:pt x="324" y="32"/>
                    <a:pt x="261" y="1"/>
                    <a:pt x="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5026314" y="2238484"/>
              <a:ext cx="59187" cy="30645"/>
            </a:xfrm>
            <a:custGeom>
              <a:rect b="b" l="l" r="r" t="t"/>
              <a:pathLst>
                <a:path extrusionOk="0" h="962" w="1858">
                  <a:moveTo>
                    <a:pt x="1677" y="0"/>
                  </a:moveTo>
                  <a:cubicBezTo>
                    <a:pt x="1609" y="0"/>
                    <a:pt x="1542" y="31"/>
                    <a:pt x="1524" y="104"/>
                  </a:cubicBezTo>
                  <a:cubicBezTo>
                    <a:pt x="1502" y="126"/>
                    <a:pt x="1291" y="611"/>
                    <a:pt x="378" y="611"/>
                  </a:cubicBezTo>
                  <a:cubicBezTo>
                    <a:pt x="319" y="611"/>
                    <a:pt x="256" y="608"/>
                    <a:pt x="191" y="604"/>
                  </a:cubicBezTo>
                  <a:cubicBezTo>
                    <a:pt x="84" y="616"/>
                    <a:pt x="0" y="699"/>
                    <a:pt x="0" y="783"/>
                  </a:cubicBezTo>
                  <a:cubicBezTo>
                    <a:pt x="0" y="878"/>
                    <a:pt x="60" y="961"/>
                    <a:pt x="167" y="961"/>
                  </a:cubicBezTo>
                  <a:lnTo>
                    <a:pt x="357" y="961"/>
                  </a:lnTo>
                  <a:cubicBezTo>
                    <a:pt x="1512" y="961"/>
                    <a:pt x="1810" y="259"/>
                    <a:pt x="1834" y="235"/>
                  </a:cubicBezTo>
                  <a:cubicBezTo>
                    <a:pt x="1858" y="140"/>
                    <a:pt x="1822" y="45"/>
                    <a:pt x="1739" y="9"/>
                  </a:cubicBezTo>
                  <a:cubicBezTo>
                    <a:pt x="1719" y="3"/>
                    <a:pt x="1698" y="0"/>
                    <a:pt x="16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8" name="Google Shape;988;p43"/>
          <p:cNvGrpSpPr/>
          <p:nvPr/>
        </p:nvGrpSpPr>
        <p:grpSpPr>
          <a:xfrm>
            <a:off x="5306224" y="2012313"/>
            <a:ext cx="367925" cy="281694"/>
            <a:chOff x="5306224" y="2012313"/>
            <a:chExt cx="367925" cy="281694"/>
          </a:xfrm>
        </p:grpSpPr>
        <p:sp>
          <p:nvSpPr>
            <p:cNvPr id="989" name="Google Shape;989;p43"/>
            <p:cNvSpPr/>
            <p:nvPr/>
          </p:nvSpPr>
          <p:spPr>
            <a:xfrm>
              <a:off x="5483720" y="2123073"/>
              <a:ext cx="47814" cy="73617"/>
            </a:xfrm>
            <a:custGeom>
              <a:rect b="b" l="l" r="r" t="t"/>
              <a:pathLst>
                <a:path extrusionOk="0" h="2311" w="1501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5306224" y="2012313"/>
              <a:ext cx="367925" cy="281694"/>
            </a:xfrm>
            <a:custGeom>
              <a:rect b="b" l="l" r="r" t="t"/>
              <a:pathLst>
                <a:path extrusionOk="0" h="8843" w="1155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1" name="Google Shape;991;p43"/>
          <p:cNvSpPr/>
          <p:nvPr/>
        </p:nvSpPr>
        <p:spPr>
          <a:xfrm>
            <a:off x="5754137" y="2005815"/>
            <a:ext cx="370569" cy="293958"/>
          </a:xfrm>
          <a:custGeom>
            <a:rect b="b" l="l" r="r" t="t"/>
            <a:pathLst>
              <a:path extrusionOk="0" h="9228" w="11633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2" name="Google Shape;992;p43"/>
          <p:cNvGrpSpPr/>
          <p:nvPr/>
        </p:nvGrpSpPr>
        <p:grpSpPr>
          <a:xfrm>
            <a:off x="6195998" y="1983102"/>
            <a:ext cx="368308" cy="338746"/>
            <a:chOff x="6195998" y="1983102"/>
            <a:chExt cx="368308" cy="338746"/>
          </a:xfrm>
        </p:grpSpPr>
        <p:sp>
          <p:nvSpPr>
            <p:cNvPr id="993" name="Google Shape;993;p43"/>
            <p:cNvSpPr/>
            <p:nvPr/>
          </p:nvSpPr>
          <p:spPr>
            <a:xfrm>
              <a:off x="6267289" y="2161012"/>
              <a:ext cx="67533" cy="67150"/>
            </a:xfrm>
            <a:custGeom>
              <a:rect b="b" l="l" r="r" t="t"/>
              <a:pathLst>
                <a:path extrusionOk="0" h="2108" w="212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3"/>
            <p:cNvSpPr/>
            <p:nvPr/>
          </p:nvSpPr>
          <p:spPr>
            <a:xfrm>
              <a:off x="6235052" y="2128393"/>
              <a:ext cx="132007" cy="131625"/>
            </a:xfrm>
            <a:custGeom>
              <a:rect b="b" l="l" r="r" t="t"/>
              <a:pathLst>
                <a:path extrusionOk="0" h="4132" w="4144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3"/>
            <p:cNvSpPr/>
            <p:nvPr/>
          </p:nvSpPr>
          <p:spPr>
            <a:xfrm>
              <a:off x="6195998" y="1983102"/>
              <a:ext cx="368308" cy="338746"/>
            </a:xfrm>
            <a:custGeom>
              <a:rect b="b" l="l" r="r" t="t"/>
              <a:pathLst>
                <a:path extrusionOk="0" h="10634" w="11562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6" name="Google Shape;996;p43"/>
          <p:cNvGrpSpPr/>
          <p:nvPr/>
        </p:nvGrpSpPr>
        <p:grpSpPr>
          <a:xfrm>
            <a:off x="7542031" y="2011835"/>
            <a:ext cx="369072" cy="280037"/>
            <a:chOff x="7542031" y="2011835"/>
            <a:chExt cx="369072" cy="280037"/>
          </a:xfrm>
        </p:grpSpPr>
        <p:sp>
          <p:nvSpPr>
            <p:cNvPr id="997" name="Google Shape;997;p43"/>
            <p:cNvSpPr/>
            <p:nvPr/>
          </p:nvSpPr>
          <p:spPr>
            <a:xfrm>
              <a:off x="7542413" y="2281615"/>
              <a:ext cx="368308" cy="10257"/>
            </a:xfrm>
            <a:custGeom>
              <a:rect b="b" l="l" r="r" t="t"/>
              <a:pathLst>
                <a:path extrusionOk="0" h="322" w="1156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3"/>
            <p:cNvSpPr/>
            <p:nvPr/>
          </p:nvSpPr>
          <p:spPr>
            <a:xfrm>
              <a:off x="7542031" y="2117753"/>
              <a:ext cx="369072" cy="108753"/>
            </a:xfrm>
            <a:custGeom>
              <a:rect b="b" l="l" r="r" t="t"/>
              <a:pathLst>
                <a:path extrusionOk="0" h="3414" w="11586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3"/>
            <p:cNvSpPr/>
            <p:nvPr/>
          </p:nvSpPr>
          <p:spPr>
            <a:xfrm>
              <a:off x="7636099" y="2216376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7559105" y="2240268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7582614" y="2194365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3"/>
            <p:cNvSpPr/>
            <p:nvPr/>
          </p:nvSpPr>
          <p:spPr>
            <a:xfrm>
              <a:off x="7798400" y="2216376"/>
              <a:ext cx="19017" cy="18986"/>
            </a:xfrm>
            <a:custGeom>
              <a:rect b="b" l="l" r="r" t="t"/>
              <a:pathLst>
                <a:path extrusionOk="0" h="596" w="597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3"/>
            <p:cNvSpPr/>
            <p:nvPr/>
          </p:nvSpPr>
          <p:spPr>
            <a:xfrm>
              <a:off x="7875043" y="2240268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7851502" y="2194365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7680090" y="2011835"/>
              <a:ext cx="106205" cy="189028"/>
            </a:xfrm>
            <a:custGeom>
              <a:rect b="b" l="l" r="r" t="t"/>
              <a:pathLst>
                <a:path extrusionOk="0" h="5934" w="3334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43"/>
          <p:cNvGrpSpPr/>
          <p:nvPr/>
        </p:nvGrpSpPr>
        <p:grpSpPr>
          <a:xfrm>
            <a:off x="8010427" y="3348503"/>
            <a:ext cx="278795" cy="351615"/>
            <a:chOff x="8010427" y="3348503"/>
            <a:chExt cx="278795" cy="351615"/>
          </a:xfrm>
        </p:grpSpPr>
        <p:sp>
          <p:nvSpPr>
            <p:cNvPr id="1007" name="Google Shape;1007;p43"/>
            <p:cNvSpPr/>
            <p:nvPr/>
          </p:nvSpPr>
          <p:spPr>
            <a:xfrm>
              <a:off x="8010427" y="3348503"/>
              <a:ext cx="278795" cy="351615"/>
            </a:xfrm>
            <a:custGeom>
              <a:rect b="b" l="l" r="r" t="t"/>
              <a:pathLst>
                <a:path extrusionOk="0" h="11038" w="8752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8078692" y="3438653"/>
              <a:ext cx="142264" cy="100216"/>
            </a:xfrm>
            <a:custGeom>
              <a:rect b="b" l="l" r="r" t="t"/>
              <a:pathLst>
                <a:path extrusionOk="0" h="3146" w="4466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8079074" y="3574928"/>
              <a:ext cx="141882" cy="10257"/>
            </a:xfrm>
            <a:custGeom>
              <a:rect b="b" l="l" r="r" t="t"/>
              <a:pathLst>
                <a:path extrusionOk="0" h="322" w="4454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8079074" y="3619685"/>
              <a:ext cx="141882" cy="10640"/>
            </a:xfrm>
            <a:custGeom>
              <a:rect b="b" l="l" r="r" t="t"/>
              <a:pathLst>
                <a:path extrusionOk="0" h="334" w="4454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1" name="Google Shape;1011;p43"/>
          <p:cNvSpPr/>
          <p:nvPr/>
        </p:nvSpPr>
        <p:spPr>
          <a:xfrm>
            <a:off x="7615138" y="3348917"/>
            <a:ext cx="223304" cy="351201"/>
          </a:xfrm>
          <a:custGeom>
            <a:rect b="b" l="l" r="r" t="t"/>
            <a:pathLst>
              <a:path extrusionOk="0" h="11025" w="7010">
                <a:moveTo>
                  <a:pt x="6315" y="319"/>
                </a:moveTo>
                <a:cubicBezTo>
                  <a:pt x="6422" y="319"/>
                  <a:pt x="6507" y="389"/>
                  <a:pt x="6540" y="499"/>
                </a:cubicBezTo>
                <a:cubicBezTo>
                  <a:pt x="6552" y="618"/>
                  <a:pt x="6480" y="726"/>
                  <a:pt x="6361" y="749"/>
                </a:cubicBezTo>
                <a:cubicBezTo>
                  <a:pt x="5944" y="821"/>
                  <a:pt x="5456" y="857"/>
                  <a:pt x="5040" y="880"/>
                </a:cubicBezTo>
                <a:cubicBezTo>
                  <a:pt x="5075" y="821"/>
                  <a:pt x="5123" y="761"/>
                  <a:pt x="5159" y="666"/>
                </a:cubicBezTo>
                <a:lnTo>
                  <a:pt x="5159" y="583"/>
                </a:lnTo>
                <a:cubicBezTo>
                  <a:pt x="5159" y="547"/>
                  <a:pt x="5171" y="499"/>
                  <a:pt x="5159" y="452"/>
                </a:cubicBezTo>
                <a:cubicBezTo>
                  <a:pt x="5528" y="428"/>
                  <a:pt x="5909" y="380"/>
                  <a:pt x="6290" y="321"/>
                </a:cubicBezTo>
                <a:cubicBezTo>
                  <a:pt x="6298" y="320"/>
                  <a:pt x="6307" y="319"/>
                  <a:pt x="6315" y="319"/>
                </a:cubicBezTo>
                <a:close/>
                <a:moveTo>
                  <a:pt x="4631" y="317"/>
                </a:moveTo>
                <a:cubicBezTo>
                  <a:pt x="4808" y="317"/>
                  <a:pt x="4912" y="511"/>
                  <a:pt x="4801" y="654"/>
                </a:cubicBezTo>
                <a:cubicBezTo>
                  <a:pt x="4766" y="702"/>
                  <a:pt x="4706" y="737"/>
                  <a:pt x="4671" y="749"/>
                </a:cubicBezTo>
                <a:cubicBezTo>
                  <a:pt x="4230" y="821"/>
                  <a:pt x="3254" y="928"/>
                  <a:pt x="2658" y="928"/>
                </a:cubicBezTo>
                <a:cubicBezTo>
                  <a:pt x="2015" y="928"/>
                  <a:pt x="1134" y="833"/>
                  <a:pt x="646" y="749"/>
                </a:cubicBezTo>
                <a:cubicBezTo>
                  <a:pt x="527" y="726"/>
                  <a:pt x="456" y="618"/>
                  <a:pt x="480" y="499"/>
                </a:cubicBezTo>
                <a:cubicBezTo>
                  <a:pt x="503" y="392"/>
                  <a:pt x="587" y="321"/>
                  <a:pt x="694" y="321"/>
                </a:cubicBezTo>
                <a:cubicBezTo>
                  <a:pt x="781" y="321"/>
                  <a:pt x="1514" y="490"/>
                  <a:pt x="2639" y="490"/>
                </a:cubicBezTo>
                <a:cubicBezTo>
                  <a:pt x="3201" y="490"/>
                  <a:pt x="3861" y="448"/>
                  <a:pt x="4587" y="321"/>
                </a:cubicBezTo>
                <a:cubicBezTo>
                  <a:pt x="4602" y="318"/>
                  <a:pt x="4617" y="317"/>
                  <a:pt x="4631" y="317"/>
                </a:cubicBezTo>
                <a:close/>
                <a:moveTo>
                  <a:pt x="1456" y="1178"/>
                </a:moveTo>
                <a:cubicBezTo>
                  <a:pt x="1962" y="1228"/>
                  <a:pt x="2377" y="1242"/>
                  <a:pt x="2698" y="1242"/>
                </a:cubicBezTo>
                <a:cubicBezTo>
                  <a:pt x="3149" y="1242"/>
                  <a:pt x="3415" y="1214"/>
                  <a:pt x="3492" y="1214"/>
                </a:cubicBezTo>
                <a:cubicBezTo>
                  <a:pt x="3551" y="1220"/>
                  <a:pt x="3611" y="1220"/>
                  <a:pt x="3670" y="1220"/>
                </a:cubicBezTo>
                <a:cubicBezTo>
                  <a:pt x="3730" y="1220"/>
                  <a:pt x="3789" y="1220"/>
                  <a:pt x="3849" y="1226"/>
                </a:cubicBezTo>
                <a:lnTo>
                  <a:pt x="3849" y="2226"/>
                </a:lnTo>
                <a:lnTo>
                  <a:pt x="1456" y="2226"/>
                </a:lnTo>
                <a:lnTo>
                  <a:pt x="1456" y="1178"/>
                </a:lnTo>
                <a:close/>
                <a:moveTo>
                  <a:pt x="5540" y="1178"/>
                </a:moveTo>
                <a:lnTo>
                  <a:pt x="5540" y="2226"/>
                </a:lnTo>
                <a:lnTo>
                  <a:pt x="4170" y="2226"/>
                </a:lnTo>
                <a:lnTo>
                  <a:pt x="4170" y="1238"/>
                </a:lnTo>
                <a:cubicBezTo>
                  <a:pt x="4270" y="1243"/>
                  <a:pt x="4373" y="1245"/>
                  <a:pt x="4479" y="1245"/>
                </a:cubicBezTo>
                <a:cubicBezTo>
                  <a:pt x="4854" y="1245"/>
                  <a:pt x="5251" y="1215"/>
                  <a:pt x="5540" y="1178"/>
                </a:cubicBezTo>
                <a:close/>
                <a:moveTo>
                  <a:pt x="3861" y="2547"/>
                </a:moveTo>
                <a:lnTo>
                  <a:pt x="3861" y="3083"/>
                </a:lnTo>
                <a:lnTo>
                  <a:pt x="1468" y="3083"/>
                </a:lnTo>
                <a:lnTo>
                  <a:pt x="1468" y="2547"/>
                </a:lnTo>
                <a:close/>
                <a:moveTo>
                  <a:pt x="5540" y="2547"/>
                </a:moveTo>
                <a:lnTo>
                  <a:pt x="5540" y="3083"/>
                </a:lnTo>
                <a:lnTo>
                  <a:pt x="4170" y="3083"/>
                </a:lnTo>
                <a:lnTo>
                  <a:pt x="4170" y="2547"/>
                </a:lnTo>
                <a:close/>
                <a:moveTo>
                  <a:pt x="5540" y="3404"/>
                </a:moveTo>
                <a:lnTo>
                  <a:pt x="5540" y="5214"/>
                </a:lnTo>
                <a:cubicBezTo>
                  <a:pt x="5540" y="5929"/>
                  <a:pt x="4956" y="6417"/>
                  <a:pt x="4335" y="6417"/>
                </a:cubicBezTo>
                <a:cubicBezTo>
                  <a:pt x="4139" y="6417"/>
                  <a:pt x="3940" y="6368"/>
                  <a:pt x="3754" y="6262"/>
                </a:cubicBezTo>
                <a:cubicBezTo>
                  <a:pt x="3992" y="6000"/>
                  <a:pt x="4170" y="5607"/>
                  <a:pt x="4170" y="5214"/>
                </a:cubicBezTo>
                <a:lnTo>
                  <a:pt x="4170" y="3404"/>
                </a:lnTo>
                <a:close/>
                <a:moveTo>
                  <a:pt x="2777" y="6738"/>
                </a:moveTo>
                <a:lnTo>
                  <a:pt x="2777" y="10096"/>
                </a:lnTo>
                <a:lnTo>
                  <a:pt x="2551" y="10096"/>
                </a:lnTo>
                <a:lnTo>
                  <a:pt x="2551" y="6738"/>
                </a:lnTo>
                <a:close/>
                <a:moveTo>
                  <a:pt x="2980" y="10429"/>
                </a:moveTo>
                <a:lnTo>
                  <a:pt x="3087" y="10703"/>
                </a:lnTo>
                <a:lnTo>
                  <a:pt x="2242" y="10703"/>
                </a:lnTo>
                <a:lnTo>
                  <a:pt x="2349" y="10429"/>
                </a:lnTo>
                <a:close/>
                <a:moveTo>
                  <a:pt x="4682" y="10429"/>
                </a:moveTo>
                <a:lnTo>
                  <a:pt x="4790" y="10703"/>
                </a:lnTo>
                <a:lnTo>
                  <a:pt x="3956" y="10703"/>
                </a:lnTo>
                <a:lnTo>
                  <a:pt x="4051" y="10429"/>
                </a:lnTo>
                <a:close/>
                <a:moveTo>
                  <a:pt x="6341" y="0"/>
                </a:moveTo>
                <a:cubicBezTo>
                  <a:pt x="6305" y="0"/>
                  <a:pt x="6268" y="4"/>
                  <a:pt x="6230" y="11"/>
                </a:cubicBezTo>
                <a:cubicBezTo>
                  <a:pt x="5814" y="83"/>
                  <a:pt x="5397" y="130"/>
                  <a:pt x="4980" y="154"/>
                </a:cubicBezTo>
                <a:cubicBezTo>
                  <a:pt x="4882" y="66"/>
                  <a:pt x="4752" y="2"/>
                  <a:pt x="4616" y="2"/>
                </a:cubicBezTo>
                <a:cubicBezTo>
                  <a:pt x="4587" y="2"/>
                  <a:pt x="4557" y="5"/>
                  <a:pt x="4528" y="11"/>
                </a:cubicBezTo>
                <a:cubicBezTo>
                  <a:pt x="3903" y="118"/>
                  <a:pt x="3277" y="172"/>
                  <a:pt x="2652" y="172"/>
                </a:cubicBezTo>
                <a:cubicBezTo>
                  <a:pt x="2027" y="172"/>
                  <a:pt x="1402" y="118"/>
                  <a:pt x="777" y="11"/>
                </a:cubicBezTo>
                <a:cubicBezTo>
                  <a:pt x="741" y="4"/>
                  <a:pt x="706" y="0"/>
                  <a:pt x="672" y="0"/>
                </a:cubicBezTo>
                <a:cubicBezTo>
                  <a:pt x="274" y="0"/>
                  <a:pt x="0" y="483"/>
                  <a:pt x="241" y="845"/>
                </a:cubicBezTo>
                <a:cubicBezTo>
                  <a:pt x="420" y="1095"/>
                  <a:pt x="658" y="1059"/>
                  <a:pt x="1134" y="1142"/>
                </a:cubicBezTo>
                <a:lnTo>
                  <a:pt x="1134" y="4024"/>
                </a:lnTo>
                <a:cubicBezTo>
                  <a:pt x="1134" y="4119"/>
                  <a:pt x="1218" y="4190"/>
                  <a:pt x="1301" y="4190"/>
                </a:cubicBezTo>
                <a:cubicBezTo>
                  <a:pt x="1396" y="4190"/>
                  <a:pt x="1468" y="4119"/>
                  <a:pt x="1468" y="4024"/>
                </a:cubicBezTo>
                <a:lnTo>
                  <a:pt x="1468" y="3416"/>
                </a:lnTo>
                <a:lnTo>
                  <a:pt x="3861" y="3416"/>
                </a:lnTo>
                <a:cubicBezTo>
                  <a:pt x="3849" y="5452"/>
                  <a:pt x="3885" y="5274"/>
                  <a:pt x="3801" y="5583"/>
                </a:cubicBezTo>
                <a:cubicBezTo>
                  <a:pt x="3620" y="6164"/>
                  <a:pt x="3154" y="6426"/>
                  <a:pt x="2686" y="6426"/>
                </a:cubicBezTo>
                <a:cubicBezTo>
                  <a:pt x="2079" y="6426"/>
                  <a:pt x="1468" y="5986"/>
                  <a:pt x="1468" y="5226"/>
                </a:cubicBezTo>
                <a:lnTo>
                  <a:pt x="1468" y="4893"/>
                </a:lnTo>
                <a:cubicBezTo>
                  <a:pt x="1468" y="4798"/>
                  <a:pt x="1384" y="4726"/>
                  <a:pt x="1301" y="4726"/>
                </a:cubicBezTo>
                <a:cubicBezTo>
                  <a:pt x="1206" y="4726"/>
                  <a:pt x="1134" y="4798"/>
                  <a:pt x="1134" y="4893"/>
                </a:cubicBezTo>
                <a:lnTo>
                  <a:pt x="1134" y="5214"/>
                </a:lnTo>
                <a:cubicBezTo>
                  <a:pt x="1134" y="5881"/>
                  <a:pt x="1575" y="6476"/>
                  <a:pt x="2218" y="6679"/>
                </a:cubicBezTo>
                <a:lnTo>
                  <a:pt x="2218" y="10096"/>
                </a:lnTo>
                <a:cubicBezTo>
                  <a:pt x="2146" y="10096"/>
                  <a:pt x="2087" y="10143"/>
                  <a:pt x="2075" y="10203"/>
                </a:cubicBezTo>
                <a:lnTo>
                  <a:pt x="1861" y="10810"/>
                </a:lnTo>
                <a:cubicBezTo>
                  <a:pt x="1837" y="10917"/>
                  <a:pt x="1908" y="11024"/>
                  <a:pt x="2015" y="11024"/>
                </a:cubicBezTo>
                <a:lnTo>
                  <a:pt x="3313" y="11024"/>
                </a:lnTo>
                <a:cubicBezTo>
                  <a:pt x="3408" y="11024"/>
                  <a:pt x="3504" y="10917"/>
                  <a:pt x="3456" y="10810"/>
                </a:cubicBezTo>
                <a:lnTo>
                  <a:pt x="3254" y="10203"/>
                </a:lnTo>
                <a:cubicBezTo>
                  <a:pt x="3230" y="10143"/>
                  <a:pt x="3158" y="10096"/>
                  <a:pt x="3099" y="10096"/>
                </a:cubicBezTo>
                <a:lnTo>
                  <a:pt x="3099" y="6679"/>
                </a:lnTo>
                <a:cubicBezTo>
                  <a:pt x="3254" y="6631"/>
                  <a:pt x="3385" y="6572"/>
                  <a:pt x="3516" y="6476"/>
                </a:cubicBezTo>
                <a:cubicBezTo>
                  <a:pt x="3647" y="6572"/>
                  <a:pt x="3789" y="6631"/>
                  <a:pt x="3932" y="6679"/>
                </a:cubicBezTo>
                <a:lnTo>
                  <a:pt x="3932" y="10096"/>
                </a:lnTo>
                <a:cubicBezTo>
                  <a:pt x="3861" y="10096"/>
                  <a:pt x="3801" y="10143"/>
                  <a:pt x="3789" y="10203"/>
                </a:cubicBezTo>
                <a:lnTo>
                  <a:pt x="3575" y="10810"/>
                </a:lnTo>
                <a:cubicBezTo>
                  <a:pt x="3528" y="10917"/>
                  <a:pt x="3623" y="11024"/>
                  <a:pt x="3730" y="11024"/>
                </a:cubicBezTo>
                <a:lnTo>
                  <a:pt x="5016" y="11024"/>
                </a:lnTo>
                <a:cubicBezTo>
                  <a:pt x="5123" y="11024"/>
                  <a:pt x="5218" y="10917"/>
                  <a:pt x="5171" y="10810"/>
                </a:cubicBezTo>
                <a:lnTo>
                  <a:pt x="4956" y="10203"/>
                </a:lnTo>
                <a:cubicBezTo>
                  <a:pt x="4921" y="10096"/>
                  <a:pt x="4813" y="10096"/>
                  <a:pt x="4813" y="10096"/>
                </a:cubicBezTo>
                <a:lnTo>
                  <a:pt x="4813" y="8429"/>
                </a:lnTo>
                <a:cubicBezTo>
                  <a:pt x="4813" y="8346"/>
                  <a:pt x="4742" y="8262"/>
                  <a:pt x="4647" y="8262"/>
                </a:cubicBezTo>
                <a:cubicBezTo>
                  <a:pt x="4563" y="8262"/>
                  <a:pt x="4480" y="8346"/>
                  <a:pt x="4480" y="8429"/>
                </a:cubicBezTo>
                <a:lnTo>
                  <a:pt x="4480" y="10096"/>
                </a:lnTo>
                <a:lnTo>
                  <a:pt x="4266" y="10096"/>
                </a:lnTo>
                <a:lnTo>
                  <a:pt x="4266" y="6738"/>
                </a:lnTo>
                <a:lnTo>
                  <a:pt x="4480" y="6738"/>
                </a:lnTo>
                <a:lnTo>
                  <a:pt x="4480" y="7643"/>
                </a:lnTo>
                <a:cubicBezTo>
                  <a:pt x="4480" y="7726"/>
                  <a:pt x="4563" y="7810"/>
                  <a:pt x="4647" y="7810"/>
                </a:cubicBezTo>
                <a:cubicBezTo>
                  <a:pt x="4742" y="7810"/>
                  <a:pt x="4813" y="7726"/>
                  <a:pt x="4813" y="7643"/>
                </a:cubicBezTo>
                <a:lnTo>
                  <a:pt x="4813" y="6679"/>
                </a:lnTo>
                <a:cubicBezTo>
                  <a:pt x="5456" y="6476"/>
                  <a:pt x="5897" y="5881"/>
                  <a:pt x="5897" y="5214"/>
                </a:cubicBezTo>
                <a:lnTo>
                  <a:pt x="5897" y="1118"/>
                </a:lnTo>
                <a:cubicBezTo>
                  <a:pt x="6373" y="1059"/>
                  <a:pt x="6611" y="1083"/>
                  <a:pt x="6790" y="821"/>
                </a:cubicBezTo>
                <a:cubicBezTo>
                  <a:pt x="7009" y="481"/>
                  <a:pt x="6754" y="0"/>
                  <a:pt x="634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2" name="Google Shape;1012;p43"/>
          <p:cNvGrpSpPr/>
          <p:nvPr/>
        </p:nvGrpSpPr>
        <p:grpSpPr>
          <a:xfrm>
            <a:off x="7141900" y="3349204"/>
            <a:ext cx="281057" cy="351010"/>
            <a:chOff x="7141900" y="3349204"/>
            <a:chExt cx="281057" cy="351010"/>
          </a:xfrm>
        </p:grpSpPr>
        <p:sp>
          <p:nvSpPr>
            <p:cNvPr id="1013" name="Google Shape;1013;p43"/>
            <p:cNvSpPr/>
            <p:nvPr/>
          </p:nvSpPr>
          <p:spPr>
            <a:xfrm>
              <a:off x="7191944" y="3636186"/>
              <a:ext cx="66418" cy="37111"/>
            </a:xfrm>
            <a:custGeom>
              <a:rect b="b" l="l" r="r" t="t"/>
              <a:pathLst>
                <a:path extrusionOk="0" h="1165" w="2085">
                  <a:moveTo>
                    <a:pt x="594" y="0"/>
                  </a:moveTo>
                  <a:cubicBezTo>
                    <a:pt x="326" y="0"/>
                    <a:pt x="141" y="66"/>
                    <a:pt x="132" y="66"/>
                  </a:cubicBezTo>
                  <a:cubicBezTo>
                    <a:pt x="49" y="90"/>
                    <a:pt x="1" y="185"/>
                    <a:pt x="25" y="268"/>
                  </a:cubicBezTo>
                  <a:cubicBezTo>
                    <a:pt x="52" y="342"/>
                    <a:pt x="116" y="387"/>
                    <a:pt x="182" y="387"/>
                  </a:cubicBezTo>
                  <a:cubicBezTo>
                    <a:pt x="201" y="387"/>
                    <a:pt x="220" y="383"/>
                    <a:pt x="239" y="375"/>
                  </a:cubicBezTo>
                  <a:cubicBezTo>
                    <a:pt x="253" y="371"/>
                    <a:pt x="394" y="325"/>
                    <a:pt x="594" y="325"/>
                  </a:cubicBezTo>
                  <a:cubicBezTo>
                    <a:pt x="924" y="325"/>
                    <a:pt x="1415" y="448"/>
                    <a:pt x="1763" y="1078"/>
                  </a:cubicBezTo>
                  <a:cubicBezTo>
                    <a:pt x="1778" y="1138"/>
                    <a:pt x="1826" y="1165"/>
                    <a:pt x="1880" y="1165"/>
                  </a:cubicBezTo>
                  <a:cubicBezTo>
                    <a:pt x="1912" y="1165"/>
                    <a:pt x="1946" y="1155"/>
                    <a:pt x="1977" y="1137"/>
                  </a:cubicBezTo>
                  <a:cubicBezTo>
                    <a:pt x="2049" y="1090"/>
                    <a:pt x="2084" y="994"/>
                    <a:pt x="2037" y="911"/>
                  </a:cubicBezTo>
                  <a:cubicBezTo>
                    <a:pt x="1680" y="280"/>
                    <a:pt x="1192" y="78"/>
                    <a:pt x="834" y="18"/>
                  </a:cubicBezTo>
                  <a:cubicBezTo>
                    <a:pt x="749" y="5"/>
                    <a:pt x="668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7311432" y="3636886"/>
              <a:ext cx="66386" cy="36538"/>
            </a:xfrm>
            <a:custGeom>
              <a:rect b="b" l="l" r="r" t="t"/>
              <a:pathLst>
                <a:path extrusionOk="0" h="1147" w="2084">
                  <a:moveTo>
                    <a:pt x="1506" y="0"/>
                  </a:moveTo>
                  <a:cubicBezTo>
                    <a:pt x="1427" y="0"/>
                    <a:pt x="1341" y="6"/>
                    <a:pt x="1251" y="20"/>
                  </a:cubicBezTo>
                  <a:cubicBezTo>
                    <a:pt x="893" y="56"/>
                    <a:pt x="405" y="258"/>
                    <a:pt x="48" y="913"/>
                  </a:cubicBezTo>
                  <a:cubicBezTo>
                    <a:pt x="0" y="984"/>
                    <a:pt x="36" y="1092"/>
                    <a:pt x="108" y="1127"/>
                  </a:cubicBezTo>
                  <a:cubicBezTo>
                    <a:pt x="132" y="1140"/>
                    <a:pt x="161" y="1146"/>
                    <a:pt x="190" y="1146"/>
                  </a:cubicBezTo>
                  <a:cubicBezTo>
                    <a:pt x="244" y="1146"/>
                    <a:pt x="298" y="1122"/>
                    <a:pt x="322" y="1068"/>
                  </a:cubicBezTo>
                  <a:cubicBezTo>
                    <a:pt x="666" y="445"/>
                    <a:pt x="1145" y="318"/>
                    <a:pt x="1474" y="318"/>
                  </a:cubicBezTo>
                  <a:cubicBezTo>
                    <a:pt x="1680" y="318"/>
                    <a:pt x="1827" y="368"/>
                    <a:pt x="1846" y="377"/>
                  </a:cubicBezTo>
                  <a:cubicBezTo>
                    <a:pt x="1862" y="381"/>
                    <a:pt x="1879" y="383"/>
                    <a:pt x="1894" y="383"/>
                  </a:cubicBezTo>
                  <a:cubicBezTo>
                    <a:pt x="1969" y="383"/>
                    <a:pt x="2031" y="339"/>
                    <a:pt x="2060" y="270"/>
                  </a:cubicBezTo>
                  <a:cubicBezTo>
                    <a:pt x="2084" y="175"/>
                    <a:pt x="2036" y="91"/>
                    <a:pt x="1953" y="56"/>
                  </a:cubicBezTo>
                  <a:cubicBezTo>
                    <a:pt x="1935" y="56"/>
                    <a:pt x="1758" y="0"/>
                    <a:pt x="15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7141900" y="3349204"/>
              <a:ext cx="281057" cy="351010"/>
            </a:xfrm>
            <a:custGeom>
              <a:rect b="b" l="l" r="r" t="t"/>
              <a:pathLst>
                <a:path extrusionOk="0" h="11019" w="8823">
                  <a:moveTo>
                    <a:pt x="4492" y="1"/>
                  </a:moveTo>
                  <a:cubicBezTo>
                    <a:pt x="3595" y="1"/>
                    <a:pt x="2879" y="679"/>
                    <a:pt x="2774" y="1550"/>
                  </a:cubicBezTo>
                  <a:lnTo>
                    <a:pt x="2512" y="3955"/>
                  </a:lnTo>
                  <a:cubicBezTo>
                    <a:pt x="2512" y="4050"/>
                    <a:pt x="2572" y="4122"/>
                    <a:pt x="2655" y="4134"/>
                  </a:cubicBezTo>
                  <a:cubicBezTo>
                    <a:pt x="2751" y="4134"/>
                    <a:pt x="2822" y="4074"/>
                    <a:pt x="2834" y="3991"/>
                  </a:cubicBezTo>
                  <a:lnTo>
                    <a:pt x="3108" y="1574"/>
                  </a:lnTo>
                  <a:cubicBezTo>
                    <a:pt x="3179" y="859"/>
                    <a:pt x="3775" y="312"/>
                    <a:pt x="4489" y="312"/>
                  </a:cubicBezTo>
                  <a:cubicBezTo>
                    <a:pt x="5239" y="312"/>
                    <a:pt x="5811" y="871"/>
                    <a:pt x="5894" y="1574"/>
                  </a:cubicBezTo>
                  <a:lnTo>
                    <a:pt x="6382" y="5896"/>
                  </a:lnTo>
                  <a:cubicBezTo>
                    <a:pt x="6406" y="6170"/>
                    <a:pt x="6584" y="6396"/>
                    <a:pt x="6846" y="6503"/>
                  </a:cubicBezTo>
                  <a:cubicBezTo>
                    <a:pt x="7894" y="6908"/>
                    <a:pt x="8430" y="8170"/>
                    <a:pt x="7858" y="9134"/>
                  </a:cubicBezTo>
                  <a:cubicBezTo>
                    <a:pt x="7585" y="9587"/>
                    <a:pt x="7168" y="9837"/>
                    <a:pt x="6561" y="9908"/>
                  </a:cubicBezTo>
                  <a:cubicBezTo>
                    <a:pt x="6322" y="9944"/>
                    <a:pt x="6132" y="10027"/>
                    <a:pt x="5977" y="10194"/>
                  </a:cubicBezTo>
                  <a:cubicBezTo>
                    <a:pt x="5668" y="10521"/>
                    <a:pt x="5072" y="10685"/>
                    <a:pt x="4478" y="10685"/>
                  </a:cubicBezTo>
                  <a:cubicBezTo>
                    <a:pt x="3885" y="10685"/>
                    <a:pt x="3292" y="10521"/>
                    <a:pt x="2989" y="10194"/>
                  </a:cubicBezTo>
                  <a:cubicBezTo>
                    <a:pt x="2834" y="10039"/>
                    <a:pt x="2632" y="9944"/>
                    <a:pt x="2405" y="9908"/>
                  </a:cubicBezTo>
                  <a:cubicBezTo>
                    <a:pt x="1798" y="9837"/>
                    <a:pt x="1381" y="9587"/>
                    <a:pt x="1108" y="9134"/>
                  </a:cubicBezTo>
                  <a:cubicBezTo>
                    <a:pt x="548" y="8170"/>
                    <a:pt x="1072" y="6908"/>
                    <a:pt x="2120" y="6503"/>
                  </a:cubicBezTo>
                  <a:cubicBezTo>
                    <a:pt x="2382" y="6396"/>
                    <a:pt x="2560" y="6158"/>
                    <a:pt x="2584" y="5896"/>
                  </a:cubicBezTo>
                  <a:lnTo>
                    <a:pt x="2703" y="4824"/>
                  </a:lnTo>
                  <a:cubicBezTo>
                    <a:pt x="2703" y="4729"/>
                    <a:pt x="2643" y="4658"/>
                    <a:pt x="2560" y="4646"/>
                  </a:cubicBezTo>
                  <a:cubicBezTo>
                    <a:pt x="2465" y="4646"/>
                    <a:pt x="2393" y="4705"/>
                    <a:pt x="2382" y="4789"/>
                  </a:cubicBezTo>
                  <a:lnTo>
                    <a:pt x="2262" y="5860"/>
                  </a:lnTo>
                  <a:cubicBezTo>
                    <a:pt x="2239" y="6027"/>
                    <a:pt x="2155" y="6146"/>
                    <a:pt x="2001" y="6205"/>
                  </a:cubicBezTo>
                  <a:cubicBezTo>
                    <a:pt x="0" y="6979"/>
                    <a:pt x="60" y="9956"/>
                    <a:pt x="2382" y="10242"/>
                  </a:cubicBezTo>
                  <a:cubicBezTo>
                    <a:pt x="2524" y="10253"/>
                    <a:pt x="2655" y="10313"/>
                    <a:pt x="2751" y="10420"/>
                  </a:cubicBezTo>
                  <a:cubicBezTo>
                    <a:pt x="3120" y="10819"/>
                    <a:pt x="3801" y="11018"/>
                    <a:pt x="4483" y="11018"/>
                  </a:cubicBezTo>
                  <a:cubicBezTo>
                    <a:pt x="5165" y="11018"/>
                    <a:pt x="5846" y="10819"/>
                    <a:pt x="6215" y="10420"/>
                  </a:cubicBezTo>
                  <a:cubicBezTo>
                    <a:pt x="6311" y="10325"/>
                    <a:pt x="6442" y="10253"/>
                    <a:pt x="6584" y="10242"/>
                  </a:cubicBezTo>
                  <a:cubicBezTo>
                    <a:pt x="8287" y="10039"/>
                    <a:pt x="8823" y="8348"/>
                    <a:pt x="8097" y="7158"/>
                  </a:cubicBezTo>
                  <a:cubicBezTo>
                    <a:pt x="7811" y="6705"/>
                    <a:pt x="7442" y="6384"/>
                    <a:pt x="6965" y="6205"/>
                  </a:cubicBezTo>
                  <a:cubicBezTo>
                    <a:pt x="6823" y="6146"/>
                    <a:pt x="6727" y="6027"/>
                    <a:pt x="6703" y="5860"/>
                  </a:cubicBezTo>
                  <a:lnTo>
                    <a:pt x="6215" y="1550"/>
                  </a:lnTo>
                  <a:cubicBezTo>
                    <a:pt x="6108" y="693"/>
                    <a:pt x="5418" y="26"/>
                    <a:pt x="4560" y="2"/>
                  </a:cubicBezTo>
                  <a:cubicBezTo>
                    <a:pt x="4537" y="1"/>
                    <a:pt x="4514" y="1"/>
                    <a:pt x="44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43"/>
          <p:cNvGrpSpPr/>
          <p:nvPr/>
        </p:nvGrpSpPr>
        <p:grpSpPr>
          <a:xfrm>
            <a:off x="5314188" y="3350032"/>
            <a:ext cx="363752" cy="353113"/>
            <a:chOff x="5314188" y="3350032"/>
            <a:chExt cx="363752" cy="353113"/>
          </a:xfrm>
        </p:grpSpPr>
        <p:sp>
          <p:nvSpPr>
            <p:cNvPr id="1017" name="Google Shape;1017;p43"/>
            <p:cNvSpPr/>
            <p:nvPr/>
          </p:nvSpPr>
          <p:spPr>
            <a:xfrm>
              <a:off x="5314188" y="3350032"/>
              <a:ext cx="363752" cy="353113"/>
            </a:xfrm>
            <a:custGeom>
              <a:rect b="b" l="l" r="r" t="t"/>
              <a:pathLst>
                <a:path extrusionOk="0" h="11085" w="11419">
                  <a:moveTo>
                    <a:pt x="8334" y="2667"/>
                  </a:moveTo>
                  <a:cubicBezTo>
                    <a:pt x="8394" y="2667"/>
                    <a:pt x="8453" y="2727"/>
                    <a:pt x="8453" y="2786"/>
                  </a:cubicBezTo>
                  <a:lnTo>
                    <a:pt x="8453" y="2869"/>
                  </a:lnTo>
                  <a:cubicBezTo>
                    <a:pt x="8453" y="2929"/>
                    <a:pt x="8394" y="2988"/>
                    <a:pt x="8334" y="2988"/>
                  </a:cubicBezTo>
                  <a:lnTo>
                    <a:pt x="6846" y="2988"/>
                  </a:lnTo>
                  <a:cubicBezTo>
                    <a:pt x="6787" y="2988"/>
                    <a:pt x="6727" y="2953"/>
                    <a:pt x="6727" y="2869"/>
                  </a:cubicBezTo>
                  <a:lnTo>
                    <a:pt x="6727" y="2786"/>
                  </a:lnTo>
                  <a:cubicBezTo>
                    <a:pt x="6727" y="2727"/>
                    <a:pt x="6787" y="2667"/>
                    <a:pt x="6846" y="2667"/>
                  </a:cubicBezTo>
                  <a:close/>
                  <a:moveTo>
                    <a:pt x="9608" y="3810"/>
                  </a:moveTo>
                  <a:cubicBezTo>
                    <a:pt x="10501" y="3810"/>
                    <a:pt x="10990" y="4858"/>
                    <a:pt x="10442" y="5536"/>
                  </a:cubicBezTo>
                  <a:cubicBezTo>
                    <a:pt x="10406" y="5530"/>
                    <a:pt x="10394" y="5530"/>
                    <a:pt x="10202" y="5530"/>
                  </a:cubicBezTo>
                  <a:cubicBezTo>
                    <a:pt x="10010" y="5530"/>
                    <a:pt x="9638" y="5530"/>
                    <a:pt x="8882" y="5525"/>
                  </a:cubicBezTo>
                  <a:cubicBezTo>
                    <a:pt x="8846" y="5525"/>
                    <a:pt x="8823" y="5525"/>
                    <a:pt x="8799" y="5536"/>
                  </a:cubicBezTo>
                  <a:cubicBezTo>
                    <a:pt x="8239" y="4858"/>
                    <a:pt x="8715" y="3810"/>
                    <a:pt x="9608" y="3810"/>
                  </a:cubicBezTo>
                  <a:close/>
                  <a:moveTo>
                    <a:pt x="4370" y="441"/>
                  </a:moveTo>
                  <a:lnTo>
                    <a:pt x="4953" y="464"/>
                  </a:lnTo>
                  <a:cubicBezTo>
                    <a:pt x="5382" y="464"/>
                    <a:pt x="5739" y="822"/>
                    <a:pt x="5739" y="1250"/>
                  </a:cubicBezTo>
                  <a:lnTo>
                    <a:pt x="5739" y="4941"/>
                  </a:lnTo>
                  <a:cubicBezTo>
                    <a:pt x="5739" y="5370"/>
                    <a:pt x="5382" y="5727"/>
                    <a:pt x="4953" y="5727"/>
                  </a:cubicBezTo>
                  <a:lnTo>
                    <a:pt x="4370" y="5727"/>
                  </a:lnTo>
                  <a:cubicBezTo>
                    <a:pt x="4382" y="5667"/>
                    <a:pt x="4405" y="5620"/>
                    <a:pt x="4405" y="5560"/>
                  </a:cubicBezTo>
                  <a:cubicBezTo>
                    <a:pt x="4393" y="381"/>
                    <a:pt x="4417" y="607"/>
                    <a:pt x="4370" y="441"/>
                  </a:cubicBezTo>
                  <a:close/>
                  <a:moveTo>
                    <a:pt x="10358" y="5870"/>
                  </a:moveTo>
                  <a:cubicBezTo>
                    <a:pt x="10418" y="5870"/>
                    <a:pt x="10478" y="5929"/>
                    <a:pt x="10478" y="5989"/>
                  </a:cubicBezTo>
                  <a:lnTo>
                    <a:pt x="10478" y="6072"/>
                  </a:lnTo>
                  <a:cubicBezTo>
                    <a:pt x="10478" y="6132"/>
                    <a:pt x="10418" y="6191"/>
                    <a:pt x="10358" y="6191"/>
                  </a:cubicBezTo>
                  <a:lnTo>
                    <a:pt x="8870" y="6191"/>
                  </a:lnTo>
                  <a:cubicBezTo>
                    <a:pt x="8811" y="6191"/>
                    <a:pt x="8751" y="6132"/>
                    <a:pt x="8751" y="6072"/>
                  </a:cubicBezTo>
                  <a:lnTo>
                    <a:pt x="8751" y="5989"/>
                  </a:lnTo>
                  <a:cubicBezTo>
                    <a:pt x="8751" y="5929"/>
                    <a:pt x="8811" y="5870"/>
                    <a:pt x="8870" y="5870"/>
                  </a:cubicBezTo>
                  <a:close/>
                  <a:moveTo>
                    <a:pt x="7584" y="0"/>
                  </a:moveTo>
                  <a:cubicBezTo>
                    <a:pt x="6918" y="0"/>
                    <a:pt x="6370" y="643"/>
                    <a:pt x="6370" y="1441"/>
                  </a:cubicBezTo>
                  <a:cubicBezTo>
                    <a:pt x="6370" y="1715"/>
                    <a:pt x="6441" y="2143"/>
                    <a:pt x="6584" y="2441"/>
                  </a:cubicBezTo>
                  <a:cubicBezTo>
                    <a:pt x="6489" y="2512"/>
                    <a:pt x="6406" y="2643"/>
                    <a:pt x="6406" y="2786"/>
                  </a:cubicBezTo>
                  <a:lnTo>
                    <a:pt x="6406" y="2869"/>
                  </a:lnTo>
                  <a:cubicBezTo>
                    <a:pt x="6406" y="3108"/>
                    <a:pt x="6608" y="3322"/>
                    <a:pt x="6858" y="3322"/>
                  </a:cubicBezTo>
                  <a:lnTo>
                    <a:pt x="7441" y="3322"/>
                  </a:lnTo>
                  <a:lnTo>
                    <a:pt x="7441" y="7953"/>
                  </a:lnTo>
                  <a:cubicBezTo>
                    <a:pt x="7441" y="8465"/>
                    <a:pt x="7025" y="8882"/>
                    <a:pt x="6501" y="8882"/>
                  </a:cubicBezTo>
                  <a:lnTo>
                    <a:pt x="5656" y="8882"/>
                  </a:lnTo>
                  <a:cubicBezTo>
                    <a:pt x="5132" y="8882"/>
                    <a:pt x="4715" y="8465"/>
                    <a:pt x="4715" y="7953"/>
                  </a:cubicBezTo>
                  <a:lnTo>
                    <a:pt x="4715" y="6060"/>
                  </a:lnTo>
                  <a:lnTo>
                    <a:pt x="4977" y="6060"/>
                  </a:lnTo>
                  <a:cubicBezTo>
                    <a:pt x="5596" y="6060"/>
                    <a:pt x="6096" y="5548"/>
                    <a:pt x="6096" y="4941"/>
                  </a:cubicBezTo>
                  <a:lnTo>
                    <a:pt x="6096" y="1250"/>
                  </a:lnTo>
                  <a:cubicBezTo>
                    <a:pt x="6096" y="643"/>
                    <a:pt x="5596" y="131"/>
                    <a:pt x="4977" y="131"/>
                  </a:cubicBezTo>
                  <a:lnTo>
                    <a:pt x="4167" y="131"/>
                  </a:lnTo>
                  <a:cubicBezTo>
                    <a:pt x="4060" y="60"/>
                    <a:pt x="3953" y="12"/>
                    <a:pt x="3822" y="12"/>
                  </a:cubicBezTo>
                  <a:lnTo>
                    <a:pt x="2334" y="12"/>
                  </a:lnTo>
                  <a:cubicBezTo>
                    <a:pt x="2250" y="12"/>
                    <a:pt x="2167" y="95"/>
                    <a:pt x="2167" y="179"/>
                  </a:cubicBezTo>
                  <a:cubicBezTo>
                    <a:pt x="2167" y="274"/>
                    <a:pt x="2250" y="345"/>
                    <a:pt x="2334" y="345"/>
                  </a:cubicBezTo>
                  <a:lnTo>
                    <a:pt x="3822" y="345"/>
                  </a:lnTo>
                  <a:cubicBezTo>
                    <a:pt x="4001" y="345"/>
                    <a:pt x="4120" y="488"/>
                    <a:pt x="4120" y="643"/>
                  </a:cubicBezTo>
                  <a:cubicBezTo>
                    <a:pt x="4108" y="6108"/>
                    <a:pt x="4143" y="5596"/>
                    <a:pt x="4072" y="5715"/>
                  </a:cubicBezTo>
                  <a:cubicBezTo>
                    <a:pt x="4012" y="5822"/>
                    <a:pt x="3917" y="5882"/>
                    <a:pt x="3822" y="5882"/>
                  </a:cubicBezTo>
                  <a:lnTo>
                    <a:pt x="1107" y="5882"/>
                  </a:lnTo>
                  <a:cubicBezTo>
                    <a:pt x="679" y="5882"/>
                    <a:pt x="322" y="5525"/>
                    <a:pt x="322" y="5096"/>
                  </a:cubicBezTo>
                  <a:lnTo>
                    <a:pt x="322" y="1167"/>
                  </a:lnTo>
                  <a:cubicBezTo>
                    <a:pt x="322" y="726"/>
                    <a:pt x="679" y="369"/>
                    <a:pt x="1107" y="369"/>
                  </a:cubicBezTo>
                  <a:lnTo>
                    <a:pt x="1524" y="369"/>
                  </a:lnTo>
                  <a:cubicBezTo>
                    <a:pt x="1619" y="369"/>
                    <a:pt x="1691" y="298"/>
                    <a:pt x="1691" y="214"/>
                  </a:cubicBezTo>
                  <a:cubicBezTo>
                    <a:pt x="1691" y="119"/>
                    <a:pt x="1619" y="48"/>
                    <a:pt x="1524" y="48"/>
                  </a:cubicBezTo>
                  <a:lnTo>
                    <a:pt x="1107" y="48"/>
                  </a:lnTo>
                  <a:cubicBezTo>
                    <a:pt x="500" y="48"/>
                    <a:pt x="0" y="548"/>
                    <a:pt x="0" y="1167"/>
                  </a:cubicBezTo>
                  <a:lnTo>
                    <a:pt x="0" y="5108"/>
                  </a:lnTo>
                  <a:cubicBezTo>
                    <a:pt x="0" y="5715"/>
                    <a:pt x="500" y="6227"/>
                    <a:pt x="1107" y="6227"/>
                  </a:cubicBezTo>
                  <a:lnTo>
                    <a:pt x="2048" y="6227"/>
                  </a:lnTo>
                  <a:lnTo>
                    <a:pt x="2048" y="9275"/>
                  </a:lnTo>
                  <a:cubicBezTo>
                    <a:pt x="2048" y="10275"/>
                    <a:pt x="2869" y="11085"/>
                    <a:pt x="3870" y="11085"/>
                  </a:cubicBezTo>
                  <a:lnTo>
                    <a:pt x="7977" y="11085"/>
                  </a:lnTo>
                  <a:cubicBezTo>
                    <a:pt x="8965" y="11085"/>
                    <a:pt x="9787" y="10275"/>
                    <a:pt x="9787" y="9275"/>
                  </a:cubicBezTo>
                  <a:lnTo>
                    <a:pt x="9787" y="6548"/>
                  </a:lnTo>
                  <a:lnTo>
                    <a:pt x="10370" y="6548"/>
                  </a:lnTo>
                  <a:cubicBezTo>
                    <a:pt x="10609" y="6548"/>
                    <a:pt x="10811" y="6358"/>
                    <a:pt x="10811" y="6108"/>
                  </a:cubicBezTo>
                  <a:cubicBezTo>
                    <a:pt x="10811" y="6048"/>
                    <a:pt x="10847" y="5929"/>
                    <a:pt x="10728" y="5763"/>
                  </a:cubicBezTo>
                  <a:cubicBezTo>
                    <a:pt x="11418" y="4810"/>
                    <a:pt x="10763" y="3500"/>
                    <a:pt x="9608" y="3500"/>
                  </a:cubicBezTo>
                  <a:cubicBezTo>
                    <a:pt x="8465" y="3500"/>
                    <a:pt x="7811" y="4810"/>
                    <a:pt x="8525" y="5727"/>
                  </a:cubicBezTo>
                  <a:cubicBezTo>
                    <a:pt x="8406" y="5894"/>
                    <a:pt x="8442" y="6025"/>
                    <a:pt x="8442" y="6072"/>
                  </a:cubicBezTo>
                  <a:cubicBezTo>
                    <a:pt x="8442" y="6310"/>
                    <a:pt x="8632" y="6525"/>
                    <a:pt x="8882" y="6525"/>
                  </a:cubicBezTo>
                  <a:lnTo>
                    <a:pt x="9466" y="6525"/>
                  </a:lnTo>
                  <a:lnTo>
                    <a:pt x="9466" y="9239"/>
                  </a:lnTo>
                  <a:cubicBezTo>
                    <a:pt x="9466" y="10061"/>
                    <a:pt x="8799" y="10728"/>
                    <a:pt x="7977" y="10728"/>
                  </a:cubicBezTo>
                  <a:lnTo>
                    <a:pt x="3858" y="10728"/>
                  </a:lnTo>
                  <a:cubicBezTo>
                    <a:pt x="3036" y="10728"/>
                    <a:pt x="2369" y="10061"/>
                    <a:pt x="2369" y="9239"/>
                  </a:cubicBezTo>
                  <a:lnTo>
                    <a:pt x="2369" y="6191"/>
                  </a:lnTo>
                  <a:lnTo>
                    <a:pt x="3810" y="6191"/>
                  </a:lnTo>
                  <a:cubicBezTo>
                    <a:pt x="3941" y="6191"/>
                    <a:pt x="4060" y="6132"/>
                    <a:pt x="4155" y="6072"/>
                  </a:cubicBezTo>
                  <a:lnTo>
                    <a:pt x="4370" y="6072"/>
                  </a:lnTo>
                  <a:lnTo>
                    <a:pt x="4370" y="7965"/>
                  </a:lnTo>
                  <a:cubicBezTo>
                    <a:pt x="4370" y="8668"/>
                    <a:pt x="4941" y="9227"/>
                    <a:pt x="5644" y="9227"/>
                  </a:cubicBezTo>
                  <a:lnTo>
                    <a:pt x="6489" y="9227"/>
                  </a:lnTo>
                  <a:cubicBezTo>
                    <a:pt x="7191" y="9227"/>
                    <a:pt x="7751" y="8668"/>
                    <a:pt x="7751" y="7965"/>
                  </a:cubicBezTo>
                  <a:lnTo>
                    <a:pt x="7751" y="3334"/>
                  </a:lnTo>
                  <a:lnTo>
                    <a:pt x="8334" y="3334"/>
                  </a:lnTo>
                  <a:cubicBezTo>
                    <a:pt x="8573" y="3334"/>
                    <a:pt x="8775" y="3143"/>
                    <a:pt x="8775" y="2893"/>
                  </a:cubicBezTo>
                  <a:lnTo>
                    <a:pt x="8775" y="2798"/>
                  </a:lnTo>
                  <a:cubicBezTo>
                    <a:pt x="8775" y="2667"/>
                    <a:pt x="8704" y="2548"/>
                    <a:pt x="8596" y="2453"/>
                  </a:cubicBezTo>
                  <a:cubicBezTo>
                    <a:pt x="8692" y="2262"/>
                    <a:pt x="8751" y="2036"/>
                    <a:pt x="8763" y="1905"/>
                  </a:cubicBezTo>
                  <a:cubicBezTo>
                    <a:pt x="8775" y="1810"/>
                    <a:pt x="8715" y="1726"/>
                    <a:pt x="8632" y="1715"/>
                  </a:cubicBezTo>
                  <a:cubicBezTo>
                    <a:pt x="8622" y="1713"/>
                    <a:pt x="8613" y="1713"/>
                    <a:pt x="8604" y="1713"/>
                  </a:cubicBezTo>
                  <a:cubicBezTo>
                    <a:pt x="8521" y="1713"/>
                    <a:pt x="8452" y="1760"/>
                    <a:pt x="8442" y="1845"/>
                  </a:cubicBezTo>
                  <a:cubicBezTo>
                    <a:pt x="8394" y="2048"/>
                    <a:pt x="8346" y="2238"/>
                    <a:pt x="8275" y="2346"/>
                  </a:cubicBezTo>
                  <a:lnTo>
                    <a:pt x="6870" y="2346"/>
                  </a:lnTo>
                  <a:cubicBezTo>
                    <a:pt x="6751" y="2143"/>
                    <a:pt x="6679" y="1726"/>
                    <a:pt x="6679" y="1441"/>
                  </a:cubicBezTo>
                  <a:cubicBezTo>
                    <a:pt x="6679" y="833"/>
                    <a:pt x="7084" y="321"/>
                    <a:pt x="7584" y="321"/>
                  </a:cubicBezTo>
                  <a:cubicBezTo>
                    <a:pt x="7989" y="321"/>
                    <a:pt x="8346" y="655"/>
                    <a:pt x="8453" y="1131"/>
                  </a:cubicBezTo>
                  <a:cubicBezTo>
                    <a:pt x="8464" y="1202"/>
                    <a:pt x="8534" y="1255"/>
                    <a:pt x="8606" y="1255"/>
                  </a:cubicBezTo>
                  <a:cubicBezTo>
                    <a:pt x="8619" y="1255"/>
                    <a:pt x="8631" y="1254"/>
                    <a:pt x="8644" y="1250"/>
                  </a:cubicBezTo>
                  <a:cubicBezTo>
                    <a:pt x="8727" y="1238"/>
                    <a:pt x="8799" y="1143"/>
                    <a:pt x="8763" y="1060"/>
                  </a:cubicBezTo>
                  <a:cubicBezTo>
                    <a:pt x="8608" y="429"/>
                    <a:pt x="8132" y="0"/>
                    <a:pt x="7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5615313" y="3481243"/>
              <a:ext cx="10289" cy="26567"/>
            </a:xfrm>
            <a:custGeom>
              <a:rect b="b" l="l" r="r" t="t"/>
              <a:pathLst>
                <a:path extrusionOk="0" h="834" w="323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679"/>
                  </a:lnTo>
                  <a:cubicBezTo>
                    <a:pt x="13" y="763"/>
                    <a:pt x="84" y="834"/>
                    <a:pt x="155" y="834"/>
                  </a:cubicBezTo>
                  <a:cubicBezTo>
                    <a:pt x="251" y="834"/>
                    <a:pt x="322" y="763"/>
                    <a:pt x="322" y="679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43"/>
          <p:cNvGrpSpPr/>
          <p:nvPr/>
        </p:nvGrpSpPr>
        <p:grpSpPr>
          <a:xfrm>
            <a:off x="6203579" y="3348981"/>
            <a:ext cx="351615" cy="350373"/>
            <a:chOff x="6203579" y="3348981"/>
            <a:chExt cx="351615" cy="350373"/>
          </a:xfrm>
        </p:grpSpPr>
        <p:sp>
          <p:nvSpPr>
            <p:cNvPr id="1020" name="Google Shape;1020;p43"/>
            <p:cNvSpPr/>
            <p:nvPr/>
          </p:nvSpPr>
          <p:spPr>
            <a:xfrm>
              <a:off x="6377667" y="3404249"/>
              <a:ext cx="93686" cy="58072"/>
            </a:xfrm>
            <a:custGeom>
              <a:rect b="b" l="l" r="r" t="t"/>
              <a:pathLst>
                <a:path extrusionOk="0" h="1823" w="2941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6260090" y="3449611"/>
              <a:ext cx="76643" cy="44947"/>
            </a:xfrm>
            <a:custGeom>
              <a:rect b="b" l="l" r="r" t="t"/>
              <a:pathLst>
                <a:path extrusionOk="0" h="1411" w="2406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6415574" y="3498349"/>
              <a:ext cx="49343" cy="21598"/>
            </a:xfrm>
            <a:custGeom>
              <a:rect b="b" l="l" r="r" t="t"/>
              <a:pathLst>
                <a:path extrusionOk="0" h="678" w="1549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6344283" y="3473247"/>
              <a:ext cx="41380" cy="32301"/>
            </a:xfrm>
            <a:custGeom>
              <a:rect b="b" l="l" r="r" t="t"/>
              <a:pathLst>
                <a:path extrusionOk="0" h="1014" w="1299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6203579" y="3348981"/>
              <a:ext cx="351615" cy="350373"/>
            </a:xfrm>
            <a:custGeom>
              <a:rect b="b" l="l" r="r" t="t"/>
              <a:pathLst>
                <a:path extrusionOk="0" h="10999" w="11038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43"/>
          <p:cNvGrpSpPr/>
          <p:nvPr/>
        </p:nvGrpSpPr>
        <p:grpSpPr>
          <a:xfrm>
            <a:off x="5829984" y="3350032"/>
            <a:ext cx="220755" cy="352348"/>
            <a:chOff x="5829984" y="3350032"/>
            <a:chExt cx="220755" cy="352348"/>
          </a:xfrm>
        </p:grpSpPr>
        <p:sp>
          <p:nvSpPr>
            <p:cNvPr id="1026" name="Google Shape;1026;p43"/>
            <p:cNvSpPr/>
            <p:nvPr/>
          </p:nvSpPr>
          <p:spPr>
            <a:xfrm>
              <a:off x="5829984" y="3350032"/>
              <a:ext cx="220755" cy="352348"/>
            </a:xfrm>
            <a:custGeom>
              <a:rect b="b" l="l" r="r" t="t"/>
              <a:pathLst>
                <a:path extrusionOk="0" h="11061" w="693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5912297" y="3541927"/>
              <a:ext cx="56160" cy="56160"/>
            </a:xfrm>
            <a:custGeom>
              <a:rect b="b" l="l" r="r" t="t"/>
              <a:pathLst>
                <a:path extrusionOk="0" h="1763" w="1763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5885730" y="3515391"/>
              <a:ext cx="109263" cy="109263"/>
            </a:xfrm>
            <a:custGeom>
              <a:rect b="b" l="l" r="r" t="t"/>
              <a:pathLst>
                <a:path extrusionOk="0" h="3430" w="343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5862986" y="3476305"/>
              <a:ext cx="154783" cy="188167"/>
            </a:xfrm>
            <a:custGeom>
              <a:rect b="b" l="l" r="r" t="t"/>
              <a:pathLst>
                <a:path extrusionOk="0" h="5907" w="4859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43"/>
          <p:cNvGrpSpPr/>
          <p:nvPr/>
        </p:nvGrpSpPr>
        <p:grpSpPr>
          <a:xfrm>
            <a:off x="4882170" y="3349841"/>
            <a:ext cx="358464" cy="352316"/>
            <a:chOff x="4882170" y="3349841"/>
            <a:chExt cx="358464" cy="352316"/>
          </a:xfrm>
        </p:grpSpPr>
        <p:sp>
          <p:nvSpPr>
            <p:cNvPr id="1031" name="Google Shape;1031;p43"/>
            <p:cNvSpPr/>
            <p:nvPr/>
          </p:nvSpPr>
          <p:spPr>
            <a:xfrm>
              <a:off x="5024403" y="3395521"/>
              <a:ext cx="174119" cy="166156"/>
            </a:xfrm>
            <a:custGeom>
              <a:rect b="b" l="l" r="r" t="t"/>
              <a:pathLst>
                <a:path extrusionOk="0" h="5216" w="5466">
                  <a:moveTo>
                    <a:pt x="4647" y="1"/>
                  </a:moveTo>
                  <a:cubicBezTo>
                    <a:pt x="4489" y="1"/>
                    <a:pt x="4335" y="60"/>
                    <a:pt x="4215" y="179"/>
                  </a:cubicBezTo>
                  <a:lnTo>
                    <a:pt x="239" y="4156"/>
                  </a:lnTo>
                  <a:cubicBezTo>
                    <a:pt x="1" y="4394"/>
                    <a:pt x="1" y="4799"/>
                    <a:pt x="239" y="5037"/>
                  </a:cubicBezTo>
                  <a:cubicBezTo>
                    <a:pt x="358" y="5156"/>
                    <a:pt x="519" y="5216"/>
                    <a:pt x="679" y="5216"/>
                  </a:cubicBezTo>
                  <a:cubicBezTo>
                    <a:pt x="840" y="5216"/>
                    <a:pt x="1001" y="5156"/>
                    <a:pt x="1120" y="5037"/>
                  </a:cubicBezTo>
                  <a:lnTo>
                    <a:pt x="4501" y="1656"/>
                  </a:lnTo>
                  <a:cubicBezTo>
                    <a:pt x="4561" y="1596"/>
                    <a:pt x="4561" y="1489"/>
                    <a:pt x="4501" y="1430"/>
                  </a:cubicBezTo>
                  <a:cubicBezTo>
                    <a:pt x="4471" y="1400"/>
                    <a:pt x="4430" y="1385"/>
                    <a:pt x="4388" y="1385"/>
                  </a:cubicBezTo>
                  <a:cubicBezTo>
                    <a:pt x="4346" y="1385"/>
                    <a:pt x="4305" y="1400"/>
                    <a:pt x="4275" y="1430"/>
                  </a:cubicBezTo>
                  <a:lnTo>
                    <a:pt x="894" y="4811"/>
                  </a:lnTo>
                  <a:cubicBezTo>
                    <a:pt x="834" y="4870"/>
                    <a:pt x="757" y="4900"/>
                    <a:pt x="681" y="4900"/>
                  </a:cubicBezTo>
                  <a:cubicBezTo>
                    <a:pt x="605" y="4900"/>
                    <a:pt x="530" y="4870"/>
                    <a:pt x="477" y="4811"/>
                  </a:cubicBezTo>
                  <a:cubicBezTo>
                    <a:pt x="358" y="4692"/>
                    <a:pt x="358" y="4501"/>
                    <a:pt x="477" y="4394"/>
                  </a:cubicBezTo>
                  <a:lnTo>
                    <a:pt x="4454" y="417"/>
                  </a:lnTo>
                  <a:cubicBezTo>
                    <a:pt x="4512" y="359"/>
                    <a:pt x="4585" y="333"/>
                    <a:pt x="4657" y="333"/>
                  </a:cubicBezTo>
                  <a:cubicBezTo>
                    <a:pt x="4807" y="333"/>
                    <a:pt x="4954" y="447"/>
                    <a:pt x="4954" y="632"/>
                  </a:cubicBezTo>
                  <a:cubicBezTo>
                    <a:pt x="4954" y="703"/>
                    <a:pt x="4930" y="775"/>
                    <a:pt x="4870" y="834"/>
                  </a:cubicBezTo>
                  <a:cubicBezTo>
                    <a:pt x="4811" y="894"/>
                    <a:pt x="4811" y="1001"/>
                    <a:pt x="4870" y="1060"/>
                  </a:cubicBezTo>
                  <a:cubicBezTo>
                    <a:pt x="4903" y="1094"/>
                    <a:pt x="4940" y="1108"/>
                    <a:pt x="4977" y="1108"/>
                  </a:cubicBezTo>
                  <a:cubicBezTo>
                    <a:pt x="5208" y="1108"/>
                    <a:pt x="5465" y="538"/>
                    <a:pt x="5097" y="179"/>
                  </a:cubicBezTo>
                  <a:cubicBezTo>
                    <a:pt x="4966" y="60"/>
                    <a:pt x="4805" y="1"/>
                    <a:pt x="46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4882170" y="3349841"/>
              <a:ext cx="358464" cy="352316"/>
            </a:xfrm>
            <a:custGeom>
              <a:rect b="b" l="l" r="r" t="t"/>
              <a:pathLst>
                <a:path extrusionOk="0" h="11060" w="11253">
                  <a:moveTo>
                    <a:pt x="8809" y="364"/>
                  </a:moveTo>
                  <a:cubicBezTo>
                    <a:pt x="8973" y="364"/>
                    <a:pt x="9138" y="421"/>
                    <a:pt x="9276" y="530"/>
                  </a:cubicBezTo>
                  <a:lnTo>
                    <a:pt x="10585" y="1840"/>
                  </a:lnTo>
                  <a:cubicBezTo>
                    <a:pt x="10895" y="2078"/>
                    <a:pt x="10895" y="2518"/>
                    <a:pt x="10633" y="2804"/>
                  </a:cubicBezTo>
                  <a:cubicBezTo>
                    <a:pt x="7276" y="6150"/>
                    <a:pt x="7395" y="6054"/>
                    <a:pt x="7192" y="6233"/>
                  </a:cubicBezTo>
                  <a:cubicBezTo>
                    <a:pt x="6609" y="6745"/>
                    <a:pt x="6002" y="7102"/>
                    <a:pt x="5287" y="7376"/>
                  </a:cubicBezTo>
                  <a:cubicBezTo>
                    <a:pt x="5144" y="7432"/>
                    <a:pt x="5001" y="7458"/>
                    <a:pt x="4863" y="7458"/>
                  </a:cubicBezTo>
                  <a:cubicBezTo>
                    <a:pt x="4096" y="7458"/>
                    <a:pt x="3484" y="6663"/>
                    <a:pt x="3787" y="5876"/>
                  </a:cubicBezTo>
                  <a:cubicBezTo>
                    <a:pt x="3799" y="5828"/>
                    <a:pt x="4061" y="5042"/>
                    <a:pt x="4704" y="4233"/>
                  </a:cubicBezTo>
                  <a:lnTo>
                    <a:pt x="4978" y="4507"/>
                  </a:lnTo>
                  <a:cubicBezTo>
                    <a:pt x="5007" y="4536"/>
                    <a:pt x="5046" y="4551"/>
                    <a:pt x="5085" y="4551"/>
                  </a:cubicBezTo>
                  <a:cubicBezTo>
                    <a:pt x="5123" y="4551"/>
                    <a:pt x="5162" y="4536"/>
                    <a:pt x="5192" y="4507"/>
                  </a:cubicBezTo>
                  <a:cubicBezTo>
                    <a:pt x="5251" y="4447"/>
                    <a:pt x="5251" y="4340"/>
                    <a:pt x="5192" y="4280"/>
                  </a:cubicBezTo>
                  <a:lnTo>
                    <a:pt x="4918" y="3995"/>
                  </a:lnTo>
                  <a:cubicBezTo>
                    <a:pt x="5073" y="3816"/>
                    <a:pt x="5180" y="3709"/>
                    <a:pt x="5287" y="3614"/>
                  </a:cubicBezTo>
                  <a:lnTo>
                    <a:pt x="5573" y="3887"/>
                  </a:lnTo>
                  <a:cubicBezTo>
                    <a:pt x="5603" y="3917"/>
                    <a:pt x="5641" y="3932"/>
                    <a:pt x="5680" y="3932"/>
                  </a:cubicBezTo>
                  <a:cubicBezTo>
                    <a:pt x="5719" y="3932"/>
                    <a:pt x="5757" y="3917"/>
                    <a:pt x="5787" y="3887"/>
                  </a:cubicBezTo>
                  <a:cubicBezTo>
                    <a:pt x="5847" y="3828"/>
                    <a:pt x="5847" y="3733"/>
                    <a:pt x="5787" y="3673"/>
                  </a:cubicBezTo>
                  <a:lnTo>
                    <a:pt x="5513" y="3387"/>
                  </a:lnTo>
                  <a:lnTo>
                    <a:pt x="5894" y="2994"/>
                  </a:lnTo>
                  <a:lnTo>
                    <a:pt x="6180" y="3280"/>
                  </a:lnTo>
                  <a:cubicBezTo>
                    <a:pt x="6210" y="3310"/>
                    <a:pt x="6252" y="3325"/>
                    <a:pt x="6293" y="3325"/>
                  </a:cubicBezTo>
                  <a:cubicBezTo>
                    <a:pt x="6335" y="3325"/>
                    <a:pt x="6377" y="3310"/>
                    <a:pt x="6406" y="3280"/>
                  </a:cubicBezTo>
                  <a:cubicBezTo>
                    <a:pt x="6466" y="3221"/>
                    <a:pt x="6466" y="3114"/>
                    <a:pt x="6406" y="3054"/>
                  </a:cubicBezTo>
                  <a:lnTo>
                    <a:pt x="6121" y="2780"/>
                  </a:lnTo>
                  <a:lnTo>
                    <a:pt x="6502" y="2387"/>
                  </a:lnTo>
                  <a:lnTo>
                    <a:pt x="6787" y="2673"/>
                  </a:lnTo>
                  <a:cubicBezTo>
                    <a:pt x="6817" y="2703"/>
                    <a:pt x="6859" y="2718"/>
                    <a:pt x="6900" y="2718"/>
                  </a:cubicBezTo>
                  <a:cubicBezTo>
                    <a:pt x="6942" y="2718"/>
                    <a:pt x="6984" y="2703"/>
                    <a:pt x="7014" y="2673"/>
                  </a:cubicBezTo>
                  <a:cubicBezTo>
                    <a:pt x="7073" y="2613"/>
                    <a:pt x="7073" y="2506"/>
                    <a:pt x="7014" y="2447"/>
                  </a:cubicBezTo>
                  <a:lnTo>
                    <a:pt x="6728" y="2161"/>
                  </a:lnTo>
                  <a:lnTo>
                    <a:pt x="7109" y="1780"/>
                  </a:lnTo>
                  <a:lnTo>
                    <a:pt x="7395" y="2054"/>
                  </a:lnTo>
                  <a:cubicBezTo>
                    <a:pt x="7424" y="2084"/>
                    <a:pt x="7466" y="2099"/>
                    <a:pt x="7508" y="2099"/>
                  </a:cubicBezTo>
                  <a:cubicBezTo>
                    <a:pt x="7549" y="2099"/>
                    <a:pt x="7591" y="2084"/>
                    <a:pt x="7621" y="2054"/>
                  </a:cubicBezTo>
                  <a:cubicBezTo>
                    <a:pt x="7680" y="1994"/>
                    <a:pt x="7680" y="1899"/>
                    <a:pt x="7621" y="1840"/>
                  </a:cubicBezTo>
                  <a:lnTo>
                    <a:pt x="7335" y="1554"/>
                  </a:lnTo>
                  <a:lnTo>
                    <a:pt x="7728" y="1161"/>
                  </a:lnTo>
                  <a:lnTo>
                    <a:pt x="8002" y="1447"/>
                  </a:lnTo>
                  <a:cubicBezTo>
                    <a:pt x="8038" y="1476"/>
                    <a:pt x="8079" y="1491"/>
                    <a:pt x="8119" y="1491"/>
                  </a:cubicBezTo>
                  <a:cubicBezTo>
                    <a:pt x="8160" y="1491"/>
                    <a:pt x="8198" y="1476"/>
                    <a:pt x="8228" y="1447"/>
                  </a:cubicBezTo>
                  <a:cubicBezTo>
                    <a:pt x="8288" y="1387"/>
                    <a:pt x="8288" y="1280"/>
                    <a:pt x="8228" y="1220"/>
                  </a:cubicBezTo>
                  <a:lnTo>
                    <a:pt x="7942" y="947"/>
                  </a:lnTo>
                  <a:lnTo>
                    <a:pt x="8323" y="566"/>
                  </a:lnTo>
                  <a:cubicBezTo>
                    <a:pt x="8459" y="430"/>
                    <a:pt x="8633" y="364"/>
                    <a:pt x="8809" y="364"/>
                  </a:cubicBezTo>
                  <a:close/>
                  <a:moveTo>
                    <a:pt x="1180" y="9245"/>
                  </a:moveTo>
                  <a:lnTo>
                    <a:pt x="1918" y="9995"/>
                  </a:lnTo>
                  <a:lnTo>
                    <a:pt x="1322" y="10591"/>
                  </a:lnTo>
                  <a:cubicBezTo>
                    <a:pt x="1227" y="10698"/>
                    <a:pt x="1108" y="10734"/>
                    <a:pt x="953" y="10734"/>
                  </a:cubicBezTo>
                  <a:cubicBezTo>
                    <a:pt x="477" y="10734"/>
                    <a:pt x="251" y="10174"/>
                    <a:pt x="584" y="9841"/>
                  </a:cubicBezTo>
                  <a:lnTo>
                    <a:pt x="1180" y="9245"/>
                  </a:lnTo>
                  <a:close/>
                  <a:moveTo>
                    <a:pt x="8855" y="0"/>
                  </a:moveTo>
                  <a:cubicBezTo>
                    <a:pt x="8591" y="0"/>
                    <a:pt x="8329" y="101"/>
                    <a:pt x="8133" y="304"/>
                  </a:cubicBezTo>
                  <a:cubicBezTo>
                    <a:pt x="4716" y="3709"/>
                    <a:pt x="4882" y="3530"/>
                    <a:pt x="4692" y="3756"/>
                  </a:cubicBezTo>
                  <a:cubicBezTo>
                    <a:pt x="3394" y="5185"/>
                    <a:pt x="3692" y="5876"/>
                    <a:pt x="2656" y="7221"/>
                  </a:cubicBezTo>
                  <a:cubicBezTo>
                    <a:pt x="2596" y="7305"/>
                    <a:pt x="2608" y="7400"/>
                    <a:pt x="2680" y="7447"/>
                  </a:cubicBezTo>
                  <a:cubicBezTo>
                    <a:pt x="2711" y="7473"/>
                    <a:pt x="2748" y="7486"/>
                    <a:pt x="2785" y="7486"/>
                  </a:cubicBezTo>
                  <a:cubicBezTo>
                    <a:pt x="2833" y="7486"/>
                    <a:pt x="2879" y="7464"/>
                    <a:pt x="2906" y="7424"/>
                  </a:cubicBezTo>
                  <a:cubicBezTo>
                    <a:pt x="3096" y="7162"/>
                    <a:pt x="3263" y="6912"/>
                    <a:pt x="3406" y="6638"/>
                  </a:cubicBezTo>
                  <a:cubicBezTo>
                    <a:pt x="3549" y="7174"/>
                    <a:pt x="3966" y="7614"/>
                    <a:pt x="4501" y="7733"/>
                  </a:cubicBezTo>
                  <a:cubicBezTo>
                    <a:pt x="3382" y="8352"/>
                    <a:pt x="2894" y="9043"/>
                    <a:pt x="2120" y="9757"/>
                  </a:cubicBezTo>
                  <a:lnTo>
                    <a:pt x="1370" y="9007"/>
                  </a:lnTo>
                  <a:lnTo>
                    <a:pt x="2334" y="8043"/>
                  </a:lnTo>
                  <a:cubicBezTo>
                    <a:pt x="2394" y="7983"/>
                    <a:pt x="2394" y="7876"/>
                    <a:pt x="2334" y="7817"/>
                  </a:cubicBezTo>
                  <a:cubicBezTo>
                    <a:pt x="2305" y="7787"/>
                    <a:pt x="2266" y="7772"/>
                    <a:pt x="2227" y="7772"/>
                  </a:cubicBezTo>
                  <a:cubicBezTo>
                    <a:pt x="2189" y="7772"/>
                    <a:pt x="2150" y="7787"/>
                    <a:pt x="2120" y="7817"/>
                  </a:cubicBezTo>
                  <a:lnTo>
                    <a:pt x="334" y="9602"/>
                  </a:lnTo>
                  <a:cubicBezTo>
                    <a:pt x="1" y="9936"/>
                    <a:pt x="1" y="10472"/>
                    <a:pt x="334" y="10805"/>
                  </a:cubicBezTo>
                  <a:cubicBezTo>
                    <a:pt x="494" y="10976"/>
                    <a:pt x="705" y="11059"/>
                    <a:pt x="921" y="11059"/>
                  </a:cubicBezTo>
                  <a:cubicBezTo>
                    <a:pt x="1140" y="11059"/>
                    <a:pt x="1363" y="10973"/>
                    <a:pt x="1537" y="10805"/>
                  </a:cubicBezTo>
                  <a:lnTo>
                    <a:pt x="3323" y="9019"/>
                  </a:lnTo>
                  <a:cubicBezTo>
                    <a:pt x="4335" y="8019"/>
                    <a:pt x="5287" y="7745"/>
                    <a:pt x="5716" y="7531"/>
                  </a:cubicBezTo>
                  <a:cubicBezTo>
                    <a:pt x="6430" y="7221"/>
                    <a:pt x="7061" y="6793"/>
                    <a:pt x="7621" y="6233"/>
                  </a:cubicBezTo>
                  <a:lnTo>
                    <a:pt x="10824" y="3030"/>
                  </a:lnTo>
                  <a:cubicBezTo>
                    <a:pt x="11252" y="2625"/>
                    <a:pt x="11252" y="1971"/>
                    <a:pt x="10847" y="1566"/>
                  </a:cubicBezTo>
                  <a:lnTo>
                    <a:pt x="9585" y="304"/>
                  </a:lnTo>
                  <a:cubicBezTo>
                    <a:pt x="9383" y="101"/>
                    <a:pt x="9118" y="0"/>
                    <a:pt x="88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3" name="Google Shape;1033;p43"/>
          <p:cNvSpPr/>
          <p:nvPr/>
        </p:nvSpPr>
        <p:spPr>
          <a:xfrm>
            <a:off x="3955221" y="2893008"/>
            <a:ext cx="358464" cy="356808"/>
          </a:xfrm>
          <a:custGeom>
            <a:rect b="b" l="l" r="r" t="t"/>
            <a:pathLst>
              <a:path extrusionOk="0" h="11201" w="11253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43"/>
          <p:cNvSpPr/>
          <p:nvPr/>
        </p:nvSpPr>
        <p:spPr>
          <a:xfrm>
            <a:off x="3499727" y="2442228"/>
            <a:ext cx="380444" cy="310077"/>
          </a:xfrm>
          <a:custGeom>
            <a:rect b="b" l="l" r="r" t="t"/>
            <a:pathLst>
              <a:path extrusionOk="0" h="9734" w="11943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5" name="Google Shape;1035;p43"/>
          <p:cNvGrpSpPr/>
          <p:nvPr/>
        </p:nvGrpSpPr>
        <p:grpSpPr>
          <a:xfrm>
            <a:off x="3044965" y="2435220"/>
            <a:ext cx="400194" cy="324316"/>
            <a:chOff x="3044965" y="2435220"/>
            <a:chExt cx="400194" cy="324316"/>
          </a:xfrm>
        </p:grpSpPr>
        <p:sp>
          <p:nvSpPr>
            <p:cNvPr id="1036" name="Google Shape;1036;p43"/>
            <p:cNvSpPr/>
            <p:nvPr/>
          </p:nvSpPr>
          <p:spPr>
            <a:xfrm>
              <a:off x="3105649" y="2649413"/>
              <a:ext cx="68329" cy="66864"/>
            </a:xfrm>
            <a:custGeom>
              <a:rect b="b" l="l" r="r" t="t"/>
              <a:pathLst>
                <a:path extrusionOk="0" h="2099" w="2145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3297193" y="2649413"/>
              <a:ext cx="68297" cy="66864"/>
            </a:xfrm>
            <a:custGeom>
              <a:rect b="b" l="l" r="r" t="t"/>
              <a:pathLst>
                <a:path extrusionOk="0" h="2099" w="2144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3044965" y="2435220"/>
              <a:ext cx="400194" cy="324316"/>
            </a:xfrm>
            <a:custGeom>
              <a:rect b="b" l="l" r="r" t="t"/>
              <a:pathLst>
                <a:path extrusionOk="0" h="10181" w="12563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43"/>
          <p:cNvGrpSpPr/>
          <p:nvPr/>
        </p:nvGrpSpPr>
        <p:grpSpPr>
          <a:xfrm>
            <a:off x="4878379" y="2473892"/>
            <a:ext cx="367161" cy="287523"/>
            <a:chOff x="4878379" y="2473892"/>
            <a:chExt cx="367161" cy="287523"/>
          </a:xfrm>
        </p:grpSpPr>
        <p:sp>
          <p:nvSpPr>
            <p:cNvPr id="1040" name="Google Shape;1040;p43"/>
            <p:cNvSpPr/>
            <p:nvPr/>
          </p:nvSpPr>
          <p:spPr>
            <a:xfrm>
              <a:off x="5110889" y="2554676"/>
              <a:ext cx="75496" cy="71355"/>
            </a:xfrm>
            <a:custGeom>
              <a:rect b="b" l="l" r="r" t="t"/>
              <a:pathLst>
                <a:path extrusionOk="0" h="2240" w="237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4958049" y="2691972"/>
              <a:ext cx="45521" cy="45553"/>
            </a:xfrm>
            <a:custGeom>
              <a:rect b="b" l="l" r="r" t="t"/>
              <a:pathLst>
                <a:path extrusionOk="0" h="1430" w="1429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5130225" y="2691972"/>
              <a:ext cx="45553" cy="45553"/>
            </a:xfrm>
            <a:custGeom>
              <a:rect b="b" l="l" r="r" t="t"/>
              <a:pathLst>
                <a:path extrusionOk="0" h="1430" w="143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4930717" y="2523586"/>
              <a:ext cx="100917" cy="100534"/>
            </a:xfrm>
            <a:custGeom>
              <a:rect b="b" l="l" r="r" t="t"/>
              <a:pathLst>
                <a:path extrusionOk="0" h="3156" w="3168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4878379" y="2473892"/>
              <a:ext cx="367161" cy="287523"/>
            </a:xfrm>
            <a:custGeom>
              <a:rect b="b" l="l" r="r" t="t"/>
              <a:pathLst>
                <a:path extrusionOk="0" h="9026" w="11526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43"/>
          <p:cNvGrpSpPr/>
          <p:nvPr/>
        </p:nvGrpSpPr>
        <p:grpSpPr>
          <a:xfrm>
            <a:off x="1325719" y="2887689"/>
            <a:ext cx="290581" cy="372481"/>
            <a:chOff x="1325719" y="2887689"/>
            <a:chExt cx="290581" cy="372481"/>
          </a:xfrm>
        </p:grpSpPr>
        <p:sp>
          <p:nvSpPr>
            <p:cNvPr id="1046" name="Google Shape;1046;p43"/>
            <p:cNvSpPr/>
            <p:nvPr/>
          </p:nvSpPr>
          <p:spPr>
            <a:xfrm>
              <a:off x="1424724" y="3106533"/>
              <a:ext cx="37971" cy="37939"/>
            </a:xfrm>
            <a:custGeom>
              <a:rect b="b" l="l" r="r" t="t"/>
              <a:pathLst>
                <a:path extrusionOk="0" h="1191" w="1192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1325719" y="2887689"/>
              <a:ext cx="290581" cy="372481"/>
            </a:xfrm>
            <a:custGeom>
              <a:rect b="b" l="l" r="r" t="t"/>
              <a:pathLst>
                <a:path extrusionOk="0" h="11693" w="9122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8" name="Google Shape;1048;p43"/>
          <p:cNvSpPr/>
          <p:nvPr/>
        </p:nvSpPr>
        <p:spPr>
          <a:xfrm>
            <a:off x="1819153" y="2882369"/>
            <a:ext cx="191194" cy="382738"/>
          </a:xfrm>
          <a:custGeom>
            <a:rect b="b" l="l" r="r" t="t"/>
            <a:pathLst>
              <a:path extrusionOk="0" h="12015" w="6002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9" name="Google Shape;1049;p43"/>
          <p:cNvGrpSpPr/>
          <p:nvPr/>
        </p:nvGrpSpPr>
        <p:grpSpPr>
          <a:xfrm>
            <a:off x="3510335" y="2892499"/>
            <a:ext cx="360726" cy="361204"/>
            <a:chOff x="3510335" y="2892499"/>
            <a:chExt cx="360726" cy="361204"/>
          </a:xfrm>
        </p:grpSpPr>
        <p:sp>
          <p:nvSpPr>
            <p:cNvPr id="1050" name="Google Shape;1050;p43"/>
            <p:cNvSpPr/>
            <p:nvPr/>
          </p:nvSpPr>
          <p:spPr>
            <a:xfrm>
              <a:off x="3511864" y="2892499"/>
              <a:ext cx="359197" cy="358751"/>
            </a:xfrm>
            <a:custGeom>
              <a:rect b="b" l="l" r="r" t="t"/>
              <a:pathLst>
                <a:path extrusionOk="0" h="11262" w="11276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3510335" y="2959936"/>
              <a:ext cx="176413" cy="43291"/>
            </a:xfrm>
            <a:custGeom>
              <a:rect b="b" l="l" r="r" t="t"/>
              <a:pathLst>
                <a:path extrusionOk="0" h="1359" w="5538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3530435" y="2920213"/>
              <a:ext cx="133918" cy="35072"/>
            </a:xfrm>
            <a:custGeom>
              <a:rect b="b" l="l" r="r" t="t"/>
              <a:pathLst>
                <a:path extrusionOk="0" h="1101" w="4204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3761416" y="3078787"/>
              <a:ext cx="53134" cy="174916"/>
            </a:xfrm>
            <a:custGeom>
              <a:rect b="b" l="l" r="r" t="t"/>
              <a:pathLst>
                <a:path extrusionOk="0" h="5491" w="1668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3809230" y="3100990"/>
              <a:ext cx="42877" cy="132326"/>
            </a:xfrm>
            <a:custGeom>
              <a:rect b="b" l="l" r="r" t="t"/>
              <a:pathLst>
                <a:path extrusionOk="0" h="4154" w="1346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43"/>
          <p:cNvGrpSpPr/>
          <p:nvPr/>
        </p:nvGrpSpPr>
        <p:grpSpPr>
          <a:xfrm>
            <a:off x="3086313" y="2877049"/>
            <a:ext cx="320143" cy="392581"/>
            <a:chOff x="3086313" y="2877049"/>
            <a:chExt cx="320143" cy="392581"/>
          </a:xfrm>
        </p:grpSpPr>
        <p:sp>
          <p:nvSpPr>
            <p:cNvPr id="1056" name="Google Shape;1056;p43"/>
            <p:cNvSpPr/>
            <p:nvPr/>
          </p:nvSpPr>
          <p:spPr>
            <a:xfrm>
              <a:off x="3125749" y="2915371"/>
              <a:ext cx="240505" cy="354259"/>
            </a:xfrm>
            <a:custGeom>
              <a:rect b="b" l="l" r="r" t="t"/>
              <a:pathLst>
                <a:path extrusionOk="0" h="11121" w="755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3263076" y="2942511"/>
              <a:ext cx="79287" cy="99579"/>
            </a:xfrm>
            <a:custGeom>
              <a:rect b="b" l="l" r="r" t="t"/>
              <a:pathLst>
                <a:path extrusionOk="0" h="3126" w="2489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3237656" y="2939262"/>
              <a:ext cx="20897" cy="14462"/>
            </a:xfrm>
            <a:custGeom>
              <a:rect b="b" l="l" r="r" t="t"/>
              <a:pathLst>
                <a:path extrusionOk="0" h="454" w="656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3379888" y="3029539"/>
              <a:ext cx="26567" cy="14048"/>
            </a:xfrm>
            <a:custGeom>
              <a:rect b="b" l="l" r="r" t="t"/>
              <a:pathLst>
                <a:path extrusionOk="0" h="441" w="834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3086313" y="3029539"/>
              <a:ext cx="26599" cy="14048"/>
            </a:xfrm>
            <a:custGeom>
              <a:rect b="b" l="l" r="r" t="t"/>
              <a:pathLst>
                <a:path extrusionOk="0" h="441" w="835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3359788" y="2953469"/>
              <a:ext cx="26567" cy="20355"/>
            </a:xfrm>
            <a:custGeom>
              <a:rect b="b" l="l" r="r" t="t"/>
              <a:pathLst>
                <a:path extrusionOk="0" h="639" w="834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3106413" y="3100034"/>
              <a:ext cx="26599" cy="20164"/>
            </a:xfrm>
            <a:custGeom>
              <a:rect b="b" l="l" r="r" t="t"/>
              <a:pathLst>
                <a:path extrusionOk="0" h="633" w="835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3308565" y="2897277"/>
              <a:ext cx="22044" cy="24178"/>
            </a:xfrm>
            <a:custGeom>
              <a:rect b="b" l="l" r="r" t="t"/>
              <a:pathLst>
                <a:path extrusionOk="0" h="759" w="692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3239153" y="2877049"/>
              <a:ext cx="14080" cy="26599"/>
            </a:xfrm>
            <a:custGeom>
              <a:rect b="b" l="l" r="r" t="t"/>
              <a:pathLst>
                <a:path extrusionOk="0" h="835" w="442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3161809" y="2897500"/>
              <a:ext cx="22394" cy="24337"/>
            </a:xfrm>
            <a:custGeom>
              <a:rect b="b" l="l" r="r" t="t"/>
              <a:pathLst>
                <a:path extrusionOk="0" h="764" w="703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3106413" y="2953151"/>
              <a:ext cx="26599" cy="19909"/>
            </a:xfrm>
            <a:custGeom>
              <a:rect b="b" l="l" r="r" t="t"/>
              <a:pathLst>
                <a:path extrusionOk="0" h="625" w="835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3360520" y="3099811"/>
              <a:ext cx="25834" cy="20005"/>
            </a:xfrm>
            <a:custGeom>
              <a:rect b="b" l="l" r="r" t="t"/>
              <a:pathLst>
                <a:path extrusionOk="0" h="628" w="811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8" name="Google Shape;1068;p43"/>
          <p:cNvSpPr/>
          <p:nvPr/>
        </p:nvSpPr>
        <p:spPr>
          <a:xfrm>
            <a:off x="2253814" y="2894123"/>
            <a:ext cx="210530" cy="357700"/>
          </a:xfrm>
          <a:custGeom>
            <a:rect b="b" l="l" r="r" t="t"/>
            <a:pathLst>
              <a:path extrusionOk="0" h="11229" w="6609">
                <a:moveTo>
                  <a:pt x="3310" y="1941"/>
                </a:moveTo>
                <a:cubicBezTo>
                  <a:pt x="3632" y="1941"/>
                  <a:pt x="3918" y="2227"/>
                  <a:pt x="3918" y="2572"/>
                </a:cubicBezTo>
                <a:lnTo>
                  <a:pt x="3918" y="2882"/>
                </a:lnTo>
                <a:cubicBezTo>
                  <a:pt x="3918" y="3037"/>
                  <a:pt x="3799" y="3156"/>
                  <a:pt x="3644" y="3156"/>
                </a:cubicBezTo>
                <a:lnTo>
                  <a:pt x="2953" y="3156"/>
                </a:lnTo>
                <a:cubicBezTo>
                  <a:pt x="2798" y="3156"/>
                  <a:pt x="2679" y="3037"/>
                  <a:pt x="2679" y="2882"/>
                </a:cubicBezTo>
                <a:lnTo>
                  <a:pt x="2679" y="2572"/>
                </a:lnTo>
                <a:cubicBezTo>
                  <a:pt x="2679" y="2227"/>
                  <a:pt x="2965" y="1941"/>
                  <a:pt x="3310" y="1941"/>
                </a:cubicBezTo>
                <a:close/>
                <a:moveTo>
                  <a:pt x="3918" y="10371"/>
                </a:moveTo>
                <a:lnTo>
                  <a:pt x="3918" y="10633"/>
                </a:lnTo>
                <a:lnTo>
                  <a:pt x="3906" y="10633"/>
                </a:lnTo>
                <a:cubicBezTo>
                  <a:pt x="3906" y="10788"/>
                  <a:pt x="3787" y="10907"/>
                  <a:pt x="3632" y="10907"/>
                </a:cubicBezTo>
                <a:lnTo>
                  <a:pt x="2929" y="10907"/>
                </a:lnTo>
                <a:cubicBezTo>
                  <a:pt x="2787" y="10907"/>
                  <a:pt x="2668" y="10788"/>
                  <a:pt x="2668" y="10633"/>
                </a:cubicBezTo>
                <a:lnTo>
                  <a:pt x="2668" y="10371"/>
                </a:lnTo>
                <a:close/>
                <a:moveTo>
                  <a:pt x="2572" y="1"/>
                </a:moveTo>
                <a:cubicBezTo>
                  <a:pt x="1144" y="1"/>
                  <a:pt x="1" y="1156"/>
                  <a:pt x="1" y="2572"/>
                </a:cubicBezTo>
                <a:lnTo>
                  <a:pt x="1" y="2751"/>
                </a:lnTo>
                <a:cubicBezTo>
                  <a:pt x="1" y="2834"/>
                  <a:pt x="72" y="2918"/>
                  <a:pt x="167" y="2918"/>
                </a:cubicBezTo>
                <a:cubicBezTo>
                  <a:pt x="251" y="2918"/>
                  <a:pt x="334" y="2834"/>
                  <a:pt x="334" y="2751"/>
                </a:cubicBezTo>
                <a:lnTo>
                  <a:pt x="334" y="2572"/>
                </a:lnTo>
                <a:cubicBezTo>
                  <a:pt x="334" y="1334"/>
                  <a:pt x="1346" y="322"/>
                  <a:pt x="2572" y="322"/>
                </a:cubicBezTo>
                <a:lnTo>
                  <a:pt x="3132" y="322"/>
                </a:lnTo>
                <a:lnTo>
                  <a:pt x="3132" y="1632"/>
                </a:lnTo>
                <a:cubicBezTo>
                  <a:pt x="2679" y="1703"/>
                  <a:pt x="2334" y="2096"/>
                  <a:pt x="2334" y="2572"/>
                </a:cubicBezTo>
                <a:lnTo>
                  <a:pt x="2334" y="2882"/>
                </a:lnTo>
                <a:cubicBezTo>
                  <a:pt x="2334" y="3204"/>
                  <a:pt x="2608" y="3489"/>
                  <a:pt x="2953" y="3489"/>
                </a:cubicBezTo>
                <a:lnTo>
                  <a:pt x="3644" y="3489"/>
                </a:lnTo>
                <a:cubicBezTo>
                  <a:pt x="3977" y="3489"/>
                  <a:pt x="4263" y="3227"/>
                  <a:pt x="4263" y="2882"/>
                </a:cubicBezTo>
                <a:lnTo>
                  <a:pt x="4263" y="2572"/>
                </a:lnTo>
                <a:cubicBezTo>
                  <a:pt x="4263" y="2108"/>
                  <a:pt x="3918" y="1703"/>
                  <a:pt x="3465" y="1632"/>
                </a:cubicBezTo>
                <a:lnTo>
                  <a:pt x="3465" y="322"/>
                </a:lnTo>
                <a:lnTo>
                  <a:pt x="4025" y="322"/>
                </a:lnTo>
                <a:cubicBezTo>
                  <a:pt x="5251" y="322"/>
                  <a:pt x="6263" y="1334"/>
                  <a:pt x="6263" y="2572"/>
                </a:cubicBezTo>
                <a:lnTo>
                  <a:pt x="6263" y="3632"/>
                </a:lnTo>
                <a:lnTo>
                  <a:pt x="5882" y="3632"/>
                </a:lnTo>
                <a:cubicBezTo>
                  <a:pt x="5549" y="3632"/>
                  <a:pt x="5275" y="3894"/>
                  <a:pt x="5275" y="4239"/>
                </a:cubicBezTo>
                <a:lnTo>
                  <a:pt x="5275" y="4430"/>
                </a:lnTo>
                <a:cubicBezTo>
                  <a:pt x="5275" y="4525"/>
                  <a:pt x="5346" y="4597"/>
                  <a:pt x="5430" y="4597"/>
                </a:cubicBezTo>
                <a:cubicBezTo>
                  <a:pt x="5525" y="4597"/>
                  <a:pt x="5596" y="4525"/>
                  <a:pt x="5596" y="4430"/>
                </a:cubicBezTo>
                <a:lnTo>
                  <a:pt x="5596" y="4239"/>
                </a:lnTo>
                <a:cubicBezTo>
                  <a:pt x="5596" y="4085"/>
                  <a:pt x="5716" y="3966"/>
                  <a:pt x="5870" y="3966"/>
                </a:cubicBezTo>
                <a:lnTo>
                  <a:pt x="6251" y="3966"/>
                </a:lnTo>
                <a:lnTo>
                  <a:pt x="6251" y="7264"/>
                </a:lnTo>
                <a:lnTo>
                  <a:pt x="5870" y="7264"/>
                </a:lnTo>
                <a:cubicBezTo>
                  <a:pt x="5716" y="7264"/>
                  <a:pt x="5596" y="7144"/>
                  <a:pt x="5596" y="6990"/>
                </a:cubicBezTo>
                <a:lnTo>
                  <a:pt x="5596" y="5216"/>
                </a:lnTo>
                <a:cubicBezTo>
                  <a:pt x="5596" y="5132"/>
                  <a:pt x="5525" y="5061"/>
                  <a:pt x="5430" y="5061"/>
                </a:cubicBezTo>
                <a:cubicBezTo>
                  <a:pt x="5346" y="5061"/>
                  <a:pt x="5275" y="5132"/>
                  <a:pt x="5275" y="5216"/>
                </a:cubicBezTo>
                <a:lnTo>
                  <a:pt x="5275" y="6990"/>
                </a:lnTo>
                <a:cubicBezTo>
                  <a:pt x="5275" y="7323"/>
                  <a:pt x="5537" y="7597"/>
                  <a:pt x="5882" y="7597"/>
                </a:cubicBezTo>
                <a:lnTo>
                  <a:pt x="6263" y="7597"/>
                </a:lnTo>
                <a:lnTo>
                  <a:pt x="6263" y="8228"/>
                </a:lnTo>
                <a:cubicBezTo>
                  <a:pt x="6263" y="9228"/>
                  <a:pt x="5454" y="10038"/>
                  <a:pt x="4453" y="10038"/>
                </a:cubicBezTo>
                <a:lnTo>
                  <a:pt x="2144" y="10038"/>
                </a:lnTo>
                <a:cubicBezTo>
                  <a:pt x="1144" y="10038"/>
                  <a:pt x="334" y="9228"/>
                  <a:pt x="334" y="8228"/>
                </a:cubicBezTo>
                <a:lnTo>
                  <a:pt x="334" y="7597"/>
                </a:lnTo>
                <a:lnTo>
                  <a:pt x="715" y="7597"/>
                </a:lnTo>
                <a:cubicBezTo>
                  <a:pt x="1048" y="7597"/>
                  <a:pt x="1322" y="7335"/>
                  <a:pt x="1322" y="6990"/>
                </a:cubicBezTo>
                <a:lnTo>
                  <a:pt x="1322" y="6811"/>
                </a:lnTo>
                <a:cubicBezTo>
                  <a:pt x="1322" y="6728"/>
                  <a:pt x="1251" y="6644"/>
                  <a:pt x="1167" y="6644"/>
                </a:cubicBezTo>
                <a:cubicBezTo>
                  <a:pt x="1072" y="6644"/>
                  <a:pt x="1001" y="6728"/>
                  <a:pt x="1001" y="6811"/>
                </a:cubicBezTo>
                <a:lnTo>
                  <a:pt x="1001" y="6990"/>
                </a:lnTo>
                <a:cubicBezTo>
                  <a:pt x="1001" y="7144"/>
                  <a:pt x="882" y="7264"/>
                  <a:pt x="727" y="7264"/>
                </a:cubicBezTo>
                <a:lnTo>
                  <a:pt x="346" y="7264"/>
                </a:lnTo>
                <a:lnTo>
                  <a:pt x="346" y="3966"/>
                </a:lnTo>
                <a:lnTo>
                  <a:pt x="727" y="3966"/>
                </a:lnTo>
                <a:cubicBezTo>
                  <a:pt x="882" y="3966"/>
                  <a:pt x="1001" y="4085"/>
                  <a:pt x="1001" y="4239"/>
                </a:cubicBezTo>
                <a:lnTo>
                  <a:pt x="1001" y="6037"/>
                </a:lnTo>
                <a:cubicBezTo>
                  <a:pt x="1001" y="6132"/>
                  <a:pt x="1072" y="6204"/>
                  <a:pt x="1167" y="6204"/>
                </a:cubicBezTo>
                <a:cubicBezTo>
                  <a:pt x="1251" y="6204"/>
                  <a:pt x="1322" y="6132"/>
                  <a:pt x="1322" y="6037"/>
                </a:cubicBezTo>
                <a:lnTo>
                  <a:pt x="1322" y="4239"/>
                </a:lnTo>
                <a:cubicBezTo>
                  <a:pt x="1322" y="3906"/>
                  <a:pt x="1060" y="3620"/>
                  <a:pt x="715" y="3620"/>
                </a:cubicBezTo>
                <a:lnTo>
                  <a:pt x="334" y="3620"/>
                </a:lnTo>
                <a:lnTo>
                  <a:pt x="334" y="3501"/>
                </a:lnTo>
                <a:cubicBezTo>
                  <a:pt x="334" y="3418"/>
                  <a:pt x="251" y="3346"/>
                  <a:pt x="167" y="3346"/>
                </a:cubicBezTo>
                <a:cubicBezTo>
                  <a:pt x="72" y="3346"/>
                  <a:pt x="1" y="3418"/>
                  <a:pt x="1" y="3501"/>
                </a:cubicBezTo>
                <a:lnTo>
                  <a:pt x="1" y="8216"/>
                </a:lnTo>
                <a:cubicBezTo>
                  <a:pt x="1" y="9383"/>
                  <a:pt x="953" y="10347"/>
                  <a:pt x="2144" y="10347"/>
                </a:cubicBezTo>
                <a:lnTo>
                  <a:pt x="2334" y="10347"/>
                </a:lnTo>
                <a:lnTo>
                  <a:pt x="2334" y="10621"/>
                </a:lnTo>
                <a:cubicBezTo>
                  <a:pt x="2334" y="10943"/>
                  <a:pt x="2608" y="11228"/>
                  <a:pt x="2953" y="11228"/>
                </a:cubicBezTo>
                <a:lnTo>
                  <a:pt x="3644" y="11228"/>
                </a:lnTo>
                <a:cubicBezTo>
                  <a:pt x="3977" y="11228"/>
                  <a:pt x="4263" y="10966"/>
                  <a:pt x="4263" y="10621"/>
                </a:cubicBezTo>
                <a:lnTo>
                  <a:pt x="4263" y="10347"/>
                </a:lnTo>
                <a:lnTo>
                  <a:pt x="4465" y="10347"/>
                </a:lnTo>
                <a:cubicBezTo>
                  <a:pt x="5644" y="10347"/>
                  <a:pt x="6608" y="9407"/>
                  <a:pt x="6608" y="8216"/>
                </a:cubicBezTo>
                <a:lnTo>
                  <a:pt x="6608" y="2572"/>
                </a:lnTo>
                <a:cubicBezTo>
                  <a:pt x="6585" y="1156"/>
                  <a:pt x="5418" y="1"/>
                  <a:pt x="40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9" name="Google Shape;1069;p43"/>
          <p:cNvGrpSpPr/>
          <p:nvPr/>
        </p:nvGrpSpPr>
        <p:grpSpPr>
          <a:xfrm>
            <a:off x="861113" y="2885746"/>
            <a:ext cx="333809" cy="373277"/>
            <a:chOff x="861113" y="2885746"/>
            <a:chExt cx="333809" cy="373277"/>
          </a:xfrm>
        </p:grpSpPr>
        <p:sp>
          <p:nvSpPr>
            <p:cNvPr id="1070" name="Google Shape;1070;p43"/>
            <p:cNvSpPr/>
            <p:nvPr/>
          </p:nvSpPr>
          <p:spPr>
            <a:xfrm>
              <a:off x="861113" y="2981533"/>
              <a:ext cx="315970" cy="277489"/>
            </a:xfrm>
            <a:custGeom>
              <a:rect b="b" l="l" r="r" t="t"/>
              <a:pathLst>
                <a:path extrusionOk="0" h="8711" w="9919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024976" y="2981756"/>
              <a:ext cx="125572" cy="45903"/>
            </a:xfrm>
            <a:custGeom>
              <a:rect b="b" l="l" r="r" t="t"/>
              <a:pathLst>
                <a:path extrusionOk="0" h="1441" w="3942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979455" y="2885746"/>
              <a:ext cx="215467" cy="145705"/>
            </a:xfrm>
            <a:custGeom>
              <a:rect b="b" l="l" r="r" t="t"/>
              <a:pathLst>
                <a:path extrusionOk="0" h="4574" w="6764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3" name="Google Shape;1073;p43"/>
          <p:cNvSpPr/>
          <p:nvPr/>
        </p:nvSpPr>
        <p:spPr>
          <a:xfrm>
            <a:off x="2616005" y="2886542"/>
            <a:ext cx="371366" cy="372353"/>
          </a:xfrm>
          <a:custGeom>
            <a:rect b="b" l="l" r="r" t="t"/>
            <a:pathLst>
              <a:path extrusionOk="0" h="11689" w="11658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43"/>
          <p:cNvSpPr/>
          <p:nvPr/>
        </p:nvSpPr>
        <p:spPr>
          <a:xfrm>
            <a:off x="2160129" y="1516235"/>
            <a:ext cx="399780" cy="341740"/>
          </a:xfrm>
          <a:custGeom>
            <a:rect b="b" l="l" r="r" t="t"/>
            <a:pathLst>
              <a:path extrusionOk="0" h="10728" w="1255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5" name="Google Shape;1075;p43"/>
          <p:cNvGrpSpPr/>
          <p:nvPr/>
        </p:nvGrpSpPr>
        <p:grpSpPr>
          <a:xfrm>
            <a:off x="1297654" y="1504481"/>
            <a:ext cx="349354" cy="362223"/>
            <a:chOff x="1297654" y="1504481"/>
            <a:chExt cx="349354" cy="362223"/>
          </a:xfrm>
        </p:grpSpPr>
        <p:sp>
          <p:nvSpPr>
            <p:cNvPr id="1076" name="Google Shape;1076;p43"/>
            <p:cNvSpPr/>
            <p:nvPr/>
          </p:nvSpPr>
          <p:spPr>
            <a:xfrm>
              <a:off x="1297654" y="1504481"/>
              <a:ext cx="349354" cy="362223"/>
            </a:xfrm>
            <a:custGeom>
              <a:rect b="b" l="l" r="r" t="t"/>
              <a:pathLst>
                <a:path extrusionOk="0" h="11371" w="10967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1354930" y="1618713"/>
              <a:ext cx="224960" cy="206516"/>
            </a:xfrm>
            <a:custGeom>
              <a:rect b="b" l="l" r="r" t="t"/>
              <a:pathLst>
                <a:path extrusionOk="0" h="6483" w="7062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1453553" y="1643305"/>
              <a:ext cx="73235" cy="141436"/>
            </a:xfrm>
            <a:custGeom>
              <a:rect b="b" l="l" r="r" t="t"/>
              <a:pathLst>
                <a:path extrusionOk="0" h="4440" w="2299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9" name="Google Shape;1079;p43"/>
          <p:cNvSpPr/>
          <p:nvPr/>
        </p:nvSpPr>
        <p:spPr>
          <a:xfrm>
            <a:off x="3945378" y="1530729"/>
            <a:ext cx="381209" cy="312466"/>
          </a:xfrm>
          <a:custGeom>
            <a:rect b="b" l="l" r="r" t="t"/>
            <a:pathLst>
              <a:path extrusionOk="0" h="9809" w="11967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0" name="Google Shape;1080;p43"/>
          <p:cNvGrpSpPr/>
          <p:nvPr/>
        </p:nvGrpSpPr>
        <p:grpSpPr>
          <a:xfrm>
            <a:off x="852385" y="1510916"/>
            <a:ext cx="353145" cy="351998"/>
            <a:chOff x="852385" y="1510916"/>
            <a:chExt cx="353145" cy="351998"/>
          </a:xfrm>
        </p:grpSpPr>
        <p:sp>
          <p:nvSpPr>
            <p:cNvPr id="1081" name="Google Shape;1081;p43"/>
            <p:cNvSpPr/>
            <p:nvPr/>
          </p:nvSpPr>
          <p:spPr>
            <a:xfrm>
              <a:off x="852385" y="1510916"/>
              <a:ext cx="353145" cy="187785"/>
            </a:xfrm>
            <a:custGeom>
              <a:rect b="b" l="l" r="r" t="t"/>
              <a:pathLst>
                <a:path extrusionOk="0" h="5895" w="11086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852385" y="1609921"/>
              <a:ext cx="353145" cy="252992"/>
            </a:xfrm>
            <a:custGeom>
              <a:rect b="b" l="l" r="r" t="t"/>
              <a:pathLst>
                <a:path extrusionOk="0" h="7942" w="11086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928264" y="1584501"/>
              <a:ext cx="198775" cy="140735"/>
            </a:xfrm>
            <a:custGeom>
              <a:rect b="b" l="l" r="r" t="t"/>
              <a:pathLst>
                <a:path extrusionOk="0" h="4418" w="624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4" name="Google Shape;1084;p43"/>
          <p:cNvGrpSpPr/>
          <p:nvPr/>
        </p:nvGrpSpPr>
        <p:grpSpPr>
          <a:xfrm>
            <a:off x="1745217" y="1515471"/>
            <a:ext cx="343269" cy="342505"/>
            <a:chOff x="1745217" y="1515471"/>
            <a:chExt cx="343269" cy="342505"/>
          </a:xfrm>
        </p:grpSpPr>
        <p:sp>
          <p:nvSpPr>
            <p:cNvPr id="1085" name="Google Shape;1085;p43"/>
            <p:cNvSpPr/>
            <p:nvPr/>
          </p:nvSpPr>
          <p:spPr>
            <a:xfrm>
              <a:off x="1854448" y="1647096"/>
              <a:ext cx="22012" cy="21630"/>
            </a:xfrm>
            <a:custGeom>
              <a:rect b="b" l="l" r="r" t="t"/>
              <a:pathLst>
                <a:path extrusionOk="0" h="679" w="691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1906021" y="1647096"/>
              <a:ext cx="21661" cy="21630"/>
            </a:xfrm>
            <a:custGeom>
              <a:rect b="b" l="l" r="r" t="t"/>
              <a:pathLst>
                <a:path extrusionOk="0" h="679" w="68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1956830" y="1647096"/>
              <a:ext cx="22044" cy="21630"/>
            </a:xfrm>
            <a:custGeom>
              <a:rect b="b" l="l" r="r" t="t"/>
              <a:pathLst>
                <a:path extrusionOk="0" h="679" w="692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1745217" y="1515471"/>
              <a:ext cx="343269" cy="342505"/>
            </a:xfrm>
            <a:custGeom>
              <a:rect b="b" l="l" r="r" t="t"/>
              <a:pathLst>
                <a:path extrusionOk="0" h="10752" w="10776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9" name="Google Shape;1089;p43"/>
          <p:cNvSpPr/>
          <p:nvPr/>
        </p:nvSpPr>
        <p:spPr>
          <a:xfrm>
            <a:off x="3509220" y="1505437"/>
            <a:ext cx="365632" cy="363561"/>
          </a:xfrm>
          <a:custGeom>
            <a:rect b="b" l="l" r="r" t="t"/>
            <a:pathLst>
              <a:path extrusionOk="0" h="11413" w="11478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0" name="Google Shape;1090;p43"/>
          <p:cNvGrpSpPr/>
          <p:nvPr/>
        </p:nvGrpSpPr>
        <p:grpSpPr>
          <a:xfrm>
            <a:off x="3042703" y="1529137"/>
            <a:ext cx="411535" cy="315587"/>
            <a:chOff x="3042703" y="1529137"/>
            <a:chExt cx="411535" cy="315587"/>
          </a:xfrm>
        </p:grpSpPr>
        <p:sp>
          <p:nvSpPr>
            <p:cNvPr id="1091" name="Google Shape;1091;p43"/>
            <p:cNvSpPr/>
            <p:nvPr/>
          </p:nvSpPr>
          <p:spPr>
            <a:xfrm>
              <a:off x="3042703" y="1529137"/>
              <a:ext cx="411535" cy="315587"/>
            </a:xfrm>
            <a:custGeom>
              <a:rect b="b" l="l" r="r" t="t"/>
              <a:pathLst>
                <a:path extrusionOk="0" h="9907" w="12919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3077967" y="1557965"/>
              <a:ext cx="12169" cy="12551"/>
            </a:xfrm>
            <a:custGeom>
              <a:rect b="b" l="l" r="r" t="t"/>
              <a:pathLst>
                <a:path extrusionOk="0" h="394" w="382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3099978" y="1557965"/>
              <a:ext cx="12551" cy="12551"/>
            </a:xfrm>
            <a:custGeom>
              <a:rect b="b" l="l" r="r" t="t"/>
              <a:pathLst>
                <a:path extrusionOk="0" h="394" w="394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3122341" y="1557965"/>
              <a:ext cx="12551" cy="12551"/>
            </a:xfrm>
            <a:custGeom>
              <a:rect b="b" l="l" r="r" t="t"/>
              <a:pathLst>
                <a:path extrusionOk="0" h="394" w="394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3342331" y="1557965"/>
              <a:ext cx="79669" cy="12551"/>
            </a:xfrm>
            <a:custGeom>
              <a:rect b="b" l="l" r="r" t="t"/>
              <a:pathLst>
                <a:path extrusionOk="0" h="394" w="2501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3306303" y="1557965"/>
              <a:ext cx="26949" cy="12551"/>
            </a:xfrm>
            <a:custGeom>
              <a:rect b="b" l="l" r="r" t="t"/>
              <a:pathLst>
                <a:path extrusionOk="0" h="394" w="846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3165217" y="1622822"/>
              <a:ext cx="166888" cy="121750"/>
            </a:xfrm>
            <a:custGeom>
              <a:rect b="b" l="l" r="r" t="t"/>
              <a:pathLst>
                <a:path extrusionOk="0" h="3822" w="5239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3222843" y="1657226"/>
              <a:ext cx="54281" cy="53612"/>
            </a:xfrm>
            <a:custGeom>
              <a:rect b="b" l="l" r="r" t="t"/>
              <a:pathLst>
                <a:path extrusionOk="0" h="1683" w="1704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3087459" y="1800700"/>
              <a:ext cx="160454" cy="12519"/>
            </a:xfrm>
            <a:custGeom>
              <a:rect b="b" l="l" r="r" t="t"/>
              <a:pathLst>
                <a:path extrusionOk="0" h="393" w="5037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3368866" y="1800318"/>
              <a:ext cx="43673" cy="12169"/>
            </a:xfrm>
            <a:custGeom>
              <a:rect b="b" l="l" r="r" t="t"/>
              <a:pathLst>
                <a:path extrusionOk="0" h="382" w="1371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1" name="Google Shape;1101;p43"/>
          <p:cNvGrpSpPr/>
          <p:nvPr/>
        </p:nvGrpSpPr>
        <p:grpSpPr>
          <a:xfrm>
            <a:off x="2629289" y="1544682"/>
            <a:ext cx="350501" cy="284497"/>
            <a:chOff x="2629289" y="1544682"/>
            <a:chExt cx="350501" cy="284497"/>
          </a:xfrm>
        </p:grpSpPr>
        <p:sp>
          <p:nvSpPr>
            <p:cNvPr id="1102" name="Google Shape;1102;p43"/>
            <p:cNvSpPr/>
            <p:nvPr/>
          </p:nvSpPr>
          <p:spPr>
            <a:xfrm>
              <a:off x="2835614" y="1818507"/>
              <a:ext cx="10289" cy="10671"/>
            </a:xfrm>
            <a:custGeom>
              <a:rect b="b" l="l" r="r" t="t"/>
              <a:pathLst>
                <a:path extrusionOk="0" h="335" w="323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22" y="263"/>
                    <a:pt x="322" y="167"/>
                  </a:cubicBezTo>
                  <a:cubicBezTo>
                    <a:pt x="322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2629289" y="1544682"/>
              <a:ext cx="318614" cy="284497"/>
            </a:xfrm>
            <a:custGeom>
              <a:rect b="b" l="l" r="r" t="t"/>
              <a:pathLst>
                <a:path extrusionOk="0" h="8931" w="10002">
                  <a:moveTo>
                    <a:pt x="6978" y="334"/>
                  </a:moveTo>
                  <a:cubicBezTo>
                    <a:pt x="7049" y="334"/>
                    <a:pt x="7109" y="358"/>
                    <a:pt x="7168" y="405"/>
                  </a:cubicBezTo>
                  <a:cubicBezTo>
                    <a:pt x="7228" y="453"/>
                    <a:pt x="8085" y="1310"/>
                    <a:pt x="8764" y="2001"/>
                  </a:cubicBezTo>
                  <a:cubicBezTo>
                    <a:pt x="9216" y="2441"/>
                    <a:pt x="9597" y="2810"/>
                    <a:pt x="9621" y="2846"/>
                  </a:cubicBezTo>
                  <a:cubicBezTo>
                    <a:pt x="9657" y="2894"/>
                    <a:pt x="9692" y="2965"/>
                    <a:pt x="9692" y="3036"/>
                  </a:cubicBezTo>
                  <a:cubicBezTo>
                    <a:pt x="9692" y="3108"/>
                    <a:pt x="9657" y="3167"/>
                    <a:pt x="9621" y="3227"/>
                  </a:cubicBezTo>
                  <a:lnTo>
                    <a:pt x="6549" y="6299"/>
                  </a:lnTo>
                  <a:lnTo>
                    <a:pt x="3727" y="3489"/>
                  </a:lnTo>
                  <a:lnTo>
                    <a:pt x="6787" y="405"/>
                  </a:lnTo>
                  <a:cubicBezTo>
                    <a:pt x="6835" y="358"/>
                    <a:pt x="6906" y="334"/>
                    <a:pt x="6978" y="334"/>
                  </a:cubicBezTo>
                  <a:close/>
                  <a:moveTo>
                    <a:pt x="6978" y="0"/>
                  </a:moveTo>
                  <a:cubicBezTo>
                    <a:pt x="6906" y="0"/>
                    <a:pt x="6835" y="12"/>
                    <a:pt x="6752" y="48"/>
                  </a:cubicBezTo>
                  <a:cubicBezTo>
                    <a:pt x="6680" y="72"/>
                    <a:pt x="6621" y="119"/>
                    <a:pt x="6561" y="179"/>
                  </a:cubicBezTo>
                  <a:lnTo>
                    <a:pt x="3382" y="3358"/>
                  </a:lnTo>
                  <a:lnTo>
                    <a:pt x="179" y="6561"/>
                  </a:lnTo>
                  <a:cubicBezTo>
                    <a:pt x="120" y="6620"/>
                    <a:pt x="72" y="6680"/>
                    <a:pt x="48" y="6751"/>
                  </a:cubicBezTo>
                  <a:cubicBezTo>
                    <a:pt x="13" y="6835"/>
                    <a:pt x="1" y="6906"/>
                    <a:pt x="1" y="6977"/>
                  </a:cubicBezTo>
                  <a:cubicBezTo>
                    <a:pt x="1" y="7049"/>
                    <a:pt x="13" y="7132"/>
                    <a:pt x="48" y="7204"/>
                  </a:cubicBezTo>
                  <a:cubicBezTo>
                    <a:pt x="72" y="7275"/>
                    <a:pt x="120" y="7335"/>
                    <a:pt x="179" y="7394"/>
                  </a:cubicBezTo>
                  <a:lnTo>
                    <a:pt x="1477" y="8692"/>
                  </a:lnTo>
                  <a:cubicBezTo>
                    <a:pt x="1549" y="8763"/>
                    <a:pt x="1644" y="8823"/>
                    <a:pt x="1739" y="8871"/>
                  </a:cubicBezTo>
                  <a:cubicBezTo>
                    <a:pt x="1846" y="8918"/>
                    <a:pt x="1953" y="8930"/>
                    <a:pt x="2049" y="8930"/>
                  </a:cubicBezTo>
                  <a:lnTo>
                    <a:pt x="6013" y="8930"/>
                  </a:lnTo>
                  <a:cubicBezTo>
                    <a:pt x="6109" y="8930"/>
                    <a:pt x="6180" y="8859"/>
                    <a:pt x="6180" y="8763"/>
                  </a:cubicBezTo>
                  <a:cubicBezTo>
                    <a:pt x="6180" y="8680"/>
                    <a:pt x="6073" y="8597"/>
                    <a:pt x="6001" y="8597"/>
                  </a:cubicBezTo>
                  <a:lnTo>
                    <a:pt x="2025" y="8597"/>
                  </a:lnTo>
                  <a:cubicBezTo>
                    <a:pt x="1894" y="8597"/>
                    <a:pt x="1775" y="8561"/>
                    <a:pt x="1679" y="8454"/>
                  </a:cubicBezTo>
                  <a:lnTo>
                    <a:pt x="394" y="7156"/>
                  </a:lnTo>
                  <a:cubicBezTo>
                    <a:pt x="346" y="7108"/>
                    <a:pt x="310" y="7037"/>
                    <a:pt x="310" y="6966"/>
                  </a:cubicBezTo>
                  <a:cubicBezTo>
                    <a:pt x="310" y="6894"/>
                    <a:pt x="346" y="6835"/>
                    <a:pt x="394" y="6775"/>
                  </a:cubicBezTo>
                  <a:lnTo>
                    <a:pt x="3477" y="3679"/>
                  </a:lnTo>
                  <a:lnTo>
                    <a:pt x="6299" y="6489"/>
                  </a:lnTo>
                  <a:lnTo>
                    <a:pt x="4787" y="7989"/>
                  </a:lnTo>
                  <a:cubicBezTo>
                    <a:pt x="4763" y="8025"/>
                    <a:pt x="4751" y="8061"/>
                    <a:pt x="4751" y="8109"/>
                  </a:cubicBezTo>
                  <a:cubicBezTo>
                    <a:pt x="4751" y="8156"/>
                    <a:pt x="4763" y="8204"/>
                    <a:pt x="4787" y="8228"/>
                  </a:cubicBezTo>
                  <a:cubicBezTo>
                    <a:pt x="4823" y="8263"/>
                    <a:pt x="4870" y="8275"/>
                    <a:pt x="4906" y="8275"/>
                  </a:cubicBezTo>
                  <a:cubicBezTo>
                    <a:pt x="4954" y="8275"/>
                    <a:pt x="5001" y="8263"/>
                    <a:pt x="5025" y="8228"/>
                  </a:cubicBezTo>
                  <a:lnTo>
                    <a:pt x="9823" y="3441"/>
                  </a:lnTo>
                  <a:cubicBezTo>
                    <a:pt x="9883" y="3382"/>
                    <a:pt x="9931" y="3322"/>
                    <a:pt x="9954" y="3239"/>
                  </a:cubicBezTo>
                  <a:cubicBezTo>
                    <a:pt x="9990" y="3167"/>
                    <a:pt x="10002" y="3096"/>
                    <a:pt x="10002" y="3025"/>
                  </a:cubicBezTo>
                  <a:cubicBezTo>
                    <a:pt x="10002" y="2941"/>
                    <a:pt x="9990" y="2870"/>
                    <a:pt x="9954" y="2798"/>
                  </a:cubicBezTo>
                  <a:cubicBezTo>
                    <a:pt x="9931" y="2727"/>
                    <a:pt x="9883" y="2667"/>
                    <a:pt x="9823" y="2608"/>
                  </a:cubicBezTo>
                  <a:lnTo>
                    <a:pt x="8156" y="941"/>
                  </a:lnTo>
                  <a:lnTo>
                    <a:pt x="7394" y="179"/>
                  </a:lnTo>
                  <a:cubicBezTo>
                    <a:pt x="7335" y="119"/>
                    <a:pt x="7275" y="72"/>
                    <a:pt x="7204" y="48"/>
                  </a:cubicBezTo>
                  <a:cubicBezTo>
                    <a:pt x="7133" y="12"/>
                    <a:pt x="7049" y="0"/>
                    <a:pt x="69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2876962" y="1818507"/>
              <a:ext cx="30740" cy="10671"/>
            </a:xfrm>
            <a:custGeom>
              <a:rect b="b" l="l" r="r" t="t"/>
              <a:pathLst>
                <a:path extrusionOk="0" h="335" w="965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798" y="334"/>
                  </a:lnTo>
                  <a:cubicBezTo>
                    <a:pt x="893" y="334"/>
                    <a:pt x="965" y="263"/>
                    <a:pt x="965" y="167"/>
                  </a:cubicBezTo>
                  <a:cubicBezTo>
                    <a:pt x="965" y="84"/>
                    <a:pt x="893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2969118" y="1818507"/>
              <a:ext cx="10671" cy="10671"/>
            </a:xfrm>
            <a:custGeom>
              <a:rect b="b" l="l" r="r" t="t"/>
              <a:pathLst>
                <a:path extrusionOk="0" h="335" w="335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34" y="263"/>
                    <a:pt x="334" y="167"/>
                  </a:cubicBez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2916780" y="1818507"/>
              <a:ext cx="34563" cy="10671"/>
            </a:xfrm>
            <a:custGeom>
              <a:rect b="b" l="l" r="r" t="t"/>
              <a:pathLst>
                <a:path extrusionOk="0" h="335" w="1085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917" y="334"/>
                  </a:lnTo>
                  <a:cubicBezTo>
                    <a:pt x="1013" y="334"/>
                    <a:pt x="1084" y="263"/>
                    <a:pt x="1084" y="167"/>
                  </a:cubicBezTo>
                  <a:cubicBezTo>
                    <a:pt x="1084" y="84"/>
                    <a:pt x="1001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43"/>
          <p:cNvGrpSpPr/>
          <p:nvPr/>
        </p:nvGrpSpPr>
        <p:grpSpPr>
          <a:xfrm>
            <a:off x="5305077" y="1502633"/>
            <a:ext cx="367893" cy="365218"/>
            <a:chOff x="5305077" y="1502633"/>
            <a:chExt cx="367893" cy="365218"/>
          </a:xfrm>
        </p:grpSpPr>
        <p:sp>
          <p:nvSpPr>
            <p:cNvPr id="1108" name="Google Shape;1108;p43"/>
            <p:cNvSpPr/>
            <p:nvPr/>
          </p:nvSpPr>
          <p:spPr>
            <a:xfrm>
              <a:off x="5305077" y="1502633"/>
              <a:ext cx="261338" cy="365218"/>
            </a:xfrm>
            <a:custGeom>
              <a:rect b="b" l="l" r="r" t="t"/>
              <a:pathLst>
                <a:path extrusionOk="0" h="11465" w="8204">
                  <a:moveTo>
                    <a:pt x="8028" y="0"/>
                  </a:moveTo>
                  <a:cubicBezTo>
                    <a:pt x="8011" y="0"/>
                    <a:pt x="7994" y="4"/>
                    <a:pt x="7977" y="11"/>
                  </a:cubicBezTo>
                  <a:cubicBezTo>
                    <a:pt x="7096" y="213"/>
                    <a:pt x="6596" y="1106"/>
                    <a:pt x="6858" y="1975"/>
                  </a:cubicBezTo>
                  <a:cubicBezTo>
                    <a:pt x="6930" y="2201"/>
                    <a:pt x="6870" y="2451"/>
                    <a:pt x="6704" y="2630"/>
                  </a:cubicBezTo>
                  <a:lnTo>
                    <a:pt x="2667" y="6666"/>
                  </a:lnTo>
                  <a:cubicBezTo>
                    <a:pt x="2542" y="6791"/>
                    <a:pt x="2382" y="6858"/>
                    <a:pt x="2219" y="6858"/>
                  </a:cubicBezTo>
                  <a:cubicBezTo>
                    <a:pt x="2150" y="6858"/>
                    <a:pt x="2080" y="6846"/>
                    <a:pt x="2012" y="6821"/>
                  </a:cubicBezTo>
                  <a:cubicBezTo>
                    <a:pt x="1858" y="6772"/>
                    <a:pt x="1703" y="6748"/>
                    <a:pt x="1551" y="6748"/>
                  </a:cubicBezTo>
                  <a:cubicBezTo>
                    <a:pt x="750" y="6748"/>
                    <a:pt x="32" y="7393"/>
                    <a:pt x="12" y="8274"/>
                  </a:cubicBezTo>
                  <a:cubicBezTo>
                    <a:pt x="1" y="9165"/>
                    <a:pt x="724" y="9837"/>
                    <a:pt x="1551" y="9837"/>
                  </a:cubicBezTo>
                  <a:cubicBezTo>
                    <a:pt x="1585" y="9837"/>
                    <a:pt x="1620" y="9836"/>
                    <a:pt x="1655" y="9833"/>
                  </a:cubicBezTo>
                  <a:lnTo>
                    <a:pt x="1655" y="9833"/>
                  </a:lnTo>
                  <a:cubicBezTo>
                    <a:pt x="1596" y="10691"/>
                    <a:pt x="2262" y="11464"/>
                    <a:pt x="3179" y="11464"/>
                  </a:cubicBezTo>
                  <a:cubicBezTo>
                    <a:pt x="4251" y="11464"/>
                    <a:pt x="4965" y="10441"/>
                    <a:pt x="4656" y="9476"/>
                  </a:cubicBezTo>
                  <a:cubicBezTo>
                    <a:pt x="4584" y="9250"/>
                    <a:pt x="4644" y="9000"/>
                    <a:pt x="4822" y="8821"/>
                  </a:cubicBezTo>
                  <a:lnTo>
                    <a:pt x="5703" y="7940"/>
                  </a:lnTo>
                  <a:cubicBezTo>
                    <a:pt x="5763" y="7881"/>
                    <a:pt x="5763" y="7762"/>
                    <a:pt x="5703" y="7702"/>
                  </a:cubicBezTo>
                  <a:cubicBezTo>
                    <a:pt x="5671" y="7637"/>
                    <a:pt x="5624" y="7608"/>
                    <a:pt x="5577" y="7608"/>
                  </a:cubicBezTo>
                  <a:cubicBezTo>
                    <a:pt x="5538" y="7608"/>
                    <a:pt x="5498" y="7628"/>
                    <a:pt x="5465" y="7666"/>
                  </a:cubicBezTo>
                  <a:lnTo>
                    <a:pt x="4584" y="8536"/>
                  </a:lnTo>
                  <a:cubicBezTo>
                    <a:pt x="4322" y="8809"/>
                    <a:pt x="4227" y="9178"/>
                    <a:pt x="4346" y="9536"/>
                  </a:cubicBezTo>
                  <a:cubicBezTo>
                    <a:pt x="4584" y="10298"/>
                    <a:pt x="4048" y="11083"/>
                    <a:pt x="3215" y="11095"/>
                  </a:cubicBezTo>
                  <a:cubicBezTo>
                    <a:pt x="3209" y="11095"/>
                    <a:pt x="3202" y="11096"/>
                    <a:pt x="3196" y="11096"/>
                  </a:cubicBezTo>
                  <a:cubicBezTo>
                    <a:pt x="2408" y="11096"/>
                    <a:pt x="1859" y="10363"/>
                    <a:pt x="2024" y="9643"/>
                  </a:cubicBezTo>
                  <a:cubicBezTo>
                    <a:pt x="2057" y="9535"/>
                    <a:pt x="1972" y="9437"/>
                    <a:pt x="1867" y="9437"/>
                  </a:cubicBezTo>
                  <a:cubicBezTo>
                    <a:pt x="1856" y="9437"/>
                    <a:pt x="1845" y="9438"/>
                    <a:pt x="1834" y="9440"/>
                  </a:cubicBezTo>
                  <a:cubicBezTo>
                    <a:pt x="1743" y="9461"/>
                    <a:pt x="1652" y="9470"/>
                    <a:pt x="1563" y="9470"/>
                  </a:cubicBezTo>
                  <a:cubicBezTo>
                    <a:pt x="918" y="9470"/>
                    <a:pt x="357" y="8961"/>
                    <a:pt x="357" y="8250"/>
                  </a:cubicBezTo>
                  <a:cubicBezTo>
                    <a:pt x="367" y="7551"/>
                    <a:pt x="929" y="7062"/>
                    <a:pt x="1553" y="7062"/>
                  </a:cubicBezTo>
                  <a:cubicBezTo>
                    <a:pt x="1673" y="7062"/>
                    <a:pt x="1796" y="7080"/>
                    <a:pt x="1917" y="7119"/>
                  </a:cubicBezTo>
                  <a:cubicBezTo>
                    <a:pt x="2019" y="7149"/>
                    <a:pt x="2122" y="7164"/>
                    <a:pt x="2224" y="7164"/>
                  </a:cubicBezTo>
                  <a:cubicBezTo>
                    <a:pt x="2481" y="7164"/>
                    <a:pt x="2730" y="7068"/>
                    <a:pt x="2917" y="6881"/>
                  </a:cubicBezTo>
                  <a:lnTo>
                    <a:pt x="6954" y="2856"/>
                  </a:lnTo>
                  <a:cubicBezTo>
                    <a:pt x="7215" y="2582"/>
                    <a:pt x="7311" y="2213"/>
                    <a:pt x="7192" y="1856"/>
                  </a:cubicBezTo>
                  <a:cubicBezTo>
                    <a:pt x="6977" y="1201"/>
                    <a:pt x="7370" y="487"/>
                    <a:pt x="8049" y="320"/>
                  </a:cubicBezTo>
                  <a:cubicBezTo>
                    <a:pt x="8144" y="308"/>
                    <a:pt x="8204" y="213"/>
                    <a:pt x="8168" y="130"/>
                  </a:cubicBezTo>
                  <a:cubicBezTo>
                    <a:pt x="8158" y="54"/>
                    <a:pt x="8096" y="0"/>
                    <a:pt x="80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5495092" y="1503111"/>
              <a:ext cx="177878" cy="233147"/>
            </a:xfrm>
            <a:custGeom>
              <a:rect b="b" l="l" r="r" t="t"/>
              <a:pathLst>
                <a:path extrusionOk="0" h="7319" w="5584">
                  <a:moveTo>
                    <a:pt x="2913" y="0"/>
                  </a:moveTo>
                  <a:cubicBezTo>
                    <a:pt x="2845" y="0"/>
                    <a:pt x="2777" y="37"/>
                    <a:pt x="2739" y="103"/>
                  </a:cubicBezTo>
                  <a:cubicBezTo>
                    <a:pt x="2715" y="186"/>
                    <a:pt x="2751" y="281"/>
                    <a:pt x="2834" y="317"/>
                  </a:cubicBezTo>
                  <a:cubicBezTo>
                    <a:pt x="3370" y="531"/>
                    <a:pt x="3691" y="1115"/>
                    <a:pt x="3560" y="1710"/>
                  </a:cubicBezTo>
                  <a:cubicBezTo>
                    <a:pt x="3528" y="1817"/>
                    <a:pt x="3611" y="1904"/>
                    <a:pt x="3714" y="1904"/>
                  </a:cubicBezTo>
                  <a:cubicBezTo>
                    <a:pt x="3726" y="1904"/>
                    <a:pt x="3738" y="1903"/>
                    <a:pt x="3751" y="1901"/>
                  </a:cubicBezTo>
                  <a:cubicBezTo>
                    <a:pt x="3842" y="1879"/>
                    <a:pt x="3935" y="1869"/>
                    <a:pt x="4028" y="1869"/>
                  </a:cubicBezTo>
                  <a:cubicBezTo>
                    <a:pt x="4342" y="1869"/>
                    <a:pt x="4649" y="1992"/>
                    <a:pt x="4870" y="2222"/>
                  </a:cubicBezTo>
                  <a:cubicBezTo>
                    <a:pt x="5346" y="2698"/>
                    <a:pt x="5334" y="3496"/>
                    <a:pt x="4858" y="3949"/>
                  </a:cubicBezTo>
                  <a:cubicBezTo>
                    <a:pt x="4632" y="4166"/>
                    <a:pt x="4323" y="4282"/>
                    <a:pt x="4010" y="4282"/>
                  </a:cubicBezTo>
                  <a:cubicBezTo>
                    <a:pt x="3895" y="4282"/>
                    <a:pt x="3779" y="4266"/>
                    <a:pt x="3667" y="4234"/>
                  </a:cubicBezTo>
                  <a:cubicBezTo>
                    <a:pt x="3570" y="4205"/>
                    <a:pt x="3470" y="4191"/>
                    <a:pt x="3372" y="4191"/>
                  </a:cubicBezTo>
                  <a:cubicBezTo>
                    <a:pt x="3111" y="4191"/>
                    <a:pt x="2858" y="4291"/>
                    <a:pt x="2667" y="4472"/>
                  </a:cubicBezTo>
                  <a:lnTo>
                    <a:pt x="107" y="7032"/>
                  </a:lnTo>
                  <a:cubicBezTo>
                    <a:pt x="0" y="7139"/>
                    <a:pt x="72" y="7318"/>
                    <a:pt x="227" y="7318"/>
                  </a:cubicBezTo>
                  <a:cubicBezTo>
                    <a:pt x="229" y="7318"/>
                    <a:pt x="231" y="7318"/>
                    <a:pt x="233" y="7318"/>
                  </a:cubicBezTo>
                  <a:cubicBezTo>
                    <a:pt x="354" y="7318"/>
                    <a:pt x="274" y="7295"/>
                    <a:pt x="2905" y="4711"/>
                  </a:cubicBezTo>
                  <a:cubicBezTo>
                    <a:pt x="3035" y="4581"/>
                    <a:pt x="3201" y="4514"/>
                    <a:pt x="3369" y="4514"/>
                  </a:cubicBezTo>
                  <a:cubicBezTo>
                    <a:pt x="3434" y="4514"/>
                    <a:pt x="3498" y="4524"/>
                    <a:pt x="3560" y="4544"/>
                  </a:cubicBezTo>
                  <a:cubicBezTo>
                    <a:pt x="3719" y="4597"/>
                    <a:pt x="3879" y="4622"/>
                    <a:pt x="4035" y="4622"/>
                  </a:cubicBezTo>
                  <a:cubicBezTo>
                    <a:pt x="4831" y="4622"/>
                    <a:pt x="5541" y="3979"/>
                    <a:pt x="5561" y="3103"/>
                  </a:cubicBezTo>
                  <a:cubicBezTo>
                    <a:pt x="5583" y="2207"/>
                    <a:pt x="4872" y="1538"/>
                    <a:pt x="4053" y="1538"/>
                  </a:cubicBezTo>
                  <a:cubicBezTo>
                    <a:pt x="4012" y="1538"/>
                    <a:pt x="3971" y="1540"/>
                    <a:pt x="3929" y="1544"/>
                  </a:cubicBezTo>
                  <a:cubicBezTo>
                    <a:pt x="3977" y="877"/>
                    <a:pt x="3572" y="246"/>
                    <a:pt x="2965" y="8"/>
                  </a:cubicBezTo>
                  <a:cubicBezTo>
                    <a:pt x="2948" y="3"/>
                    <a:pt x="2930" y="0"/>
                    <a:pt x="29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43"/>
          <p:cNvGrpSpPr/>
          <p:nvPr/>
        </p:nvGrpSpPr>
        <p:grpSpPr>
          <a:xfrm>
            <a:off x="7100170" y="1500117"/>
            <a:ext cx="368308" cy="367033"/>
            <a:chOff x="7100170" y="1500117"/>
            <a:chExt cx="368308" cy="367033"/>
          </a:xfrm>
        </p:grpSpPr>
        <p:sp>
          <p:nvSpPr>
            <p:cNvPr id="1111" name="Google Shape;1111;p43"/>
            <p:cNvSpPr/>
            <p:nvPr/>
          </p:nvSpPr>
          <p:spPr>
            <a:xfrm>
              <a:off x="7328698" y="1501041"/>
              <a:ext cx="139780" cy="97126"/>
            </a:xfrm>
            <a:custGeom>
              <a:rect b="b" l="l" r="r" t="t"/>
              <a:pathLst>
                <a:path extrusionOk="0" h="3049" w="4388">
                  <a:moveTo>
                    <a:pt x="1894" y="0"/>
                  </a:moveTo>
                  <a:cubicBezTo>
                    <a:pt x="1861" y="0"/>
                    <a:pt x="1826" y="8"/>
                    <a:pt x="1792" y="25"/>
                  </a:cubicBezTo>
                  <a:cubicBezTo>
                    <a:pt x="1066" y="501"/>
                    <a:pt x="208" y="1728"/>
                    <a:pt x="30" y="2871"/>
                  </a:cubicBezTo>
                  <a:cubicBezTo>
                    <a:pt x="0" y="2960"/>
                    <a:pt x="86" y="3049"/>
                    <a:pt x="184" y="3049"/>
                  </a:cubicBezTo>
                  <a:cubicBezTo>
                    <a:pt x="204" y="3049"/>
                    <a:pt x="224" y="3045"/>
                    <a:pt x="244" y="3037"/>
                  </a:cubicBezTo>
                  <a:cubicBezTo>
                    <a:pt x="1459" y="2549"/>
                    <a:pt x="2768" y="2216"/>
                    <a:pt x="4114" y="2097"/>
                  </a:cubicBezTo>
                  <a:lnTo>
                    <a:pt x="4221" y="2097"/>
                  </a:lnTo>
                  <a:cubicBezTo>
                    <a:pt x="4316" y="2097"/>
                    <a:pt x="4388" y="2025"/>
                    <a:pt x="4388" y="1930"/>
                  </a:cubicBezTo>
                  <a:cubicBezTo>
                    <a:pt x="4388" y="1847"/>
                    <a:pt x="4316" y="1775"/>
                    <a:pt x="4221" y="1775"/>
                  </a:cubicBezTo>
                  <a:cubicBezTo>
                    <a:pt x="3506" y="1787"/>
                    <a:pt x="1875" y="2085"/>
                    <a:pt x="423" y="2632"/>
                  </a:cubicBezTo>
                  <a:cubicBezTo>
                    <a:pt x="709" y="1573"/>
                    <a:pt x="1494" y="656"/>
                    <a:pt x="1994" y="311"/>
                  </a:cubicBezTo>
                  <a:cubicBezTo>
                    <a:pt x="2066" y="263"/>
                    <a:pt x="2090" y="168"/>
                    <a:pt x="2030" y="73"/>
                  </a:cubicBezTo>
                  <a:cubicBezTo>
                    <a:pt x="2007" y="26"/>
                    <a:pt x="1954" y="0"/>
                    <a:pt x="1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7100170" y="1500117"/>
              <a:ext cx="192691" cy="307942"/>
            </a:xfrm>
            <a:custGeom>
              <a:rect b="b" l="l" r="r" t="t"/>
              <a:pathLst>
                <a:path extrusionOk="0" h="9667" w="6049">
                  <a:moveTo>
                    <a:pt x="4144" y="5007"/>
                  </a:moveTo>
                  <a:lnTo>
                    <a:pt x="4144" y="5007"/>
                  </a:lnTo>
                  <a:cubicBezTo>
                    <a:pt x="4025" y="5221"/>
                    <a:pt x="4001" y="5317"/>
                    <a:pt x="4013" y="5674"/>
                  </a:cubicBezTo>
                  <a:cubicBezTo>
                    <a:pt x="4025" y="5995"/>
                    <a:pt x="4013" y="6043"/>
                    <a:pt x="3727" y="6281"/>
                  </a:cubicBezTo>
                  <a:cubicBezTo>
                    <a:pt x="3513" y="6460"/>
                    <a:pt x="3453" y="6531"/>
                    <a:pt x="3299" y="6852"/>
                  </a:cubicBezTo>
                  <a:cubicBezTo>
                    <a:pt x="3168" y="7162"/>
                    <a:pt x="3132" y="7186"/>
                    <a:pt x="2763" y="7281"/>
                  </a:cubicBezTo>
                  <a:cubicBezTo>
                    <a:pt x="2477" y="7341"/>
                    <a:pt x="2382" y="7388"/>
                    <a:pt x="2096" y="7626"/>
                  </a:cubicBezTo>
                  <a:cubicBezTo>
                    <a:pt x="2001" y="7698"/>
                    <a:pt x="1917" y="7781"/>
                    <a:pt x="1846" y="7805"/>
                  </a:cubicBezTo>
                  <a:cubicBezTo>
                    <a:pt x="1757" y="7831"/>
                    <a:pt x="1702" y="7841"/>
                    <a:pt x="1660" y="7841"/>
                  </a:cubicBezTo>
                  <a:cubicBezTo>
                    <a:pt x="1607" y="7841"/>
                    <a:pt x="1573" y="7825"/>
                    <a:pt x="1513" y="7805"/>
                  </a:cubicBezTo>
                  <a:cubicBezTo>
                    <a:pt x="1751" y="7483"/>
                    <a:pt x="1977" y="7162"/>
                    <a:pt x="2227" y="6864"/>
                  </a:cubicBezTo>
                  <a:cubicBezTo>
                    <a:pt x="2822" y="6174"/>
                    <a:pt x="3465" y="5555"/>
                    <a:pt x="4144" y="5007"/>
                  </a:cubicBezTo>
                  <a:close/>
                  <a:moveTo>
                    <a:pt x="5864" y="0"/>
                  </a:moveTo>
                  <a:cubicBezTo>
                    <a:pt x="5808" y="0"/>
                    <a:pt x="5754" y="31"/>
                    <a:pt x="5716" y="78"/>
                  </a:cubicBezTo>
                  <a:cubicBezTo>
                    <a:pt x="4858" y="1257"/>
                    <a:pt x="4549" y="2697"/>
                    <a:pt x="4668" y="4174"/>
                  </a:cubicBezTo>
                  <a:cubicBezTo>
                    <a:pt x="2715" y="5543"/>
                    <a:pt x="1144" y="7400"/>
                    <a:pt x="36" y="9424"/>
                  </a:cubicBezTo>
                  <a:cubicBezTo>
                    <a:pt x="1" y="9496"/>
                    <a:pt x="24" y="9603"/>
                    <a:pt x="96" y="9650"/>
                  </a:cubicBezTo>
                  <a:cubicBezTo>
                    <a:pt x="122" y="9661"/>
                    <a:pt x="149" y="9667"/>
                    <a:pt x="175" y="9667"/>
                  </a:cubicBezTo>
                  <a:cubicBezTo>
                    <a:pt x="234" y="9667"/>
                    <a:pt x="289" y="9640"/>
                    <a:pt x="322" y="9591"/>
                  </a:cubicBezTo>
                  <a:cubicBezTo>
                    <a:pt x="608" y="9067"/>
                    <a:pt x="917" y="8579"/>
                    <a:pt x="1251" y="8103"/>
                  </a:cubicBezTo>
                  <a:cubicBezTo>
                    <a:pt x="1424" y="8111"/>
                    <a:pt x="1483" y="8176"/>
                    <a:pt x="1641" y="8176"/>
                  </a:cubicBezTo>
                  <a:cubicBezTo>
                    <a:pt x="1711" y="8176"/>
                    <a:pt x="1801" y="8163"/>
                    <a:pt x="1929" y="8126"/>
                  </a:cubicBezTo>
                  <a:cubicBezTo>
                    <a:pt x="2179" y="8055"/>
                    <a:pt x="2358" y="7805"/>
                    <a:pt x="2584" y="7686"/>
                  </a:cubicBezTo>
                  <a:cubicBezTo>
                    <a:pt x="2644" y="7650"/>
                    <a:pt x="2739" y="7626"/>
                    <a:pt x="2834" y="7603"/>
                  </a:cubicBezTo>
                  <a:cubicBezTo>
                    <a:pt x="3311" y="7507"/>
                    <a:pt x="3430" y="7388"/>
                    <a:pt x="3608" y="6983"/>
                  </a:cubicBezTo>
                  <a:cubicBezTo>
                    <a:pt x="3727" y="6710"/>
                    <a:pt x="3763" y="6698"/>
                    <a:pt x="3942" y="6531"/>
                  </a:cubicBezTo>
                  <a:cubicBezTo>
                    <a:pt x="4323" y="6221"/>
                    <a:pt x="4370" y="6079"/>
                    <a:pt x="4358" y="5662"/>
                  </a:cubicBezTo>
                  <a:cubicBezTo>
                    <a:pt x="4346" y="5364"/>
                    <a:pt x="4358" y="5317"/>
                    <a:pt x="4477" y="5090"/>
                  </a:cubicBezTo>
                  <a:cubicBezTo>
                    <a:pt x="4549" y="4959"/>
                    <a:pt x="4620" y="4793"/>
                    <a:pt x="4644" y="4614"/>
                  </a:cubicBezTo>
                  <a:lnTo>
                    <a:pt x="4954" y="4388"/>
                  </a:lnTo>
                  <a:cubicBezTo>
                    <a:pt x="5001" y="4364"/>
                    <a:pt x="5025" y="4305"/>
                    <a:pt x="5025" y="4245"/>
                  </a:cubicBezTo>
                  <a:cubicBezTo>
                    <a:pt x="4894" y="2840"/>
                    <a:pt x="5180" y="1435"/>
                    <a:pt x="5989" y="268"/>
                  </a:cubicBezTo>
                  <a:cubicBezTo>
                    <a:pt x="6049" y="197"/>
                    <a:pt x="6025" y="90"/>
                    <a:pt x="5954" y="30"/>
                  </a:cubicBezTo>
                  <a:cubicBezTo>
                    <a:pt x="5924" y="9"/>
                    <a:pt x="5894" y="0"/>
                    <a:pt x="58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7160089" y="1766170"/>
              <a:ext cx="19017" cy="18986"/>
            </a:xfrm>
            <a:custGeom>
              <a:rect b="b" l="l" r="r" t="t"/>
              <a:pathLst>
                <a:path extrusionOk="0" h="596" w="597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7295505" y="1540031"/>
              <a:ext cx="18986" cy="19081"/>
            </a:xfrm>
            <a:custGeom>
              <a:rect b="b" l="l" r="r" t="t"/>
              <a:pathLst>
                <a:path extrusionOk="0" h="599" w="596">
                  <a:moveTo>
                    <a:pt x="332" y="1"/>
                  </a:moveTo>
                  <a:cubicBezTo>
                    <a:pt x="321" y="1"/>
                    <a:pt x="309" y="2"/>
                    <a:pt x="298" y="4"/>
                  </a:cubicBezTo>
                  <a:cubicBezTo>
                    <a:pt x="131" y="4"/>
                    <a:pt x="0" y="134"/>
                    <a:pt x="0" y="301"/>
                  </a:cubicBezTo>
                  <a:cubicBezTo>
                    <a:pt x="0" y="456"/>
                    <a:pt x="131" y="599"/>
                    <a:pt x="298" y="599"/>
                  </a:cubicBezTo>
                  <a:cubicBezTo>
                    <a:pt x="453" y="599"/>
                    <a:pt x="596" y="456"/>
                    <a:pt x="596" y="301"/>
                  </a:cubicBezTo>
                  <a:cubicBezTo>
                    <a:pt x="596" y="136"/>
                    <a:pt x="473" y="1"/>
                    <a:pt x="3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7337968" y="1631519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7275404" y="1612947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1"/>
                  </a:moveTo>
                  <a:cubicBezTo>
                    <a:pt x="131" y="1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7248837" y="1688029"/>
              <a:ext cx="19017" cy="19017"/>
            </a:xfrm>
            <a:custGeom>
              <a:rect b="b" l="l" r="r" t="t"/>
              <a:pathLst>
                <a:path extrusionOk="0" h="597" w="597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65" y="596"/>
                    <a:pt x="596" y="453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7413464" y="1587527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4" y="596"/>
                    <a:pt x="595" y="453"/>
                    <a:pt x="595" y="298"/>
                  </a:cubicBezTo>
                  <a:cubicBezTo>
                    <a:pt x="595" y="132"/>
                    <a:pt x="464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7114218" y="1832906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317" y="0"/>
                  </a:moveTo>
                  <a:cubicBezTo>
                    <a:pt x="311" y="0"/>
                    <a:pt x="304" y="1"/>
                    <a:pt x="298" y="1"/>
                  </a:cubicBezTo>
                  <a:cubicBezTo>
                    <a:pt x="131" y="1"/>
                    <a:pt x="0" y="132"/>
                    <a:pt x="0" y="299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9"/>
                  </a:cubicBezTo>
                  <a:cubicBezTo>
                    <a:pt x="595" y="139"/>
                    <a:pt x="474" y="0"/>
                    <a:pt x="3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7128999" y="1785506"/>
              <a:ext cx="18986" cy="19017"/>
            </a:xfrm>
            <a:custGeom>
              <a:rect b="b" l="l" r="r" t="t"/>
              <a:pathLst>
                <a:path extrusionOk="0" h="597" w="596">
                  <a:moveTo>
                    <a:pt x="319" y="0"/>
                  </a:moveTo>
                  <a:cubicBezTo>
                    <a:pt x="312" y="0"/>
                    <a:pt x="305" y="0"/>
                    <a:pt x="298" y="1"/>
                  </a:cubicBez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27"/>
                    <a:pt x="476" y="0"/>
                    <a:pt x="3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7148335" y="1815481"/>
              <a:ext cx="18986" cy="18986"/>
            </a:xfrm>
            <a:custGeom>
              <a:rect b="b" l="l" r="r" t="t"/>
              <a:pathLst>
                <a:path extrusionOk="0" h="596" w="596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7158592" y="1661494"/>
              <a:ext cx="208236" cy="205656"/>
            </a:xfrm>
            <a:custGeom>
              <a:rect b="b" l="l" r="r" t="t"/>
              <a:pathLst>
                <a:path extrusionOk="0" h="6456" w="6537">
                  <a:moveTo>
                    <a:pt x="2893" y="2275"/>
                  </a:moveTo>
                  <a:cubicBezTo>
                    <a:pt x="2131" y="3001"/>
                    <a:pt x="1512" y="3763"/>
                    <a:pt x="917" y="4703"/>
                  </a:cubicBezTo>
                  <a:cubicBezTo>
                    <a:pt x="905" y="4656"/>
                    <a:pt x="905" y="4596"/>
                    <a:pt x="929" y="4442"/>
                  </a:cubicBezTo>
                  <a:cubicBezTo>
                    <a:pt x="941" y="4370"/>
                    <a:pt x="1036" y="4287"/>
                    <a:pt x="1107" y="4191"/>
                  </a:cubicBezTo>
                  <a:cubicBezTo>
                    <a:pt x="1357" y="3906"/>
                    <a:pt x="1393" y="3822"/>
                    <a:pt x="1453" y="3525"/>
                  </a:cubicBezTo>
                  <a:cubicBezTo>
                    <a:pt x="1524" y="3168"/>
                    <a:pt x="1572" y="3120"/>
                    <a:pt x="1881" y="2989"/>
                  </a:cubicBezTo>
                  <a:cubicBezTo>
                    <a:pt x="2191" y="2858"/>
                    <a:pt x="2274" y="2775"/>
                    <a:pt x="2453" y="2560"/>
                  </a:cubicBezTo>
                  <a:cubicBezTo>
                    <a:pt x="2643" y="2322"/>
                    <a:pt x="2703" y="2275"/>
                    <a:pt x="2893" y="2275"/>
                  </a:cubicBezTo>
                  <a:close/>
                  <a:moveTo>
                    <a:pt x="6351" y="0"/>
                  </a:moveTo>
                  <a:cubicBezTo>
                    <a:pt x="6331" y="0"/>
                    <a:pt x="6309" y="4"/>
                    <a:pt x="6287" y="12"/>
                  </a:cubicBezTo>
                  <a:cubicBezTo>
                    <a:pt x="5144" y="453"/>
                    <a:pt x="4191" y="1072"/>
                    <a:pt x="3251" y="1917"/>
                  </a:cubicBezTo>
                  <a:cubicBezTo>
                    <a:pt x="3154" y="1917"/>
                    <a:pt x="3059" y="1911"/>
                    <a:pt x="2965" y="1911"/>
                  </a:cubicBezTo>
                  <a:cubicBezTo>
                    <a:pt x="2841" y="1911"/>
                    <a:pt x="2718" y="1923"/>
                    <a:pt x="2596" y="1977"/>
                  </a:cubicBezTo>
                  <a:cubicBezTo>
                    <a:pt x="2310" y="2108"/>
                    <a:pt x="2179" y="2406"/>
                    <a:pt x="2012" y="2525"/>
                  </a:cubicBezTo>
                  <a:cubicBezTo>
                    <a:pt x="1941" y="2584"/>
                    <a:pt x="1846" y="2620"/>
                    <a:pt x="1750" y="2656"/>
                  </a:cubicBezTo>
                  <a:cubicBezTo>
                    <a:pt x="1346" y="2834"/>
                    <a:pt x="1238" y="2941"/>
                    <a:pt x="1119" y="3430"/>
                  </a:cubicBezTo>
                  <a:cubicBezTo>
                    <a:pt x="1072" y="3668"/>
                    <a:pt x="1060" y="3715"/>
                    <a:pt x="857" y="3953"/>
                  </a:cubicBezTo>
                  <a:cubicBezTo>
                    <a:pt x="750" y="4072"/>
                    <a:pt x="643" y="4191"/>
                    <a:pt x="595" y="4334"/>
                  </a:cubicBezTo>
                  <a:cubicBezTo>
                    <a:pt x="464" y="4799"/>
                    <a:pt x="643" y="4775"/>
                    <a:pt x="631" y="5073"/>
                  </a:cubicBezTo>
                  <a:cubicBezTo>
                    <a:pt x="631" y="5084"/>
                    <a:pt x="643" y="5084"/>
                    <a:pt x="643" y="5096"/>
                  </a:cubicBezTo>
                  <a:cubicBezTo>
                    <a:pt x="381" y="5549"/>
                    <a:pt x="179" y="5942"/>
                    <a:pt x="48" y="6216"/>
                  </a:cubicBezTo>
                  <a:cubicBezTo>
                    <a:pt x="0" y="6299"/>
                    <a:pt x="48" y="6394"/>
                    <a:pt x="143" y="6442"/>
                  </a:cubicBezTo>
                  <a:cubicBezTo>
                    <a:pt x="164" y="6451"/>
                    <a:pt x="186" y="6455"/>
                    <a:pt x="208" y="6455"/>
                  </a:cubicBezTo>
                  <a:cubicBezTo>
                    <a:pt x="271" y="6455"/>
                    <a:pt x="331" y="6417"/>
                    <a:pt x="357" y="6347"/>
                  </a:cubicBezTo>
                  <a:cubicBezTo>
                    <a:pt x="643" y="5739"/>
                    <a:pt x="1274" y="4549"/>
                    <a:pt x="2322" y="3322"/>
                  </a:cubicBezTo>
                  <a:cubicBezTo>
                    <a:pt x="3620" y="1834"/>
                    <a:pt x="4846" y="929"/>
                    <a:pt x="6406" y="322"/>
                  </a:cubicBezTo>
                  <a:cubicBezTo>
                    <a:pt x="6489" y="286"/>
                    <a:pt x="6537" y="191"/>
                    <a:pt x="6489" y="96"/>
                  </a:cubicBezTo>
                  <a:cubicBezTo>
                    <a:pt x="6471" y="41"/>
                    <a:pt x="6418" y="0"/>
                    <a:pt x="63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7374696" y="1635660"/>
              <a:ext cx="93781" cy="28478"/>
            </a:xfrm>
            <a:custGeom>
              <a:rect b="b" l="l" r="r" t="t"/>
              <a:pathLst>
                <a:path extrusionOk="0" h="894" w="2944">
                  <a:moveTo>
                    <a:pt x="2772" y="1"/>
                  </a:moveTo>
                  <a:cubicBezTo>
                    <a:pt x="2765" y="1"/>
                    <a:pt x="2759" y="1"/>
                    <a:pt x="2753" y="2"/>
                  </a:cubicBezTo>
                  <a:cubicBezTo>
                    <a:pt x="1860" y="97"/>
                    <a:pt x="991" y="288"/>
                    <a:pt x="193" y="573"/>
                  </a:cubicBezTo>
                  <a:cubicBezTo>
                    <a:pt x="1" y="638"/>
                    <a:pt x="67" y="894"/>
                    <a:pt x="230" y="894"/>
                  </a:cubicBezTo>
                  <a:cubicBezTo>
                    <a:pt x="248" y="894"/>
                    <a:pt x="268" y="890"/>
                    <a:pt x="288" y="883"/>
                  </a:cubicBezTo>
                  <a:cubicBezTo>
                    <a:pt x="1086" y="609"/>
                    <a:pt x="1920" y="419"/>
                    <a:pt x="2777" y="335"/>
                  </a:cubicBezTo>
                  <a:cubicBezTo>
                    <a:pt x="2872" y="311"/>
                    <a:pt x="2944" y="240"/>
                    <a:pt x="2932" y="157"/>
                  </a:cubicBezTo>
                  <a:cubicBezTo>
                    <a:pt x="2932" y="68"/>
                    <a:pt x="2850" y="1"/>
                    <a:pt x="27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4" name="Google Shape;1124;p43"/>
          <p:cNvSpPr/>
          <p:nvPr/>
        </p:nvSpPr>
        <p:spPr>
          <a:xfrm>
            <a:off x="7539642" y="1500180"/>
            <a:ext cx="372958" cy="366747"/>
          </a:xfrm>
          <a:custGeom>
            <a:rect b="b" l="l" r="r" t="t"/>
            <a:pathLst>
              <a:path extrusionOk="0" h="11513" w="11708">
                <a:moveTo>
                  <a:pt x="5700" y="3058"/>
                </a:moveTo>
                <a:cubicBezTo>
                  <a:pt x="5722" y="3058"/>
                  <a:pt x="5743" y="3064"/>
                  <a:pt x="5755" y="3076"/>
                </a:cubicBezTo>
                <a:lnTo>
                  <a:pt x="8565" y="5898"/>
                </a:lnTo>
                <a:cubicBezTo>
                  <a:pt x="8612" y="5910"/>
                  <a:pt x="8612" y="5969"/>
                  <a:pt x="8588" y="6017"/>
                </a:cubicBezTo>
                <a:cubicBezTo>
                  <a:pt x="8207" y="6374"/>
                  <a:pt x="8231" y="6398"/>
                  <a:pt x="8172" y="6398"/>
                </a:cubicBezTo>
                <a:cubicBezTo>
                  <a:pt x="8112" y="6398"/>
                  <a:pt x="8112" y="6350"/>
                  <a:pt x="7850" y="6136"/>
                </a:cubicBezTo>
                <a:cubicBezTo>
                  <a:pt x="5112" y="3398"/>
                  <a:pt x="5255" y="3552"/>
                  <a:pt x="5255" y="3493"/>
                </a:cubicBezTo>
                <a:cubicBezTo>
                  <a:pt x="5255" y="3433"/>
                  <a:pt x="5278" y="3433"/>
                  <a:pt x="5636" y="3076"/>
                </a:cubicBezTo>
                <a:cubicBezTo>
                  <a:pt x="5653" y="3064"/>
                  <a:pt x="5677" y="3058"/>
                  <a:pt x="5700" y="3058"/>
                </a:cubicBezTo>
                <a:close/>
                <a:moveTo>
                  <a:pt x="10869" y="1"/>
                </a:moveTo>
                <a:cubicBezTo>
                  <a:pt x="10688" y="1"/>
                  <a:pt x="10504" y="64"/>
                  <a:pt x="10350" y="195"/>
                </a:cubicBezTo>
                <a:lnTo>
                  <a:pt x="9184" y="1219"/>
                </a:lnTo>
                <a:cubicBezTo>
                  <a:pt x="9100" y="1278"/>
                  <a:pt x="9100" y="1385"/>
                  <a:pt x="9160" y="1457"/>
                </a:cubicBezTo>
                <a:cubicBezTo>
                  <a:pt x="9191" y="1494"/>
                  <a:pt x="9235" y="1512"/>
                  <a:pt x="9280" y="1512"/>
                </a:cubicBezTo>
                <a:cubicBezTo>
                  <a:pt x="9322" y="1512"/>
                  <a:pt x="9364" y="1497"/>
                  <a:pt x="9398" y="1469"/>
                </a:cubicBezTo>
                <a:lnTo>
                  <a:pt x="10577" y="445"/>
                </a:lnTo>
                <a:cubicBezTo>
                  <a:pt x="10664" y="375"/>
                  <a:pt x="10769" y="339"/>
                  <a:pt x="10872" y="339"/>
                </a:cubicBezTo>
                <a:cubicBezTo>
                  <a:pt x="10980" y="339"/>
                  <a:pt x="11087" y="378"/>
                  <a:pt x="11172" y="457"/>
                </a:cubicBezTo>
                <a:cubicBezTo>
                  <a:pt x="11339" y="623"/>
                  <a:pt x="11339" y="874"/>
                  <a:pt x="11184" y="1052"/>
                </a:cubicBezTo>
                <a:lnTo>
                  <a:pt x="7933" y="4767"/>
                </a:lnTo>
                <a:lnTo>
                  <a:pt x="6874" y="3707"/>
                </a:lnTo>
                <a:lnTo>
                  <a:pt x="8767" y="2040"/>
                </a:lnTo>
                <a:cubicBezTo>
                  <a:pt x="8838" y="1981"/>
                  <a:pt x="8838" y="1874"/>
                  <a:pt x="8779" y="1802"/>
                </a:cubicBezTo>
                <a:cubicBezTo>
                  <a:pt x="8747" y="1757"/>
                  <a:pt x="8700" y="1736"/>
                  <a:pt x="8653" y="1736"/>
                </a:cubicBezTo>
                <a:cubicBezTo>
                  <a:pt x="8614" y="1736"/>
                  <a:pt x="8573" y="1751"/>
                  <a:pt x="8541" y="1778"/>
                </a:cubicBezTo>
                <a:lnTo>
                  <a:pt x="6636" y="3469"/>
                </a:lnTo>
                <a:lnTo>
                  <a:pt x="5993" y="2826"/>
                </a:lnTo>
                <a:cubicBezTo>
                  <a:pt x="5909" y="2743"/>
                  <a:pt x="5802" y="2701"/>
                  <a:pt x="5695" y="2701"/>
                </a:cubicBezTo>
                <a:cubicBezTo>
                  <a:pt x="5588" y="2701"/>
                  <a:pt x="5481" y="2743"/>
                  <a:pt x="5397" y="2826"/>
                </a:cubicBezTo>
                <a:lnTo>
                  <a:pt x="5040" y="3183"/>
                </a:lnTo>
                <a:cubicBezTo>
                  <a:pt x="4921" y="3302"/>
                  <a:pt x="4874" y="3481"/>
                  <a:pt x="4957" y="3660"/>
                </a:cubicBezTo>
                <a:cubicBezTo>
                  <a:pt x="4800" y="3641"/>
                  <a:pt x="4644" y="3631"/>
                  <a:pt x="4488" y="3631"/>
                </a:cubicBezTo>
                <a:cubicBezTo>
                  <a:pt x="2121" y="3631"/>
                  <a:pt x="1" y="5783"/>
                  <a:pt x="135" y="8208"/>
                </a:cubicBezTo>
                <a:cubicBezTo>
                  <a:pt x="147" y="8672"/>
                  <a:pt x="337" y="9101"/>
                  <a:pt x="671" y="9422"/>
                </a:cubicBezTo>
                <a:lnTo>
                  <a:pt x="2218" y="10970"/>
                </a:lnTo>
                <a:cubicBezTo>
                  <a:pt x="2620" y="11372"/>
                  <a:pt x="3076" y="11512"/>
                  <a:pt x="3595" y="11512"/>
                </a:cubicBezTo>
                <a:cubicBezTo>
                  <a:pt x="3768" y="11512"/>
                  <a:pt x="3948" y="11497"/>
                  <a:pt x="4135" y="11470"/>
                </a:cubicBezTo>
                <a:cubicBezTo>
                  <a:pt x="4219" y="11458"/>
                  <a:pt x="4278" y="11387"/>
                  <a:pt x="4278" y="11280"/>
                </a:cubicBezTo>
                <a:cubicBezTo>
                  <a:pt x="4266" y="11184"/>
                  <a:pt x="4195" y="11125"/>
                  <a:pt x="4088" y="11125"/>
                </a:cubicBezTo>
                <a:cubicBezTo>
                  <a:pt x="3923" y="11149"/>
                  <a:pt x="3764" y="11164"/>
                  <a:pt x="3613" y="11164"/>
                </a:cubicBezTo>
                <a:cubicBezTo>
                  <a:pt x="3175" y="11164"/>
                  <a:pt x="2793" y="11044"/>
                  <a:pt x="2457" y="10708"/>
                </a:cubicBezTo>
                <a:lnTo>
                  <a:pt x="909" y="9160"/>
                </a:lnTo>
                <a:cubicBezTo>
                  <a:pt x="635" y="8898"/>
                  <a:pt x="468" y="8541"/>
                  <a:pt x="456" y="8184"/>
                </a:cubicBezTo>
                <a:cubicBezTo>
                  <a:pt x="351" y="5941"/>
                  <a:pt x="2322" y="3959"/>
                  <a:pt x="4468" y="3959"/>
                </a:cubicBezTo>
                <a:cubicBezTo>
                  <a:pt x="4749" y="3959"/>
                  <a:pt x="5032" y="3993"/>
                  <a:pt x="5314" y="4064"/>
                </a:cubicBezTo>
                <a:lnTo>
                  <a:pt x="7576" y="6327"/>
                </a:lnTo>
                <a:cubicBezTo>
                  <a:pt x="8029" y="8196"/>
                  <a:pt x="6838" y="10220"/>
                  <a:pt x="4969" y="10934"/>
                </a:cubicBezTo>
                <a:cubicBezTo>
                  <a:pt x="4874" y="10970"/>
                  <a:pt x="4838" y="11065"/>
                  <a:pt x="4862" y="11160"/>
                </a:cubicBezTo>
                <a:cubicBezTo>
                  <a:pt x="4891" y="11229"/>
                  <a:pt x="4961" y="11274"/>
                  <a:pt x="5038" y="11274"/>
                </a:cubicBezTo>
                <a:cubicBezTo>
                  <a:pt x="5055" y="11274"/>
                  <a:pt x="5071" y="11272"/>
                  <a:pt x="5088" y="11268"/>
                </a:cubicBezTo>
                <a:cubicBezTo>
                  <a:pt x="6945" y="10553"/>
                  <a:pt x="8195" y="8624"/>
                  <a:pt x="7969" y="6696"/>
                </a:cubicBezTo>
                <a:lnTo>
                  <a:pt x="7969" y="6696"/>
                </a:lnTo>
                <a:cubicBezTo>
                  <a:pt x="8027" y="6722"/>
                  <a:pt x="8084" y="6735"/>
                  <a:pt x="8140" y="6735"/>
                </a:cubicBezTo>
                <a:cubicBezTo>
                  <a:pt x="8257" y="6735"/>
                  <a:pt x="8365" y="6681"/>
                  <a:pt x="8445" y="6600"/>
                </a:cubicBezTo>
                <a:lnTo>
                  <a:pt x="8803" y="6243"/>
                </a:lnTo>
                <a:cubicBezTo>
                  <a:pt x="8969" y="6088"/>
                  <a:pt x="8969" y="5815"/>
                  <a:pt x="8803" y="5648"/>
                </a:cubicBezTo>
                <a:lnTo>
                  <a:pt x="8172" y="5017"/>
                </a:lnTo>
                <a:lnTo>
                  <a:pt x="11446" y="1290"/>
                </a:lnTo>
                <a:cubicBezTo>
                  <a:pt x="11708" y="981"/>
                  <a:pt x="11696" y="516"/>
                  <a:pt x="11410" y="219"/>
                </a:cubicBezTo>
                <a:cubicBezTo>
                  <a:pt x="11261" y="76"/>
                  <a:pt x="11067" y="1"/>
                  <a:pt x="1086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5" name="Google Shape;1125;p43"/>
          <p:cNvGrpSpPr/>
          <p:nvPr/>
        </p:nvGrpSpPr>
        <p:grpSpPr>
          <a:xfrm>
            <a:off x="6649231" y="1500021"/>
            <a:ext cx="390287" cy="367065"/>
            <a:chOff x="6649231" y="1500021"/>
            <a:chExt cx="390287" cy="367065"/>
          </a:xfrm>
        </p:grpSpPr>
        <p:sp>
          <p:nvSpPr>
            <p:cNvPr id="1126" name="Google Shape;1126;p43"/>
            <p:cNvSpPr/>
            <p:nvPr/>
          </p:nvSpPr>
          <p:spPr>
            <a:xfrm>
              <a:off x="6649231" y="1500021"/>
              <a:ext cx="390287" cy="367065"/>
            </a:xfrm>
            <a:custGeom>
              <a:rect b="b" l="l" r="r" t="t"/>
              <a:pathLst>
                <a:path extrusionOk="0" h="11523" w="12252">
                  <a:moveTo>
                    <a:pt x="2393" y="6022"/>
                  </a:moveTo>
                  <a:lnTo>
                    <a:pt x="5775" y="9391"/>
                  </a:lnTo>
                  <a:lnTo>
                    <a:pt x="4691" y="10487"/>
                  </a:lnTo>
                  <a:cubicBezTo>
                    <a:pt x="4221" y="10951"/>
                    <a:pt x="3611" y="11183"/>
                    <a:pt x="3000" y="11183"/>
                  </a:cubicBezTo>
                  <a:cubicBezTo>
                    <a:pt x="2390" y="11183"/>
                    <a:pt x="1780" y="10951"/>
                    <a:pt x="1310" y="10487"/>
                  </a:cubicBezTo>
                  <a:cubicBezTo>
                    <a:pt x="369" y="9546"/>
                    <a:pt x="369" y="8046"/>
                    <a:pt x="1310" y="7105"/>
                  </a:cubicBezTo>
                  <a:lnTo>
                    <a:pt x="2393" y="6022"/>
                  </a:lnTo>
                  <a:close/>
                  <a:moveTo>
                    <a:pt x="3000" y="331"/>
                  </a:moveTo>
                  <a:cubicBezTo>
                    <a:pt x="3608" y="331"/>
                    <a:pt x="4203" y="557"/>
                    <a:pt x="4667" y="1021"/>
                  </a:cubicBezTo>
                  <a:lnTo>
                    <a:pt x="10763" y="7105"/>
                  </a:lnTo>
                  <a:cubicBezTo>
                    <a:pt x="11680" y="8046"/>
                    <a:pt x="11680" y="9546"/>
                    <a:pt x="10763" y="10463"/>
                  </a:cubicBezTo>
                  <a:lnTo>
                    <a:pt x="10728" y="10499"/>
                  </a:lnTo>
                  <a:cubicBezTo>
                    <a:pt x="10263" y="10957"/>
                    <a:pt x="9656" y="11186"/>
                    <a:pt x="9050" y="11186"/>
                  </a:cubicBezTo>
                  <a:cubicBezTo>
                    <a:pt x="8445" y="11186"/>
                    <a:pt x="7840" y="10957"/>
                    <a:pt x="7382" y="10499"/>
                  </a:cubicBezTo>
                  <a:lnTo>
                    <a:pt x="1286" y="4415"/>
                  </a:lnTo>
                  <a:cubicBezTo>
                    <a:pt x="369" y="3486"/>
                    <a:pt x="369" y="1986"/>
                    <a:pt x="1286" y="1057"/>
                  </a:cubicBezTo>
                  <a:cubicBezTo>
                    <a:pt x="1310" y="1045"/>
                    <a:pt x="1929" y="331"/>
                    <a:pt x="3000" y="331"/>
                  </a:cubicBezTo>
                  <a:close/>
                  <a:moveTo>
                    <a:pt x="2999" y="0"/>
                  </a:moveTo>
                  <a:cubicBezTo>
                    <a:pt x="2307" y="0"/>
                    <a:pt x="1613" y="265"/>
                    <a:pt x="1084" y="795"/>
                  </a:cubicBezTo>
                  <a:lnTo>
                    <a:pt x="1060" y="819"/>
                  </a:lnTo>
                  <a:cubicBezTo>
                    <a:pt x="0" y="1879"/>
                    <a:pt x="0" y="3593"/>
                    <a:pt x="1060" y="4641"/>
                  </a:cubicBezTo>
                  <a:lnTo>
                    <a:pt x="2167" y="5760"/>
                  </a:lnTo>
                  <a:lnTo>
                    <a:pt x="1084" y="6855"/>
                  </a:lnTo>
                  <a:cubicBezTo>
                    <a:pt x="24" y="7903"/>
                    <a:pt x="24" y="9653"/>
                    <a:pt x="1084" y="10701"/>
                  </a:cubicBezTo>
                  <a:cubicBezTo>
                    <a:pt x="1613" y="11231"/>
                    <a:pt x="2313" y="11496"/>
                    <a:pt x="3012" y="11496"/>
                  </a:cubicBezTo>
                  <a:cubicBezTo>
                    <a:pt x="3712" y="11496"/>
                    <a:pt x="4411" y="11231"/>
                    <a:pt x="4941" y="10701"/>
                  </a:cubicBezTo>
                  <a:lnTo>
                    <a:pt x="6025" y="9618"/>
                  </a:lnTo>
                  <a:lnTo>
                    <a:pt x="7144" y="10737"/>
                  </a:lnTo>
                  <a:cubicBezTo>
                    <a:pt x="7674" y="11261"/>
                    <a:pt x="8364" y="11523"/>
                    <a:pt x="9055" y="11523"/>
                  </a:cubicBezTo>
                  <a:cubicBezTo>
                    <a:pt x="9745" y="11523"/>
                    <a:pt x="10436" y="11261"/>
                    <a:pt x="10966" y="10737"/>
                  </a:cubicBezTo>
                  <a:lnTo>
                    <a:pt x="11001" y="10701"/>
                  </a:lnTo>
                  <a:cubicBezTo>
                    <a:pt x="12037" y="9653"/>
                    <a:pt x="12037" y="7939"/>
                    <a:pt x="11001" y="6879"/>
                  </a:cubicBezTo>
                  <a:lnTo>
                    <a:pt x="6263" y="2141"/>
                  </a:lnTo>
                  <a:lnTo>
                    <a:pt x="7370" y="1045"/>
                  </a:lnTo>
                  <a:cubicBezTo>
                    <a:pt x="7811" y="593"/>
                    <a:pt x="8418" y="343"/>
                    <a:pt x="9049" y="343"/>
                  </a:cubicBezTo>
                  <a:cubicBezTo>
                    <a:pt x="11156" y="343"/>
                    <a:pt x="12252" y="2914"/>
                    <a:pt x="10728" y="4427"/>
                  </a:cubicBezTo>
                  <a:lnTo>
                    <a:pt x="9989" y="5165"/>
                  </a:lnTo>
                  <a:cubicBezTo>
                    <a:pt x="9882" y="5272"/>
                    <a:pt x="9954" y="5451"/>
                    <a:pt x="10108" y="5451"/>
                  </a:cubicBezTo>
                  <a:cubicBezTo>
                    <a:pt x="10228" y="5451"/>
                    <a:pt x="10204" y="5391"/>
                    <a:pt x="10966" y="4641"/>
                  </a:cubicBezTo>
                  <a:cubicBezTo>
                    <a:pt x="11490" y="4129"/>
                    <a:pt x="11775" y="3450"/>
                    <a:pt x="11775" y="2724"/>
                  </a:cubicBezTo>
                  <a:cubicBezTo>
                    <a:pt x="11775" y="1224"/>
                    <a:pt x="10549" y="9"/>
                    <a:pt x="9049" y="9"/>
                  </a:cubicBezTo>
                  <a:cubicBezTo>
                    <a:pt x="8323" y="9"/>
                    <a:pt x="7632" y="283"/>
                    <a:pt x="7132" y="807"/>
                  </a:cubicBezTo>
                  <a:lnTo>
                    <a:pt x="6025" y="1914"/>
                  </a:lnTo>
                  <a:lnTo>
                    <a:pt x="4905" y="795"/>
                  </a:lnTo>
                  <a:cubicBezTo>
                    <a:pt x="4382" y="265"/>
                    <a:pt x="3691" y="0"/>
                    <a:pt x="29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6759194" y="1602435"/>
              <a:ext cx="161983" cy="161409"/>
            </a:xfrm>
            <a:custGeom>
              <a:rect b="b" l="l" r="r" t="t"/>
              <a:pathLst>
                <a:path extrusionOk="0" h="5067" w="5085">
                  <a:moveTo>
                    <a:pt x="2192" y="0"/>
                  </a:moveTo>
                  <a:cubicBezTo>
                    <a:pt x="2147" y="0"/>
                    <a:pt x="2102" y="15"/>
                    <a:pt x="2073" y="45"/>
                  </a:cubicBezTo>
                  <a:lnTo>
                    <a:pt x="60" y="2057"/>
                  </a:lnTo>
                  <a:cubicBezTo>
                    <a:pt x="1" y="2116"/>
                    <a:pt x="1" y="2236"/>
                    <a:pt x="60" y="2295"/>
                  </a:cubicBezTo>
                  <a:lnTo>
                    <a:pt x="501" y="2747"/>
                  </a:lnTo>
                  <a:cubicBezTo>
                    <a:pt x="531" y="2771"/>
                    <a:pt x="575" y="2783"/>
                    <a:pt x="620" y="2783"/>
                  </a:cubicBezTo>
                  <a:cubicBezTo>
                    <a:pt x="665" y="2783"/>
                    <a:pt x="709" y="2771"/>
                    <a:pt x="739" y="2747"/>
                  </a:cubicBezTo>
                  <a:cubicBezTo>
                    <a:pt x="799" y="2688"/>
                    <a:pt x="799" y="2569"/>
                    <a:pt x="739" y="2497"/>
                  </a:cubicBezTo>
                  <a:lnTo>
                    <a:pt x="418" y="2176"/>
                  </a:lnTo>
                  <a:lnTo>
                    <a:pt x="2192" y="402"/>
                  </a:lnTo>
                  <a:lnTo>
                    <a:pt x="4668" y="2890"/>
                  </a:lnTo>
                  <a:lnTo>
                    <a:pt x="2906" y="4664"/>
                  </a:lnTo>
                  <a:lnTo>
                    <a:pt x="1322" y="3081"/>
                  </a:lnTo>
                  <a:cubicBezTo>
                    <a:pt x="1293" y="3051"/>
                    <a:pt x="1248" y="3036"/>
                    <a:pt x="1203" y="3036"/>
                  </a:cubicBezTo>
                  <a:cubicBezTo>
                    <a:pt x="1159" y="3036"/>
                    <a:pt x="1114" y="3051"/>
                    <a:pt x="1084" y="3081"/>
                  </a:cubicBezTo>
                  <a:cubicBezTo>
                    <a:pt x="1025" y="3140"/>
                    <a:pt x="1025" y="3259"/>
                    <a:pt x="1084" y="3319"/>
                  </a:cubicBezTo>
                  <a:lnTo>
                    <a:pt x="2787" y="5022"/>
                  </a:lnTo>
                  <a:cubicBezTo>
                    <a:pt x="2817" y="5051"/>
                    <a:pt x="2861" y="5066"/>
                    <a:pt x="2906" y="5066"/>
                  </a:cubicBezTo>
                  <a:cubicBezTo>
                    <a:pt x="2951" y="5066"/>
                    <a:pt x="2995" y="5051"/>
                    <a:pt x="3025" y="5022"/>
                  </a:cubicBezTo>
                  <a:lnTo>
                    <a:pt x="5025" y="3009"/>
                  </a:lnTo>
                  <a:cubicBezTo>
                    <a:pt x="5085" y="2938"/>
                    <a:pt x="5085" y="2831"/>
                    <a:pt x="5025" y="2771"/>
                  </a:cubicBezTo>
                  <a:lnTo>
                    <a:pt x="2311" y="45"/>
                  </a:lnTo>
                  <a:cubicBezTo>
                    <a:pt x="2281" y="15"/>
                    <a:pt x="2236" y="0"/>
                    <a:pt x="2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6718229" y="1625179"/>
              <a:ext cx="15227" cy="14239"/>
            </a:xfrm>
            <a:custGeom>
              <a:rect b="b" l="l" r="r" t="t"/>
              <a:pathLst>
                <a:path extrusionOk="0" h="447" w="478">
                  <a:moveTo>
                    <a:pt x="180" y="0"/>
                  </a:moveTo>
                  <a:cubicBezTo>
                    <a:pt x="135" y="0"/>
                    <a:pt x="90" y="15"/>
                    <a:pt x="61" y="45"/>
                  </a:cubicBezTo>
                  <a:cubicBezTo>
                    <a:pt x="1" y="105"/>
                    <a:pt x="1" y="224"/>
                    <a:pt x="61" y="283"/>
                  </a:cubicBezTo>
                  <a:lnTo>
                    <a:pt x="180" y="402"/>
                  </a:lnTo>
                  <a:cubicBezTo>
                    <a:pt x="209" y="432"/>
                    <a:pt x="254" y="447"/>
                    <a:pt x="299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6712176" y="1588005"/>
              <a:ext cx="16533" cy="14048"/>
            </a:xfrm>
            <a:custGeom>
              <a:rect b="b" l="l" r="r" t="t"/>
              <a:pathLst>
                <a:path extrusionOk="0" h="441" w="519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93"/>
                    <a:pt x="0" y="224"/>
                    <a:pt x="60" y="283"/>
                  </a:cubicBezTo>
                  <a:cubicBezTo>
                    <a:pt x="155" y="355"/>
                    <a:pt x="191" y="438"/>
                    <a:pt x="298" y="438"/>
                  </a:cubicBezTo>
                  <a:cubicBezTo>
                    <a:pt x="307" y="440"/>
                    <a:pt x="315" y="440"/>
                    <a:pt x="323" y="440"/>
                  </a:cubicBezTo>
                  <a:cubicBezTo>
                    <a:pt x="460" y="440"/>
                    <a:pt x="518" y="254"/>
                    <a:pt x="417" y="164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6744796" y="1555003"/>
              <a:ext cx="16628" cy="14367"/>
            </a:xfrm>
            <a:custGeom>
              <a:rect b="b" l="l" r="r" t="t"/>
              <a:pathLst>
                <a:path extrusionOk="0" h="451" w="522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105"/>
                    <a:pt x="0" y="224"/>
                    <a:pt x="60" y="284"/>
                  </a:cubicBezTo>
                  <a:cubicBezTo>
                    <a:pt x="155" y="367"/>
                    <a:pt x="203" y="450"/>
                    <a:pt x="298" y="450"/>
                  </a:cubicBezTo>
                  <a:cubicBezTo>
                    <a:pt x="303" y="451"/>
                    <a:pt x="307" y="451"/>
                    <a:pt x="312" y="451"/>
                  </a:cubicBezTo>
                  <a:cubicBezTo>
                    <a:pt x="457" y="451"/>
                    <a:pt x="521" y="268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6750115" y="1593707"/>
              <a:ext cx="15577" cy="13952"/>
            </a:xfrm>
            <a:custGeom>
              <a:rect b="b" l="l" r="r" t="t"/>
              <a:pathLst>
                <a:path extrusionOk="0" h="438" w="489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93"/>
                    <a:pt x="0" y="212"/>
                    <a:pt x="60" y="283"/>
                  </a:cubicBezTo>
                  <a:cubicBezTo>
                    <a:pt x="155" y="354"/>
                    <a:pt x="191" y="438"/>
                    <a:pt x="298" y="438"/>
                  </a:cubicBezTo>
                  <a:cubicBezTo>
                    <a:pt x="345" y="438"/>
                    <a:pt x="393" y="426"/>
                    <a:pt x="417" y="402"/>
                  </a:cubicBezTo>
                  <a:cubicBezTo>
                    <a:pt x="488" y="319"/>
                    <a:pt x="488" y="212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6782353" y="1561852"/>
              <a:ext cx="16692" cy="14335"/>
            </a:xfrm>
            <a:custGeom>
              <a:rect b="b" l="l" r="r" t="t"/>
              <a:pathLst>
                <a:path extrusionOk="0" h="450" w="524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55" y="354"/>
                    <a:pt x="179" y="450"/>
                    <a:pt x="298" y="450"/>
                  </a:cubicBezTo>
                  <a:cubicBezTo>
                    <a:pt x="453" y="450"/>
                    <a:pt x="524" y="271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6884735" y="1791686"/>
              <a:ext cx="15227" cy="14239"/>
            </a:xfrm>
            <a:custGeom>
              <a:rect b="b" l="l" r="r" t="t"/>
              <a:pathLst>
                <a:path extrusionOk="0" h="447" w="478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4"/>
                    <a:pt x="60" y="283"/>
                  </a:cubicBezTo>
                  <a:lnTo>
                    <a:pt x="179" y="402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6922292" y="1797738"/>
              <a:ext cx="15195" cy="14271"/>
            </a:xfrm>
            <a:custGeom>
              <a:rect b="b" l="l" r="r" t="t"/>
              <a:pathLst>
                <a:path extrusionOk="0" h="448" w="477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1" y="105"/>
                    <a:pt x="1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6954911" y="1765118"/>
              <a:ext cx="15195" cy="14271"/>
            </a:xfrm>
            <a:custGeom>
              <a:rect b="b" l="l" r="r" t="t"/>
              <a:pathLst>
                <a:path extrusionOk="0" h="448" w="477">
                  <a:moveTo>
                    <a:pt x="179" y="1"/>
                  </a:moveTo>
                  <a:cubicBezTo>
                    <a:pt x="134" y="1"/>
                    <a:pt x="90" y="16"/>
                    <a:pt x="60" y="46"/>
                  </a:cubicBezTo>
                  <a:cubicBezTo>
                    <a:pt x="0" y="105"/>
                    <a:pt x="0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3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6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6916590" y="1759831"/>
              <a:ext cx="16724" cy="14335"/>
            </a:xfrm>
            <a:custGeom>
              <a:rect b="b" l="l" r="r" t="t"/>
              <a:pathLst>
                <a:path extrusionOk="0" h="450" w="525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44" y="366"/>
                    <a:pt x="191" y="450"/>
                    <a:pt x="299" y="450"/>
                  </a:cubicBezTo>
                  <a:cubicBezTo>
                    <a:pt x="441" y="450"/>
                    <a:pt x="525" y="271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6948477" y="1727593"/>
              <a:ext cx="16979" cy="14367"/>
            </a:xfrm>
            <a:custGeom>
              <a:rect b="b" l="l" r="r" t="t"/>
              <a:pathLst>
                <a:path extrusionOk="0" h="451" w="533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43" y="366"/>
                    <a:pt x="191" y="450"/>
                    <a:pt x="298" y="450"/>
                  </a:cubicBezTo>
                  <a:cubicBezTo>
                    <a:pt x="302" y="450"/>
                    <a:pt x="306" y="450"/>
                    <a:pt x="310" y="450"/>
                  </a:cubicBezTo>
                  <a:cubicBezTo>
                    <a:pt x="446" y="450"/>
                    <a:pt x="532" y="268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43"/>
          <p:cNvGrpSpPr/>
          <p:nvPr/>
        </p:nvGrpSpPr>
        <p:grpSpPr>
          <a:xfrm>
            <a:off x="5746938" y="1543503"/>
            <a:ext cx="387261" cy="280356"/>
            <a:chOff x="5746938" y="1543503"/>
            <a:chExt cx="387261" cy="280356"/>
          </a:xfrm>
        </p:grpSpPr>
        <p:sp>
          <p:nvSpPr>
            <p:cNvPr id="1139" name="Google Shape;1139;p43"/>
            <p:cNvSpPr/>
            <p:nvPr/>
          </p:nvSpPr>
          <p:spPr>
            <a:xfrm>
              <a:off x="5746938" y="1543503"/>
              <a:ext cx="186256" cy="279591"/>
            </a:xfrm>
            <a:custGeom>
              <a:rect b="b" l="l" r="r" t="t"/>
              <a:pathLst>
                <a:path extrusionOk="0" h="8777" w="584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5949090" y="1543949"/>
              <a:ext cx="185109" cy="279910"/>
            </a:xfrm>
            <a:custGeom>
              <a:rect b="b" l="l" r="r" t="t"/>
              <a:pathLst>
                <a:path extrusionOk="0" h="8787" w="5811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1" name="Google Shape;1141;p43"/>
          <p:cNvGrpSpPr/>
          <p:nvPr/>
        </p:nvGrpSpPr>
        <p:grpSpPr>
          <a:xfrm>
            <a:off x="6196730" y="1525346"/>
            <a:ext cx="369072" cy="317467"/>
            <a:chOff x="6196730" y="1525346"/>
            <a:chExt cx="369072" cy="317467"/>
          </a:xfrm>
        </p:grpSpPr>
        <p:sp>
          <p:nvSpPr>
            <p:cNvPr id="1142" name="Google Shape;1142;p43"/>
            <p:cNvSpPr/>
            <p:nvPr/>
          </p:nvSpPr>
          <p:spPr>
            <a:xfrm>
              <a:off x="6285478" y="1697140"/>
              <a:ext cx="193870" cy="145673"/>
            </a:xfrm>
            <a:custGeom>
              <a:rect b="b" l="l" r="r" t="t"/>
              <a:pathLst>
                <a:path extrusionOk="0" h="4573" w="6086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6391301" y="1525346"/>
              <a:ext cx="174502" cy="317467"/>
            </a:xfrm>
            <a:custGeom>
              <a:rect b="b" l="l" r="r" t="t"/>
              <a:pathLst>
                <a:path extrusionOk="0" h="9966" w="5478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3"/>
            <p:cNvSpPr/>
            <p:nvPr/>
          </p:nvSpPr>
          <p:spPr>
            <a:xfrm>
              <a:off x="6196730" y="1525346"/>
              <a:ext cx="172622" cy="317467"/>
            </a:xfrm>
            <a:custGeom>
              <a:rect b="b" l="l" r="r" t="t"/>
              <a:pathLst>
                <a:path extrusionOk="0" h="9966" w="5419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5" name="Google Shape;1145;p43"/>
          <p:cNvGrpSpPr/>
          <p:nvPr/>
        </p:nvGrpSpPr>
        <p:grpSpPr>
          <a:xfrm>
            <a:off x="4940592" y="1500690"/>
            <a:ext cx="246558" cy="367161"/>
            <a:chOff x="4940592" y="1500690"/>
            <a:chExt cx="246558" cy="367161"/>
          </a:xfrm>
        </p:grpSpPr>
        <p:sp>
          <p:nvSpPr>
            <p:cNvPr id="1146" name="Google Shape;1146;p43"/>
            <p:cNvSpPr/>
            <p:nvPr/>
          </p:nvSpPr>
          <p:spPr>
            <a:xfrm>
              <a:off x="4961075" y="1766934"/>
              <a:ext cx="44024" cy="74732"/>
            </a:xfrm>
            <a:custGeom>
              <a:rect b="b" l="l" r="r" t="t"/>
              <a:pathLst>
                <a:path extrusionOk="0" h="2346" w="1382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5009240" y="1623937"/>
              <a:ext cx="37207" cy="36824"/>
            </a:xfrm>
            <a:custGeom>
              <a:rect b="b" l="l" r="r" t="t"/>
              <a:pathLst>
                <a:path extrusionOk="0" h="1156" w="1168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3"/>
            <p:cNvSpPr/>
            <p:nvPr/>
          </p:nvSpPr>
          <p:spPr>
            <a:xfrm>
              <a:off x="5110125" y="1785123"/>
              <a:ext cx="50458" cy="50108"/>
            </a:xfrm>
            <a:custGeom>
              <a:rect b="b" l="l" r="r" t="t"/>
              <a:pathLst>
                <a:path extrusionOk="0" h="1573" w="1584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3"/>
            <p:cNvSpPr/>
            <p:nvPr/>
          </p:nvSpPr>
          <p:spPr>
            <a:xfrm>
              <a:off x="4940592" y="1500690"/>
              <a:ext cx="246558" cy="367161"/>
            </a:xfrm>
            <a:custGeom>
              <a:rect b="b" l="l" r="r" t="t"/>
              <a:pathLst>
                <a:path extrusionOk="0" h="11526" w="774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0" name="Google Shape;1150;p43"/>
          <p:cNvGrpSpPr/>
          <p:nvPr/>
        </p:nvGrpSpPr>
        <p:grpSpPr>
          <a:xfrm>
            <a:off x="7964906" y="1499894"/>
            <a:ext cx="380858" cy="367575"/>
            <a:chOff x="7964906" y="1499894"/>
            <a:chExt cx="380858" cy="367575"/>
          </a:xfrm>
        </p:grpSpPr>
        <p:sp>
          <p:nvSpPr>
            <p:cNvPr id="1151" name="Google Shape;1151;p43"/>
            <p:cNvSpPr/>
            <p:nvPr/>
          </p:nvSpPr>
          <p:spPr>
            <a:xfrm>
              <a:off x="7964906" y="1501359"/>
              <a:ext cx="377099" cy="365600"/>
            </a:xfrm>
            <a:custGeom>
              <a:rect b="b" l="l" r="r" t="t"/>
              <a:pathLst>
                <a:path extrusionOk="0" h="11477" w="11838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3"/>
            <p:cNvSpPr/>
            <p:nvPr/>
          </p:nvSpPr>
          <p:spPr>
            <a:xfrm>
              <a:off x="7965288" y="1499894"/>
              <a:ext cx="202948" cy="193870"/>
            </a:xfrm>
            <a:custGeom>
              <a:rect b="b" l="l" r="r" t="t"/>
              <a:pathLst>
                <a:path extrusionOk="0" h="6086" w="6371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3"/>
            <p:cNvSpPr/>
            <p:nvPr/>
          </p:nvSpPr>
          <p:spPr>
            <a:xfrm>
              <a:off x="8137879" y="1673440"/>
              <a:ext cx="207886" cy="194029"/>
            </a:xfrm>
            <a:custGeom>
              <a:rect b="b" l="l" r="r" t="t"/>
              <a:pathLst>
                <a:path extrusionOk="0" h="6091" w="6526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4" name="Google Shape;1154;p43"/>
          <p:cNvSpPr/>
          <p:nvPr/>
        </p:nvSpPr>
        <p:spPr>
          <a:xfrm>
            <a:off x="5779557" y="2902087"/>
            <a:ext cx="322787" cy="355788"/>
          </a:xfrm>
          <a:custGeom>
            <a:rect b="b" l="l" r="r" t="t"/>
            <a:pathLst>
              <a:path extrusionOk="0" h="11169" w="10133">
                <a:moveTo>
                  <a:pt x="5513" y="358"/>
                </a:moveTo>
                <a:cubicBezTo>
                  <a:pt x="5632" y="358"/>
                  <a:pt x="5751" y="394"/>
                  <a:pt x="5822" y="489"/>
                </a:cubicBezTo>
                <a:cubicBezTo>
                  <a:pt x="5894" y="572"/>
                  <a:pt x="5941" y="691"/>
                  <a:pt x="5929" y="810"/>
                </a:cubicBezTo>
                <a:lnTo>
                  <a:pt x="5882" y="1215"/>
                </a:lnTo>
                <a:lnTo>
                  <a:pt x="2417" y="1215"/>
                </a:lnTo>
                <a:cubicBezTo>
                  <a:pt x="2322" y="1215"/>
                  <a:pt x="2250" y="1287"/>
                  <a:pt x="2250" y="1382"/>
                </a:cubicBezTo>
                <a:cubicBezTo>
                  <a:pt x="2250" y="1465"/>
                  <a:pt x="2322" y="1549"/>
                  <a:pt x="2417" y="1549"/>
                </a:cubicBezTo>
                <a:lnTo>
                  <a:pt x="5846" y="1549"/>
                </a:lnTo>
                <a:lnTo>
                  <a:pt x="5810" y="1989"/>
                </a:lnTo>
                <a:lnTo>
                  <a:pt x="5227" y="1989"/>
                </a:lnTo>
                <a:cubicBezTo>
                  <a:pt x="5132" y="1989"/>
                  <a:pt x="5060" y="2061"/>
                  <a:pt x="5060" y="2156"/>
                </a:cubicBezTo>
                <a:cubicBezTo>
                  <a:pt x="5060" y="2251"/>
                  <a:pt x="5132" y="2322"/>
                  <a:pt x="5227" y="2322"/>
                </a:cubicBezTo>
                <a:lnTo>
                  <a:pt x="5763" y="2322"/>
                </a:lnTo>
                <a:lnTo>
                  <a:pt x="5715" y="2763"/>
                </a:lnTo>
                <a:lnTo>
                  <a:pt x="4572" y="2763"/>
                </a:lnTo>
                <a:cubicBezTo>
                  <a:pt x="4477" y="2763"/>
                  <a:pt x="4405" y="2846"/>
                  <a:pt x="4405" y="2930"/>
                </a:cubicBezTo>
                <a:cubicBezTo>
                  <a:pt x="4405" y="3025"/>
                  <a:pt x="4477" y="3096"/>
                  <a:pt x="4572" y="3096"/>
                </a:cubicBezTo>
                <a:lnTo>
                  <a:pt x="5691" y="3096"/>
                </a:lnTo>
                <a:lnTo>
                  <a:pt x="5644" y="3537"/>
                </a:lnTo>
                <a:lnTo>
                  <a:pt x="5239" y="3537"/>
                </a:lnTo>
                <a:cubicBezTo>
                  <a:pt x="5155" y="3537"/>
                  <a:pt x="5072" y="3620"/>
                  <a:pt x="5072" y="3704"/>
                </a:cubicBezTo>
                <a:cubicBezTo>
                  <a:pt x="5072" y="3799"/>
                  <a:pt x="5155" y="3870"/>
                  <a:pt x="5239" y="3870"/>
                </a:cubicBezTo>
                <a:lnTo>
                  <a:pt x="5608" y="3870"/>
                </a:lnTo>
                <a:lnTo>
                  <a:pt x="5572" y="4311"/>
                </a:lnTo>
                <a:lnTo>
                  <a:pt x="4572" y="4311"/>
                </a:lnTo>
                <a:cubicBezTo>
                  <a:pt x="4477" y="4311"/>
                  <a:pt x="4405" y="4394"/>
                  <a:pt x="4405" y="4478"/>
                </a:cubicBezTo>
                <a:cubicBezTo>
                  <a:pt x="4405" y="4573"/>
                  <a:pt x="4477" y="4644"/>
                  <a:pt x="4572" y="4644"/>
                </a:cubicBezTo>
                <a:lnTo>
                  <a:pt x="5525" y="4644"/>
                </a:lnTo>
                <a:lnTo>
                  <a:pt x="5465" y="5311"/>
                </a:lnTo>
                <a:cubicBezTo>
                  <a:pt x="5429" y="5585"/>
                  <a:pt x="5298" y="5954"/>
                  <a:pt x="4441" y="5954"/>
                </a:cubicBezTo>
                <a:lnTo>
                  <a:pt x="1738" y="5954"/>
                </a:lnTo>
                <a:cubicBezTo>
                  <a:pt x="929" y="5930"/>
                  <a:pt x="798" y="5585"/>
                  <a:pt x="762" y="5299"/>
                </a:cubicBezTo>
                <a:lnTo>
                  <a:pt x="393" y="1549"/>
                </a:lnTo>
                <a:lnTo>
                  <a:pt x="1512" y="1549"/>
                </a:lnTo>
                <a:cubicBezTo>
                  <a:pt x="1595" y="1549"/>
                  <a:pt x="1667" y="1465"/>
                  <a:pt x="1667" y="1382"/>
                </a:cubicBezTo>
                <a:cubicBezTo>
                  <a:pt x="1667" y="1287"/>
                  <a:pt x="1595" y="1215"/>
                  <a:pt x="1512" y="1215"/>
                </a:cubicBezTo>
                <a:lnTo>
                  <a:pt x="357" y="1215"/>
                </a:lnTo>
                <a:lnTo>
                  <a:pt x="321" y="810"/>
                </a:lnTo>
                <a:cubicBezTo>
                  <a:pt x="298" y="691"/>
                  <a:pt x="345" y="572"/>
                  <a:pt x="417" y="489"/>
                </a:cubicBezTo>
                <a:cubicBezTo>
                  <a:pt x="500" y="394"/>
                  <a:pt x="619" y="358"/>
                  <a:pt x="738" y="358"/>
                </a:cubicBezTo>
                <a:close/>
                <a:moveTo>
                  <a:pt x="4370" y="6263"/>
                </a:moveTo>
                <a:lnTo>
                  <a:pt x="4370" y="6549"/>
                </a:lnTo>
                <a:cubicBezTo>
                  <a:pt x="4370" y="6716"/>
                  <a:pt x="4227" y="6859"/>
                  <a:pt x="4048" y="6859"/>
                </a:cubicBezTo>
                <a:lnTo>
                  <a:pt x="2203" y="6859"/>
                </a:lnTo>
                <a:cubicBezTo>
                  <a:pt x="2060" y="6859"/>
                  <a:pt x="1905" y="6716"/>
                  <a:pt x="1905" y="6549"/>
                </a:cubicBezTo>
                <a:lnTo>
                  <a:pt x="1905" y="6263"/>
                </a:lnTo>
                <a:close/>
                <a:moveTo>
                  <a:pt x="762" y="1"/>
                </a:moveTo>
                <a:cubicBezTo>
                  <a:pt x="548" y="1"/>
                  <a:pt x="345" y="84"/>
                  <a:pt x="214" y="251"/>
                </a:cubicBezTo>
                <a:cubicBezTo>
                  <a:pt x="60" y="417"/>
                  <a:pt x="0" y="620"/>
                  <a:pt x="24" y="834"/>
                </a:cubicBezTo>
                <a:lnTo>
                  <a:pt x="464" y="5311"/>
                </a:lnTo>
                <a:cubicBezTo>
                  <a:pt x="512" y="5716"/>
                  <a:pt x="738" y="6168"/>
                  <a:pt x="1607" y="6252"/>
                </a:cubicBezTo>
                <a:lnTo>
                  <a:pt x="1607" y="6525"/>
                </a:lnTo>
                <a:cubicBezTo>
                  <a:pt x="1607" y="6871"/>
                  <a:pt x="1893" y="7168"/>
                  <a:pt x="2250" y="7168"/>
                </a:cubicBezTo>
                <a:lnTo>
                  <a:pt x="3012" y="7168"/>
                </a:lnTo>
                <a:lnTo>
                  <a:pt x="3012" y="8966"/>
                </a:lnTo>
                <a:cubicBezTo>
                  <a:pt x="3012" y="10181"/>
                  <a:pt x="3989" y="11169"/>
                  <a:pt x="5215" y="11169"/>
                </a:cubicBezTo>
                <a:lnTo>
                  <a:pt x="7203" y="11169"/>
                </a:lnTo>
                <a:cubicBezTo>
                  <a:pt x="8406" y="11169"/>
                  <a:pt x="9406" y="10192"/>
                  <a:pt x="9406" y="8966"/>
                </a:cubicBezTo>
                <a:lnTo>
                  <a:pt x="9406" y="5668"/>
                </a:lnTo>
                <a:lnTo>
                  <a:pt x="9680" y="5668"/>
                </a:lnTo>
                <a:cubicBezTo>
                  <a:pt x="9930" y="5668"/>
                  <a:pt x="10132" y="5454"/>
                  <a:pt x="10132" y="5204"/>
                </a:cubicBezTo>
                <a:lnTo>
                  <a:pt x="10132" y="2894"/>
                </a:lnTo>
                <a:cubicBezTo>
                  <a:pt x="10073" y="2656"/>
                  <a:pt x="9882" y="2453"/>
                  <a:pt x="9632" y="2453"/>
                </a:cubicBezTo>
                <a:lnTo>
                  <a:pt x="9406" y="2453"/>
                </a:lnTo>
                <a:lnTo>
                  <a:pt x="9406" y="1763"/>
                </a:lnTo>
                <a:cubicBezTo>
                  <a:pt x="9406" y="1680"/>
                  <a:pt x="9335" y="1608"/>
                  <a:pt x="9251" y="1608"/>
                </a:cubicBezTo>
                <a:cubicBezTo>
                  <a:pt x="9156" y="1608"/>
                  <a:pt x="9084" y="1680"/>
                  <a:pt x="9084" y="1763"/>
                </a:cubicBezTo>
                <a:lnTo>
                  <a:pt x="9084" y="2453"/>
                </a:lnTo>
                <a:lnTo>
                  <a:pt x="8858" y="2453"/>
                </a:lnTo>
                <a:cubicBezTo>
                  <a:pt x="8608" y="2453"/>
                  <a:pt x="8394" y="2656"/>
                  <a:pt x="8394" y="2918"/>
                </a:cubicBezTo>
                <a:lnTo>
                  <a:pt x="8394" y="3549"/>
                </a:lnTo>
                <a:cubicBezTo>
                  <a:pt x="8394" y="3644"/>
                  <a:pt x="8477" y="3716"/>
                  <a:pt x="8561" y="3716"/>
                </a:cubicBezTo>
                <a:cubicBezTo>
                  <a:pt x="8656" y="3716"/>
                  <a:pt x="8727" y="3644"/>
                  <a:pt x="8727" y="3549"/>
                </a:cubicBezTo>
                <a:lnTo>
                  <a:pt x="8727" y="2918"/>
                </a:lnTo>
                <a:cubicBezTo>
                  <a:pt x="8727" y="2846"/>
                  <a:pt x="8787" y="2787"/>
                  <a:pt x="8858" y="2787"/>
                </a:cubicBezTo>
                <a:lnTo>
                  <a:pt x="9632" y="2787"/>
                </a:lnTo>
                <a:cubicBezTo>
                  <a:pt x="9704" y="2787"/>
                  <a:pt x="9763" y="2846"/>
                  <a:pt x="9763" y="2918"/>
                </a:cubicBezTo>
                <a:lnTo>
                  <a:pt x="9763" y="5228"/>
                </a:lnTo>
                <a:cubicBezTo>
                  <a:pt x="9763" y="5299"/>
                  <a:pt x="9704" y="5359"/>
                  <a:pt x="9632" y="5359"/>
                </a:cubicBezTo>
                <a:lnTo>
                  <a:pt x="8858" y="5359"/>
                </a:lnTo>
                <a:cubicBezTo>
                  <a:pt x="8787" y="5359"/>
                  <a:pt x="8727" y="5299"/>
                  <a:pt x="8727" y="5228"/>
                </a:cubicBezTo>
                <a:lnTo>
                  <a:pt x="8727" y="4251"/>
                </a:lnTo>
                <a:cubicBezTo>
                  <a:pt x="8727" y="4168"/>
                  <a:pt x="8656" y="4097"/>
                  <a:pt x="8561" y="4097"/>
                </a:cubicBezTo>
                <a:cubicBezTo>
                  <a:pt x="8477" y="4097"/>
                  <a:pt x="8394" y="4168"/>
                  <a:pt x="8394" y="4251"/>
                </a:cubicBezTo>
                <a:lnTo>
                  <a:pt x="8394" y="5228"/>
                </a:lnTo>
                <a:cubicBezTo>
                  <a:pt x="8394" y="5478"/>
                  <a:pt x="8608" y="5680"/>
                  <a:pt x="8858" y="5680"/>
                </a:cubicBezTo>
                <a:lnTo>
                  <a:pt x="9049" y="5680"/>
                </a:lnTo>
                <a:lnTo>
                  <a:pt x="9049" y="8990"/>
                </a:lnTo>
                <a:cubicBezTo>
                  <a:pt x="9049" y="10014"/>
                  <a:pt x="8215" y="10859"/>
                  <a:pt x="7179" y="10859"/>
                </a:cubicBezTo>
                <a:lnTo>
                  <a:pt x="5179" y="10859"/>
                </a:lnTo>
                <a:cubicBezTo>
                  <a:pt x="4155" y="10859"/>
                  <a:pt x="3310" y="10026"/>
                  <a:pt x="3310" y="8990"/>
                </a:cubicBezTo>
                <a:lnTo>
                  <a:pt x="3310" y="7192"/>
                </a:lnTo>
                <a:lnTo>
                  <a:pt x="4072" y="7192"/>
                </a:lnTo>
                <a:cubicBezTo>
                  <a:pt x="4405" y="7192"/>
                  <a:pt x="4703" y="6906"/>
                  <a:pt x="4703" y="6549"/>
                </a:cubicBezTo>
                <a:lnTo>
                  <a:pt x="4703" y="6263"/>
                </a:lnTo>
                <a:cubicBezTo>
                  <a:pt x="5572" y="6204"/>
                  <a:pt x="5810" y="5728"/>
                  <a:pt x="5858" y="5323"/>
                </a:cubicBezTo>
                <a:lnTo>
                  <a:pt x="5941" y="4478"/>
                </a:lnTo>
                <a:lnTo>
                  <a:pt x="6013" y="3704"/>
                </a:lnTo>
                <a:lnTo>
                  <a:pt x="6096" y="2930"/>
                </a:lnTo>
                <a:lnTo>
                  <a:pt x="6239" y="1382"/>
                </a:lnTo>
                <a:lnTo>
                  <a:pt x="6298" y="834"/>
                </a:lnTo>
                <a:cubicBezTo>
                  <a:pt x="6310" y="620"/>
                  <a:pt x="6251" y="417"/>
                  <a:pt x="6108" y="251"/>
                </a:cubicBezTo>
                <a:cubicBezTo>
                  <a:pt x="5953" y="84"/>
                  <a:pt x="5763" y="1"/>
                  <a:pt x="556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5" name="Google Shape;1155;p43"/>
          <p:cNvGrpSpPr/>
          <p:nvPr/>
        </p:nvGrpSpPr>
        <p:grpSpPr>
          <a:xfrm>
            <a:off x="8007400" y="2902278"/>
            <a:ext cx="285230" cy="355597"/>
            <a:chOff x="8007400" y="2902278"/>
            <a:chExt cx="285230" cy="355597"/>
          </a:xfrm>
        </p:grpSpPr>
        <p:sp>
          <p:nvSpPr>
            <p:cNvPr id="1156" name="Google Shape;1156;p43"/>
            <p:cNvSpPr/>
            <p:nvPr/>
          </p:nvSpPr>
          <p:spPr>
            <a:xfrm>
              <a:off x="8134820" y="3165305"/>
              <a:ext cx="39851" cy="39851"/>
            </a:xfrm>
            <a:custGeom>
              <a:rect b="b" l="l" r="r" t="t"/>
              <a:pathLst>
                <a:path extrusionOk="0" h="1251" w="1251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3"/>
            <p:cNvSpPr/>
            <p:nvPr/>
          </p:nvSpPr>
          <p:spPr>
            <a:xfrm>
              <a:off x="8007400" y="2902278"/>
              <a:ext cx="285230" cy="355597"/>
            </a:xfrm>
            <a:custGeom>
              <a:rect b="b" l="l" r="r" t="t"/>
              <a:pathLst>
                <a:path extrusionOk="0" h="11163" w="8954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8" name="Google Shape;1158;p43"/>
          <p:cNvGrpSpPr/>
          <p:nvPr/>
        </p:nvGrpSpPr>
        <p:grpSpPr>
          <a:xfrm>
            <a:off x="6219124" y="2902788"/>
            <a:ext cx="318231" cy="355470"/>
            <a:chOff x="6219124" y="2902788"/>
            <a:chExt cx="318231" cy="355470"/>
          </a:xfrm>
        </p:grpSpPr>
        <p:sp>
          <p:nvSpPr>
            <p:cNvPr id="1159" name="Google Shape;1159;p43"/>
            <p:cNvSpPr/>
            <p:nvPr/>
          </p:nvSpPr>
          <p:spPr>
            <a:xfrm>
              <a:off x="6219124" y="2990994"/>
              <a:ext cx="140353" cy="267263"/>
            </a:xfrm>
            <a:custGeom>
              <a:rect b="b" l="l" r="r" t="t"/>
              <a:pathLst>
                <a:path extrusionOk="0" h="8390" w="4406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3"/>
            <p:cNvSpPr/>
            <p:nvPr/>
          </p:nvSpPr>
          <p:spPr>
            <a:xfrm>
              <a:off x="6268054" y="2902788"/>
              <a:ext cx="269302" cy="354705"/>
            </a:xfrm>
            <a:custGeom>
              <a:rect b="b" l="l" r="r" t="t"/>
              <a:pathLst>
                <a:path extrusionOk="0" h="11135" w="8454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6407993" y="2995773"/>
              <a:ext cx="31505" cy="37207"/>
            </a:xfrm>
            <a:custGeom>
              <a:rect b="b" l="l" r="r" t="t"/>
              <a:pathLst>
                <a:path extrusionOk="0" h="1168" w="989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2" name="Google Shape;1162;p43"/>
          <p:cNvGrpSpPr/>
          <p:nvPr/>
        </p:nvGrpSpPr>
        <p:grpSpPr>
          <a:xfrm>
            <a:off x="4969421" y="2902852"/>
            <a:ext cx="185109" cy="355406"/>
            <a:chOff x="4969421" y="2902852"/>
            <a:chExt cx="185109" cy="355406"/>
          </a:xfrm>
        </p:grpSpPr>
        <p:sp>
          <p:nvSpPr>
            <p:cNvPr id="1163" name="Google Shape;1163;p43"/>
            <p:cNvSpPr/>
            <p:nvPr/>
          </p:nvSpPr>
          <p:spPr>
            <a:xfrm>
              <a:off x="5022906" y="3084138"/>
              <a:ext cx="16310" cy="15959"/>
            </a:xfrm>
            <a:custGeom>
              <a:rect b="b" l="l" r="r" t="t"/>
              <a:pathLst>
                <a:path extrusionOk="0" h="501" w="512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5086998" y="3107265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5039566" y="3205092"/>
              <a:ext cx="13315" cy="13347"/>
            </a:xfrm>
            <a:custGeom>
              <a:rect b="b" l="l" r="r" t="t"/>
              <a:pathLst>
                <a:path extrusionOk="0" h="419" w="418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3"/>
            <p:cNvSpPr/>
            <p:nvPr/>
          </p:nvSpPr>
          <p:spPr>
            <a:xfrm>
              <a:off x="5086998" y="3175530"/>
              <a:ext cx="13284" cy="13315"/>
            </a:xfrm>
            <a:custGeom>
              <a:rect b="b" l="l" r="r" t="t"/>
              <a:pathLst>
                <a:path extrusionOk="0" h="418" w="417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5033131" y="3137623"/>
              <a:ext cx="17106" cy="17106"/>
            </a:xfrm>
            <a:custGeom>
              <a:rect b="b" l="l" r="r" t="t"/>
              <a:pathLst>
                <a:path extrusionOk="0" h="537" w="537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4969421" y="2902852"/>
              <a:ext cx="185109" cy="355406"/>
            </a:xfrm>
            <a:custGeom>
              <a:rect b="b" l="l" r="r" t="t"/>
              <a:pathLst>
                <a:path extrusionOk="0" h="11157" w="5811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9" name="Google Shape;1169;p43"/>
          <p:cNvSpPr/>
          <p:nvPr/>
        </p:nvSpPr>
        <p:spPr>
          <a:xfrm>
            <a:off x="7574555" y="2903043"/>
            <a:ext cx="303387" cy="355597"/>
          </a:xfrm>
          <a:custGeom>
            <a:rect b="b" l="l" r="r" t="t"/>
            <a:pathLst>
              <a:path extrusionOk="0" h="11163" w="9524">
                <a:moveTo>
                  <a:pt x="4791" y="3888"/>
                </a:moveTo>
                <a:cubicBezTo>
                  <a:pt x="5165" y="3888"/>
                  <a:pt x="5540" y="3936"/>
                  <a:pt x="5909" y="4031"/>
                </a:cubicBezTo>
                <a:lnTo>
                  <a:pt x="5909" y="4543"/>
                </a:lnTo>
                <a:cubicBezTo>
                  <a:pt x="5540" y="4442"/>
                  <a:pt x="5168" y="4391"/>
                  <a:pt x="4796" y="4391"/>
                </a:cubicBezTo>
                <a:cubicBezTo>
                  <a:pt x="4423" y="4391"/>
                  <a:pt x="4051" y="4442"/>
                  <a:pt x="3682" y="4543"/>
                </a:cubicBezTo>
                <a:lnTo>
                  <a:pt x="3682" y="4031"/>
                </a:lnTo>
                <a:cubicBezTo>
                  <a:pt x="4045" y="3936"/>
                  <a:pt x="4418" y="3888"/>
                  <a:pt x="4791" y="3888"/>
                </a:cubicBezTo>
                <a:close/>
                <a:moveTo>
                  <a:pt x="4778" y="4724"/>
                </a:moveTo>
                <a:cubicBezTo>
                  <a:pt x="5150" y="4724"/>
                  <a:pt x="5522" y="4775"/>
                  <a:pt x="5897" y="4876"/>
                </a:cubicBezTo>
                <a:lnTo>
                  <a:pt x="5897" y="5305"/>
                </a:lnTo>
                <a:cubicBezTo>
                  <a:pt x="5522" y="5210"/>
                  <a:pt x="5150" y="5162"/>
                  <a:pt x="4778" y="5162"/>
                </a:cubicBezTo>
                <a:cubicBezTo>
                  <a:pt x="4406" y="5162"/>
                  <a:pt x="4034" y="5210"/>
                  <a:pt x="3659" y="5305"/>
                </a:cubicBezTo>
                <a:lnTo>
                  <a:pt x="3659" y="4876"/>
                </a:lnTo>
                <a:cubicBezTo>
                  <a:pt x="4034" y="4775"/>
                  <a:pt x="4406" y="4724"/>
                  <a:pt x="4778" y="4724"/>
                </a:cubicBezTo>
                <a:close/>
                <a:moveTo>
                  <a:pt x="4778" y="5492"/>
                </a:moveTo>
                <a:cubicBezTo>
                  <a:pt x="5132" y="5492"/>
                  <a:pt x="5486" y="5537"/>
                  <a:pt x="5837" y="5626"/>
                </a:cubicBezTo>
                <a:cubicBezTo>
                  <a:pt x="5778" y="5698"/>
                  <a:pt x="5706" y="5769"/>
                  <a:pt x="5611" y="5852"/>
                </a:cubicBezTo>
                <a:cubicBezTo>
                  <a:pt x="5325" y="6091"/>
                  <a:pt x="5052" y="6186"/>
                  <a:pt x="4778" y="6186"/>
                </a:cubicBezTo>
                <a:cubicBezTo>
                  <a:pt x="4516" y="6186"/>
                  <a:pt x="4230" y="6067"/>
                  <a:pt x="3944" y="5852"/>
                </a:cubicBezTo>
                <a:lnTo>
                  <a:pt x="3932" y="5829"/>
                </a:lnTo>
                <a:cubicBezTo>
                  <a:pt x="3861" y="5769"/>
                  <a:pt x="3801" y="5698"/>
                  <a:pt x="3718" y="5626"/>
                </a:cubicBezTo>
                <a:cubicBezTo>
                  <a:pt x="4069" y="5537"/>
                  <a:pt x="4423" y="5492"/>
                  <a:pt x="4778" y="5492"/>
                </a:cubicBezTo>
                <a:close/>
                <a:moveTo>
                  <a:pt x="4803" y="9277"/>
                </a:moveTo>
                <a:cubicBezTo>
                  <a:pt x="5172" y="9277"/>
                  <a:pt x="5538" y="9411"/>
                  <a:pt x="5909" y="9674"/>
                </a:cubicBezTo>
                <a:lnTo>
                  <a:pt x="5909" y="9901"/>
                </a:lnTo>
                <a:cubicBezTo>
                  <a:pt x="5540" y="9799"/>
                  <a:pt x="5168" y="9749"/>
                  <a:pt x="4796" y="9749"/>
                </a:cubicBezTo>
                <a:cubicBezTo>
                  <a:pt x="4423" y="9749"/>
                  <a:pt x="4051" y="9799"/>
                  <a:pt x="3682" y="9901"/>
                </a:cubicBezTo>
                <a:lnTo>
                  <a:pt x="3682" y="9674"/>
                </a:lnTo>
                <a:cubicBezTo>
                  <a:pt x="4067" y="9408"/>
                  <a:pt x="4437" y="9277"/>
                  <a:pt x="4803" y="9277"/>
                </a:cubicBezTo>
                <a:close/>
                <a:moveTo>
                  <a:pt x="4778" y="10070"/>
                </a:moveTo>
                <a:cubicBezTo>
                  <a:pt x="5150" y="10070"/>
                  <a:pt x="5522" y="10121"/>
                  <a:pt x="5897" y="10222"/>
                </a:cubicBezTo>
                <a:lnTo>
                  <a:pt x="5897" y="10329"/>
                </a:lnTo>
                <a:cubicBezTo>
                  <a:pt x="5909" y="10591"/>
                  <a:pt x="5683" y="10817"/>
                  <a:pt x="5409" y="10817"/>
                </a:cubicBezTo>
                <a:lnTo>
                  <a:pt x="4159" y="10817"/>
                </a:lnTo>
                <a:cubicBezTo>
                  <a:pt x="3885" y="10817"/>
                  <a:pt x="3659" y="10591"/>
                  <a:pt x="3659" y="10329"/>
                </a:cubicBezTo>
                <a:lnTo>
                  <a:pt x="3659" y="10222"/>
                </a:lnTo>
                <a:cubicBezTo>
                  <a:pt x="4034" y="10121"/>
                  <a:pt x="4406" y="10070"/>
                  <a:pt x="4778" y="10070"/>
                </a:cubicBezTo>
                <a:close/>
                <a:moveTo>
                  <a:pt x="6668" y="0"/>
                </a:moveTo>
                <a:cubicBezTo>
                  <a:pt x="6280" y="0"/>
                  <a:pt x="6026" y="240"/>
                  <a:pt x="5956" y="280"/>
                </a:cubicBezTo>
                <a:cubicBezTo>
                  <a:pt x="5599" y="513"/>
                  <a:pt x="5188" y="629"/>
                  <a:pt x="4778" y="629"/>
                </a:cubicBezTo>
                <a:cubicBezTo>
                  <a:pt x="4367" y="629"/>
                  <a:pt x="3956" y="513"/>
                  <a:pt x="3599" y="280"/>
                </a:cubicBezTo>
                <a:lnTo>
                  <a:pt x="3408" y="161"/>
                </a:lnTo>
                <a:cubicBezTo>
                  <a:pt x="3245" y="55"/>
                  <a:pt x="3064" y="5"/>
                  <a:pt x="2885" y="5"/>
                </a:cubicBezTo>
                <a:cubicBezTo>
                  <a:pt x="2545" y="5"/>
                  <a:pt x="2215" y="186"/>
                  <a:pt x="2027" y="507"/>
                </a:cubicBezTo>
                <a:lnTo>
                  <a:pt x="1599" y="1292"/>
                </a:lnTo>
                <a:cubicBezTo>
                  <a:pt x="1337" y="1769"/>
                  <a:pt x="1503" y="2352"/>
                  <a:pt x="1980" y="2602"/>
                </a:cubicBezTo>
                <a:lnTo>
                  <a:pt x="2944" y="3138"/>
                </a:lnTo>
                <a:cubicBezTo>
                  <a:pt x="3182" y="3269"/>
                  <a:pt x="3325" y="3507"/>
                  <a:pt x="3325" y="3781"/>
                </a:cubicBezTo>
                <a:lnTo>
                  <a:pt x="3325" y="5162"/>
                </a:lnTo>
                <a:cubicBezTo>
                  <a:pt x="3063" y="4805"/>
                  <a:pt x="2813" y="4376"/>
                  <a:pt x="2551" y="3840"/>
                </a:cubicBezTo>
                <a:cubicBezTo>
                  <a:pt x="2299" y="3327"/>
                  <a:pt x="1836" y="3098"/>
                  <a:pt x="1377" y="3098"/>
                </a:cubicBezTo>
                <a:cubicBezTo>
                  <a:pt x="685" y="3098"/>
                  <a:pt x="1" y="3616"/>
                  <a:pt x="51" y="4459"/>
                </a:cubicBezTo>
                <a:cubicBezTo>
                  <a:pt x="51" y="4507"/>
                  <a:pt x="51" y="4543"/>
                  <a:pt x="63" y="4578"/>
                </a:cubicBezTo>
                <a:cubicBezTo>
                  <a:pt x="134" y="5198"/>
                  <a:pt x="218" y="5817"/>
                  <a:pt x="325" y="6388"/>
                </a:cubicBezTo>
                <a:cubicBezTo>
                  <a:pt x="336" y="6464"/>
                  <a:pt x="416" y="6521"/>
                  <a:pt x="494" y="6521"/>
                </a:cubicBezTo>
                <a:cubicBezTo>
                  <a:pt x="501" y="6521"/>
                  <a:pt x="508" y="6520"/>
                  <a:pt x="515" y="6519"/>
                </a:cubicBezTo>
                <a:cubicBezTo>
                  <a:pt x="611" y="6495"/>
                  <a:pt x="670" y="6412"/>
                  <a:pt x="658" y="6329"/>
                </a:cubicBezTo>
                <a:cubicBezTo>
                  <a:pt x="551" y="5769"/>
                  <a:pt x="468" y="5150"/>
                  <a:pt x="384" y="4543"/>
                </a:cubicBezTo>
                <a:lnTo>
                  <a:pt x="384" y="4448"/>
                </a:lnTo>
                <a:cubicBezTo>
                  <a:pt x="349" y="3807"/>
                  <a:pt x="862" y="3421"/>
                  <a:pt x="1380" y="3421"/>
                </a:cubicBezTo>
                <a:cubicBezTo>
                  <a:pt x="1729" y="3421"/>
                  <a:pt x="2079" y="3595"/>
                  <a:pt x="2265" y="3983"/>
                </a:cubicBezTo>
                <a:cubicBezTo>
                  <a:pt x="3081" y="5674"/>
                  <a:pt x="3926" y="6519"/>
                  <a:pt x="4772" y="6519"/>
                </a:cubicBezTo>
                <a:cubicBezTo>
                  <a:pt x="5617" y="6519"/>
                  <a:pt x="6462" y="5674"/>
                  <a:pt x="7278" y="3983"/>
                </a:cubicBezTo>
                <a:cubicBezTo>
                  <a:pt x="7466" y="3603"/>
                  <a:pt x="7818" y="3428"/>
                  <a:pt x="8167" y="3428"/>
                </a:cubicBezTo>
                <a:cubicBezTo>
                  <a:pt x="8703" y="3428"/>
                  <a:pt x="9229" y="3841"/>
                  <a:pt x="9135" y="4555"/>
                </a:cubicBezTo>
                <a:cubicBezTo>
                  <a:pt x="9004" y="5757"/>
                  <a:pt x="8623" y="8198"/>
                  <a:pt x="8052" y="9258"/>
                </a:cubicBezTo>
                <a:cubicBezTo>
                  <a:pt x="7840" y="9638"/>
                  <a:pt x="7443" y="9848"/>
                  <a:pt x="7039" y="9848"/>
                </a:cubicBezTo>
                <a:cubicBezTo>
                  <a:pt x="6786" y="9848"/>
                  <a:pt x="6529" y="9765"/>
                  <a:pt x="6314" y="9591"/>
                </a:cubicBezTo>
                <a:cubicBezTo>
                  <a:pt x="6254" y="9555"/>
                  <a:pt x="5921" y="9329"/>
                  <a:pt x="5861" y="9281"/>
                </a:cubicBezTo>
                <a:cubicBezTo>
                  <a:pt x="5493" y="9072"/>
                  <a:pt x="5125" y="8962"/>
                  <a:pt x="4752" y="8962"/>
                </a:cubicBezTo>
                <a:cubicBezTo>
                  <a:pt x="4340" y="8962"/>
                  <a:pt x="3923" y="9096"/>
                  <a:pt x="3492" y="9377"/>
                </a:cubicBezTo>
                <a:cubicBezTo>
                  <a:pt x="3480" y="9389"/>
                  <a:pt x="3230" y="9567"/>
                  <a:pt x="3218" y="9579"/>
                </a:cubicBezTo>
                <a:cubicBezTo>
                  <a:pt x="2982" y="9768"/>
                  <a:pt x="2715" y="9875"/>
                  <a:pt x="2442" y="9875"/>
                </a:cubicBezTo>
                <a:cubicBezTo>
                  <a:pt x="2372" y="9875"/>
                  <a:pt x="2301" y="9868"/>
                  <a:pt x="2230" y="9853"/>
                </a:cubicBezTo>
                <a:cubicBezTo>
                  <a:pt x="1908" y="9793"/>
                  <a:pt x="1634" y="9579"/>
                  <a:pt x="1456" y="9258"/>
                </a:cubicBezTo>
                <a:cubicBezTo>
                  <a:pt x="1444" y="9222"/>
                  <a:pt x="1432" y="9198"/>
                  <a:pt x="1408" y="9174"/>
                </a:cubicBezTo>
                <a:cubicBezTo>
                  <a:pt x="1194" y="8686"/>
                  <a:pt x="980" y="8007"/>
                  <a:pt x="789" y="7174"/>
                </a:cubicBezTo>
                <a:cubicBezTo>
                  <a:pt x="780" y="7098"/>
                  <a:pt x="717" y="7044"/>
                  <a:pt x="649" y="7044"/>
                </a:cubicBezTo>
                <a:cubicBezTo>
                  <a:pt x="632" y="7044"/>
                  <a:pt x="615" y="7048"/>
                  <a:pt x="599" y="7055"/>
                </a:cubicBezTo>
                <a:cubicBezTo>
                  <a:pt x="503" y="7067"/>
                  <a:pt x="444" y="7150"/>
                  <a:pt x="480" y="7245"/>
                </a:cubicBezTo>
                <a:cubicBezTo>
                  <a:pt x="670" y="8127"/>
                  <a:pt x="884" y="8817"/>
                  <a:pt x="1134" y="9329"/>
                </a:cubicBezTo>
                <a:lnTo>
                  <a:pt x="1182" y="9412"/>
                </a:lnTo>
                <a:cubicBezTo>
                  <a:pt x="1396" y="9817"/>
                  <a:pt x="1742" y="10091"/>
                  <a:pt x="2170" y="10174"/>
                </a:cubicBezTo>
                <a:cubicBezTo>
                  <a:pt x="2265" y="10186"/>
                  <a:pt x="2349" y="10210"/>
                  <a:pt x="2444" y="10210"/>
                </a:cubicBezTo>
                <a:cubicBezTo>
                  <a:pt x="2742" y="10210"/>
                  <a:pt x="3039" y="10103"/>
                  <a:pt x="3301" y="9924"/>
                </a:cubicBezTo>
                <a:lnTo>
                  <a:pt x="3301" y="10341"/>
                </a:lnTo>
                <a:cubicBezTo>
                  <a:pt x="3301" y="10805"/>
                  <a:pt x="3670" y="11163"/>
                  <a:pt x="4123" y="11163"/>
                </a:cubicBezTo>
                <a:lnTo>
                  <a:pt x="5373" y="11163"/>
                </a:lnTo>
                <a:cubicBezTo>
                  <a:pt x="5837" y="11163"/>
                  <a:pt x="6195" y="10782"/>
                  <a:pt x="6195" y="10341"/>
                </a:cubicBezTo>
                <a:lnTo>
                  <a:pt x="6195" y="9924"/>
                </a:lnTo>
                <a:cubicBezTo>
                  <a:pt x="6454" y="10105"/>
                  <a:pt x="6745" y="10191"/>
                  <a:pt x="7032" y="10191"/>
                </a:cubicBezTo>
                <a:cubicBezTo>
                  <a:pt x="7576" y="10191"/>
                  <a:pt x="8104" y="9883"/>
                  <a:pt x="8361" y="9329"/>
                </a:cubicBezTo>
                <a:cubicBezTo>
                  <a:pt x="9016" y="7912"/>
                  <a:pt x="9421" y="5067"/>
                  <a:pt x="9445" y="4495"/>
                </a:cubicBezTo>
                <a:cubicBezTo>
                  <a:pt x="9524" y="3627"/>
                  <a:pt x="8846" y="3100"/>
                  <a:pt x="8157" y="3100"/>
                </a:cubicBezTo>
                <a:cubicBezTo>
                  <a:pt x="7702" y="3100"/>
                  <a:pt x="7243" y="3329"/>
                  <a:pt x="6992" y="3840"/>
                </a:cubicBezTo>
                <a:cubicBezTo>
                  <a:pt x="6742" y="4376"/>
                  <a:pt x="6480" y="4805"/>
                  <a:pt x="6218" y="5162"/>
                </a:cubicBezTo>
                <a:lnTo>
                  <a:pt x="6218" y="3781"/>
                </a:lnTo>
                <a:cubicBezTo>
                  <a:pt x="6218" y="3507"/>
                  <a:pt x="6373" y="3269"/>
                  <a:pt x="6599" y="3138"/>
                </a:cubicBezTo>
                <a:lnTo>
                  <a:pt x="7564" y="2602"/>
                </a:lnTo>
                <a:cubicBezTo>
                  <a:pt x="8040" y="2352"/>
                  <a:pt x="8207" y="1757"/>
                  <a:pt x="7945" y="1292"/>
                </a:cubicBezTo>
                <a:lnTo>
                  <a:pt x="7885" y="1173"/>
                </a:lnTo>
                <a:cubicBezTo>
                  <a:pt x="7853" y="1124"/>
                  <a:pt x="7797" y="1092"/>
                  <a:pt x="7739" y="1092"/>
                </a:cubicBezTo>
                <a:cubicBezTo>
                  <a:pt x="7712" y="1092"/>
                  <a:pt x="7685" y="1099"/>
                  <a:pt x="7659" y="1114"/>
                </a:cubicBezTo>
                <a:cubicBezTo>
                  <a:pt x="7588" y="1161"/>
                  <a:pt x="7564" y="1269"/>
                  <a:pt x="7599" y="1340"/>
                </a:cubicBezTo>
                <a:lnTo>
                  <a:pt x="7659" y="1459"/>
                </a:lnTo>
                <a:cubicBezTo>
                  <a:pt x="7826" y="1769"/>
                  <a:pt x="7730" y="2162"/>
                  <a:pt x="7409" y="2340"/>
                </a:cubicBezTo>
                <a:lnTo>
                  <a:pt x="6445" y="2876"/>
                </a:lnTo>
                <a:cubicBezTo>
                  <a:pt x="6135" y="3054"/>
                  <a:pt x="5933" y="3364"/>
                  <a:pt x="5909" y="3721"/>
                </a:cubicBezTo>
                <a:cubicBezTo>
                  <a:pt x="5534" y="3626"/>
                  <a:pt x="5159" y="3578"/>
                  <a:pt x="4782" y="3578"/>
                </a:cubicBezTo>
                <a:cubicBezTo>
                  <a:pt x="4406" y="3578"/>
                  <a:pt x="4028" y="3626"/>
                  <a:pt x="3647" y="3721"/>
                </a:cubicBezTo>
                <a:cubicBezTo>
                  <a:pt x="3611" y="3364"/>
                  <a:pt x="3420" y="3031"/>
                  <a:pt x="3111" y="2876"/>
                </a:cubicBezTo>
                <a:lnTo>
                  <a:pt x="2146" y="2340"/>
                </a:lnTo>
                <a:cubicBezTo>
                  <a:pt x="1837" y="2173"/>
                  <a:pt x="1706" y="1769"/>
                  <a:pt x="1884" y="1459"/>
                </a:cubicBezTo>
                <a:lnTo>
                  <a:pt x="2325" y="673"/>
                </a:lnTo>
                <a:cubicBezTo>
                  <a:pt x="2441" y="457"/>
                  <a:pt x="2657" y="336"/>
                  <a:pt x="2879" y="336"/>
                </a:cubicBezTo>
                <a:cubicBezTo>
                  <a:pt x="2999" y="336"/>
                  <a:pt x="3121" y="372"/>
                  <a:pt x="3230" y="447"/>
                </a:cubicBezTo>
                <a:cubicBezTo>
                  <a:pt x="3337" y="495"/>
                  <a:pt x="3873" y="971"/>
                  <a:pt x="4778" y="971"/>
                </a:cubicBezTo>
                <a:cubicBezTo>
                  <a:pt x="5683" y="971"/>
                  <a:pt x="6218" y="495"/>
                  <a:pt x="6326" y="447"/>
                </a:cubicBezTo>
                <a:cubicBezTo>
                  <a:pt x="6434" y="372"/>
                  <a:pt x="6556" y="336"/>
                  <a:pt x="6677" y="336"/>
                </a:cubicBezTo>
                <a:cubicBezTo>
                  <a:pt x="6899" y="336"/>
                  <a:pt x="7115" y="457"/>
                  <a:pt x="7230" y="673"/>
                </a:cubicBezTo>
                <a:cubicBezTo>
                  <a:pt x="7263" y="723"/>
                  <a:pt x="7325" y="749"/>
                  <a:pt x="7383" y="749"/>
                </a:cubicBezTo>
                <a:cubicBezTo>
                  <a:pt x="7409" y="749"/>
                  <a:pt x="7434" y="744"/>
                  <a:pt x="7457" y="733"/>
                </a:cubicBezTo>
                <a:cubicBezTo>
                  <a:pt x="7528" y="685"/>
                  <a:pt x="7564" y="578"/>
                  <a:pt x="7516" y="507"/>
                </a:cubicBezTo>
                <a:cubicBezTo>
                  <a:pt x="7385" y="268"/>
                  <a:pt x="7159" y="102"/>
                  <a:pt x="6909" y="30"/>
                </a:cubicBezTo>
                <a:cubicBezTo>
                  <a:pt x="6824" y="9"/>
                  <a:pt x="6744" y="0"/>
                  <a:pt x="666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43"/>
          <p:cNvSpPr/>
          <p:nvPr/>
        </p:nvSpPr>
        <p:spPr>
          <a:xfrm>
            <a:off x="7121800" y="2902852"/>
            <a:ext cx="318231" cy="354642"/>
          </a:xfrm>
          <a:custGeom>
            <a:rect b="b" l="l" r="r" t="t"/>
            <a:pathLst>
              <a:path extrusionOk="0" h="11133" w="9990">
                <a:moveTo>
                  <a:pt x="3096" y="1"/>
                </a:moveTo>
                <a:cubicBezTo>
                  <a:pt x="1358" y="36"/>
                  <a:pt x="0" y="1656"/>
                  <a:pt x="346" y="3418"/>
                </a:cubicBezTo>
                <a:cubicBezTo>
                  <a:pt x="356" y="3494"/>
                  <a:pt x="437" y="3550"/>
                  <a:pt x="514" y="3550"/>
                </a:cubicBezTo>
                <a:cubicBezTo>
                  <a:pt x="522" y="3550"/>
                  <a:pt x="529" y="3550"/>
                  <a:pt x="536" y="3549"/>
                </a:cubicBezTo>
                <a:cubicBezTo>
                  <a:pt x="631" y="3525"/>
                  <a:pt x="691" y="3441"/>
                  <a:pt x="667" y="3358"/>
                </a:cubicBezTo>
                <a:cubicBezTo>
                  <a:pt x="369" y="1810"/>
                  <a:pt x="1560" y="358"/>
                  <a:pt x="3108" y="334"/>
                </a:cubicBezTo>
                <a:cubicBezTo>
                  <a:pt x="3128" y="333"/>
                  <a:pt x="3148" y="333"/>
                  <a:pt x="3168" y="333"/>
                </a:cubicBezTo>
                <a:cubicBezTo>
                  <a:pt x="3671" y="333"/>
                  <a:pt x="4160" y="476"/>
                  <a:pt x="4572" y="763"/>
                </a:cubicBezTo>
                <a:cubicBezTo>
                  <a:pt x="4745" y="876"/>
                  <a:pt x="4935" y="932"/>
                  <a:pt x="5124" y="932"/>
                </a:cubicBezTo>
                <a:cubicBezTo>
                  <a:pt x="5313" y="932"/>
                  <a:pt x="5501" y="876"/>
                  <a:pt x="5668" y="763"/>
                </a:cubicBezTo>
                <a:cubicBezTo>
                  <a:pt x="6113" y="465"/>
                  <a:pt x="6597" y="331"/>
                  <a:pt x="7070" y="331"/>
                </a:cubicBezTo>
                <a:cubicBezTo>
                  <a:pt x="8393" y="331"/>
                  <a:pt x="9624" y="1384"/>
                  <a:pt x="9632" y="2858"/>
                </a:cubicBezTo>
                <a:cubicBezTo>
                  <a:pt x="9632" y="3477"/>
                  <a:pt x="9406" y="4073"/>
                  <a:pt x="9025" y="4525"/>
                </a:cubicBezTo>
                <a:cubicBezTo>
                  <a:pt x="8370" y="5287"/>
                  <a:pt x="8013" y="6228"/>
                  <a:pt x="8013" y="7192"/>
                </a:cubicBezTo>
                <a:lnTo>
                  <a:pt x="8013" y="8966"/>
                </a:lnTo>
                <a:cubicBezTo>
                  <a:pt x="8013" y="9930"/>
                  <a:pt x="7263" y="10716"/>
                  <a:pt x="6322" y="10811"/>
                </a:cubicBezTo>
                <a:lnTo>
                  <a:pt x="6322" y="8573"/>
                </a:lnTo>
                <a:cubicBezTo>
                  <a:pt x="6322" y="7918"/>
                  <a:pt x="5787" y="7382"/>
                  <a:pt x="5132" y="7382"/>
                </a:cubicBezTo>
                <a:cubicBezTo>
                  <a:pt x="4477" y="7382"/>
                  <a:pt x="3941" y="7918"/>
                  <a:pt x="3941" y="8573"/>
                </a:cubicBezTo>
                <a:lnTo>
                  <a:pt x="3941" y="10811"/>
                </a:lnTo>
                <a:cubicBezTo>
                  <a:pt x="3013" y="10716"/>
                  <a:pt x="2262" y="9930"/>
                  <a:pt x="2262" y="8966"/>
                </a:cubicBezTo>
                <a:lnTo>
                  <a:pt x="2262" y="7192"/>
                </a:lnTo>
                <a:cubicBezTo>
                  <a:pt x="2262" y="6228"/>
                  <a:pt x="1905" y="5275"/>
                  <a:pt x="1250" y="4525"/>
                </a:cubicBezTo>
                <a:cubicBezTo>
                  <a:pt x="1131" y="4394"/>
                  <a:pt x="1048" y="4263"/>
                  <a:pt x="953" y="4096"/>
                </a:cubicBezTo>
                <a:cubicBezTo>
                  <a:pt x="920" y="4047"/>
                  <a:pt x="865" y="4015"/>
                  <a:pt x="807" y="4015"/>
                </a:cubicBezTo>
                <a:cubicBezTo>
                  <a:pt x="780" y="4015"/>
                  <a:pt x="753" y="4022"/>
                  <a:pt x="727" y="4037"/>
                </a:cubicBezTo>
                <a:cubicBezTo>
                  <a:pt x="655" y="4084"/>
                  <a:pt x="631" y="4192"/>
                  <a:pt x="667" y="4263"/>
                </a:cubicBezTo>
                <a:cubicBezTo>
                  <a:pt x="762" y="4430"/>
                  <a:pt x="881" y="4584"/>
                  <a:pt x="1012" y="4739"/>
                </a:cubicBezTo>
                <a:cubicBezTo>
                  <a:pt x="1608" y="5442"/>
                  <a:pt x="1953" y="6299"/>
                  <a:pt x="1953" y="7192"/>
                </a:cubicBezTo>
                <a:lnTo>
                  <a:pt x="1953" y="8966"/>
                </a:lnTo>
                <a:cubicBezTo>
                  <a:pt x="1953" y="10168"/>
                  <a:pt x="2929" y="11133"/>
                  <a:pt x="4120" y="11133"/>
                </a:cubicBezTo>
                <a:cubicBezTo>
                  <a:pt x="4215" y="11133"/>
                  <a:pt x="4286" y="11061"/>
                  <a:pt x="4286" y="10978"/>
                </a:cubicBezTo>
                <a:lnTo>
                  <a:pt x="4286" y="8561"/>
                </a:lnTo>
                <a:cubicBezTo>
                  <a:pt x="4286" y="8085"/>
                  <a:pt x="4679" y="7704"/>
                  <a:pt x="5156" y="7704"/>
                </a:cubicBezTo>
                <a:cubicBezTo>
                  <a:pt x="5632" y="7704"/>
                  <a:pt x="6013" y="8085"/>
                  <a:pt x="6013" y="8561"/>
                </a:cubicBezTo>
                <a:lnTo>
                  <a:pt x="6013" y="10978"/>
                </a:lnTo>
                <a:cubicBezTo>
                  <a:pt x="6013" y="11061"/>
                  <a:pt x="6084" y="11133"/>
                  <a:pt x="6180" y="11133"/>
                </a:cubicBezTo>
                <a:cubicBezTo>
                  <a:pt x="7382" y="11133"/>
                  <a:pt x="8347" y="10157"/>
                  <a:pt x="8347" y="8966"/>
                </a:cubicBezTo>
                <a:lnTo>
                  <a:pt x="8347" y="7192"/>
                </a:lnTo>
                <a:cubicBezTo>
                  <a:pt x="8347" y="6299"/>
                  <a:pt x="8680" y="5442"/>
                  <a:pt x="9287" y="4739"/>
                </a:cubicBezTo>
                <a:cubicBezTo>
                  <a:pt x="9740" y="4215"/>
                  <a:pt x="9990" y="3549"/>
                  <a:pt x="9990" y="2858"/>
                </a:cubicBezTo>
                <a:cubicBezTo>
                  <a:pt x="9955" y="1194"/>
                  <a:pt x="8560" y="7"/>
                  <a:pt x="7072" y="7"/>
                </a:cubicBezTo>
                <a:cubicBezTo>
                  <a:pt x="6537" y="7"/>
                  <a:pt x="5990" y="161"/>
                  <a:pt x="5489" y="501"/>
                </a:cubicBezTo>
                <a:cubicBezTo>
                  <a:pt x="5382" y="572"/>
                  <a:pt x="5257" y="608"/>
                  <a:pt x="5129" y="608"/>
                </a:cubicBezTo>
                <a:cubicBezTo>
                  <a:pt x="5001" y="608"/>
                  <a:pt x="4870" y="572"/>
                  <a:pt x="4751" y="501"/>
                </a:cubicBezTo>
                <a:cubicBezTo>
                  <a:pt x="4263" y="167"/>
                  <a:pt x="3691" y="1"/>
                  <a:pt x="3096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1" name="Google Shape;1171;p43"/>
          <p:cNvGrpSpPr/>
          <p:nvPr/>
        </p:nvGrpSpPr>
        <p:grpSpPr>
          <a:xfrm>
            <a:off x="6685259" y="2902852"/>
            <a:ext cx="311414" cy="355406"/>
            <a:chOff x="6685259" y="2902852"/>
            <a:chExt cx="311414" cy="355406"/>
          </a:xfrm>
        </p:grpSpPr>
        <p:sp>
          <p:nvSpPr>
            <p:cNvPr id="1172" name="Google Shape;1172;p43"/>
            <p:cNvSpPr/>
            <p:nvPr/>
          </p:nvSpPr>
          <p:spPr>
            <a:xfrm>
              <a:off x="6835805" y="3045466"/>
              <a:ext cx="10671" cy="155134"/>
            </a:xfrm>
            <a:custGeom>
              <a:rect b="b" l="l" r="r" t="t"/>
              <a:pathLst>
                <a:path extrusionOk="0" h="4870" w="335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703"/>
                  </a:lnTo>
                  <a:cubicBezTo>
                    <a:pt x="1" y="4799"/>
                    <a:pt x="84" y="4870"/>
                    <a:pt x="168" y="4870"/>
                  </a:cubicBezTo>
                  <a:cubicBezTo>
                    <a:pt x="263" y="4870"/>
                    <a:pt x="334" y="4799"/>
                    <a:pt x="334" y="4703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3"/>
            <p:cNvSpPr/>
            <p:nvPr/>
          </p:nvSpPr>
          <p:spPr>
            <a:xfrm>
              <a:off x="6765661" y="2938497"/>
              <a:ext cx="149846" cy="63774"/>
            </a:xfrm>
            <a:custGeom>
              <a:rect b="b" l="l" r="r" t="t"/>
              <a:pathLst>
                <a:path extrusionOk="0" h="2002" w="4704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lnTo>
                    <a:pt x="0" y="1430"/>
                  </a:lnTo>
                  <a:cubicBezTo>
                    <a:pt x="0" y="1739"/>
                    <a:pt x="262" y="2001"/>
                    <a:pt x="572" y="2001"/>
                  </a:cubicBezTo>
                  <a:lnTo>
                    <a:pt x="2679" y="2001"/>
                  </a:lnTo>
                  <a:cubicBezTo>
                    <a:pt x="2774" y="2001"/>
                    <a:pt x="2846" y="1918"/>
                    <a:pt x="2846" y="1834"/>
                  </a:cubicBezTo>
                  <a:cubicBezTo>
                    <a:pt x="2846" y="1739"/>
                    <a:pt x="2774" y="1668"/>
                    <a:pt x="2679" y="1668"/>
                  </a:cubicBezTo>
                  <a:lnTo>
                    <a:pt x="572" y="1668"/>
                  </a:lnTo>
                  <a:cubicBezTo>
                    <a:pt x="441" y="1668"/>
                    <a:pt x="334" y="1560"/>
                    <a:pt x="334" y="1430"/>
                  </a:cubicBezTo>
                  <a:lnTo>
                    <a:pt x="334" y="572"/>
                  </a:lnTo>
                  <a:cubicBezTo>
                    <a:pt x="334" y="429"/>
                    <a:pt x="441" y="322"/>
                    <a:pt x="572" y="322"/>
                  </a:cubicBezTo>
                  <a:lnTo>
                    <a:pt x="4144" y="322"/>
                  </a:lnTo>
                  <a:cubicBezTo>
                    <a:pt x="4275" y="322"/>
                    <a:pt x="4382" y="429"/>
                    <a:pt x="4382" y="572"/>
                  </a:cubicBezTo>
                  <a:lnTo>
                    <a:pt x="4382" y="1430"/>
                  </a:lnTo>
                  <a:cubicBezTo>
                    <a:pt x="4394" y="1549"/>
                    <a:pt x="4275" y="1668"/>
                    <a:pt x="4144" y="1668"/>
                  </a:cubicBezTo>
                  <a:lnTo>
                    <a:pt x="3513" y="1668"/>
                  </a:lnTo>
                  <a:cubicBezTo>
                    <a:pt x="3429" y="1668"/>
                    <a:pt x="3358" y="1739"/>
                    <a:pt x="3358" y="1834"/>
                  </a:cubicBezTo>
                  <a:cubicBezTo>
                    <a:pt x="3358" y="1918"/>
                    <a:pt x="3429" y="2001"/>
                    <a:pt x="3513" y="2001"/>
                  </a:cubicBezTo>
                  <a:lnTo>
                    <a:pt x="4144" y="2001"/>
                  </a:lnTo>
                  <a:cubicBezTo>
                    <a:pt x="4453" y="2001"/>
                    <a:pt x="4703" y="1739"/>
                    <a:pt x="4703" y="1430"/>
                  </a:cubicBezTo>
                  <a:lnTo>
                    <a:pt x="4703" y="572"/>
                  </a:lnTo>
                  <a:cubicBezTo>
                    <a:pt x="4703" y="251"/>
                    <a:pt x="4453" y="1"/>
                    <a:pt x="4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3"/>
            <p:cNvSpPr/>
            <p:nvPr/>
          </p:nvSpPr>
          <p:spPr>
            <a:xfrm>
              <a:off x="6685259" y="2902852"/>
              <a:ext cx="311414" cy="355406"/>
            </a:xfrm>
            <a:custGeom>
              <a:rect b="b" l="l" r="r" t="t"/>
              <a:pathLst>
                <a:path extrusionOk="0" h="11157" w="9776">
                  <a:moveTo>
                    <a:pt x="3227" y="1"/>
                  </a:moveTo>
                  <a:cubicBezTo>
                    <a:pt x="2227" y="1"/>
                    <a:pt x="1810" y="774"/>
                    <a:pt x="1667" y="894"/>
                  </a:cubicBezTo>
                  <a:lnTo>
                    <a:pt x="822" y="894"/>
                  </a:lnTo>
                  <a:cubicBezTo>
                    <a:pt x="369" y="894"/>
                    <a:pt x="0" y="1275"/>
                    <a:pt x="0" y="1715"/>
                  </a:cubicBezTo>
                  <a:lnTo>
                    <a:pt x="0" y="4287"/>
                  </a:lnTo>
                  <a:cubicBezTo>
                    <a:pt x="0" y="4382"/>
                    <a:pt x="72" y="4454"/>
                    <a:pt x="155" y="4454"/>
                  </a:cubicBezTo>
                  <a:cubicBezTo>
                    <a:pt x="250" y="4454"/>
                    <a:pt x="322" y="4382"/>
                    <a:pt x="322" y="4287"/>
                  </a:cubicBezTo>
                  <a:lnTo>
                    <a:pt x="322" y="1715"/>
                  </a:lnTo>
                  <a:cubicBezTo>
                    <a:pt x="322" y="1453"/>
                    <a:pt x="548" y="1227"/>
                    <a:pt x="810" y="1227"/>
                  </a:cubicBezTo>
                  <a:lnTo>
                    <a:pt x="1738" y="1227"/>
                  </a:lnTo>
                  <a:cubicBezTo>
                    <a:pt x="1786" y="1227"/>
                    <a:pt x="1822" y="1215"/>
                    <a:pt x="1858" y="1167"/>
                  </a:cubicBezTo>
                  <a:lnTo>
                    <a:pt x="2167" y="810"/>
                  </a:lnTo>
                  <a:cubicBezTo>
                    <a:pt x="2441" y="513"/>
                    <a:pt x="2822" y="334"/>
                    <a:pt x="3227" y="334"/>
                  </a:cubicBezTo>
                  <a:lnTo>
                    <a:pt x="6525" y="334"/>
                  </a:lnTo>
                  <a:cubicBezTo>
                    <a:pt x="6930" y="334"/>
                    <a:pt x="7322" y="513"/>
                    <a:pt x="7584" y="810"/>
                  </a:cubicBezTo>
                  <a:lnTo>
                    <a:pt x="7894" y="1167"/>
                  </a:lnTo>
                  <a:cubicBezTo>
                    <a:pt x="7930" y="1191"/>
                    <a:pt x="7977" y="1227"/>
                    <a:pt x="8013" y="1227"/>
                  </a:cubicBezTo>
                  <a:lnTo>
                    <a:pt x="8942" y="1227"/>
                  </a:lnTo>
                  <a:cubicBezTo>
                    <a:pt x="9204" y="1227"/>
                    <a:pt x="9430" y="1453"/>
                    <a:pt x="9430" y="1715"/>
                  </a:cubicBezTo>
                  <a:lnTo>
                    <a:pt x="9430" y="10335"/>
                  </a:lnTo>
                  <a:cubicBezTo>
                    <a:pt x="9430" y="10597"/>
                    <a:pt x="9204" y="10823"/>
                    <a:pt x="8942" y="10823"/>
                  </a:cubicBezTo>
                  <a:lnTo>
                    <a:pt x="7632" y="10823"/>
                  </a:lnTo>
                  <a:lnTo>
                    <a:pt x="7632" y="9823"/>
                  </a:lnTo>
                  <a:cubicBezTo>
                    <a:pt x="7632" y="9740"/>
                    <a:pt x="7561" y="9657"/>
                    <a:pt x="7465" y="9657"/>
                  </a:cubicBezTo>
                  <a:cubicBezTo>
                    <a:pt x="7382" y="9657"/>
                    <a:pt x="7299" y="9740"/>
                    <a:pt x="7299" y="9823"/>
                  </a:cubicBezTo>
                  <a:lnTo>
                    <a:pt x="7299" y="10823"/>
                  </a:lnTo>
                  <a:lnTo>
                    <a:pt x="2453" y="10823"/>
                  </a:lnTo>
                  <a:lnTo>
                    <a:pt x="2453" y="9823"/>
                  </a:lnTo>
                  <a:cubicBezTo>
                    <a:pt x="2453" y="9740"/>
                    <a:pt x="2381" y="9657"/>
                    <a:pt x="2286" y="9657"/>
                  </a:cubicBezTo>
                  <a:cubicBezTo>
                    <a:pt x="2203" y="9657"/>
                    <a:pt x="2119" y="9740"/>
                    <a:pt x="2119" y="9823"/>
                  </a:cubicBezTo>
                  <a:lnTo>
                    <a:pt x="2119" y="10823"/>
                  </a:lnTo>
                  <a:lnTo>
                    <a:pt x="822" y="10823"/>
                  </a:lnTo>
                  <a:cubicBezTo>
                    <a:pt x="548" y="10823"/>
                    <a:pt x="322" y="10597"/>
                    <a:pt x="322" y="10335"/>
                  </a:cubicBezTo>
                  <a:lnTo>
                    <a:pt x="322" y="5227"/>
                  </a:lnTo>
                  <a:cubicBezTo>
                    <a:pt x="322" y="5144"/>
                    <a:pt x="250" y="5061"/>
                    <a:pt x="167" y="5061"/>
                  </a:cubicBezTo>
                  <a:cubicBezTo>
                    <a:pt x="72" y="5061"/>
                    <a:pt x="0" y="5144"/>
                    <a:pt x="0" y="5227"/>
                  </a:cubicBezTo>
                  <a:lnTo>
                    <a:pt x="0" y="10335"/>
                  </a:lnTo>
                  <a:cubicBezTo>
                    <a:pt x="0" y="10776"/>
                    <a:pt x="369" y="11157"/>
                    <a:pt x="822" y="11157"/>
                  </a:cubicBezTo>
                  <a:lnTo>
                    <a:pt x="8942" y="11157"/>
                  </a:lnTo>
                  <a:cubicBezTo>
                    <a:pt x="9394" y="11157"/>
                    <a:pt x="9763" y="10776"/>
                    <a:pt x="9763" y="10335"/>
                  </a:cubicBezTo>
                  <a:lnTo>
                    <a:pt x="9763" y="1715"/>
                  </a:lnTo>
                  <a:cubicBezTo>
                    <a:pt x="9775" y="1275"/>
                    <a:pt x="9406" y="894"/>
                    <a:pt x="8942" y="894"/>
                  </a:cubicBezTo>
                  <a:lnTo>
                    <a:pt x="8096" y="894"/>
                  </a:lnTo>
                  <a:cubicBezTo>
                    <a:pt x="7965" y="774"/>
                    <a:pt x="7525" y="1"/>
                    <a:pt x="6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5" name="Google Shape;1175;p43"/>
          <p:cNvGrpSpPr/>
          <p:nvPr/>
        </p:nvGrpSpPr>
        <p:grpSpPr>
          <a:xfrm>
            <a:off x="5309250" y="2903170"/>
            <a:ext cx="359579" cy="355852"/>
            <a:chOff x="5309250" y="2903170"/>
            <a:chExt cx="359579" cy="355852"/>
          </a:xfrm>
        </p:grpSpPr>
        <p:sp>
          <p:nvSpPr>
            <p:cNvPr id="1176" name="Google Shape;1176;p43"/>
            <p:cNvSpPr/>
            <p:nvPr/>
          </p:nvSpPr>
          <p:spPr>
            <a:xfrm>
              <a:off x="5410517" y="3006317"/>
              <a:ext cx="77854" cy="76452"/>
            </a:xfrm>
            <a:custGeom>
              <a:rect b="b" l="l" r="r" t="t"/>
              <a:pathLst>
                <a:path extrusionOk="0" h="2400" w="2444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3"/>
            <p:cNvSpPr/>
            <p:nvPr/>
          </p:nvSpPr>
          <p:spPr>
            <a:xfrm>
              <a:off x="5309250" y="2903170"/>
              <a:ext cx="359579" cy="355852"/>
            </a:xfrm>
            <a:custGeom>
              <a:rect b="b" l="l" r="r" t="t"/>
              <a:pathLst>
                <a:path extrusionOk="0" h="11171" w="11288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3"/>
            <p:cNvSpPr/>
            <p:nvPr/>
          </p:nvSpPr>
          <p:spPr>
            <a:xfrm>
              <a:off x="5466263" y="3032979"/>
              <a:ext cx="127101" cy="146214"/>
            </a:xfrm>
            <a:custGeom>
              <a:rect b="b" l="l" r="r" t="t"/>
              <a:pathLst>
                <a:path extrusionOk="0" h="4590" w="399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9" name="Google Shape;1179;p43"/>
          <p:cNvGrpSpPr/>
          <p:nvPr/>
        </p:nvGrpSpPr>
        <p:grpSpPr>
          <a:xfrm>
            <a:off x="2199565" y="2421172"/>
            <a:ext cx="312179" cy="353431"/>
            <a:chOff x="2199565" y="2421172"/>
            <a:chExt cx="312179" cy="353431"/>
          </a:xfrm>
        </p:grpSpPr>
        <p:sp>
          <p:nvSpPr>
            <p:cNvPr id="1180" name="Google Shape;1180;p43"/>
            <p:cNvSpPr/>
            <p:nvPr/>
          </p:nvSpPr>
          <p:spPr>
            <a:xfrm>
              <a:off x="2199565" y="2421172"/>
              <a:ext cx="312179" cy="353431"/>
            </a:xfrm>
            <a:custGeom>
              <a:rect b="b" l="l" r="r" t="t"/>
              <a:pathLst>
                <a:path extrusionOk="0" h="11095" w="980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3"/>
            <p:cNvSpPr/>
            <p:nvPr/>
          </p:nvSpPr>
          <p:spPr>
            <a:xfrm>
              <a:off x="2335745" y="2471248"/>
              <a:ext cx="40997" cy="40615"/>
            </a:xfrm>
            <a:custGeom>
              <a:rect b="b" l="l" r="r" t="t"/>
              <a:pathLst>
                <a:path extrusionOk="0" h="1275" w="1287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2" name="Google Shape;1182;p43"/>
          <p:cNvGrpSpPr/>
          <p:nvPr/>
        </p:nvGrpSpPr>
        <p:grpSpPr>
          <a:xfrm>
            <a:off x="1750887" y="2425727"/>
            <a:ext cx="320143" cy="343269"/>
            <a:chOff x="1750887" y="2425727"/>
            <a:chExt cx="320143" cy="343269"/>
          </a:xfrm>
        </p:grpSpPr>
        <p:sp>
          <p:nvSpPr>
            <p:cNvPr id="1183" name="Google Shape;1183;p43"/>
            <p:cNvSpPr/>
            <p:nvPr/>
          </p:nvSpPr>
          <p:spPr>
            <a:xfrm>
              <a:off x="1750887" y="2425727"/>
              <a:ext cx="320143" cy="289052"/>
            </a:xfrm>
            <a:custGeom>
              <a:rect b="b" l="l" r="r" t="t"/>
              <a:pathLst>
                <a:path extrusionOk="0" h="9074" w="1005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>
              <a:off x="1751652" y="2558467"/>
              <a:ext cx="319378" cy="210530"/>
            </a:xfrm>
            <a:custGeom>
              <a:rect b="b" l="l" r="r" t="t"/>
              <a:pathLst>
                <a:path extrusionOk="0" h="6609" w="10026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5" name="Google Shape;1185;p43"/>
          <p:cNvGrpSpPr/>
          <p:nvPr/>
        </p:nvGrpSpPr>
        <p:grpSpPr>
          <a:xfrm>
            <a:off x="1298037" y="2425727"/>
            <a:ext cx="338364" cy="342887"/>
            <a:chOff x="1298037" y="2425727"/>
            <a:chExt cx="338364" cy="342887"/>
          </a:xfrm>
        </p:grpSpPr>
        <p:sp>
          <p:nvSpPr>
            <p:cNvPr id="1186" name="Google Shape;1186;p43"/>
            <p:cNvSpPr/>
            <p:nvPr/>
          </p:nvSpPr>
          <p:spPr>
            <a:xfrm>
              <a:off x="1339384" y="2471631"/>
              <a:ext cx="256050" cy="136180"/>
            </a:xfrm>
            <a:custGeom>
              <a:rect b="b" l="l" r="r" t="t"/>
              <a:pathLst>
                <a:path extrusionOk="0" h="4275" w="8038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3"/>
            <p:cNvSpPr/>
            <p:nvPr/>
          </p:nvSpPr>
          <p:spPr>
            <a:xfrm>
              <a:off x="1341646" y="2618036"/>
              <a:ext cx="50490" cy="50458"/>
            </a:xfrm>
            <a:custGeom>
              <a:rect b="b" l="l" r="r" t="t"/>
              <a:pathLst>
                <a:path extrusionOk="0" h="1584" w="1585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>
              <a:off x="1542301" y="2618036"/>
              <a:ext cx="50076" cy="50458"/>
            </a:xfrm>
            <a:custGeom>
              <a:rect b="b" l="l" r="r" t="t"/>
              <a:pathLst>
                <a:path extrusionOk="0" h="1584" w="1572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3"/>
            <p:cNvSpPr/>
            <p:nvPr/>
          </p:nvSpPr>
          <p:spPr>
            <a:xfrm>
              <a:off x="1298037" y="2425727"/>
              <a:ext cx="338364" cy="342887"/>
            </a:xfrm>
            <a:custGeom>
              <a:rect b="b" l="l" r="r" t="t"/>
              <a:pathLst>
                <a:path extrusionOk="0" h="10764" w="10622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0" name="Google Shape;1190;p43"/>
          <p:cNvSpPr/>
          <p:nvPr/>
        </p:nvSpPr>
        <p:spPr>
          <a:xfrm>
            <a:off x="848977" y="2418528"/>
            <a:ext cx="347060" cy="357286"/>
          </a:xfrm>
          <a:custGeom>
            <a:rect b="b" l="l" r="r" t="t"/>
            <a:pathLst>
              <a:path extrusionOk="0" h="11216" w="10895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1" name="Google Shape;1191;p43"/>
          <p:cNvGrpSpPr/>
          <p:nvPr/>
        </p:nvGrpSpPr>
        <p:grpSpPr>
          <a:xfrm>
            <a:off x="3974207" y="2429009"/>
            <a:ext cx="320143" cy="338491"/>
            <a:chOff x="3974207" y="2429009"/>
            <a:chExt cx="320143" cy="338491"/>
          </a:xfrm>
        </p:grpSpPr>
        <p:sp>
          <p:nvSpPr>
            <p:cNvPr id="1192" name="Google Shape;1192;p43"/>
            <p:cNvSpPr/>
            <p:nvPr/>
          </p:nvSpPr>
          <p:spPr>
            <a:xfrm>
              <a:off x="3974207" y="2429009"/>
              <a:ext cx="320143" cy="338491"/>
            </a:xfrm>
            <a:custGeom>
              <a:rect b="b" l="l" r="r" t="t"/>
              <a:pathLst>
                <a:path extrusionOk="0" h="10626" w="1005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3"/>
            <p:cNvSpPr/>
            <p:nvPr/>
          </p:nvSpPr>
          <p:spPr>
            <a:xfrm>
              <a:off x="4086846" y="2479977"/>
              <a:ext cx="207503" cy="245793"/>
            </a:xfrm>
            <a:custGeom>
              <a:rect b="b" l="l" r="r" t="t"/>
              <a:pathLst>
                <a:path extrusionOk="0" h="7716" w="6514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4" name="Google Shape;1194;p43"/>
          <p:cNvGrpSpPr/>
          <p:nvPr/>
        </p:nvGrpSpPr>
        <p:grpSpPr>
          <a:xfrm>
            <a:off x="2623237" y="2431047"/>
            <a:ext cx="355024" cy="332630"/>
            <a:chOff x="2623237" y="2431047"/>
            <a:chExt cx="355024" cy="332630"/>
          </a:xfrm>
        </p:grpSpPr>
        <p:sp>
          <p:nvSpPr>
            <p:cNvPr id="1195" name="Google Shape;1195;p43"/>
            <p:cNvSpPr/>
            <p:nvPr/>
          </p:nvSpPr>
          <p:spPr>
            <a:xfrm>
              <a:off x="2655856" y="2604370"/>
              <a:ext cx="48579" cy="64506"/>
            </a:xfrm>
            <a:custGeom>
              <a:rect b="b" l="l" r="r" t="t"/>
              <a:pathLst>
                <a:path extrusionOk="0" h="2025" w="1525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3"/>
            <p:cNvSpPr/>
            <p:nvPr/>
          </p:nvSpPr>
          <p:spPr>
            <a:xfrm>
              <a:off x="2623237" y="2431047"/>
              <a:ext cx="355024" cy="332630"/>
            </a:xfrm>
            <a:custGeom>
              <a:rect b="b" l="l" r="r" t="t"/>
              <a:pathLst>
                <a:path extrusionOk="0" h="10442" w="11145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3"/>
            <p:cNvSpPr/>
            <p:nvPr/>
          </p:nvSpPr>
          <p:spPr>
            <a:xfrm>
              <a:off x="2897827" y="2604753"/>
              <a:ext cx="48197" cy="64506"/>
            </a:xfrm>
            <a:custGeom>
              <a:rect b="b" l="l" r="r" t="t"/>
              <a:pathLst>
                <a:path extrusionOk="0" h="2025" w="1513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2775695" y="2551650"/>
              <a:ext cx="51223" cy="51223"/>
            </a:xfrm>
            <a:custGeom>
              <a:rect b="b" l="l" r="r" t="t"/>
              <a:pathLst>
                <a:path extrusionOk="0" h="1608" w="1608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9" name="Google Shape;1199;p43"/>
          <p:cNvGrpSpPr/>
          <p:nvPr/>
        </p:nvGrpSpPr>
        <p:grpSpPr>
          <a:xfrm>
            <a:off x="6657194" y="2434073"/>
            <a:ext cx="375507" cy="367925"/>
            <a:chOff x="6657194" y="2434073"/>
            <a:chExt cx="375507" cy="367925"/>
          </a:xfrm>
        </p:grpSpPr>
        <p:sp>
          <p:nvSpPr>
            <p:cNvPr id="1200" name="Google Shape;1200;p43"/>
            <p:cNvSpPr/>
            <p:nvPr/>
          </p:nvSpPr>
          <p:spPr>
            <a:xfrm>
              <a:off x="6657194" y="2434073"/>
              <a:ext cx="190780" cy="367925"/>
            </a:xfrm>
            <a:custGeom>
              <a:rect b="b" l="l" r="r" t="t"/>
              <a:pathLst>
                <a:path extrusionOk="0" h="11550" w="5989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6854409" y="2464399"/>
              <a:ext cx="178292" cy="162365"/>
            </a:xfrm>
            <a:custGeom>
              <a:rect b="b" l="l" r="r" t="t"/>
              <a:pathLst>
                <a:path extrusionOk="0" h="5097" w="5597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>
              <a:off x="6854409" y="2631288"/>
              <a:ext cx="177528" cy="162365"/>
            </a:xfrm>
            <a:custGeom>
              <a:rect b="b" l="l" r="r" t="t"/>
              <a:pathLst>
                <a:path extrusionOk="0" h="5097" w="5573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3" name="Google Shape;1203;p43"/>
          <p:cNvGrpSpPr/>
          <p:nvPr/>
        </p:nvGrpSpPr>
        <p:grpSpPr>
          <a:xfrm>
            <a:off x="7101317" y="2441655"/>
            <a:ext cx="367925" cy="352380"/>
            <a:chOff x="7101317" y="2441655"/>
            <a:chExt cx="367925" cy="352380"/>
          </a:xfrm>
        </p:grpSpPr>
        <p:sp>
          <p:nvSpPr>
            <p:cNvPr id="1204" name="Google Shape;1204;p43"/>
            <p:cNvSpPr/>
            <p:nvPr/>
          </p:nvSpPr>
          <p:spPr>
            <a:xfrm>
              <a:off x="7101317" y="2441655"/>
              <a:ext cx="367925" cy="352380"/>
            </a:xfrm>
            <a:custGeom>
              <a:rect b="b" l="l" r="r" t="t"/>
              <a:pathLst>
                <a:path extrusionOk="0" h="11062" w="1155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7222302" y="2588443"/>
              <a:ext cx="124426" cy="124043"/>
            </a:xfrm>
            <a:custGeom>
              <a:rect b="b" l="l" r="r" t="t"/>
              <a:pathLst>
                <a:path extrusionOk="0" h="3894" w="3906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6" name="Google Shape;1206;p43"/>
          <p:cNvGrpSpPr/>
          <p:nvPr/>
        </p:nvGrpSpPr>
        <p:grpSpPr>
          <a:xfrm>
            <a:off x="5756399" y="2434456"/>
            <a:ext cx="367925" cy="367161"/>
            <a:chOff x="5756399" y="2434456"/>
            <a:chExt cx="367925" cy="367161"/>
          </a:xfrm>
        </p:grpSpPr>
        <p:sp>
          <p:nvSpPr>
            <p:cNvPr id="1207" name="Google Shape;1207;p43"/>
            <p:cNvSpPr/>
            <p:nvPr/>
          </p:nvSpPr>
          <p:spPr>
            <a:xfrm>
              <a:off x="5864865" y="2563023"/>
              <a:ext cx="39882" cy="68297"/>
            </a:xfrm>
            <a:custGeom>
              <a:rect b="b" l="l" r="r" t="t"/>
              <a:pathLst>
                <a:path extrusionOk="0" h="2144" w="1252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>
              <a:off x="5920261" y="2563023"/>
              <a:ext cx="40233" cy="68297"/>
            </a:xfrm>
            <a:custGeom>
              <a:rect b="b" l="l" r="r" t="t"/>
              <a:pathLst>
                <a:path extrusionOk="0" h="2144" w="1263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5790165" y="2646451"/>
              <a:ext cx="39851" cy="68329"/>
            </a:xfrm>
            <a:custGeom>
              <a:rect b="b" l="l" r="r" t="t"/>
              <a:pathLst>
                <a:path extrusionOk="0" h="2145" w="1251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6050707" y="2646451"/>
              <a:ext cx="39882" cy="68329"/>
            </a:xfrm>
            <a:custGeom>
              <a:rect b="b" l="l" r="r" t="t"/>
              <a:pathLst>
                <a:path extrusionOk="0" h="2145" w="1252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5976007" y="2563023"/>
              <a:ext cx="39851" cy="68297"/>
            </a:xfrm>
            <a:custGeom>
              <a:rect b="b" l="l" r="r" t="t"/>
              <a:pathLst>
                <a:path extrusionOk="0" h="2144" w="1251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>
              <a:off x="5919114" y="2453027"/>
              <a:ext cx="42877" cy="43673"/>
            </a:xfrm>
            <a:custGeom>
              <a:rect b="b" l="l" r="r" t="t"/>
              <a:pathLst>
                <a:path extrusionOk="0" h="1371" w="1346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>
              <a:off x="5756399" y="2434456"/>
              <a:ext cx="367925" cy="367161"/>
            </a:xfrm>
            <a:custGeom>
              <a:rect b="b" l="l" r="r" t="t"/>
              <a:pathLst>
                <a:path extrusionOk="0" h="11526" w="1155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4" name="Google Shape;1214;p43"/>
          <p:cNvSpPr/>
          <p:nvPr/>
        </p:nvSpPr>
        <p:spPr>
          <a:xfrm>
            <a:off x="5304695" y="2434551"/>
            <a:ext cx="368308" cy="366970"/>
          </a:xfrm>
          <a:custGeom>
            <a:rect b="b" l="l" r="r" t="t"/>
            <a:pathLst>
              <a:path extrusionOk="0" h="11520" w="11562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43"/>
          <p:cNvSpPr/>
          <p:nvPr/>
        </p:nvSpPr>
        <p:spPr>
          <a:xfrm>
            <a:off x="7542031" y="2445541"/>
            <a:ext cx="370187" cy="344034"/>
          </a:xfrm>
          <a:custGeom>
            <a:rect b="b" l="l" r="r" t="t"/>
            <a:pathLst>
              <a:path extrusionOk="0" h="10800" w="11621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6" name="Google Shape;1216;p43"/>
          <p:cNvGrpSpPr/>
          <p:nvPr/>
        </p:nvGrpSpPr>
        <p:grpSpPr>
          <a:xfrm>
            <a:off x="7964906" y="2434073"/>
            <a:ext cx="373627" cy="367925"/>
            <a:chOff x="7964906" y="2434073"/>
            <a:chExt cx="373627" cy="367925"/>
          </a:xfrm>
        </p:grpSpPr>
        <p:sp>
          <p:nvSpPr>
            <p:cNvPr id="1217" name="Google Shape;1217;p43"/>
            <p:cNvSpPr/>
            <p:nvPr/>
          </p:nvSpPr>
          <p:spPr>
            <a:xfrm>
              <a:off x="8252397" y="2622942"/>
              <a:ext cx="46699" cy="46317"/>
            </a:xfrm>
            <a:custGeom>
              <a:rect b="b" l="l" r="r" t="t"/>
              <a:pathLst>
                <a:path extrusionOk="0" h="1454" w="1466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7964906" y="2434073"/>
              <a:ext cx="373627" cy="367925"/>
            </a:xfrm>
            <a:custGeom>
              <a:rect b="b" l="l" r="r" t="t"/>
              <a:pathLst>
                <a:path extrusionOk="0" h="11550" w="11729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9" name="Google Shape;1219;p43"/>
          <p:cNvGrpSpPr/>
          <p:nvPr/>
        </p:nvGrpSpPr>
        <p:grpSpPr>
          <a:xfrm>
            <a:off x="6194086" y="2437737"/>
            <a:ext cx="369837" cy="360471"/>
            <a:chOff x="6194086" y="2437737"/>
            <a:chExt cx="369837" cy="360471"/>
          </a:xfrm>
        </p:grpSpPr>
        <p:sp>
          <p:nvSpPr>
            <p:cNvPr id="1220" name="Google Shape;1220;p43"/>
            <p:cNvSpPr/>
            <p:nvPr/>
          </p:nvSpPr>
          <p:spPr>
            <a:xfrm>
              <a:off x="6194086" y="2437737"/>
              <a:ext cx="369837" cy="360471"/>
            </a:xfrm>
            <a:custGeom>
              <a:rect b="b" l="l" r="r" t="t"/>
              <a:pathLst>
                <a:path extrusionOk="0" h="11316" w="11610">
                  <a:moveTo>
                    <a:pt x="630" y="321"/>
                  </a:moveTo>
                  <a:cubicBezTo>
                    <a:pt x="672" y="321"/>
                    <a:pt x="714" y="334"/>
                    <a:pt x="751" y="362"/>
                  </a:cubicBezTo>
                  <a:lnTo>
                    <a:pt x="1286" y="731"/>
                  </a:lnTo>
                  <a:cubicBezTo>
                    <a:pt x="1251" y="790"/>
                    <a:pt x="1096" y="1028"/>
                    <a:pt x="1036" y="1112"/>
                  </a:cubicBezTo>
                  <a:cubicBezTo>
                    <a:pt x="573" y="774"/>
                    <a:pt x="509" y="732"/>
                    <a:pt x="505" y="732"/>
                  </a:cubicBezTo>
                  <a:lnTo>
                    <a:pt x="505" y="732"/>
                  </a:lnTo>
                  <a:cubicBezTo>
                    <a:pt x="503" y="732"/>
                    <a:pt x="509" y="736"/>
                    <a:pt x="508" y="736"/>
                  </a:cubicBezTo>
                  <a:cubicBezTo>
                    <a:pt x="508" y="736"/>
                    <a:pt x="506" y="735"/>
                    <a:pt x="501" y="731"/>
                  </a:cubicBezTo>
                  <a:cubicBezTo>
                    <a:pt x="405" y="659"/>
                    <a:pt x="370" y="528"/>
                    <a:pt x="441" y="421"/>
                  </a:cubicBezTo>
                  <a:cubicBezTo>
                    <a:pt x="492" y="355"/>
                    <a:pt x="562" y="321"/>
                    <a:pt x="630" y="321"/>
                  </a:cubicBezTo>
                  <a:close/>
                  <a:moveTo>
                    <a:pt x="9192" y="2493"/>
                  </a:moveTo>
                  <a:cubicBezTo>
                    <a:pt x="9347" y="2493"/>
                    <a:pt x="9466" y="2612"/>
                    <a:pt x="9466" y="2755"/>
                  </a:cubicBezTo>
                  <a:lnTo>
                    <a:pt x="9466" y="2779"/>
                  </a:lnTo>
                  <a:cubicBezTo>
                    <a:pt x="9466" y="2922"/>
                    <a:pt x="9347" y="3041"/>
                    <a:pt x="9192" y="3041"/>
                  </a:cubicBezTo>
                  <a:lnTo>
                    <a:pt x="7799" y="3041"/>
                  </a:lnTo>
                  <a:lnTo>
                    <a:pt x="7799" y="2493"/>
                  </a:lnTo>
                  <a:close/>
                  <a:moveTo>
                    <a:pt x="6513" y="2933"/>
                  </a:moveTo>
                  <a:lnTo>
                    <a:pt x="6513" y="3743"/>
                  </a:lnTo>
                  <a:lnTo>
                    <a:pt x="2084" y="3743"/>
                  </a:lnTo>
                  <a:lnTo>
                    <a:pt x="2084" y="2933"/>
                  </a:lnTo>
                  <a:close/>
                  <a:moveTo>
                    <a:pt x="3180" y="5422"/>
                  </a:moveTo>
                  <a:cubicBezTo>
                    <a:pt x="4727" y="5422"/>
                    <a:pt x="5966" y="6672"/>
                    <a:pt x="5966" y="8196"/>
                  </a:cubicBezTo>
                  <a:cubicBezTo>
                    <a:pt x="5954" y="9744"/>
                    <a:pt x="4715" y="10970"/>
                    <a:pt x="3180" y="10970"/>
                  </a:cubicBezTo>
                  <a:cubicBezTo>
                    <a:pt x="1656" y="10970"/>
                    <a:pt x="417" y="9720"/>
                    <a:pt x="417" y="8196"/>
                  </a:cubicBezTo>
                  <a:cubicBezTo>
                    <a:pt x="417" y="6660"/>
                    <a:pt x="1667" y="5422"/>
                    <a:pt x="3180" y="5422"/>
                  </a:cubicBezTo>
                  <a:close/>
                  <a:moveTo>
                    <a:pt x="9240" y="8827"/>
                  </a:moveTo>
                  <a:cubicBezTo>
                    <a:pt x="9823" y="8827"/>
                    <a:pt x="10311" y="9327"/>
                    <a:pt x="10311" y="9899"/>
                  </a:cubicBezTo>
                  <a:cubicBezTo>
                    <a:pt x="10311" y="10494"/>
                    <a:pt x="9835" y="10970"/>
                    <a:pt x="9240" y="10970"/>
                  </a:cubicBezTo>
                  <a:cubicBezTo>
                    <a:pt x="8644" y="10970"/>
                    <a:pt x="8168" y="10482"/>
                    <a:pt x="8168" y="9899"/>
                  </a:cubicBezTo>
                  <a:cubicBezTo>
                    <a:pt x="8168" y="9303"/>
                    <a:pt x="8656" y="8827"/>
                    <a:pt x="9240" y="8827"/>
                  </a:cubicBezTo>
                  <a:close/>
                  <a:moveTo>
                    <a:pt x="651" y="1"/>
                  </a:moveTo>
                  <a:cubicBezTo>
                    <a:pt x="471" y="1"/>
                    <a:pt x="290" y="87"/>
                    <a:pt x="179" y="243"/>
                  </a:cubicBezTo>
                  <a:cubicBezTo>
                    <a:pt x="1" y="493"/>
                    <a:pt x="72" y="850"/>
                    <a:pt x="322" y="1017"/>
                  </a:cubicBezTo>
                  <a:cubicBezTo>
                    <a:pt x="911" y="1399"/>
                    <a:pt x="989" y="1512"/>
                    <a:pt x="1077" y="1512"/>
                  </a:cubicBezTo>
                  <a:cubicBezTo>
                    <a:pt x="1090" y="1512"/>
                    <a:pt x="1104" y="1509"/>
                    <a:pt x="1120" y="1505"/>
                  </a:cubicBezTo>
                  <a:cubicBezTo>
                    <a:pt x="1215" y="1493"/>
                    <a:pt x="1239" y="1386"/>
                    <a:pt x="1322" y="1290"/>
                  </a:cubicBezTo>
                  <a:lnTo>
                    <a:pt x="1739" y="1564"/>
                  </a:lnTo>
                  <a:lnTo>
                    <a:pt x="1739" y="5458"/>
                  </a:lnTo>
                  <a:cubicBezTo>
                    <a:pt x="763" y="5970"/>
                    <a:pt x="72" y="7017"/>
                    <a:pt x="72" y="8208"/>
                  </a:cubicBezTo>
                  <a:cubicBezTo>
                    <a:pt x="72" y="9922"/>
                    <a:pt x="1477" y="11315"/>
                    <a:pt x="3180" y="11315"/>
                  </a:cubicBezTo>
                  <a:cubicBezTo>
                    <a:pt x="5049" y="11315"/>
                    <a:pt x="6501" y="9684"/>
                    <a:pt x="6275" y="7815"/>
                  </a:cubicBezTo>
                  <a:lnTo>
                    <a:pt x="9073" y="7815"/>
                  </a:lnTo>
                  <a:lnTo>
                    <a:pt x="9073" y="8506"/>
                  </a:lnTo>
                  <a:cubicBezTo>
                    <a:pt x="8383" y="8589"/>
                    <a:pt x="7823" y="9184"/>
                    <a:pt x="7823" y="9899"/>
                  </a:cubicBezTo>
                  <a:cubicBezTo>
                    <a:pt x="7823" y="10673"/>
                    <a:pt x="8466" y="11315"/>
                    <a:pt x="9240" y="11315"/>
                  </a:cubicBezTo>
                  <a:cubicBezTo>
                    <a:pt x="9966" y="11315"/>
                    <a:pt x="10561" y="10768"/>
                    <a:pt x="10645" y="10065"/>
                  </a:cubicBezTo>
                  <a:lnTo>
                    <a:pt x="11431" y="10065"/>
                  </a:lnTo>
                  <a:cubicBezTo>
                    <a:pt x="11514" y="10065"/>
                    <a:pt x="11597" y="9994"/>
                    <a:pt x="11597" y="9899"/>
                  </a:cubicBezTo>
                  <a:cubicBezTo>
                    <a:pt x="11609" y="9815"/>
                    <a:pt x="11538" y="9720"/>
                    <a:pt x="11431" y="9720"/>
                  </a:cubicBezTo>
                  <a:lnTo>
                    <a:pt x="10645" y="9720"/>
                  </a:lnTo>
                  <a:cubicBezTo>
                    <a:pt x="10561" y="9089"/>
                    <a:pt x="10049" y="8565"/>
                    <a:pt x="9406" y="8494"/>
                  </a:cubicBezTo>
                  <a:lnTo>
                    <a:pt x="9406" y="6922"/>
                  </a:lnTo>
                  <a:cubicBezTo>
                    <a:pt x="9406" y="6839"/>
                    <a:pt x="9335" y="6767"/>
                    <a:pt x="9240" y="6767"/>
                  </a:cubicBezTo>
                  <a:cubicBezTo>
                    <a:pt x="9156" y="6767"/>
                    <a:pt x="9073" y="6839"/>
                    <a:pt x="9073" y="6922"/>
                  </a:cubicBezTo>
                  <a:lnTo>
                    <a:pt x="9073" y="7482"/>
                  </a:lnTo>
                  <a:lnTo>
                    <a:pt x="6216" y="7482"/>
                  </a:lnTo>
                  <a:cubicBezTo>
                    <a:pt x="5875" y="6064"/>
                    <a:pt x="4598" y="5082"/>
                    <a:pt x="3192" y="5082"/>
                  </a:cubicBezTo>
                  <a:cubicBezTo>
                    <a:pt x="2827" y="5082"/>
                    <a:pt x="2453" y="5148"/>
                    <a:pt x="2084" y="5291"/>
                  </a:cubicBezTo>
                  <a:lnTo>
                    <a:pt x="2084" y="4088"/>
                  </a:lnTo>
                  <a:lnTo>
                    <a:pt x="6859" y="4088"/>
                  </a:lnTo>
                  <a:cubicBezTo>
                    <a:pt x="8037" y="4088"/>
                    <a:pt x="9002" y="5005"/>
                    <a:pt x="9073" y="6184"/>
                  </a:cubicBezTo>
                  <a:cubicBezTo>
                    <a:pt x="9073" y="6267"/>
                    <a:pt x="9168" y="6351"/>
                    <a:pt x="9252" y="6351"/>
                  </a:cubicBezTo>
                  <a:cubicBezTo>
                    <a:pt x="9347" y="6351"/>
                    <a:pt x="9418" y="6255"/>
                    <a:pt x="9418" y="6172"/>
                  </a:cubicBezTo>
                  <a:cubicBezTo>
                    <a:pt x="9347" y="4815"/>
                    <a:pt x="8228" y="3755"/>
                    <a:pt x="6870" y="3755"/>
                  </a:cubicBezTo>
                  <a:lnTo>
                    <a:pt x="6870" y="2957"/>
                  </a:lnTo>
                  <a:lnTo>
                    <a:pt x="7490" y="2957"/>
                  </a:lnTo>
                  <a:lnTo>
                    <a:pt x="7490" y="3231"/>
                  </a:lnTo>
                  <a:cubicBezTo>
                    <a:pt x="7490" y="3326"/>
                    <a:pt x="7561" y="3398"/>
                    <a:pt x="7644" y="3398"/>
                  </a:cubicBezTo>
                  <a:lnTo>
                    <a:pt x="9228" y="3398"/>
                  </a:lnTo>
                  <a:cubicBezTo>
                    <a:pt x="9573" y="3398"/>
                    <a:pt x="9835" y="3136"/>
                    <a:pt x="9835" y="2791"/>
                  </a:cubicBezTo>
                  <a:lnTo>
                    <a:pt x="9835" y="2779"/>
                  </a:lnTo>
                  <a:cubicBezTo>
                    <a:pt x="9835" y="2433"/>
                    <a:pt x="9573" y="2160"/>
                    <a:pt x="9228" y="2160"/>
                  </a:cubicBezTo>
                  <a:lnTo>
                    <a:pt x="7644" y="2160"/>
                  </a:lnTo>
                  <a:cubicBezTo>
                    <a:pt x="7561" y="2160"/>
                    <a:pt x="7490" y="2243"/>
                    <a:pt x="7490" y="2326"/>
                  </a:cubicBezTo>
                  <a:lnTo>
                    <a:pt x="7490" y="2612"/>
                  </a:lnTo>
                  <a:lnTo>
                    <a:pt x="2096" y="2612"/>
                  </a:lnTo>
                  <a:lnTo>
                    <a:pt x="2096" y="1481"/>
                  </a:lnTo>
                  <a:cubicBezTo>
                    <a:pt x="2096" y="1421"/>
                    <a:pt x="2072" y="1374"/>
                    <a:pt x="2025" y="1350"/>
                  </a:cubicBezTo>
                  <a:lnTo>
                    <a:pt x="1536" y="1028"/>
                  </a:lnTo>
                  <a:lnTo>
                    <a:pt x="1679" y="814"/>
                  </a:lnTo>
                  <a:cubicBezTo>
                    <a:pt x="1727" y="731"/>
                    <a:pt x="1715" y="636"/>
                    <a:pt x="1632" y="564"/>
                  </a:cubicBezTo>
                  <a:cubicBezTo>
                    <a:pt x="1050" y="153"/>
                    <a:pt x="969" y="96"/>
                    <a:pt x="966" y="96"/>
                  </a:cubicBezTo>
                  <a:lnTo>
                    <a:pt x="966" y="96"/>
                  </a:lnTo>
                  <a:cubicBezTo>
                    <a:pt x="965" y="96"/>
                    <a:pt x="976" y="104"/>
                    <a:pt x="974" y="104"/>
                  </a:cubicBezTo>
                  <a:cubicBezTo>
                    <a:pt x="973" y="104"/>
                    <a:pt x="971" y="103"/>
                    <a:pt x="965" y="100"/>
                  </a:cubicBezTo>
                  <a:cubicBezTo>
                    <a:pt x="871" y="32"/>
                    <a:pt x="761" y="1"/>
                    <a:pt x="6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6251362" y="2655721"/>
              <a:ext cx="89927" cy="88621"/>
            </a:xfrm>
            <a:custGeom>
              <a:rect b="b" l="l" r="r" t="t"/>
              <a:pathLst>
                <a:path extrusionOk="0" h="2782" w="2823">
                  <a:moveTo>
                    <a:pt x="1032" y="0"/>
                  </a:moveTo>
                  <a:cubicBezTo>
                    <a:pt x="1014" y="0"/>
                    <a:pt x="996" y="3"/>
                    <a:pt x="977" y="8"/>
                  </a:cubicBezTo>
                  <a:cubicBezTo>
                    <a:pt x="381" y="198"/>
                    <a:pt x="0" y="734"/>
                    <a:pt x="0" y="1365"/>
                  </a:cubicBezTo>
                  <a:cubicBezTo>
                    <a:pt x="0" y="2139"/>
                    <a:pt x="643" y="2782"/>
                    <a:pt x="1417" y="2782"/>
                  </a:cubicBezTo>
                  <a:cubicBezTo>
                    <a:pt x="2191" y="2782"/>
                    <a:pt x="2822" y="2139"/>
                    <a:pt x="2822" y="1365"/>
                  </a:cubicBezTo>
                  <a:cubicBezTo>
                    <a:pt x="2798" y="734"/>
                    <a:pt x="2417" y="198"/>
                    <a:pt x="1822" y="8"/>
                  </a:cubicBezTo>
                  <a:cubicBezTo>
                    <a:pt x="1803" y="3"/>
                    <a:pt x="1784" y="0"/>
                    <a:pt x="1767" y="0"/>
                  </a:cubicBezTo>
                  <a:cubicBezTo>
                    <a:pt x="1695" y="0"/>
                    <a:pt x="1636" y="39"/>
                    <a:pt x="1608" y="115"/>
                  </a:cubicBezTo>
                  <a:cubicBezTo>
                    <a:pt x="1572" y="198"/>
                    <a:pt x="1620" y="293"/>
                    <a:pt x="1715" y="317"/>
                  </a:cubicBezTo>
                  <a:cubicBezTo>
                    <a:pt x="2155" y="472"/>
                    <a:pt x="2465" y="865"/>
                    <a:pt x="2465" y="1341"/>
                  </a:cubicBezTo>
                  <a:cubicBezTo>
                    <a:pt x="2465" y="1936"/>
                    <a:pt x="1977" y="2413"/>
                    <a:pt x="1393" y="2413"/>
                  </a:cubicBezTo>
                  <a:cubicBezTo>
                    <a:pt x="822" y="2413"/>
                    <a:pt x="322" y="1925"/>
                    <a:pt x="322" y="1341"/>
                  </a:cubicBezTo>
                  <a:cubicBezTo>
                    <a:pt x="322" y="865"/>
                    <a:pt x="620" y="448"/>
                    <a:pt x="1084" y="317"/>
                  </a:cubicBezTo>
                  <a:cubicBezTo>
                    <a:pt x="1179" y="293"/>
                    <a:pt x="1215" y="198"/>
                    <a:pt x="1191" y="115"/>
                  </a:cubicBezTo>
                  <a:cubicBezTo>
                    <a:pt x="1162" y="39"/>
                    <a:pt x="1103" y="0"/>
                    <a:pt x="10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44"/>
          <p:cNvSpPr txBox="1"/>
          <p:nvPr>
            <p:ph idx="4294967295" type="title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44"/>
          <p:cNvSpPr txBox="1"/>
          <p:nvPr>
            <p:ph idx="4294967295" type="title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8" name="Google Shape;1228;p44"/>
          <p:cNvGrpSpPr/>
          <p:nvPr/>
        </p:nvGrpSpPr>
        <p:grpSpPr>
          <a:xfrm>
            <a:off x="3541011" y="1508594"/>
            <a:ext cx="350166" cy="349434"/>
            <a:chOff x="3541011" y="1508594"/>
            <a:chExt cx="350166" cy="349434"/>
          </a:xfrm>
        </p:grpSpPr>
        <p:sp>
          <p:nvSpPr>
            <p:cNvPr id="1229" name="Google Shape;1229;p44"/>
            <p:cNvSpPr/>
            <p:nvPr/>
          </p:nvSpPr>
          <p:spPr>
            <a:xfrm>
              <a:off x="3600879" y="1568270"/>
              <a:ext cx="230049" cy="289758"/>
            </a:xfrm>
            <a:custGeom>
              <a:rect b="b" l="l" r="r" t="t"/>
              <a:pathLst>
                <a:path extrusionOk="0" h="9104" w="7228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4"/>
            <p:cNvSpPr/>
            <p:nvPr/>
          </p:nvSpPr>
          <p:spPr>
            <a:xfrm>
              <a:off x="3541011" y="1677980"/>
              <a:ext cx="48919" cy="10630"/>
            </a:xfrm>
            <a:custGeom>
              <a:rect b="b" l="l" r="r" t="t"/>
              <a:pathLst>
                <a:path extrusionOk="0" h="334" w="153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4"/>
            <p:cNvSpPr/>
            <p:nvPr/>
          </p:nvSpPr>
          <p:spPr>
            <a:xfrm>
              <a:off x="3842259" y="1677980"/>
              <a:ext cx="48919" cy="10630"/>
            </a:xfrm>
            <a:custGeom>
              <a:rect b="b" l="l" r="r" t="t"/>
              <a:pathLst>
                <a:path extrusionOk="0" h="334" w="153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4"/>
            <p:cNvSpPr/>
            <p:nvPr/>
          </p:nvSpPr>
          <p:spPr>
            <a:xfrm>
              <a:off x="3711161" y="1508594"/>
              <a:ext cx="10248" cy="48537"/>
            </a:xfrm>
            <a:custGeom>
              <a:rect b="b" l="l" r="r" t="t"/>
              <a:pathLst>
                <a:path extrusionOk="0" h="1525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4"/>
            <p:cNvSpPr/>
            <p:nvPr/>
          </p:nvSpPr>
          <p:spPr>
            <a:xfrm>
              <a:off x="3633470" y="1792018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4"/>
            <p:cNvSpPr/>
            <p:nvPr/>
          </p:nvSpPr>
          <p:spPr>
            <a:xfrm>
              <a:off x="3775962" y="1545195"/>
              <a:ext cx="22757" cy="28995"/>
            </a:xfrm>
            <a:custGeom>
              <a:rect b="b" l="l" r="r" t="t"/>
              <a:pathLst>
                <a:path extrusionOk="0" h="911" w="715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4"/>
            <p:cNvSpPr/>
            <p:nvPr/>
          </p:nvSpPr>
          <p:spPr>
            <a:xfrm>
              <a:off x="3577390" y="160149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4"/>
            <p:cNvSpPr/>
            <p:nvPr/>
          </p:nvSpPr>
          <p:spPr>
            <a:xfrm>
              <a:off x="3823703" y="174360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4"/>
            <p:cNvSpPr/>
            <p:nvPr/>
          </p:nvSpPr>
          <p:spPr>
            <a:xfrm>
              <a:off x="3775962" y="1792018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4"/>
            <p:cNvSpPr/>
            <p:nvPr/>
          </p:nvSpPr>
          <p:spPr>
            <a:xfrm>
              <a:off x="3633470" y="1545195"/>
              <a:ext cx="22757" cy="28995"/>
            </a:xfrm>
            <a:custGeom>
              <a:rect b="b" l="l" r="r" t="t"/>
              <a:pathLst>
                <a:path extrusionOk="0" h="911" w="715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4"/>
            <p:cNvSpPr/>
            <p:nvPr/>
          </p:nvSpPr>
          <p:spPr>
            <a:xfrm>
              <a:off x="3823703" y="160149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4"/>
            <p:cNvSpPr/>
            <p:nvPr/>
          </p:nvSpPr>
          <p:spPr>
            <a:xfrm>
              <a:off x="3577390" y="1743608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4"/>
            <p:cNvSpPr/>
            <p:nvPr/>
          </p:nvSpPr>
          <p:spPr>
            <a:xfrm>
              <a:off x="3732358" y="1593032"/>
              <a:ext cx="71294" cy="62255"/>
            </a:xfrm>
            <a:custGeom>
              <a:rect b="b" l="l" r="r" t="t"/>
              <a:pathLst>
                <a:path extrusionOk="0" h="1956" w="224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2" name="Google Shape;1242;p44"/>
          <p:cNvGrpSpPr/>
          <p:nvPr/>
        </p:nvGrpSpPr>
        <p:grpSpPr>
          <a:xfrm>
            <a:off x="3122257" y="1508594"/>
            <a:ext cx="294850" cy="349434"/>
            <a:chOff x="3122257" y="1508594"/>
            <a:chExt cx="294850" cy="349434"/>
          </a:xfrm>
        </p:grpSpPr>
        <p:sp>
          <p:nvSpPr>
            <p:cNvPr id="1243" name="Google Shape;1243;p44"/>
            <p:cNvSpPr/>
            <p:nvPr/>
          </p:nvSpPr>
          <p:spPr>
            <a:xfrm>
              <a:off x="3226110" y="1659042"/>
              <a:ext cx="87557" cy="29568"/>
            </a:xfrm>
            <a:custGeom>
              <a:rect b="b" l="l" r="r" t="t"/>
              <a:pathLst>
                <a:path extrusionOk="0" h="929" w="2751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4"/>
            <p:cNvSpPr/>
            <p:nvPr/>
          </p:nvSpPr>
          <p:spPr>
            <a:xfrm>
              <a:off x="3171144" y="1612033"/>
              <a:ext cx="196694" cy="245613"/>
            </a:xfrm>
            <a:custGeom>
              <a:rect b="b" l="l" r="r" t="t"/>
              <a:pathLst>
                <a:path extrusionOk="0" h="7717" w="618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4"/>
            <p:cNvSpPr/>
            <p:nvPr/>
          </p:nvSpPr>
          <p:spPr>
            <a:xfrm>
              <a:off x="3204117" y="1836767"/>
              <a:ext cx="10630" cy="21261"/>
            </a:xfrm>
            <a:custGeom>
              <a:rect b="b" l="l" r="r" t="t"/>
              <a:pathLst>
                <a:path extrusionOk="0" h="668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4"/>
            <p:cNvSpPr/>
            <p:nvPr/>
          </p:nvSpPr>
          <p:spPr>
            <a:xfrm>
              <a:off x="3324616" y="1836767"/>
              <a:ext cx="10280" cy="21261"/>
            </a:xfrm>
            <a:custGeom>
              <a:rect b="b" l="l" r="r" t="t"/>
              <a:pathLst>
                <a:path extrusionOk="0" h="668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4"/>
            <p:cNvSpPr/>
            <p:nvPr/>
          </p:nvSpPr>
          <p:spPr>
            <a:xfrm>
              <a:off x="3122257" y="1508594"/>
              <a:ext cx="294850" cy="278554"/>
            </a:xfrm>
            <a:custGeom>
              <a:rect b="b" l="l" r="r" t="t"/>
              <a:pathLst>
                <a:path extrusionOk="0" h="8752" w="9264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8" name="Google Shape;1248;p44"/>
          <p:cNvGrpSpPr/>
          <p:nvPr/>
        </p:nvGrpSpPr>
        <p:grpSpPr>
          <a:xfrm>
            <a:off x="910723" y="1508212"/>
            <a:ext cx="251660" cy="350166"/>
            <a:chOff x="910723" y="1508212"/>
            <a:chExt cx="251660" cy="350166"/>
          </a:xfrm>
        </p:grpSpPr>
        <p:sp>
          <p:nvSpPr>
            <p:cNvPr id="1249" name="Google Shape;1249;p44"/>
            <p:cNvSpPr/>
            <p:nvPr/>
          </p:nvSpPr>
          <p:spPr>
            <a:xfrm>
              <a:off x="910723" y="1508212"/>
              <a:ext cx="251660" cy="350166"/>
            </a:xfrm>
            <a:custGeom>
              <a:rect b="b" l="l" r="r" t="t"/>
              <a:pathLst>
                <a:path extrusionOk="0" h="11002" w="7907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4"/>
            <p:cNvSpPr/>
            <p:nvPr/>
          </p:nvSpPr>
          <p:spPr>
            <a:xfrm>
              <a:off x="1031604" y="1530205"/>
              <a:ext cx="10280" cy="10248"/>
            </a:xfrm>
            <a:custGeom>
              <a:rect b="b" l="l" r="r" t="t"/>
              <a:pathLst>
                <a:path extrusionOk="0" h="322" w="32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4"/>
            <p:cNvSpPr/>
            <p:nvPr/>
          </p:nvSpPr>
          <p:spPr>
            <a:xfrm>
              <a:off x="932334" y="1551784"/>
              <a:ext cx="208088" cy="273653"/>
            </a:xfrm>
            <a:custGeom>
              <a:rect b="b" l="l" r="r" t="t"/>
              <a:pathLst>
                <a:path extrusionOk="0" h="8598" w="6538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4"/>
            <p:cNvSpPr/>
            <p:nvPr/>
          </p:nvSpPr>
          <p:spPr>
            <a:xfrm>
              <a:off x="965689" y="1661302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4"/>
            <p:cNvSpPr/>
            <p:nvPr/>
          </p:nvSpPr>
          <p:spPr>
            <a:xfrm>
              <a:off x="965689" y="1710571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4"/>
            <p:cNvSpPr/>
            <p:nvPr/>
          </p:nvSpPr>
          <p:spPr>
            <a:xfrm>
              <a:off x="965689" y="1760604"/>
              <a:ext cx="32241" cy="31859"/>
            </a:xfrm>
            <a:custGeom>
              <a:rect b="b" l="l" r="r" t="t"/>
              <a:pathLst>
                <a:path extrusionOk="0" h="1001" w="1013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4"/>
            <p:cNvSpPr/>
            <p:nvPr/>
          </p:nvSpPr>
          <p:spPr>
            <a:xfrm>
              <a:off x="1009643" y="1661302"/>
              <a:ext cx="59899" cy="10662"/>
            </a:xfrm>
            <a:custGeom>
              <a:rect b="b" l="l" r="r" t="t"/>
              <a:pathLst>
                <a:path extrusionOk="0" h="335" w="188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4"/>
            <p:cNvSpPr/>
            <p:nvPr/>
          </p:nvSpPr>
          <p:spPr>
            <a:xfrm>
              <a:off x="1009643" y="1683677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4"/>
            <p:cNvSpPr/>
            <p:nvPr/>
          </p:nvSpPr>
          <p:spPr>
            <a:xfrm>
              <a:off x="1009643" y="1710571"/>
              <a:ext cx="59899" cy="10630"/>
            </a:xfrm>
            <a:custGeom>
              <a:rect b="b" l="l" r="r" t="t"/>
              <a:pathLst>
                <a:path extrusionOk="0" h="334" w="188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4"/>
            <p:cNvSpPr/>
            <p:nvPr/>
          </p:nvSpPr>
          <p:spPr>
            <a:xfrm>
              <a:off x="1009643" y="1732946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4"/>
            <p:cNvSpPr/>
            <p:nvPr/>
          </p:nvSpPr>
          <p:spPr>
            <a:xfrm>
              <a:off x="1009643" y="1760604"/>
              <a:ext cx="59899" cy="10248"/>
            </a:xfrm>
            <a:custGeom>
              <a:rect b="b" l="l" r="r" t="t"/>
              <a:pathLst>
                <a:path extrusionOk="0" h="322" w="188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4"/>
            <p:cNvSpPr/>
            <p:nvPr/>
          </p:nvSpPr>
          <p:spPr>
            <a:xfrm>
              <a:off x="1009643" y="1782183"/>
              <a:ext cx="98188" cy="10662"/>
            </a:xfrm>
            <a:custGeom>
              <a:rect b="b" l="l" r="r" t="t"/>
              <a:pathLst>
                <a:path extrusionOk="0" h="335" w="3085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4"/>
            <p:cNvSpPr/>
            <p:nvPr/>
          </p:nvSpPr>
          <p:spPr>
            <a:xfrm>
              <a:off x="1009643" y="1579473"/>
              <a:ext cx="98188" cy="10630"/>
            </a:xfrm>
            <a:custGeom>
              <a:rect b="b" l="l" r="r" t="t"/>
              <a:pathLst>
                <a:path extrusionOk="0" h="334" w="308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4"/>
            <p:cNvSpPr/>
            <p:nvPr/>
          </p:nvSpPr>
          <p:spPr>
            <a:xfrm>
              <a:off x="965689" y="1628711"/>
              <a:ext cx="142142" cy="10662"/>
            </a:xfrm>
            <a:custGeom>
              <a:rect b="b" l="l" r="r" t="t"/>
              <a:pathLst>
                <a:path extrusionOk="0" h="335" w="4466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4"/>
            <p:cNvSpPr/>
            <p:nvPr/>
          </p:nvSpPr>
          <p:spPr>
            <a:xfrm>
              <a:off x="1009643" y="1601434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4"/>
            <p:cNvSpPr/>
            <p:nvPr/>
          </p:nvSpPr>
          <p:spPr>
            <a:xfrm>
              <a:off x="1047550" y="1601434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4"/>
            <p:cNvSpPr/>
            <p:nvPr/>
          </p:nvSpPr>
          <p:spPr>
            <a:xfrm>
              <a:off x="966071" y="1579473"/>
              <a:ext cx="32241" cy="32241"/>
            </a:xfrm>
            <a:custGeom>
              <a:rect b="b" l="l" r="r" t="t"/>
              <a:pathLst>
                <a:path extrusionOk="0" h="1013" w="1013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6" name="Google Shape;1266;p44"/>
          <p:cNvGrpSpPr/>
          <p:nvPr/>
        </p:nvGrpSpPr>
        <p:grpSpPr>
          <a:xfrm>
            <a:off x="1308631" y="1507830"/>
            <a:ext cx="350166" cy="350198"/>
            <a:chOff x="1308631" y="1507830"/>
            <a:chExt cx="350166" cy="350198"/>
          </a:xfrm>
        </p:grpSpPr>
        <p:sp>
          <p:nvSpPr>
            <p:cNvPr id="1267" name="Google Shape;1267;p44"/>
            <p:cNvSpPr/>
            <p:nvPr/>
          </p:nvSpPr>
          <p:spPr>
            <a:xfrm>
              <a:off x="1308631" y="1507830"/>
              <a:ext cx="350166" cy="350198"/>
            </a:xfrm>
            <a:custGeom>
              <a:rect b="b" l="l" r="r" t="t"/>
              <a:pathLst>
                <a:path extrusionOk="0" h="11003" w="11002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4"/>
            <p:cNvSpPr/>
            <p:nvPr/>
          </p:nvSpPr>
          <p:spPr>
            <a:xfrm>
              <a:off x="1373049" y="1574063"/>
              <a:ext cx="181544" cy="179730"/>
            </a:xfrm>
            <a:custGeom>
              <a:rect b="b" l="l" r="r" t="t"/>
              <a:pathLst>
                <a:path extrusionOk="0" h="5647" w="5704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4"/>
            <p:cNvSpPr/>
            <p:nvPr/>
          </p:nvSpPr>
          <p:spPr>
            <a:xfrm>
              <a:off x="1411338" y="1606368"/>
              <a:ext cx="182276" cy="186477"/>
            </a:xfrm>
            <a:custGeom>
              <a:rect b="b" l="l" r="r" t="t"/>
              <a:pathLst>
                <a:path extrusionOk="0" h="5859" w="5727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4"/>
            <p:cNvSpPr/>
            <p:nvPr/>
          </p:nvSpPr>
          <p:spPr>
            <a:xfrm>
              <a:off x="1461721" y="1634026"/>
              <a:ext cx="43986" cy="15564"/>
            </a:xfrm>
            <a:custGeom>
              <a:rect b="b" l="l" r="r" t="t"/>
              <a:pathLst>
                <a:path extrusionOk="0" h="489" w="1382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44"/>
          <p:cNvGrpSpPr/>
          <p:nvPr/>
        </p:nvGrpSpPr>
        <p:grpSpPr>
          <a:xfrm>
            <a:off x="1756921" y="1509739"/>
            <a:ext cx="345997" cy="345997"/>
            <a:chOff x="1756921" y="1509739"/>
            <a:chExt cx="345997" cy="345997"/>
          </a:xfrm>
        </p:grpSpPr>
        <p:sp>
          <p:nvSpPr>
            <p:cNvPr id="1272" name="Google Shape;1272;p44"/>
            <p:cNvSpPr/>
            <p:nvPr/>
          </p:nvSpPr>
          <p:spPr>
            <a:xfrm>
              <a:off x="1756921" y="1509739"/>
              <a:ext cx="345997" cy="345997"/>
            </a:xfrm>
            <a:custGeom>
              <a:rect b="b" l="l" r="r" t="t"/>
              <a:pathLst>
                <a:path extrusionOk="0" h="10871" w="10871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4"/>
            <p:cNvSpPr/>
            <p:nvPr/>
          </p:nvSpPr>
          <p:spPr>
            <a:xfrm>
              <a:off x="1781937" y="1535488"/>
              <a:ext cx="295614" cy="295614"/>
            </a:xfrm>
            <a:custGeom>
              <a:rect b="b" l="l" r="r" t="t"/>
              <a:pathLst>
                <a:path extrusionOk="0" h="9288" w="9288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4"/>
            <p:cNvSpPr/>
            <p:nvPr/>
          </p:nvSpPr>
          <p:spPr>
            <a:xfrm>
              <a:off x="1806954" y="1677980"/>
              <a:ext cx="17441" cy="10630"/>
            </a:xfrm>
            <a:custGeom>
              <a:rect b="b" l="l" r="r" t="t"/>
              <a:pathLst>
                <a:path extrusionOk="0" h="334" w="548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4"/>
            <p:cNvSpPr/>
            <p:nvPr/>
          </p:nvSpPr>
          <p:spPr>
            <a:xfrm>
              <a:off x="1924429" y="1560122"/>
              <a:ext cx="128106" cy="128488"/>
            </a:xfrm>
            <a:custGeom>
              <a:rect b="b" l="l" r="r" t="t"/>
              <a:pathLst>
                <a:path extrusionOk="0" h="4037" w="4025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4"/>
            <p:cNvSpPr/>
            <p:nvPr/>
          </p:nvSpPr>
          <p:spPr>
            <a:xfrm>
              <a:off x="1924811" y="1788644"/>
              <a:ext cx="10630" cy="17823"/>
            </a:xfrm>
            <a:custGeom>
              <a:rect b="b" l="l" r="r" t="t"/>
              <a:pathLst>
                <a:path extrusionOk="0" h="560" w="334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4"/>
            <p:cNvSpPr/>
            <p:nvPr/>
          </p:nvSpPr>
          <p:spPr>
            <a:xfrm>
              <a:off x="1841423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4"/>
            <p:cNvSpPr/>
            <p:nvPr/>
          </p:nvSpPr>
          <p:spPr>
            <a:xfrm>
              <a:off x="2002470" y="1756243"/>
              <a:ext cx="16709" cy="15755"/>
            </a:xfrm>
            <a:custGeom>
              <a:rect b="b" l="l" r="r" t="t"/>
              <a:pathLst>
                <a:path extrusionOk="0" h="495" w="525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4"/>
            <p:cNvSpPr/>
            <p:nvPr/>
          </p:nvSpPr>
          <p:spPr>
            <a:xfrm>
              <a:off x="2002470" y="1594719"/>
              <a:ext cx="16328" cy="15086"/>
            </a:xfrm>
            <a:custGeom>
              <a:rect b="b" l="l" r="r" t="t"/>
              <a:pathLst>
                <a:path extrusionOk="0" h="474" w="513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4"/>
            <p:cNvSpPr/>
            <p:nvPr/>
          </p:nvSpPr>
          <p:spPr>
            <a:xfrm>
              <a:off x="1841041" y="1756530"/>
              <a:ext cx="16709" cy="15468"/>
            </a:xfrm>
            <a:custGeom>
              <a:rect b="b" l="l" r="r" t="t"/>
              <a:pathLst>
                <a:path extrusionOk="0" h="486" w="525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1816025" y="1632084"/>
              <a:ext cx="17855" cy="13336"/>
            </a:xfrm>
            <a:custGeom>
              <a:rect b="b" l="l" r="r" t="t"/>
              <a:pathLst>
                <a:path extrusionOk="0" h="419" w="561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2026341" y="1721297"/>
              <a:ext cx="17855" cy="13177"/>
            </a:xfrm>
            <a:custGeom>
              <a:rect b="b" l="l" r="r" t="t"/>
              <a:pathLst>
                <a:path extrusionOk="0" h="414" w="561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1967619" y="1569702"/>
              <a:ext cx="14036" cy="16996"/>
            </a:xfrm>
            <a:custGeom>
              <a:rect b="b" l="l" r="r" t="t"/>
              <a:pathLst>
                <a:path extrusionOk="0" h="534" w="441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1877802" y="1780019"/>
              <a:ext cx="14450" cy="16996"/>
            </a:xfrm>
            <a:custGeom>
              <a:rect b="b" l="l" r="r" t="t"/>
              <a:pathLst>
                <a:path extrusionOk="0" h="534" w="454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1879711" y="1568652"/>
              <a:ext cx="14418" cy="16900"/>
            </a:xfrm>
            <a:custGeom>
              <a:rect b="b" l="l" r="r" t="t"/>
              <a:pathLst>
                <a:path extrusionOk="0" h="531" w="453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4"/>
            <p:cNvSpPr/>
            <p:nvPr/>
          </p:nvSpPr>
          <p:spPr>
            <a:xfrm>
              <a:off x="1965709" y="1780846"/>
              <a:ext cx="14068" cy="16900"/>
            </a:xfrm>
            <a:custGeom>
              <a:rect b="b" l="l" r="r" t="t"/>
              <a:pathLst>
                <a:path extrusionOk="0" h="531" w="442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4"/>
            <p:cNvSpPr/>
            <p:nvPr/>
          </p:nvSpPr>
          <p:spPr>
            <a:xfrm>
              <a:off x="2026723" y="1633644"/>
              <a:ext cx="17855" cy="13304"/>
            </a:xfrm>
            <a:custGeom>
              <a:rect b="b" l="l" r="r" t="t"/>
              <a:pathLst>
                <a:path extrusionOk="0" h="418" w="561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4"/>
            <p:cNvSpPr/>
            <p:nvPr/>
          </p:nvSpPr>
          <p:spPr>
            <a:xfrm>
              <a:off x="1814911" y="1719419"/>
              <a:ext cx="18205" cy="13177"/>
            </a:xfrm>
            <a:custGeom>
              <a:rect b="b" l="l" r="r" t="t"/>
              <a:pathLst>
                <a:path extrusionOk="0" h="414" w="572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9" name="Google Shape;1289;p44"/>
          <p:cNvGrpSpPr/>
          <p:nvPr/>
        </p:nvGrpSpPr>
        <p:grpSpPr>
          <a:xfrm>
            <a:off x="2216956" y="1510503"/>
            <a:ext cx="318721" cy="345615"/>
            <a:chOff x="2216956" y="1510503"/>
            <a:chExt cx="318721" cy="345615"/>
          </a:xfrm>
        </p:grpSpPr>
        <p:sp>
          <p:nvSpPr>
            <p:cNvPr id="1290" name="Google Shape;1290;p44"/>
            <p:cNvSpPr/>
            <p:nvPr/>
          </p:nvSpPr>
          <p:spPr>
            <a:xfrm>
              <a:off x="2386724" y="1510503"/>
              <a:ext cx="142524" cy="151594"/>
            </a:xfrm>
            <a:custGeom>
              <a:rect b="b" l="l" r="r" t="t"/>
              <a:pathLst>
                <a:path extrusionOk="0" h="4763" w="4478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4"/>
            <p:cNvSpPr/>
            <p:nvPr/>
          </p:nvSpPr>
          <p:spPr>
            <a:xfrm>
              <a:off x="2423102" y="1541185"/>
              <a:ext cx="77723" cy="77723"/>
            </a:xfrm>
            <a:custGeom>
              <a:rect b="b" l="l" r="r" t="t"/>
              <a:pathLst>
                <a:path extrusionOk="0" h="2442" w="2442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4"/>
            <p:cNvSpPr/>
            <p:nvPr/>
          </p:nvSpPr>
          <p:spPr>
            <a:xfrm>
              <a:off x="2216956" y="1538543"/>
              <a:ext cx="318721" cy="317575"/>
            </a:xfrm>
            <a:custGeom>
              <a:rect b="b" l="l" r="r" t="t"/>
              <a:pathLst>
                <a:path extrusionOk="0" h="9978" w="10014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4"/>
            <p:cNvSpPr/>
            <p:nvPr/>
          </p:nvSpPr>
          <p:spPr>
            <a:xfrm>
              <a:off x="2275327" y="1662448"/>
              <a:ext cx="100066" cy="39434"/>
            </a:xfrm>
            <a:custGeom>
              <a:rect b="b" l="l" r="r" t="t"/>
              <a:pathLst>
                <a:path extrusionOk="0" h="1239" w="3144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4"/>
            <p:cNvSpPr/>
            <p:nvPr/>
          </p:nvSpPr>
          <p:spPr>
            <a:xfrm>
              <a:off x="2371192" y="1745422"/>
              <a:ext cx="101211" cy="60663"/>
            </a:xfrm>
            <a:custGeom>
              <a:rect b="b" l="l" r="r" t="t"/>
              <a:pathLst>
                <a:path extrusionOk="0" h="1906" w="318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5" name="Google Shape;1295;p44"/>
          <p:cNvGrpSpPr/>
          <p:nvPr/>
        </p:nvGrpSpPr>
        <p:grpSpPr>
          <a:xfrm>
            <a:off x="3988156" y="1568461"/>
            <a:ext cx="349052" cy="230049"/>
            <a:chOff x="3988156" y="1568461"/>
            <a:chExt cx="349052" cy="230049"/>
          </a:xfrm>
        </p:grpSpPr>
        <p:sp>
          <p:nvSpPr>
            <p:cNvPr id="1296" name="Google Shape;1296;p44"/>
            <p:cNvSpPr/>
            <p:nvPr/>
          </p:nvSpPr>
          <p:spPr>
            <a:xfrm>
              <a:off x="3988156" y="1571135"/>
              <a:ext cx="349052" cy="227376"/>
            </a:xfrm>
            <a:custGeom>
              <a:rect b="b" l="l" r="r" t="t"/>
              <a:pathLst>
                <a:path extrusionOk="0" h="7144" w="10967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4"/>
            <p:cNvSpPr/>
            <p:nvPr/>
          </p:nvSpPr>
          <p:spPr>
            <a:xfrm>
              <a:off x="4188256" y="1568461"/>
              <a:ext cx="146661" cy="61809"/>
            </a:xfrm>
            <a:custGeom>
              <a:rect b="b" l="l" r="r" t="t"/>
              <a:pathLst>
                <a:path extrusionOk="0" h="1942" w="4608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4"/>
            <p:cNvSpPr/>
            <p:nvPr/>
          </p:nvSpPr>
          <p:spPr>
            <a:xfrm>
              <a:off x="4123805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4"/>
            <p:cNvSpPr/>
            <p:nvPr/>
          </p:nvSpPr>
          <p:spPr>
            <a:xfrm>
              <a:off x="4096147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4"/>
            <p:cNvSpPr/>
            <p:nvPr/>
          </p:nvSpPr>
          <p:spPr>
            <a:xfrm>
              <a:off x="4068871" y="1677598"/>
              <a:ext cx="13686" cy="13304"/>
            </a:xfrm>
            <a:custGeom>
              <a:rect b="b" l="l" r="r" t="t"/>
              <a:pathLst>
                <a:path extrusionOk="0" h="418" w="43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4"/>
            <p:cNvSpPr/>
            <p:nvPr/>
          </p:nvSpPr>
          <p:spPr>
            <a:xfrm>
              <a:off x="4041594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4"/>
            <p:cNvSpPr/>
            <p:nvPr/>
          </p:nvSpPr>
          <p:spPr>
            <a:xfrm>
              <a:off x="4239402" y="1677598"/>
              <a:ext cx="13304" cy="13304"/>
            </a:xfrm>
            <a:custGeom>
              <a:rect b="b" l="l" r="r" t="t"/>
              <a:pathLst>
                <a:path extrusionOk="0" h="418" w="418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3" name="Google Shape;1303;p44"/>
          <p:cNvGrpSpPr/>
          <p:nvPr/>
        </p:nvGrpSpPr>
        <p:grpSpPr>
          <a:xfrm>
            <a:off x="2633037" y="1499873"/>
            <a:ext cx="379002" cy="366112"/>
            <a:chOff x="2633037" y="1499873"/>
            <a:chExt cx="379002" cy="366112"/>
          </a:xfrm>
        </p:grpSpPr>
        <p:sp>
          <p:nvSpPr>
            <p:cNvPr id="1304" name="Google Shape;1304;p44"/>
            <p:cNvSpPr/>
            <p:nvPr/>
          </p:nvSpPr>
          <p:spPr>
            <a:xfrm>
              <a:off x="2798635" y="1499873"/>
              <a:ext cx="20497" cy="106145"/>
            </a:xfrm>
            <a:custGeom>
              <a:rect b="b" l="l" r="r" t="t"/>
              <a:pathLst>
                <a:path extrusionOk="0" h="3335" w="644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4"/>
            <p:cNvSpPr/>
            <p:nvPr/>
          </p:nvSpPr>
          <p:spPr>
            <a:xfrm>
              <a:off x="2847140" y="1499873"/>
              <a:ext cx="20115" cy="106145"/>
            </a:xfrm>
            <a:custGeom>
              <a:rect b="b" l="l" r="r" t="t"/>
              <a:pathLst>
                <a:path extrusionOk="0" h="3335" w="632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4"/>
            <p:cNvSpPr/>
            <p:nvPr/>
          </p:nvSpPr>
          <p:spPr>
            <a:xfrm>
              <a:off x="2652738" y="1825405"/>
              <a:ext cx="359301" cy="40580"/>
            </a:xfrm>
            <a:custGeom>
              <a:rect b="b" l="l" r="r" t="t"/>
              <a:pathLst>
                <a:path extrusionOk="0" h="1275" w="11289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4"/>
            <p:cNvSpPr/>
            <p:nvPr/>
          </p:nvSpPr>
          <p:spPr>
            <a:xfrm>
              <a:off x="2657289" y="1641983"/>
              <a:ext cx="64833" cy="73935"/>
            </a:xfrm>
            <a:custGeom>
              <a:rect b="b" l="l" r="r" t="t"/>
              <a:pathLst>
                <a:path extrusionOk="0" h="2323" w="2037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4"/>
            <p:cNvSpPr/>
            <p:nvPr/>
          </p:nvSpPr>
          <p:spPr>
            <a:xfrm>
              <a:off x="2633037" y="1617730"/>
              <a:ext cx="325945" cy="195198"/>
            </a:xfrm>
            <a:custGeom>
              <a:rect b="b" l="l" r="r" t="t"/>
              <a:pathLst>
                <a:path extrusionOk="0" h="6133" w="10241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4"/>
            <p:cNvSpPr/>
            <p:nvPr/>
          </p:nvSpPr>
          <p:spPr>
            <a:xfrm>
              <a:off x="2826293" y="1674574"/>
              <a:ext cx="99334" cy="106145"/>
            </a:xfrm>
            <a:custGeom>
              <a:rect b="b" l="l" r="r" t="t"/>
              <a:pathLst>
                <a:path extrusionOk="0" h="3335" w="3121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0" name="Google Shape;1310;p44"/>
          <p:cNvGrpSpPr/>
          <p:nvPr/>
        </p:nvGrpSpPr>
        <p:grpSpPr>
          <a:xfrm>
            <a:off x="6675256" y="1516169"/>
            <a:ext cx="327823" cy="357009"/>
            <a:chOff x="6675256" y="1516169"/>
            <a:chExt cx="327823" cy="357009"/>
          </a:xfrm>
        </p:grpSpPr>
        <p:sp>
          <p:nvSpPr>
            <p:cNvPr id="1311" name="Google Shape;1311;p44"/>
            <p:cNvSpPr/>
            <p:nvPr/>
          </p:nvSpPr>
          <p:spPr>
            <a:xfrm>
              <a:off x="6675256" y="1516169"/>
              <a:ext cx="111078" cy="188737"/>
            </a:xfrm>
            <a:custGeom>
              <a:rect b="b" l="l" r="r" t="t"/>
              <a:pathLst>
                <a:path extrusionOk="0" h="5930" w="349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4"/>
            <p:cNvSpPr/>
            <p:nvPr/>
          </p:nvSpPr>
          <p:spPr>
            <a:xfrm>
              <a:off x="6696103" y="1679507"/>
              <a:ext cx="10630" cy="26162"/>
            </a:xfrm>
            <a:custGeom>
              <a:rect b="b" l="l" r="r" t="t"/>
              <a:pathLst>
                <a:path extrusionOk="0" h="822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4"/>
            <p:cNvSpPr/>
            <p:nvPr/>
          </p:nvSpPr>
          <p:spPr>
            <a:xfrm>
              <a:off x="6752183" y="1679507"/>
              <a:ext cx="10280" cy="26162"/>
            </a:xfrm>
            <a:custGeom>
              <a:rect b="b" l="l" r="r" t="t"/>
              <a:pathLst>
                <a:path extrusionOk="0" h="822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4"/>
            <p:cNvSpPr/>
            <p:nvPr/>
          </p:nvSpPr>
          <p:spPr>
            <a:xfrm>
              <a:off x="6919310" y="1734060"/>
              <a:ext cx="45131" cy="15946"/>
            </a:xfrm>
            <a:custGeom>
              <a:rect b="b" l="l" r="r" t="t"/>
              <a:pathLst>
                <a:path extrusionOk="0" h="501" w="1418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4"/>
            <p:cNvSpPr/>
            <p:nvPr/>
          </p:nvSpPr>
          <p:spPr>
            <a:xfrm>
              <a:off x="6879907" y="1706020"/>
              <a:ext cx="123172" cy="167158"/>
            </a:xfrm>
            <a:custGeom>
              <a:rect b="b" l="l" r="r" t="t"/>
              <a:pathLst>
                <a:path extrusionOk="0" h="5252" w="387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4"/>
            <p:cNvSpPr/>
            <p:nvPr/>
          </p:nvSpPr>
          <p:spPr>
            <a:xfrm>
              <a:off x="6902632" y="1840173"/>
              <a:ext cx="10630" cy="32623"/>
            </a:xfrm>
            <a:custGeom>
              <a:rect b="b" l="l" r="r" t="t"/>
              <a:pathLst>
                <a:path extrusionOk="0" h="1025" w="33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4"/>
            <p:cNvSpPr/>
            <p:nvPr/>
          </p:nvSpPr>
          <p:spPr>
            <a:xfrm>
              <a:off x="6970075" y="1840173"/>
              <a:ext cx="10280" cy="32623"/>
            </a:xfrm>
            <a:custGeom>
              <a:rect b="b" l="l" r="r" t="t"/>
              <a:pathLst>
                <a:path extrusionOk="0" h="1025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4"/>
            <p:cNvSpPr/>
            <p:nvPr/>
          </p:nvSpPr>
          <p:spPr>
            <a:xfrm>
              <a:off x="6772267" y="1594241"/>
              <a:ext cx="182690" cy="100830"/>
            </a:xfrm>
            <a:custGeom>
              <a:rect b="b" l="l" r="r" t="t"/>
              <a:pathLst>
                <a:path extrusionOk="0" h="3168" w="574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4"/>
            <p:cNvSpPr/>
            <p:nvPr/>
          </p:nvSpPr>
          <p:spPr>
            <a:xfrm>
              <a:off x="6716950" y="1716268"/>
              <a:ext cx="181926" cy="100448"/>
            </a:xfrm>
            <a:custGeom>
              <a:rect b="b" l="l" r="r" t="t"/>
              <a:pathLst>
                <a:path extrusionOk="0" h="3156" w="5716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0" name="Google Shape;1320;p44"/>
          <p:cNvGrpSpPr/>
          <p:nvPr/>
        </p:nvGrpSpPr>
        <p:grpSpPr>
          <a:xfrm>
            <a:off x="8020159" y="1516551"/>
            <a:ext cx="300897" cy="356627"/>
            <a:chOff x="8020159" y="1516551"/>
            <a:chExt cx="300897" cy="356627"/>
          </a:xfrm>
        </p:grpSpPr>
        <p:sp>
          <p:nvSpPr>
            <p:cNvPr id="1321" name="Google Shape;1321;p44"/>
            <p:cNvSpPr/>
            <p:nvPr/>
          </p:nvSpPr>
          <p:spPr>
            <a:xfrm>
              <a:off x="8126240" y="1669482"/>
              <a:ext cx="88703" cy="30523"/>
            </a:xfrm>
            <a:custGeom>
              <a:rect b="b" l="l" r="r" t="t"/>
              <a:pathLst>
                <a:path extrusionOk="0" h="959" w="2787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4"/>
            <p:cNvSpPr/>
            <p:nvPr/>
          </p:nvSpPr>
          <p:spPr>
            <a:xfrm>
              <a:off x="8069778" y="1621518"/>
              <a:ext cx="200513" cy="251278"/>
            </a:xfrm>
            <a:custGeom>
              <a:rect b="b" l="l" r="r" t="t"/>
              <a:pathLst>
                <a:path extrusionOk="0" h="7895" w="630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4"/>
            <p:cNvSpPr/>
            <p:nvPr/>
          </p:nvSpPr>
          <p:spPr>
            <a:xfrm>
              <a:off x="8103515" y="1851535"/>
              <a:ext cx="10630" cy="21643"/>
            </a:xfrm>
            <a:custGeom>
              <a:rect b="b" l="l" r="r" t="t"/>
              <a:pathLst>
                <a:path extrusionOk="0" h="680" w="334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4"/>
            <p:cNvSpPr/>
            <p:nvPr/>
          </p:nvSpPr>
          <p:spPr>
            <a:xfrm>
              <a:off x="8226306" y="1851535"/>
              <a:ext cx="10248" cy="21643"/>
            </a:xfrm>
            <a:custGeom>
              <a:rect b="b" l="l" r="r" t="t"/>
              <a:pathLst>
                <a:path extrusionOk="0" h="680" w="322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4"/>
            <p:cNvSpPr/>
            <p:nvPr/>
          </p:nvSpPr>
          <p:spPr>
            <a:xfrm>
              <a:off x="8020159" y="1516551"/>
              <a:ext cx="300897" cy="284251"/>
            </a:xfrm>
            <a:custGeom>
              <a:rect b="b" l="l" r="r" t="t"/>
              <a:pathLst>
                <a:path extrusionOk="0" h="8931" w="9454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6" name="Google Shape;1326;p44"/>
          <p:cNvGrpSpPr/>
          <p:nvPr/>
        </p:nvGrpSpPr>
        <p:grpSpPr>
          <a:xfrm>
            <a:off x="5377363" y="1516169"/>
            <a:ext cx="257357" cy="356627"/>
            <a:chOff x="5377363" y="1516169"/>
            <a:chExt cx="257357" cy="356627"/>
          </a:xfrm>
        </p:grpSpPr>
        <p:sp>
          <p:nvSpPr>
            <p:cNvPr id="1327" name="Google Shape;1327;p44"/>
            <p:cNvSpPr/>
            <p:nvPr/>
          </p:nvSpPr>
          <p:spPr>
            <a:xfrm>
              <a:off x="5377363" y="1516169"/>
              <a:ext cx="257357" cy="356627"/>
            </a:xfrm>
            <a:custGeom>
              <a:rect b="b" l="l" r="r" t="t"/>
              <a:pathLst>
                <a:path extrusionOk="0" h="11205" w="8086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4"/>
            <p:cNvSpPr/>
            <p:nvPr/>
          </p:nvSpPr>
          <p:spPr>
            <a:xfrm>
              <a:off x="5501681" y="1538925"/>
              <a:ext cx="10248" cy="10248"/>
            </a:xfrm>
            <a:custGeom>
              <a:rect b="b" l="l" r="r" t="t"/>
              <a:pathLst>
                <a:path extrusionOk="0" h="322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4"/>
            <p:cNvSpPr/>
            <p:nvPr/>
          </p:nvSpPr>
          <p:spPr>
            <a:xfrm>
              <a:off x="5401233" y="1560886"/>
              <a:ext cx="211112" cy="278554"/>
            </a:xfrm>
            <a:custGeom>
              <a:rect b="b" l="l" r="r" t="t"/>
              <a:pathLst>
                <a:path extrusionOk="0" h="8752" w="663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4"/>
            <p:cNvSpPr/>
            <p:nvPr/>
          </p:nvSpPr>
          <p:spPr>
            <a:xfrm>
              <a:off x="5434207" y="1672664"/>
              <a:ext cx="33387" cy="33387"/>
            </a:xfrm>
            <a:custGeom>
              <a:rect b="b" l="l" r="r" t="t"/>
              <a:pathLst>
                <a:path extrusionOk="0" h="1049" w="1049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4"/>
            <p:cNvSpPr/>
            <p:nvPr/>
          </p:nvSpPr>
          <p:spPr>
            <a:xfrm>
              <a:off x="5434207" y="1723079"/>
              <a:ext cx="33387" cy="33005"/>
            </a:xfrm>
            <a:custGeom>
              <a:rect b="b" l="l" r="r" t="t"/>
              <a:pathLst>
                <a:path extrusionOk="0" h="1037" w="1049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4"/>
            <p:cNvSpPr/>
            <p:nvPr/>
          </p:nvSpPr>
          <p:spPr>
            <a:xfrm>
              <a:off x="5434207" y="1773112"/>
              <a:ext cx="33387" cy="33355"/>
            </a:xfrm>
            <a:custGeom>
              <a:rect b="b" l="l" r="r" t="t"/>
              <a:pathLst>
                <a:path extrusionOk="0" h="1048" w="1049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4"/>
            <p:cNvSpPr/>
            <p:nvPr/>
          </p:nvSpPr>
          <p:spPr>
            <a:xfrm>
              <a:off x="5478924" y="1672664"/>
              <a:ext cx="60663" cy="10662"/>
            </a:xfrm>
            <a:custGeom>
              <a:rect b="b" l="l" r="r" t="t"/>
              <a:pathLst>
                <a:path extrusionOk="0" h="335" w="1906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4"/>
            <p:cNvSpPr/>
            <p:nvPr/>
          </p:nvSpPr>
          <p:spPr>
            <a:xfrm>
              <a:off x="5478924" y="1695039"/>
              <a:ext cx="99716" cy="10630"/>
            </a:xfrm>
            <a:custGeom>
              <a:rect b="b" l="l" r="r" t="t"/>
              <a:pathLst>
                <a:path extrusionOk="0" h="334" w="313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4"/>
            <p:cNvSpPr/>
            <p:nvPr/>
          </p:nvSpPr>
          <p:spPr>
            <a:xfrm>
              <a:off x="5478924" y="1723079"/>
              <a:ext cx="60663" cy="10248"/>
            </a:xfrm>
            <a:custGeom>
              <a:rect b="b" l="l" r="r" t="t"/>
              <a:pathLst>
                <a:path extrusionOk="0" h="322" w="190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4"/>
            <p:cNvSpPr/>
            <p:nvPr/>
          </p:nvSpPr>
          <p:spPr>
            <a:xfrm>
              <a:off x="5478924" y="1745422"/>
              <a:ext cx="99716" cy="10280"/>
            </a:xfrm>
            <a:custGeom>
              <a:rect b="b" l="l" r="r" t="t"/>
              <a:pathLst>
                <a:path extrusionOk="0" h="323" w="3133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4"/>
            <p:cNvSpPr/>
            <p:nvPr/>
          </p:nvSpPr>
          <p:spPr>
            <a:xfrm>
              <a:off x="5478924" y="1773112"/>
              <a:ext cx="60663" cy="10630"/>
            </a:xfrm>
            <a:custGeom>
              <a:rect b="b" l="l" r="r" t="t"/>
              <a:pathLst>
                <a:path extrusionOk="0" h="334" w="1906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4"/>
            <p:cNvSpPr/>
            <p:nvPr/>
          </p:nvSpPr>
          <p:spPr>
            <a:xfrm>
              <a:off x="5478924" y="1795455"/>
              <a:ext cx="99716" cy="10630"/>
            </a:xfrm>
            <a:custGeom>
              <a:rect b="b" l="l" r="r" t="t"/>
              <a:pathLst>
                <a:path extrusionOk="0" h="334" w="3133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4"/>
            <p:cNvSpPr/>
            <p:nvPr/>
          </p:nvSpPr>
          <p:spPr>
            <a:xfrm>
              <a:off x="5478924" y="1588926"/>
              <a:ext cx="99716" cy="10662"/>
            </a:xfrm>
            <a:custGeom>
              <a:rect b="b" l="l" r="r" t="t"/>
              <a:pathLst>
                <a:path extrusionOk="0" h="335" w="3133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5434207" y="1639341"/>
              <a:ext cx="144783" cy="10248"/>
            </a:xfrm>
            <a:custGeom>
              <a:rect b="b" l="l" r="r" t="t"/>
              <a:pathLst>
                <a:path extrusionOk="0" h="322" w="4549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5479306" y="1611301"/>
              <a:ext cx="26926" cy="10248"/>
            </a:xfrm>
            <a:custGeom>
              <a:rect b="b" l="l" r="r" t="t"/>
              <a:pathLst>
                <a:path extrusionOk="0" h="322" w="84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4"/>
            <p:cNvSpPr/>
            <p:nvPr/>
          </p:nvSpPr>
          <p:spPr>
            <a:xfrm>
              <a:off x="5518327" y="1611301"/>
              <a:ext cx="26958" cy="10248"/>
            </a:xfrm>
            <a:custGeom>
              <a:rect b="b" l="l" r="r" t="t"/>
              <a:pathLst>
                <a:path extrusionOk="0" h="322" w="847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4"/>
            <p:cNvSpPr/>
            <p:nvPr/>
          </p:nvSpPr>
          <p:spPr>
            <a:xfrm>
              <a:off x="5434207" y="1588926"/>
              <a:ext cx="32623" cy="32623"/>
            </a:xfrm>
            <a:custGeom>
              <a:rect b="b" l="l" r="r" t="t"/>
              <a:pathLst>
                <a:path extrusionOk="0" h="1025" w="1025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4" name="Google Shape;1344;p44"/>
          <p:cNvGrpSpPr/>
          <p:nvPr/>
        </p:nvGrpSpPr>
        <p:grpSpPr>
          <a:xfrm>
            <a:off x="4880567" y="1535870"/>
            <a:ext cx="356245" cy="317607"/>
            <a:chOff x="4880567" y="1535870"/>
            <a:chExt cx="356245" cy="317607"/>
          </a:xfrm>
        </p:grpSpPr>
        <p:sp>
          <p:nvSpPr>
            <p:cNvPr id="1345" name="Google Shape;1345;p44"/>
            <p:cNvSpPr/>
            <p:nvPr/>
          </p:nvSpPr>
          <p:spPr>
            <a:xfrm>
              <a:off x="5103774" y="1535870"/>
              <a:ext cx="100448" cy="128138"/>
            </a:xfrm>
            <a:custGeom>
              <a:rect b="b" l="l" r="r" t="t"/>
              <a:pathLst>
                <a:path extrusionOk="0" h="4026" w="3156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4"/>
            <p:cNvSpPr/>
            <p:nvPr/>
          </p:nvSpPr>
          <p:spPr>
            <a:xfrm>
              <a:off x="4880567" y="1552929"/>
              <a:ext cx="200895" cy="300547"/>
            </a:xfrm>
            <a:custGeom>
              <a:rect b="b" l="l" r="r" t="t"/>
              <a:pathLst>
                <a:path extrusionOk="0" h="9443" w="6312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4919620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5031398" y="1820471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4"/>
            <p:cNvSpPr/>
            <p:nvPr/>
          </p:nvSpPr>
          <p:spPr>
            <a:xfrm>
              <a:off x="5070418" y="1552547"/>
              <a:ext cx="166394" cy="173969"/>
            </a:xfrm>
            <a:custGeom>
              <a:rect b="b" l="l" r="r" t="t"/>
              <a:pathLst>
                <a:path extrusionOk="0" h="5466" w="5228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0" name="Google Shape;1350;p44"/>
          <p:cNvGrpSpPr/>
          <p:nvPr/>
        </p:nvGrpSpPr>
        <p:grpSpPr>
          <a:xfrm>
            <a:off x="5771483" y="1515787"/>
            <a:ext cx="357359" cy="357391"/>
            <a:chOff x="5771483" y="1515787"/>
            <a:chExt cx="357359" cy="357391"/>
          </a:xfrm>
        </p:grpSpPr>
        <p:sp>
          <p:nvSpPr>
            <p:cNvPr id="1351" name="Google Shape;1351;p44"/>
            <p:cNvSpPr/>
            <p:nvPr/>
          </p:nvSpPr>
          <p:spPr>
            <a:xfrm>
              <a:off x="5771483" y="1515787"/>
              <a:ext cx="357359" cy="357391"/>
            </a:xfrm>
            <a:custGeom>
              <a:rect b="b" l="l" r="r" t="t"/>
              <a:pathLst>
                <a:path extrusionOk="0" h="11229" w="11228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4"/>
            <p:cNvSpPr/>
            <p:nvPr/>
          </p:nvSpPr>
          <p:spPr>
            <a:xfrm>
              <a:off x="5837429" y="1583070"/>
              <a:ext cx="185713" cy="183613"/>
            </a:xfrm>
            <a:custGeom>
              <a:rect b="b" l="l" r="r" t="t"/>
              <a:pathLst>
                <a:path extrusionOk="0" h="5769" w="5835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5876068" y="1616584"/>
              <a:ext cx="186859" cy="189501"/>
            </a:xfrm>
            <a:custGeom>
              <a:rect b="b" l="l" r="r" t="t"/>
              <a:pathLst>
                <a:path extrusionOk="0" h="5954" w="5871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5928360" y="1644624"/>
              <a:ext cx="45131" cy="16328"/>
            </a:xfrm>
            <a:custGeom>
              <a:rect b="b" l="l" r="r" t="t"/>
              <a:pathLst>
                <a:path extrusionOk="0" h="513" w="1418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5" name="Google Shape;1355;p44"/>
          <p:cNvGrpSpPr/>
          <p:nvPr/>
        </p:nvGrpSpPr>
        <p:grpSpPr>
          <a:xfrm>
            <a:off x="7121669" y="1533610"/>
            <a:ext cx="321362" cy="321362"/>
            <a:chOff x="7121669" y="1533610"/>
            <a:chExt cx="321362" cy="321362"/>
          </a:xfrm>
        </p:grpSpPr>
        <p:sp>
          <p:nvSpPr>
            <p:cNvPr id="1356" name="Google Shape;1356;p44"/>
            <p:cNvSpPr/>
            <p:nvPr/>
          </p:nvSpPr>
          <p:spPr>
            <a:xfrm>
              <a:off x="7121669" y="1600289"/>
              <a:ext cx="142142" cy="192556"/>
            </a:xfrm>
            <a:custGeom>
              <a:rect b="b" l="l" r="r" t="t"/>
              <a:pathLst>
                <a:path extrusionOk="0" h="6050" w="4466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4"/>
            <p:cNvSpPr/>
            <p:nvPr/>
          </p:nvSpPr>
          <p:spPr>
            <a:xfrm>
              <a:off x="7170938" y="1533610"/>
              <a:ext cx="223206" cy="53852"/>
            </a:xfrm>
            <a:custGeom>
              <a:rect b="b" l="l" r="r" t="t"/>
              <a:pathLst>
                <a:path extrusionOk="0" h="1692" w="7013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7175107" y="1804558"/>
              <a:ext cx="215249" cy="50415"/>
            </a:xfrm>
            <a:custGeom>
              <a:rect b="b" l="l" r="r" t="t"/>
              <a:pathLst>
                <a:path extrusionOk="0" h="1584" w="6763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4"/>
            <p:cNvSpPr/>
            <p:nvPr/>
          </p:nvSpPr>
          <p:spPr>
            <a:xfrm>
              <a:off x="7300539" y="1600289"/>
              <a:ext cx="142492" cy="191793"/>
            </a:xfrm>
            <a:custGeom>
              <a:rect b="b" l="l" r="r" t="t"/>
              <a:pathLst>
                <a:path extrusionOk="0" h="6026" w="4477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0" name="Google Shape;1360;p44"/>
          <p:cNvGrpSpPr/>
          <p:nvPr/>
        </p:nvGrpSpPr>
        <p:grpSpPr>
          <a:xfrm>
            <a:off x="7562766" y="1514864"/>
            <a:ext cx="327059" cy="360192"/>
            <a:chOff x="7562766" y="1514864"/>
            <a:chExt cx="327059" cy="360192"/>
          </a:xfrm>
        </p:grpSpPr>
        <p:sp>
          <p:nvSpPr>
            <p:cNvPr id="1361" name="Google Shape;1361;p44"/>
            <p:cNvSpPr/>
            <p:nvPr/>
          </p:nvSpPr>
          <p:spPr>
            <a:xfrm>
              <a:off x="7662418" y="1600289"/>
              <a:ext cx="127724" cy="165248"/>
            </a:xfrm>
            <a:custGeom>
              <a:rect b="b" l="l" r="r" t="t"/>
              <a:pathLst>
                <a:path extrusionOk="0" h="5192" w="4013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4"/>
            <p:cNvSpPr/>
            <p:nvPr/>
          </p:nvSpPr>
          <p:spPr>
            <a:xfrm>
              <a:off x="7599527" y="1548951"/>
              <a:ext cx="258853" cy="154841"/>
            </a:xfrm>
            <a:custGeom>
              <a:rect b="b" l="l" r="r" t="t"/>
              <a:pathLst>
                <a:path extrusionOk="0" h="4865" w="8133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4"/>
            <p:cNvSpPr/>
            <p:nvPr/>
          </p:nvSpPr>
          <p:spPr>
            <a:xfrm>
              <a:off x="7599909" y="1648380"/>
              <a:ext cx="242175" cy="190679"/>
            </a:xfrm>
            <a:custGeom>
              <a:rect b="b" l="l" r="r" t="t"/>
              <a:pathLst>
                <a:path extrusionOk="0" h="5991" w="7609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4"/>
            <p:cNvSpPr/>
            <p:nvPr/>
          </p:nvSpPr>
          <p:spPr>
            <a:xfrm>
              <a:off x="7562766" y="1514864"/>
              <a:ext cx="327059" cy="360192"/>
            </a:xfrm>
            <a:custGeom>
              <a:rect b="b" l="l" r="r" t="t"/>
              <a:pathLst>
                <a:path extrusionOk="0" h="11317" w="10276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5" name="Google Shape;1365;p44"/>
          <p:cNvGrpSpPr/>
          <p:nvPr/>
        </p:nvGrpSpPr>
        <p:grpSpPr>
          <a:xfrm>
            <a:off x="6221229" y="1498673"/>
            <a:ext cx="361636" cy="362183"/>
            <a:chOff x="6259175" y="1559008"/>
            <a:chExt cx="271743" cy="272093"/>
          </a:xfrm>
        </p:grpSpPr>
        <p:sp>
          <p:nvSpPr>
            <p:cNvPr id="1366" name="Google Shape;1366;p44"/>
            <p:cNvSpPr/>
            <p:nvPr/>
          </p:nvSpPr>
          <p:spPr>
            <a:xfrm>
              <a:off x="6259175" y="1559008"/>
              <a:ext cx="271743" cy="272093"/>
            </a:xfrm>
            <a:custGeom>
              <a:rect b="b" l="l" r="r" t="t"/>
              <a:pathLst>
                <a:path extrusionOk="0" h="8549" w="8538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4"/>
            <p:cNvSpPr/>
            <p:nvPr/>
          </p:nvSpPr>
          <p:spPr>
            <a:xfrm>
              <a:off x="6278145" y="1577946"/>
              <a:ext cx="231927" cy="232309"/>
            </a:xfrm>
            <a:custGeom>
              <a:rect b="b" l="l" r="r" t="t"/>
              <a:pathLst>
                <a:path extrusionOk="0" h="7299" w="7287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4"/>
            <p:cNvSpPr/>
            <p:nvPr/>
          </p:nvSpPr>
          <p:spPr>
            <a:xfrm>
              <a:off x="6297846" y="1690870"/>
              <a:ext cx="13272" cy="7607"/>
            </a:xfrm>
            <a:custGeom>
              <a:rect b="b" l="l" r="r" t="t"/>
              <a:pathLst>
                <a:path extrusionOk="0" h="239" w="417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4"/>
            <p:cNvSpPr/>
            <p:nvPr/>
          </p:nvSpPr>
          <p:spPr>
            <a:xfrm>
              <a:off x="6390687" y="1598029"/>
              <a:ext cx="100448" cy="100448"/>
            </a:xfrm>
            <a:custGeom>
              <a:rect b="b" l="l" r="r" t="t"/>
              <a:pathLst>
                <a:path extrusionOk="0" h="3156" w="3156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4"/>
            <p:cNvSpPr/>
            <p:nvPr/>
          </p:nvSpPr>
          <p:spPr>
            <a:xfrm>
              <a:off x="6390305" y="1778013"/>
              <a:ext cx="7607" cy="13304"/>
            </a:xfrm>
            <a:custGeom>
              <a:rect b="b" l="l" r="r" t="t"/>
              <a:pathLst>
                <a:path extrusionOk="0" h="418" w="239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4"/>
            <p:cNvSpPr/>
            <p:nvPr/>
          </p:nvSpPr>
          <p:spPr>
            <a:xfrm>
              <a:off x="6324358" y="1624923"/>
              <a:ext cx="12922" cy="11776"/>
            </a:xfrm>
            <a:custGeom>
              <a:rect b="b" l="l" r="r" t="t"/>
              <a:pathLst>
                <a:path extrusionOk="0" h="370" w="406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4"/>
            <p:cNvSpPr/>
            <p:nvPr/>
          </p:nvSpPr>
          <p:spPr>
            <a:xfrm>
              <a:off x="6451700" y="1752265"/>
              <a:ext cx="12890" cy="11776"/>
            </a:xfrm>
            <a:custGeom>
              <a:rect b="b" l="l" r="r" t="t"/>
              <a:pathLst>
                <a:path extrusionOk="0" h="370" w="405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6451700" y="1624923"/>
              <a:ext cx="12890" cy="11776"/>
            </a:xfrm>
            <a:custGeom>
              <a:rect b="b" l="l" r="r" t="t"/>
              <a:pathLst>
                <a:path extrusionOk="0" h="370" w="405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6324358" y="1751883"/>
              <a:ext cx="12922" cy="11776"/>
            </a:xfrm>
            <a:custGeom>
              <a:rect b="b" l="l" r="r" t="t"/>
              <a:pathLst>
                <a:path extrusionOk="0" h="370" w="406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4"/>
            <p:cNvSpPr/>
            <p:nvPr/>
          </p:nvSpPr>
          <p:spPr>
            <a:xfrm>
              <a:off x="6304657" y="1653823"/>
              <a:ext cx="14036" cy="10567"/>
            </a:xfrm>
            <a:custGeom>
              <a:rect b="b" l="l" r="r" t="t"/>
              <a:pathLst>
                <a:path extrusionOk="0" h="332" w="441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4"/>
            <p:cNvSpPr/>
            <p:nvPr/>
          </p:nvSpPr>
          <p:spPr>
            <a:xfrm>
              <a:off x="6469874" y="1724511"/>
              <a:ext cx="14068" cy="10344"/>
            </a:xfrm>
            <a:custGeom>
              <a:rect b="b" l="l" r="r" t="t"/>
              <a:pathLst>
                <a:path extrusionOk="0" h="325" w="442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6424392" y="1605158"/>
              <a:ext cx="11394" cy="13368"/>
            </a:xfrm>
            <a:custGeom>
              <a:rect b="b" l="l" r="r" t="t"/>
              <a:pathLst>
                <a:path extrusionOk="0" h="420" w="358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6353926" y="1770916"/>
              <a:ext cx="11394" cy="13208"/>
            </a:xfrm>
            <a:custGeom>
              <a:rect b="b" l="l" r="r" t="t"/>
              <a:pathLst>
                <a:path extrusionOk="0" h="415" w="358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4"/>
            <p:cNvSpPr/>
            <p:nvPr/>
          </p:nvSpPr>
          <p:spPr>
            <a:xfrm>
              <a:off x="6355040" y="1604363"/>
              <a:ext cx="11044" cy="13399"/>
            </a:xfrm>
            <a:custGeom>
              <a:rect b="b" l="l" r="r" t="t"/>
              <a:pathLst>
                <a:path extrusionOk="0" h="421" w="347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4"/>
            <p:cNvSpPr/>
            <p:nvPr/>
          </p:nvSpPr>
          <p:spPr>
            <a:xfrm>
              <a:off x="6422514" y="1771489"/>
              <a:ext cx="11012" cy="13017"/>
            </a:xfrm>
            <a:custGeom>
              <a:rect b="b" l="l" r="r" t="t"/>
              <a:pathLst>
                <a:path extrusionOk="0" h="409" w="346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6470637" y="1655541"/>
              <a:ext cx="14036" cy="10726"/>
            </a:xfrm>
            <a:custGeom>
              <a:rect b="b" l="l" r="r" t="t"/>
              <a:pathLst>
                <a:path extrusionOk="0" h="337" w="441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6303893" y="1723175"/>
              <a:ext cx="13686" cy="10153"/>
            </a:xfrm>
            <a:custGeom>
              <a:rect b="b" l="l" r="r" t="t"/>
              <a:pathLst>
                <a:path extrusionOk="0" h="319" w="43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3" name="Google Shape;1383;p44"/>
          <p:cNvGrpSpPr/>
          <p:nvPr/>
        </p:nvGrpSpPr>
        <p:grpSpPr>
          <a:xfrm>
            <a:off x="2661459" y="2015001"/>
            <a:ext cx="322508" cy="273494"/>
            <a:chOff x="2661459" y="2015001"/>
            <a:chExt cx="322508" cy="273494"/>
          </a:xfrm>
        </p:grpSpPr>
        <p:sp>
          <p:nvSpPr>
            <p:cNvPr id="1384" name="Google Shape;1384;p44"/>
            <p:cNvSpPr/>
            <p:nvPr/>
          </p:nvSpPr>
          <p:spPr>
            <a:xfrm>
              <a:off x="2661459" y="2028878"/>
              <a:ext cx="322508" cy="259617"/>
            </a:xfrm>
            <a:custGeom>
              <a:rect b="b" l="l" r="r" t="t"/>
              <a:pathLst>
                <a:path extrusionOk="0" h="8157" w="10133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4"/>
            <p:cNvSpPr/>
            <p:nvPr/>
          </p:nvSpPr>
          <p:spPr>
            <a:xfrm>
              <a:off x="2946442" y="2015001"/>
              <a:ext cx="37525" cy="26799"/>
            </a:xfrm>
            <a:custGeom>
              <a:rect b="b" l="l" r="r" t="t"/>
              <a:pathLst>
                <a:path extrusionOk="0" h="842" w="1179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6" name="Google Shape;1386;p44"/>
          <p:cNvGrpSpPr/>
          <p:nvPr/>
        </p:nvGrpSpPr>
        <p:grpSpPr>
          <a:xfrm>
            <a:off x="6671087" y="2009304"/>
            <a:ext cx="332757" cy="281833"/>
            <a:chOff x="6671087" y="2009304"/>
            <a:chExt cx="332757" cy="281833"/>
          </a:xfrm>
        </p:grpSpPr>
        <p:sp>
          <p:nvSpPr>
            <p:cNvPr id="1387" name="Google Shape;1387;p44"/>
            <p:cNvSpPr/>
            <p:nvPr/>
          </p:nvSpPr>
          <p:spPr>
            <a:xfrm>
              <a:off x="6671087" y="2023658"/>
              <a:ext cx="331993" cy="267478"/>
            </a:xfrm>
            <a:custGeom>
              <a:rect b="b" l="l" r="r" t="t"/>
              <a:pathLst>
                <a:path extrusionOk="0" h="8404" w="10431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6965173" y="2009304"/>
              <a:ext cx="38670" cy="27181"/>
            </a:xfrm>
            <a:custGeom>
              <a:rect b="b" l="l" r="r" t="t"/>
              <a:pathLst>
                <a:path extrusionOk="0" h="854" w="1215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9" name="Google Shape;1389;p44"/>
          <p:cNvSpPr/>
          <p:nvPr/>
        </p:nvSpPr>
        <p:spPr>
          <a:xfrm>
            <a:off x="1745940" y="1967132"/>
            <a:ext cx="368371" cy="368340"/>
          </a:xfrm>
          <a:custGeom>
            <a:rect b="b" l="l" r="r" t="t"/>
            <a:pathLst>
              <a:path extrusionOk="0" h="11573" w="11574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90" name="Google Shape;1390;p44"/>
          <p:cNvGrpSpPr/>
          <p:nvPr/>
        </p:nvGrpSpPr>
        <p:grpSpPr>
          <a:xfrm>
            <a:off x="2201806" y="1976585"/>
            <a:ext cx="349784" cy="349434"/>
            <a:chOff x="2201806" y="1976585"/>
            <a:chExt cx="349784" cy="349434"/>
          </a:xfrm>
        </p:grpSpPr>
        <p:sp>
          <p:nvSpPr>
            <p:cNvPr id="1391" name="Google Shape;1391;p44"/>
            <p:cNvSpPr/>
            <p:nvPr/>
          </p:nvSpPr>
          <p:spPr>
            <a:xfrm>
              <a:off x="2231755" y="2073373"/>
              <a:ext cx="319835" cy="252647"/>
            </a:xfrm>
            <a:custGeom>
              <a:rect b="b" l="l" r="r" t="t"/>
              <a:pathLst>
                <a:path extrusionOk="0" h="7938" w="10049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2201806" y="1976585"/>
              <a:ext cx="319484" cy="252424"/>
            </a:xfrm>
            <a:custGeom>
              <a:rect b="b" l="l" r="r" t="t"/>
              <a:pathLst>
                <a:path extrusionOk="0" h="7931" w="10038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4"/>
            <p:cNvSpPr/>
            <p:nvPr/>
          </p:nvSpPr>
          <p:spPr>
            <a:xfrm>
              <a:off x="2331789" y="2068662"/>
              <a:ext cx="16709" cy="27340"/>
            </a:xfrm>
            <a:custGeom>
              <a:rect b="b" l="l" r="r" t="t"/>
              <a:pathLst>
                <a:path extrusionOk="0" h="859" w="525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2243118" y="2021653"/>
              <a:ext cx="265664" cy="261908"/>
            </a:xfrm>
            <a:custGeom>
              <a:rect b="b" l="l" r="r" t="t"/>
              <a:pathLst>
                <a:path extrusionOk="0" h="8229" w="8347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5" name="Google Shape;1395;p44"/>
          <p:cNvGrpSpPr/>
          <p:nvPr/>
        </p:nvGrpSpPr>
        <p:grpSpPr>
          <a:xfrm>
            <a:off x="3094217" y="1976585"/>
            <a:ext cx="350198" cy="350548"/>
            <a:chOff x="3094217" y="1976585"/>
            <a:chExt cx="350198" cy="350548"/>
          </a:xfrm>
        </p:grpSpPr>
        <p:sp>
          <p:nvSpPr>
            <p:cNvPr id="1396" name="Google Shape;1396;p44"/>
            <p:cNvSpPr/>
            <p:nvPr/>
          </p:nvSpPr>
          <p:spPr>
            <a:xfrm>
              <a:off x="3094217" y="2129039"/>
              <a:ext cx="131543" cy="197362"/>
            </a:xfrm>
            <a:custGeom>
              <a:rect b="b" l="l" r="r" t="t"/>
              <a:pathLst>
                <a:path extrusionOk="0" h="6201" w="4133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3116592" y="2293778"/>
              <a:ext cx="10630" cy="32241"/>
            </a:xfrm>
            <a:custGeom>
              <a:rect b="b" l="l" r="r" t="t"/>
              <a:pathLst>
                <a:path extrusionOk="0" h="10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4"/>
            <p:cNvSpPr/>
            <p:nvPr/>
          </p:nvSpPr>
          <p:spPr>
            <a:xfrm>
              <a:off x="3193519" y="2293778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4"/>
            <p:cNvSpPr/>
            <p:nvPr/>
          </p:nvSpPr>
          <p:spPr>
            <a:xfrm>
              <a:off x="3346227" y="2166755"/>
              <a:ext cx="54966" cy="18301"/>
            </a:xfrm>
            <a:custGeom>
              <a:rect b="b" l="l" r="r" t="t"/>
              <a:pathLst>
                <a:path extrusionOk="0" h="575" w="1727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4"/>
            <p:cNvSpPr/>
            <p:nvPr/>
          </p:nvSpPr>
          <p:spPr>
            <a:xfrm>
              <a:off x="3302655" y="2134991"/>
              <a:ext cx="141760" cy="192143"/>
            </a:xfrm>
            <a:custGeom>
              <a:rect b="b" l="l" r="r" t="t"/>
              <a:pathLst>
                <a:path extrusionOk="0" h="6037" w="4454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4"/>
            <p:cNvSpPr/>
            <p:nvPr/>
          </p:nvSpPr>
          <p:spPr>
            <a:xfrm>
              <a:off x="3330313" y="2288463"/>
              <a:ext cx="10248" cy="37938"/>
            </a:xfrm>
            <a:custGeom>
              <a:rect b="b" l="l" r="r" t="t"/>
              <a:pathLst>
                <a:path extrusionOk="0" h="1192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4"/>
            <p:cNvSpPr/>
            <p:nvPr/>
          </p:nvSpPr>
          <p:spPr>
            <a:xfrm>
              <a:off x="3406859" y="2288463"/>
              <a:ext cx="10630" cy="37938"/>
            </a:xfrm>
            <a:custGeom>
              <a:rect b="b" l="l" r="r" t="t"/>
              <a:pathLst>
                <a:path extrusionOk="0" h="1192" w="334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4"/>
            <p:cNvSpPr/>
            <p:nvPr/>
          </p:nvSpPr>
          <p:spPr>
            <a:xfrm>
              <a:off x="3149183" y="1976585"/>
              <a:ext cx="219419" cy="183072"/>
            </a:xfrm>
            <a:custGeom>
              <a:rect b="b" l="l" r="r" t="t"/>
              <a:pathLst>
                <a:path extrusionOk="0" h="5752" w="6894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4"/>
            <p:cNvSpPr/>
            <p:nvPr/>
          </p:nvSpPr>
          <p:spPr>
            <a:xfrm>
              <a:off x="3187822" y="2009177"/>
              <a:ext cx="26926" cy="10280"/>
            </a:xfrm>
            <a:custGeom>
              <a:rect b="b" l="l" r="r" t="t"/>
              <a:pathLst>
                <a:path extrusionOk="0" h="323" w="846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4"/>
            <p:cNvSpPr/>
            <p:nvPr/>
          </p:nvSpPr>
          <p:spPr>
            <a:xfrm>
              <a:off x="3226110" y="2009177"/>
              <a:ext cx="81478" cy="10280"/>
            </a:xfrm>
            <a:custGeom>
              <a:rect b="b" l="l" r="r" t="t"/>
              <a:pathLst>
                <a:path extrusionOk="0" h="323" w="256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4"/>
            <p:cNvSpPr/>
            <p:nvPr/>
          </p:nvSpPr>
          <p:spPr>
            <a:xfrm>
              <a:off x="3187822" y="2036453"/>
              <a:ext cx="119767" cy="10662"/>
            </a:xfrm>
            <a:custGeom>
              <a:rect b="b" l="l" r="r" t="t"/>
              <a:pathLst>
                <a:path extrusionOk="0" h="335" w="3763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4"/>
            <p:cNvSpPr/>
            <p:nvPr/>
          </p:nvSpPr>
          <p:spPr>
            <a:xfrm>
              <a:off x="3187822" y="2064143"/>
              <a:ext cx="81510" cy="10248"/>
            </a:xfrm>
            <a:custGeom>
              <a:rect b="b" l="l" r="r" t="t"/>
              <a:pathLst>
                <a:path extrusionOk="0" h="322" w="2561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3280663" y="2064143"/>
              <a:ext cx="26926" cy="10248"/>
            </a:xfrm>
            <a:custGeom>
              <a:rect b="b" l="l" r="r" t="t"/>
              <a:pathLst>
                <a:path extrusionOk="0" h="322" w="846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9" name="Google Shape;1409;p44"/>
          <p:cNvGrpSpPr/>
          <p:nvPr/>
        </p:nvGrpSpPr>
        <p:grpSpPr>
          <a:xfrm>
            <a:off x="870939" y="1975821"/>
            <a:ext cx="332375" cy="350071"/>
            <a:chOff x="870939" y="1975821"/>
            <a:chExt cx="332375" cy="350071"/>
          </a:xfrm>
        </p:grpSpPr>
        <p:sp>
          <p:nvSpPr>
            <p:cNvPr id="1410" name="Google Shape;1410;p44"/>
            <p:cNvSpPr/>
            <p:nvPr/>
          </p:nvSpPr>
          <p:spPr>
            <a:xfrm>
              <a:off x="870939" y="1975821"/>
              <a:ext cx="332375" cy="350071"/>
            </a:xfrm>
            <a:custGeom>
              <a:rect b="b" l="l" r="r" t="t"/>
              <a:pathLst>
                <a:path extrusionOk="0" h="10999" w="10443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4"/>
            <p:cNvSpPr/>
            <p:nvPr/>
          </p:nvSpPr>
          <p:spPr>
            <a:xfrm>
              <a:off x="955059" y="2135755"/>
              <a:ext cx="164134" cy="75877"/>
            </a:xfrm>
            <a:custGeom>
              <a:rect b="b" l="l" r="r" t="t"/>
              <a:pathLst>
                <a:path extrusionOk="0" h="2384" w="5157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955059" y="2224999"/>
              <a:ext cx="164134" cy="75240"/>
            </a:xfrm>
            <a:custGeom>
              <a:rect b="b" l="l" r="r" t="t"/>
              <a:pathLst>
                <a:path extrusionOk="0" h="2364" w="5157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1021387" y="2183496"/>
              <a:ext cx="18969" cy="69766"/>
            </a:xfrm>
            <a:custGeom>
              <a:rect b="b" l="l" r="r" t="t"/>
              <a:pathLst>
                <a:path extrusionOk="0" h="2192" w="596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4" name="Google Shape;1414;p44"/>
          <p:cNvSpPr/>
          <p:nvPr/>
        </p:nvSpPr>
        <p:spPr>
          <a:xfrm>
            <a:off x="1276039" y="1961817"/>
            <a:ext cx="414967" cy="378970"/>
          </a:xfrm>
          <a:custGeom>
            <a:rect b="b" l="l" r="r" t="t"/>
            <a:pathLst>
              <a:path extrusionOk="0" h="11907" w="13038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5" name="Google Shape;1415;p44"/>
          <p:cNvGrpSpPr/>
          <p:nvPr/>
        </p:nvGrpSpPr>
        <p:grpSpPr>
          <a:xfrm>
            <a:off x="3979435" y="1976585"/>
            <a:ext cx="345265" cy="349848"/>
            <a:chOff x="3979435" y="1976585"/>
            <a:chExt cx="345265" cy="349848"/>
          </a:xfrm>
        </p:grpSpPr>
        <p:sp>
          <p:nvSpPr>
            <p:cNvPr id="1416" name="Google Shape;1416;p44"/>
            <p:cNvSpPr/>
            <p:nvPr/>
          </p:nvSpPr>
          <p:spPr>
            <a:xfrm>
              <a:off x="3979435" y="1976585"/>
              <a:ext cx="345265" cy="349848"/>
            </a:xfrm>
            <a:custGeom>
              <a:rect b="b" l="l" r="r" t="t"/>
              <a:pathLst>
                <a:path extrusionOk="0" h="10992" w="10848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4044236" y="2176685"/>
              <a:ext cx="144783" cy="123077"/>
            </a:xfrm>
            <a:custGeom>
              <a:rect b="b" l="l" r="r" t="t"/>
              <a:pathLst>
                <a:path extrusionOk="0" h="3867" w="4549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4046910" y="2065957"/>
              <a:ext cx="204269" cy="100893"/>
            </a:xfrm>
            <a:custGeom>
              <a:rect b="b" l="l" r="r" t="t"/>
              <a:pathLst>
                <a:path extrusionOk="0" h="3170" w="6418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4195735" y="2118027"/>
              <a:ext cx="84247" cy="174224"/>
            </a:xfrm>
            <a:custGeom>
              <a:rect b="b" l="l" r="r" t="t"/>
              <a:pathLst>
                <a:path extrusionOk="0" h="5474" w="2647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4109037" y="2161153"/>
              <a:ext cx="81510" cy="55348"/>
            </a:xfrm>
            <a:custGeom>
              <a:rect b="b" l="l" r="r" t="t"/>
              <a:pathLst>
                <a:path extrusionOk="0" h="1739" w="2561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4157160" y="2083080"/>
              <a:ext cx="10662" cy="29218"/>
            </a:xfrm>
            <a:custGeom>
              <a:rect b="b" l="l" r="r" t="t"/>
              <a:pathLst>
                <a:path extrusionOk="0" h="918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4109419" y="2096034"/>
              <a:ext cx="21261" cy="26862"/>
            </a:xfrm>
            <a:custGeom>
              <a:rect b="b" l="l" r="r" t="t"/>
              <a:pathLst>
                <a:path extrusionOk="0" h="844" w="668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4074950" y="2130121"/>
              <a:ext cx="28454" cy="19669"/>
            </a:xfrm>
            <a:custGeom>
              <a:rect b="b" l="l" r="r" t="t"/>
              <a:pathLst>
                <a:path extrusionOk="0" h="618" w="894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4063555" y="2177067"/>
              <a:ext cx="29218" cy="10630"/>
            </a:xfrm>
            <a:custGeom>
              <a:rect b="b" l="l" r="r" t="t"/>
              <a:pathLst>
                <a:path extrusionOk="0" h="334" w="918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4073804" y="2215005"/>
              <a:ext cx="29600" cy="20051"/>
            </a:xfrm>
            <a:custGeom>
              <a:rect b="b" l="l" r="r" t="t"/>
              <a:pathLst>
                <a:path extrusionOk="0" h="630" w="93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4"/>
            <p:cNvSpPr/>
            <p:nvPr/>
          </p:nvSpPr>
          <p:spPr>
            <a:xfrm>
              <a:off x="4109419" y="2242472"/>
              <a:ext cx="21261" cy="26703"/>
            </a:xfrm>
            <a:custGeom>
              <a:rect b="b" l="l" r="r" t="t"/>
              <a:pathLst>
                <a:path extrusionOk="0" h="839" w="668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4"/>
            <p:cNvSpPr/>
            <p:nvPr/>
          </p:nvSpPr>
          <p:spPr>
            <a:xfrm>
              <a:off x="4157924" y="2252466"/>
              <a:ext cx="10248" cy="29600"/>
            </a:xfrm>
            <a:custGeom>
              <a:rect b="b" l="l" r="r" t="t"/>
              <a:pathLst>
                <a:path extrusionOk="0" h="930" w="322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4194685" y="2242472"/>
              <a:ext cx="21261" cy="27022"/>
            </a:xfrm>
            <a:custGeom>
              <a:rect b="b" l="l" r="r" t="t"/>
              <a:pathLst>
                <a:path extrusionOk="0" h="849" w="668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4222343" y="2215387"/>
              <a:ext cx="27690" cy="19669"/>
            </a:xfrm>
            <a:custGeom>
              <a:rect b="b" l="l" r="r" t="t"/>
              <a:pathLst>
                <a:path extrusionOk="0" h="618" w="87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4232941" y="2177067"/>
              <a:ext cx="29600" cy="10630"/>
            </a:xfrm>
            <a:custGeom>
              <a:rect b="b" l="l" r="r" t="t"/>
              <a:pathLst>
                <a:path extrusionOk="0" h="334" w="93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4221579" y="2130694"/>
              <a:ext cx="28454" cy="19478"/>
            </a:xfrm>
            <a:custGeom>
              <a:rect b="b" l="l" r="r" t="t"/>
              <a:pathLst>
                <a:path extrusionOk="0" h="612" w="894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4194685" y="2095652"/>
              <a:ext cx="20879" cy="26862"/>
            </a:xfrm>
            <a:custGeom>
              <a:rect b="b" l="l" r="r" t="t"/>
              <a:pathLst>
                <a:path extrusionOk="0" h="844" w="656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3" name="Google Shape;1433;p44"/>
          <p:cNvGrpSpPr/>
          <p:nvPr/>
        </p:nvGrpSpPr>
        <p:grpSpPr>
          <a:xfrm>
            <a:off x="3576626" y="1975821"/>
            <a:ext cx="284251" cy="351694"/>
            <a:chOff x="3576626" y="1975821"/>
            <a:chExt cx="284251" cy="351694"/>
          </a:xfrm>
        </p:grpSpPr>
        <p:sp>
          <p:nvSpPr>
            <p:cNvPr id="1434" name="Google Shape;1434;p44"/>
            <p:cNvSpPr/>
            <p:nvPr/>
          </p:nvSpPr>
          <p:spPr>
            <a:xfrm>
              <a:off x="3576626" y="2145971"/>
              <a:ext cx="284251" cy="181544"/>
            </a:xfrm>
            <a:custGeom>
              <a:rect b="b" l="l" r="r" t="t"/>
              <a:pathLst>
                <a:path extrusionOk="0" h="5704" w="8931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3656195" y="1975821"/>
              <a:ext cx="120149" cy="164134"/>
            </a:xfrm>
            <a:custGeom>
              <a:rect b="b" l="l" r="r" t="t"/>
              <a:pathLst>
                <a:path extrusionOk="0" h="5157" w="3775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3700149" y="2113380"/>
              <a:ext cx="32241" cy="10280"/>
            </a:xfrm>
            <a:custGeom>
              <a:rect b="b" l="l" r="r" t="t"/>
              <a:pathLst>
                <a:path extrusionOk="0" h="323" w="1013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7" name="Google Shape;1437;p44"/>
          <p:cNvGrpSpPr/>
          <p:nvPr/>
        </p:nvGrpSpPr>
        <p:grpSpPr>
          <a:xfrm>
            <a:off x="2722090" y="2890162"/>
            <a:ext cx="238770" cy="371841"/>
            <a:chOff x="2722090" y="2890162"/>
            <a:chExt cx="238770" cy="371841"/>
          </a:xfrm>
        </p:grpSpPr>
        <p:sp>
          <p:nvSpPr>
            <p:cNvPr id="1438" name="Google Shape;1438;p44"/>
            <p:cNvSpPr/>
            <p:nvPr/>
          </p:nvSpPr>
          <p:spPr>
            <a:xfrm>
              <a:off x="2722090" y="2890162"/>
              <a:ext cx="238770" cy="371841"/>
            </a:xfrm>
            <a:custGeom>
              <a:rect b="b" l="l" r="r" t="t"/>
              <a:pathLst>
                <a:path extrusionOk="0" h="11683" w="7502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4"/>
            <p:cNvSpPr/>
            <p:nvPr/>
          </p:nvSpPr>
          <p:spPr>
            <a:xfrm>
              <a:off x="2882023" y="2951111"/>
              <a:ext cx="21993" cy="16837"/>
            </a:xfrm>
            <a:custGeom>
              <a:rect b="b" l="l" r="r" t="t"/>
              <a:pathLst>
                <a:path extrusionOk="0" h="529" w="691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2804332" y="2960341"/>
              <a:ext cx="11012" cy="15946"/>
            </a:xfrm>
            <a:custGeom>
              <a:rect b="b" l="l" r="r" t="t"/>
              <a:pathLst>
                <a:path extrusionOk="0" h="501" w="346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1" name="Google Shape;1441;p44"/>
          <p:cNvSpPr/>
          <p:nvPr/>
        </p:nvSpPr>
        <p:spPr>
          <a:xfrm>
            <a:off x="5775652" y="1969392"/>
            <a:ext cx="361147" cy="360797"/>
          </a:xfrm>
          <a:custGeom>
            <a:rect b="b" l="l" r="r" t="t"/>
            <a:pathLst>
              <a:path extrusionOk="0" h="11336" w="11347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2" name="Google Shape;1442;p44"/>
          <p:cNvGrpSpPr/>
          <p:nvPr/>
        </p:nvGrpSpPr>
        <p:grpSpPr>
          <a:xfrm>
            <a:off x="6216367" y="1970156"/>
            <a:ext cx="361147" cy="361147"/>
            <a:chOff x="6216367" y="1970156"/>
            <a:chExt cx="361147" cy="361147"/>
          </a:xfrm>
        </p:grpSpPr>
        <p:sp>
          <p:nvSpPr>
            <p:cNvPr id="1443" name="Google Shape;1443;p44"/>
            <p:cNvSpPr/>
            <p:nvPr/>
          </p:nvSpPr>
          <p:spPr>
            <a:xfrm>
              <a:off x="6247813" y="2069522"/>
              <a:ext cx="329701" cy="261781"/>
            </a:xfrm>
            <a:custGeom>
              <a:rect b="b" l="l" r="r" t="t"/>
              <a:pathLst>
                <a:path extrusionOk="0" h="8225" w="10359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6216367" y="1970156"/>
              <a:ext cx="329701" cy="260731"/>
            </a:xfrm>
            <a:custGeom>
              <a:rect b="b" l="l" r="r" t="t"/>
              <a:pathLst>
                <a:path extrusionOk="0" h="8192" w="10359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6351252" y="2064875"/>
              <a:ext cx="17855" cy="28072"/>
            </a:xfrm>
            <a:custGeom>
              <a:rect b="b" l="l" r="r" t="t"/>
              <a:pathLst>
                <a:path extrusionOk="0" h="882" w="561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6260321" y="2016688"/>
              <a:ext cx="272857" cy="269929"/>
            </a:xfrm>
            <a:custGeom>
              <a:rect b="b" l="l" r="r" t="t"/>
              <a:pathLst>
                <a:path extrusionOk="0" h="8481" w="8573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7" name="Google Shape;1447;p44"/>
          <p:cNvGrpSpPr/>
          <p:nvPr/>
        </p:nvGrpSpPr>
        <p:grpSpPr>
          <a:xfrm>
            <a:off x="1289311" y="2926222"/>
            <a:ext cx="408156" cy="299783"/>
            <a:chOff x="1289311" y="2926222"/>
            <a:chExt cx="408156" cy="299783"/>
          </a:xfrm>
        </p:grpSpPr>
        <p:sp>
          <p:nvSpPr>
            <p:cNvPr id="1448" name="Google Shape;1448;p44"/>
            <p:cNvSpPr/>
            <p:nvPr/>
          </p:nvSpPr>
          <p:spPr>
            <a:xfrm>
              <a:off x="1334029" y="2952385"/>
              <a:ext cx="318339" cy="216395"/>
            </a:xfrm>
            <a:custGeom>
              <a:rect b="b" l="l" r="r" t="t"/>
              <a:pathLst>
                <a:path extrusionOk="0" h="6799" w="10002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4"/>
            <p:cNvSpPr/>
            <p:nvPr/>
          </p:nvSpPr>
          <p:spPr>
            <a:xfrm>
              <a:off x="1289311" y="2926222"/>
              <a:ext cx="408156" cy="299783"/>
            </a:xfrm>
            <a:custGeom>
              <a:rect b="b" l="l" r="r" t="t"/>
              <a:pathLst>
                <a:path extrusionOk="0" h="9419" w="12824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0" name="Google Shape;1450;p44"/>
          <p:cNvGrpSpPr/>
          <p:nvPr/>
        </p:nvGrpSpPr>
        <p:grpSpPr>
          <a:xfrm>
            <a:off x="7978465" y="1969392"/>
            <a:ext cx="361147" cy="360797"/>
            <a:chOff x="7978465" y="1969392"/>
            <a:chExt cx="361147" cy="360797"/>
          </a:xfrm>
        </p:grpSpPr>
        <p:sp>
          <p:nvSpPr>
            <p:cNvPr id="1451" name="Google Shape;1451;p44"/>
            <p:cNvSpPr/>
            <p:nvPr/>
          </p:nvSpPr>
          <p:spPr>
            <a:xfrm>
              <a:off x="8136871" y="2285821"/>
              <a:ext cx="44368" cy="44368"/>
            </a:xfrm>
            <a:custGeom>
              <a:rect b="b" l="l" r="r" t="t"/>
              <a:pathLst>
                <a:path extrusionOk="0" h="1394" w="1394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4"/>
            <p:cNvSpPr/>
            <p:nvPr/>
          </p:nvSpPr>
          <p:spPr>
            <a:xfrm>
              <a:off x="8210010" y="2121719"/>
              <a:ext cx="56112" cy="56112"/>
            </a:xfrm>
            <a:custGeom>
              <a:rect b="b" l="l" r="r" t="t"/>
              <a:pathLst>
                <a:path extrusionOk="0" h="1763" w="1763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4"/>
            <p:cNvSpPr/>
            <p:nvPr/>
          </p:nvSpPr>
          <p:spPr>
            <a:xfrm>
              <a:off x="8051987" y="2121719"/>
              <a:ext cx="55730" cy="56112"/>
            </a:xfrm>
            <a:custGeom>
              <a:rect b="b" l="l" r="r" t="t"/>
              <a:pathLst>
                <a:path extrusionOk="0" h="1763" w="1751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4"/>
            <p:cNvSpPr/>
            <p:nvPr/>
          </p:nvSpPr>
          <p:spPr>
            <a:xfrm>
              <a:off x="7978465" y="2285821"/>
              <a:ext cx="44749" cy="44368"/>
            </a:xfrm>
            <a:custGeom>
              <a:rect b="b" l="l" r="r" t="t"/>
              <a:pathLst>
                <a:path extrusionOk="0" h="1394" w="1406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8294894" y="2285821"/>
              <a:ext cx="44718" cy="44368"/>
            </a:xfrm>
            <a:custGeom>
              <a:rect b="b" l="l" r="r" t="t"/>
              <a:pathLst>
                <a:path extrusionOk="0" h="1394" w="1405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4"/>
            <p:cNvSpPr/>
            <p:nvPr/>
          </p:nvSpPr>
          <p:spPr>
            <a:xfrm>
              <a:off x="8119811" y="1969392"/>
              <a:ext cx="78455" cy="78487"/>
            </a:xfrm>
            <a:custGeom>
              <a:rect b="b" l="l" r="r" t="t"/>
              <a:pathLst>
                <a:path extrusionOk="0" h="2466" w="2465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4"/>
            <p:cNvSpPr/>
            <p:nvPr/>
          </p:nvSpPr>
          <p:spPr>
            <a:xfrm>
              <a:off x="8012202" y="2189575"/>
              <a:ext cx="134917" cy="89690"/>
            </a:xfrm>
            <a:custGeom>
              <a:rect b="b" l="l" r="r" t="t"/>
              <a:pathLst>
                <a:path extrusionOk="0" h="2818" w="4239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4"/>
            <p:cNvSpPr/>
            <p:nvPr/>
          </p:nvSpPr>
          <p:spPr>
            <a:xfrm>
              <a:off x="8099346" y="2059973"/>
              <a:ext cx="119385" cy="56016"/>
            </a:xfrm>
            <a:custGeom>
              <a:rect b="b" l="l" r="r" t="t"/>
              <a:pathLst>
                <a:path extrusionOk="0" h="1760" w="3751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44"/>
            <p:cNvSpPr/>
            <p:nvPr/>
          </p:nvSpPr>
          <p:spPr>
            <a:xfrm>
              <a:off x="8170194" y="2189925"/>
              <a:ext cx="135331" cy="89849"/>
            </a:xfrm>
            <a:custGeom>
              <a:rect b="b" l="l" r="r" t="t"/>
              <a:pathLst>
                <a:path extrusionOk="0" h="2823" w="4252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0" name="Google Shape;1460;p44"/>
          <p:cNvSpPr/>
          <p:nvPr/>
        </p:nvSpPr>
        <p:spPr>
          <a:xfrm>
            <a:off x="2206357" y="2890607"/>
            <a:ext cx="372159" cy="372159"/>
          </a:xfrm>
          <a:custGeom>
            <a:rect b="b" l="l" r="r" t="t"/>
            <a:pathLst>
              <a:path extrusionOk="0" h="11693" w="11693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1" name="Google Shape;1461;p44"/>
          <p:cNvGrpSpPr/>
          <p:nvPr/>
        </p:nvGrpSpPr>
        <p:grpSpPr>
          <a:xfrm>
            <a:off x="854261" y="2908813"/>
            <a:ext cx="377474" cy="335748"/>
            <a:chOff x="854261" y="2908813"/>
            <a:chExt cx="377474" cy="335748"/>
          </a:xfrm>
        </p:grpSpPr>
        <p:sp>
          <p:nvSpPr>
            <p:cNvPr id="1462" name="Google Shape;1462;p44"/>
            <p:cNvSpPr/>
            <p:nvPr/>
          </p:nvSpPr>
          <p:spPr>
            <a:xfrm>
              <a:off x="896337" y="3079695"/>
              <a:ext cx="47391" cy="17091"/>
            </a:xfrm>
            <a:custGeom>
              <a:rect b="b" l="l" r="r" t="t"/>
              <a:pathLst>
                <a:path extrusionOk="0" h="537" w="1489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4"/>
            <p:cNvSpPr/>
            <p:nvPr/>
          </p:nvSpPr>
          <p:spPr>
            <a:xfrm>
              <a:off x="878514" y="3191855"/>
              <a:ext cx="11426" cy="52706"/>
            </a:xfrm>
            <a:custGeom>
              <a:rect b="b" l="l" r="r" t="t"/>
              <a:pathLst>
                <a:path extrusionOk="0" h="1656" w="359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854261" y="3050159"/>
              <a:ext cx="219451" cy="194052"/>
            </a:xfrm>
            <a:custGeom>
              <a:rect b="b" l="l" r="r" t="t"/>
              <a:pathLst>
                <a:path extrusionOk="0" h="6097" w="6895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1008115" y="2908813"/>
              <a:ext cx="223620" cy="188355"/>
            </a:xfrm>
            <a:custGeom>
              <a:rect b="b" l="l" r="r" t="t"/>
              <a:pathLst>
                <a:path extrusionOk="0" h="5918" w="7026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1037301" y="2944046"/>
              <a:ext cx="165248" cy="105763"/>
            </a:xfrm>
            <a:custGeom>
              <a:rect b="b" l="l" r="r" t="t"/>
              <a:pathLst>
                <a:path extrusionOk="0" h="3323" w="5192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7" name="Google Shape;1467;p44"/>
          <p:cNvGrpSpPr/>
          <p:nvPr/>
        </p:nvGrpSpPr>
        <p:grpSpPr>
          <a:xfrm>
            <a:off x="1749728" y="2894777"/>
            <a:ext cx="386927" cy="363438"/>
            <a:chOff x="1749728" y="2894777"/>
            <a:chExt cx="386927" cy="363438"/>
          </a:xfrm>
        </p:grpSpPr>
        <p:sp>
          <p:nvSpPr>
            <p:cNvPr id="1468" name="Google Shape;1468;p44"/>
            <p:cNvSpPr/>
            <p:nvPr/>
          </p:nvSpPr>
          <p:spPr>
            <a:xfrm>
              <a:off x="1809595" y="3025333"/>
              <a:ext cx="97424" cy="32432"/>
            </a:xfrm>
            <a:custGeom>
              <a:rect b="b" l="l" r="r" t="t"/>
              <a:pathLst>
                <a:path extrusionOk="0" h="1019" w="3061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1749728" y="2974346"/>
              <a:ext cx="216777" cy="283869"/>
            </a:xfrm>
            <a:custGeom>
              <a:rect b="b" l="l" r="r" t="t"/>
              <a:pathLst>
                <a:path extrusionOk="0" h="8919" w="6811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1785725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1919114" y="3222186"/>
              <a:ext cx="11394" cy="35647"/>
            </a:xfrm>
            <a:custGeom>
              <a:rect b="b" l="l" r="r" t="t"/>
              <a:pathLst>
                <a:path extrusionOk="0" h="1120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1956257" y="2931156"/>
              <a:ext cx="180398" cy="188737"/>
            </a:xfrm>
            <a:custGeom>
              <a:rect b="b" l="l" r="r" t="t"/>
              <a:pathLst>
                <a:path extrusionOk="0" h="5930" w="5668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2027487" y="2894777"/>
              <a:ext cx="36029" cy="108786"/>
            </a:xfrm>
            <a:custGeom>
              <a:rect b="b" l="l" r="r" t="t"/>
              <a:pathLst>
                <a:path extrusionOk="0" h="3418" w="1132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2027487" y="3009992"/>
              <a:ext cx="36029" cy="36029"/>
            </a:xfrm>
            <a:custGeom>
              <a:rect b="b" l="l" r="r" t="t"/>
              <a:pathLst>
                <a:path extrusionOk="0" h="1132" w="1132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5" name="Google Shape;1475;p44"/>
          <p:cNvGrpSpPr/>
          <p:nvPr/>
        </p:nvGrpSpPr>
        <p:grpSpPr>
          <a:xfrm>
            <a:off x="7098912" y="1969392"/>
            <a:ext cx="359651" cy="361560"/>
            <a:chOff x="7098912" y="1969392"/>
            <a:chExt cx="359651" cy="361560"/>
          </a:xfrm>
        </p:grpSpPr>
        <p:sp>
          <p:nvSpPr>
            <p:cNvPr id="1476" name="Google Shape;1476;p44"/>
            <p:cNvSpPr/>
            <p:nvPr/>
          </p:nvSpPr>
          <p:spPr>
            <a:xfrm>
              <a:off x="7098912" y="2127607"/>
              <a:ext cx="134567" cy="202582"/>
            </a:xfrm>
            <a:custGeom>
              <a:rect b="b" l="l" r="r" t="t"/>
              <a:pathLst>
                <a:path extrusionOk="0" h="6365" w="4228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7120141" y="2297184"/>
              <a:ext cx="10662" cy="33005"/>
            </a:xfrm>
            <a:custGeom>
              <a:rect b="b" l="l" r="r" t="t"/>
              <a:pathLst>
                <a:path extrusionOk="0" h="1037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7199360" y="2297184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4"/>
            <p:cNvSpPr/>
            <p:nvPr/>
          </p:nvSpPr>
          <p:spPr>
            <a:xfrm>
              <a:off x="7357001" y="2165704"/>
              <a:ext cx="56876" cy="17823"/>
            </a:xfrm>
            <a:custGeom>
              <a:rect b="b" l="l" r="r" t="t"/>
              <a:pathLst>
                <a:path extrusionOk="0" h="560" w="1787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4"/>
            <p:cNvSpPr/>
            <p:nvPr/>
          </p:nvSpPr>
          <p:spPr>
            <a:xfrm>
              <a:off x="7312666" y="2133113"/>
              <a:ext cx="145897" cy="197840"/>
            </a:xfrm>
            <a:custGeom>
              <a:rect b="b" l="l" r="r" t="t"/>
              <a:pathLst>
                <a:path extrusionOk="0" h="6216" w="4584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7340324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7419511" y="2291486"/>
              <a:ext cx="10630" cy="38702"/>
            </a:xfrm>
            <a:custGeom>
              <a:rect b="b" l="l" r="r" t="t"/>
              <a:pathLst>
                <a:path extrusionOk="0" h="1216" w="334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7153878" y="1969392"/>
              <a:ext cx="225498" cy="188355"/>
            </a:xfrm>
            <a:custGeom>
              <a:rect b="b" l="l" r="r" t="t"/>
              <a:pathLst>
                <a:path extrusionOk="0" h="5918" w="7085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7193663" y="2003511"/>
              <a:ext cx="27308" cy="10248"/>
            </a:xfrm>
            <a:custGeom>
              <a:rect b="b" l="l" r="r" t="t"/>
              <a:pathLst>
                <a:path extrusionOk="0" h="322" w="85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7233065" y="2003511"/>
              <a:ext cx="83802" cy="10248"/>
            </a:xfrm>
            <a:custGeom>
              <a:rect b="b" l="l" r="r" t="t"/>
              <a:pathLst>
                <a:path extrusionOk="0" h="322" w="263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7193281" y="2031933"/>
              <a:ext cx="123936" cy="10248"/>
            </a:xfrm>
            <a:custGeom>
              <a:rect b="b" l="l" r="r" t="t"/>
              <a:pathLst>
                <a:path extrusionOk="0" h="322" w="3894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7193663" y="2059973"/>
              <a:ext cx="83770" cy="10248"/>
            </a:xfrm>
            <a:custGeom>
              <a:rect b="b" l="l" r="r" t="t"/>
              <a:pathLst>
                <a:path extrusionOk="0" h="322" w="2632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7289145" y="2059973"/>
              <a:ext cx="27722" cy="10248"/>
            </a:xfrm>
            <a:custGeom>
              <a:rect b="b" l="l" r="r" t="t"/>
              <a:pathLst>
                <a:path extrusionOk="0" h="322" w="871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9" name="Google Shape;1489;p44"/>
          <p:cNvSpPr/>
          <p:nvPr/>
        </p:nvSpPr>
        <p:spPr>
          <a:xfrm>
            <a:off x="3094217" y="2895159"/>
            <a:ext cx="394152" cy="361529"/>
          </a:xfrm>
          <a:custGeom>
            <a:rect b="b" l="l" r="r" t="t"/>
            <a:pathLst>
              <a:path extrusionOk="0" h="11359" w="12384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0" name="Google Shape;1490;p44"/>
          <p:cNvGrpSpPr/>
          <p:nvPr/>
        </p:nvGrpSpPr>
        <p:grpSpPr>
          <a:xfrm>
            <a:off x="5352728" y="1990239"/>
            <a:ext cx="327091" cy="322508"/>
            <a:chOff x="5352728" y="1990239"/>
            <a:chExt cx="327091" cy="322508"/>
          </a:xfrm>
        </p:grpSpPr>
        <p:sp>
          <p:nvSpPr>
            <p:cNvPr id="1491" name="Google Shape;1491;p44"/>
            <p:cNvSpPr/>
            <p:nvPr/>
          </p:nvSpPr>
          <p:spPr>
            <a:xfrm>
              <a:off x="5575935" y="2093297"/>
              <a:ext cx="103885" cy="217923"/>
            </a:xfrm>
            <a:custGeom>
              <a:rect b="b" l="l" r="r" t="t"/>
              <a:pathLst>
                <a:path extrusionOk="0" h="6847" w="3264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5426250" y="1990239"/>
              <a:ext cx="191029" cy="322508"/>
            </a:xfrm>
            <a:custGeom>
              <a:rect b="b" l="l" r="r" t="t"/>
              <a:pathLst>
                <a:path extrusionOk="0" h="10133" w="6002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5352728" y="2121719"/>
              <a:ext cx="103503" cy="189501"/>
            </a:xfrm>
            <a:custGeom>
              <a:rect b="b" l="l" r="r" t="t"/>
              <a:pathLst>
                <a:path extrusionOk="0" h="5954" w="3252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4" name="Google Shape;1494;p44"/>
          <p:cNvGrpSpPr/>
          <p:nvPr/>
        </p:nvGrpSpPr>
        <p:grpSpPr>
          <a:xfrm>
            <a:off x="7538896" y="1970156"/>
            <a:ext cx="361147" cy="361529"/>
            <a:chOff x="7538896" y="1970156"/>
            <a:chExt cx="361147" cy="361529"/>
          </a:xfrm>
        </p:grpSpPr>
        <p:sp>
          <p:nvSpPr>
            <p:cNvPr id="1495" name="Google Shape;1495;p44"/>
            <p:cNvSpPr/>
            <p:nvPr/>
          </p:nvSpPr>
          <p:spPr>
            <a:xfrm>
              <a:off x="7538896" y="1970156"/>
              <a:ext cx="361147" cy="361529"/>
            </a:xfrm>
            <a:custGeom>
              <a:rect b="b" l="l" r="r" t="t"/>
              <a:pathLst>
                <a:path extrusionOk="0" h="11359" w="11347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4"/>
            <p:cNvSpPr/>
            <p:nvPr/>
          </p:nvSpPr>
          <p:spPr>
            <a:xfrm>
              <a:off x="7685907" y="2066784"/>
              <a:ext cx="101211" cy="11394"/>
            </a:xfrm>
            <a:custGeom>
              <a:rect b="b" l="l" r="r" t="t"/>
              <a:pathLst>
                <a:path extrusionOk="0" h="358" w="318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4"/>
            <p:cNvSpPr/>
            <p:nvPr/>
          </p:nvSpPr>
          <p:spPr>
            <a:xfrm>
              <a:off x="7685907" y="2106187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4"/>
            <p:cNvSpPr/>
            <p:nvPr/>
          </p:nvSpPr>
          <p:spPr>
            <a:xfrm>
              <a:off x="7685907" y="2145239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4"/>
            <p:cNvSpPr/>
            <p:nvPr/>
          </p:nvSpPr>
          <p:spPr>
            <a:xfrm>
              <a:off x="7685907" y="2184260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7685907" y="2223280"/>
              <a:ext cx="147075" cy="11394"/>
            </a:xfrm>
            <a:custGeom>
              <a:rect b="b" l="l" r="r" t="t"/>
              <a:pathLst>
                <a:path extrusionOk="0" h="358" w="4621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1" name="Google Shape;1501;p44"/>
          <p:cNvGrpSpPr/>
          <p:nvPr/>
        </p:nvGrpSpPr>
        <p:grpSpPr>
          <a:xfrm>
            <a:off x="4896099" y="1970920"/>
            <a:ext cx="358155" cy="358123"/>
            <a:chOff x="4896099" y="1970920"/>
            <a:chExt cx="358155" cy="358123"/>
          </a:xfrm>
        </p:grpSpPr>
        <p:sp>
          <p:nvSpPr>
            <p:cNvPr id="1502" name="Google Shape;1502;p44"/>
            <p:cNvSpPr/>
            <p:nvPr/>
          </p:nvSpPr>
          <p:spPr>
            <a:xfrm>
              <a:off x="4896099" y="1970920"/>
              <a:ext cx="358155" cy="358123"/>
            </a:xfrm>
            <a:custGeom>
              <a:rect b="b" l="l" r="r" t="t"/>
              <a:pathLst>
                <a:path extrusionOk="0" h="11252" w="11253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4991454" y="2067835"/>
              <a:ext cx="166999" cy="164325"/>
            </a:xfrm>
            <a:custGeom>
              <a:rect b="b" l="l" r="r" t="t"/>
              <a:pathLst>
                <a:path extrusionOk="0" h="5163" w="5247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4923789" y="1998578"/>
              <a:ext cx="302043" cy="302425"/>
            </a:xfrm>
            <a:custGeom>
              <a:rect b="b" l="l" r="r" t="t"/>
              <a:pathLst>
                <a:path extrusionOk="0" h="9502" w="949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5" name="Google Shape;1505;p44"/>
          <p:cNvGrpSpPr/>
          <p:nvPr/>
        </p:nvGrpSpPr>
        <p:grpSpPr>
          <a:xfrm>
            <a:off x="4048787" y="2977019"/>
            <a:ext cx="283488" cy="198604"/>
            <a:chOff x="4048787" y="2977019"/>
            <a:chExt cx="283488" cy="198604"/>
          </a:xfrm>
        </p:grpSpPr>
        <p:sp>
          <p:nvSpPr>
            <p:cNvPr id="1506" name="Google Shape;1506;p44"/>
            <p:cNvSpPr/>
            <p:nvPr/>
          </p:nvSpPr>
          <p:spPr>
            <a:xfrm>
              <a:off x="4277659" y="3015880"/>
              <a:ext cx="25048" cy="19128"/>
            </a:xfrm>
            <a:custGeom>
              <a:rect b="b" l="l" r="r" t="t"/>
              <a:pathLst>
                <a:path extrusionOk="0" h="601" w="787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4101462" y="2977019"/>
              <a:ext cx="165630" cy="42458"/>
            </a:xfrm>
            <a:custGeom>
              <a:rect b="b" l="l" r="r" t="t"/>
              <a:pathLst>
                <a:path extrusionOk="0" h="1334" w="5204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4"/>
            <p:cNvSpPr/>
            <p:nvPr/>
          </p:nvSpPr>
          <p:spPr>
            <a:xfrm>
              <a:off x="4048787" y="3000508"/>
              <a:ext cx="283488" cy="175115"/>
            </a:xfrm>
            <a:custGeom>
              <a:rect b="b" l="l" r="r" t="t"/>
              <a:pathLst>
                <a:path extrusionOk="0" h="5502" w="8907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4"/>
            <p:cNvSpPr/>
            <p:nvPr/>
          </p:nvSpPr>
          <p:spPr>
            <a:xfrm>
              <a:off x="4126478" y="3024347"/>
              <a:ext cx="129220" cy="127437"/>
            </a:xfrm>
            <a:custGeom>
              <a:rect b="b" l="l" r="r" t="t"/>
              <a:pathLst>
                <a:path extrusionOk="0" h="4004" w="406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4"/>
            <p:cNvSpPr/>
            <p:nvPr/>
          </p:nvSpPr>
          <p:spPr>
            <a:xfrm>
              <a:off x="4156778" y="3054678"/>
              <a:ext cx="68238" cy="68270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4"/>
            <p:cNvSpPr/>
            <p:nvPr/>
          </p:nvSpPr>
          <p:spPr>
            <a:xfrm>
              <a:off x="4198090" y="3060375"/>
              <a:ext cx="20879" cy="20879"/>
            </a:xfrm>
            <a:custGeom>
              <a:rect b="b" l="l" r="r" t="t"/>
              <a:pathLst>
                <a:path extrusionOk="0" h="656" w="656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2" name="Google Shape;1512;p44"/>
          <p:cNvGrpSpPr/>
          <p:nvPr/>
        </p:nvGrpSpPr>
        <p:grpSpPr>
          <a:xfrm>
            <a:off x="4054103" y="2430191"/>
            <a:ext cx="218687" cy="349052"/>
            <a:chOff x="4054103" y="2430191"/>
            <a:chExt cx="218687" cy="349052"/>
          </a:xfrm>
        </p:grpSpPr>
        <p:sp>
          <p:nvSpPr>
            <p:cNvPr id="1513" name="Google Shape;1513;p44"/>
            <p:cNvSpPr/>
            <p:nvPr/>
          </p:nvSpPr>
          <p:spPr>
            <a:xfrm>
              <a:off x="4054103" y="2430191"/>
              <a:ext cx="218687" cy="349052"/>
            </a:xfrm>
            <a:custGeom>
              <a:rect b="b" l="l" r="r" t="t"/>
              <a:pathLst>
                <a:path extrusionOk="0" h="10967" w="6871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4"/>
            <p:cNvSpPr/>
            <p:nvPr/>
          </p:nvSpPr>
          <p:spPr>
            <a:xfrm>
              <a:off x="4091595" y="2517716"/>
              <a:ext cx="142524" cy="103503"/>
            </a:xfrm>
            <a:custGeom>
              <a:rect b="b" l="l" r="r" t="t"/>
              <a:pathLst>
                <a:path extrusionOk="0" h="3252" w="4478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5" name="Google Shape;1515;p44"/>
          <p:cNvGrpSpPr/>
          <p:nvPr/>
        </p:nvGrpSpPr>
        <p:grpSpPr>
          <a:xfrm>
            <a:off x="2185128" y="2427549"/>
            <a:ext cx="382758" cy="356595"/>
            <a:chOff x="2185128" y="2427549"/>
            <a:chExt cx="382758" cy="356595"/>
          </a:xfrm>
        </p:grpSpPr>
        <p:sp>
          <p:nvSpPr>
            <p:cNvPr id="1516" name="Google Shape;1516;p44"/>
            <p:cNvSpPr/>
            <p:nvPr/>
          </p:nvSpPr>
          <p:spPr>
            <a:xfrm>
              <a:off x="2313584" y="2612467"/>
              <a:ext cx="119417" cy="103853"/>
            </a:xfrm>
            <a:custGeom>
              <a:rect b="b" l="l" r="r" t="t"/>
              <a:pathLst>
                <a:path extrusionOk="0" h="3263" w="3752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4"/>
            <p:cNvSpPr/>
            <p:nvPr/>
          </p:nvSpPr>
          <p:spPr>
            <a:xfrm>
              <a:off x="2311706" y="2427549"/>
              <a:ext cx="129633" cy="171327"/>
            </a:xfrm>
            <a:custGeom>
              <a:rect b="b" l="l" r="r" t="t"/>
              <a:pathLst>
                <a:path extrusionOk="0" h="5383" w="4073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4"/>
            <p:cNvSpPr/>
            <p:nvPr/>
          </p:nvSpPr>
          <p:spPr>
            <a:xfrm>
              <a:off x="2438252" y="2611703"/>
              <a:ext cx="129633" cy="172441"/>
            </a:xfrm>
            <a:custGeom>
              <a:rect b="b" l="l" r="r" t="t"/>
              <a:pathLst>
                <a:path extrusionOk="0" h="5418" w="4073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4"/>
            <p:cNvSpPr/>
            <p:nvPr/>
          </p:nvSpPr>
          <p:spPr>
            <a:xfrm>
              <a:off x="2185128" y="2611703"/>
              <a:ext cx="130015" cy="172441"/>
            </a:xfrm>
            <a:custGeom>
              <a:rect b="b" l="l" r="r" t="t"/>
              <a:pathLst>
                <a:path extrusionOk="0" h="5418" w="4085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0" name="Google Shape;1520;p44"/>
          <p:cNvGrpSpPr/>
          <p:nvPr/>
        </p:nvGrpSpPr>
        <p:grpSpPr>
          <a:xfrm>
            <a:off x="3539102" y="2427549"/>
            <a:ext cx="355099" cy="355481"/>
            <a:chOff x="3539102" y="2427549"/>
            <a:chExt cx="355099" cy="355481"/>
          </a:xfrm>
        </p:grpSpPr>
        <p:sp>
          <p:nvSpPr>
            <p:cNvPr id="1521" name="Google Shape;1521;p44"/>
            <p:cNvSpPr/>
            <p:nvPr/>
          </p:nvSpPr>
          <p:spPr>
            <a:xfrm>
              <a:off x="3539102" y="2561320"/>
              <a:ext cx="355099" cy="221710"/>
            </a:xfrm>
            <a:custGeom>
              <a:rect b="b" l="l" r="r" t="t"/>
              <a:pathLst>
                <a:path extrusionOk="0" h="6966" w="11157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4"/>
            <p:cNvSpPr/>
            <p:nvPr/>
          </p:nvSpPr>
          <p:spPr>
            <a:xfrm>
              <a:off x="3544417" y="2427549"/>
              <a:ext cx="339568" cy="205415"/>
            </a:xfrm>
            <a:custGeom>
              <a:rect b="b" l="l" r="r" t="t"/>
              <a:pathLst>
                <a:path extrusionOk="0" h="6454" w="10669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3" name="Google Shape;1523;p44"/>
          <p:cNvGrpSpPr/>
          <p:nvPr/>
        </p:nvGrpSpPr>
        <p:grpSpPr>
          <a:xfrm>
            <a:off x="2656907" y="2439293"/>
            <a:ext cx="332757" cy="332343"/>
            <a:chOff x="2656907" y="2439293"/>
            <a:chExt cx="332757" cy="332343"/>
          </a:xfrm>
        </p:grpSpPr>
        <p:sp>
          <p:nvSpPr>
            <p:cNvPr id="1524" name="Google Shape;1524;p44"/>
            <p:cNvSpPr/>
            <p:nvPr/>
          </p:nvSpPr>
          <p:spPr>
            <a:xfrm>
              <a:off x="2868751" y="2547666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4"/>
            <p:cNvSpPr/>
            <p:nvPr/>
          </p:nvSpPr>
          <p:spPr>
            <a:xfrm>
              <a:off x="2870661" y="2611703"/>
              <a:ext cx="68970" cy="49301"/>
            </a:xfrm>
            <a:custGeom>
              <a:rect b="b" l="l" r="r" t="t"/>
              <a:pathLst>
                <a:path extrusionOk="0" h="1549" w="2167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4"/>
            <p:cNvSpPr/>
            <p:nvPr/>
          </p:nvSpPr>
          <p:spPr>
            <a:xfrm>
              <a:off x="2705794" y="2611321"/>
              <a:ext cx="68620" cy="49301"/>
            </a:xfrm>
            <a:custGeom>
              <a:rect b="b" l="l" r="r" t="t"/>
              <a:pathLst>
                <a:path extrusionOk="0" h="1549" w="2156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2724000" y="2547666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4"/>
            <p:cNvSpPr/>
            <p:nvPr/>
          </p:nvSpPr>
          <p:spPr>
            <a:xfrm>
              <a:off x="2788800" y="2534394"/>
              <a:ext cx="68238" cy="68238"/>
            </a:xfrm>
            <a:custGeom>
              <a:rect b="b" l="l" r="r" t="t"/>
              <a:pathLst>
                <a:path extrusionOk="0" h="2144" w="2144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4"/>
            <p:cNvSpPr/>
            <p:nvPr/>
          </p:nvSpPr>
          <p:spPr>
            <a:xfrm>
              <a:off x="2764930" y="2613613"/>
              <a:ext cx="115979" cy="62923"/>
            </a:xfrm>
            <a:custGeom>
              <a:rect b="b" l="l" r="r" t="t"/>
              <a:pathLst>
                <a:path extrusionOk="0" h="1977" w="3644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4"/>
            <p:cNvSpPr/>
            <p:nvPr/>
          </p:nvSpPr>
          <p:spPr>
            <a:xfrm>
              <a:off x="2656907" y="2439293"/>
              <a:ext cx="332757" cy="332343"/>
            </a:xfrm>
            <a:custGeom>
              <a:rect b="b" l="l" r="r" t="t"/>
              <a:pathLst>
                <a:path extrusionOk="0" h="10442" w="10455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1" name="Google Shape;1531;p44"/>
          <p:cNvGrpSpPr/>
          <p:nvPr/>
        </p:nvGrpSpPr>
        <p:grpSpPr>
          <a:xfrm>
            <a:off x="1731523" y="2422616"/>
            <a:ext cx="399435" cy="365698"/>
            <a:chOff x="1731523" y="2422616"/>
            <a:chExt cx="399435" cy="365698"/>
          </a:xfrm>
        </p:grpSpPr>
        <p:sp>
          <p:nvSpPr>
            <p:cNvPr id="1532" name="Google Shape;1532;p44"/>
            <p:cNvSpPr/>
            <p:nvPr/>
          </p:nvSpPr>
          <p:spPr>
            <a:xfrm>
              <a:off x="1865294" y="2725009"/>
              <a:ext cx="43604" cy="43604"/>
            </a:xfrm>
            <a:custGeom>
              <a:rect b="b" l="l" r="r" t="t"/>
              <a:pathLst>
                <a:path extrusionOk="0" h="1370" w="137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2005876" y="2725009"/>
              <a:ext cx="43636" cy="43604"/>
            </a:xfrm>
            <a:custGeom>
              <a:rect b="b" l="l" r="r" t="t"/>
              <a:pathLst>
                <a:path extrusionOk="0" h="1370" w="1371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1731523" y="2422616"/>
              <a:ext cx="399435" cy="365698"/>
            </a:xfrm>
            <a:custGeom>
              <a:rect b="b" l="l" r="r" t="t"/>
              <a:pathLst>
                <a:path extrusionOk="0" h="11490" w="1255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5" name="Google Shape;1535;p44"/>
          <p:cNvGrpSpPr/>
          <p:nvPr/>
        </p:nvGrpSpPr>
        <p:grpSpPr>
          <a:xfrm>
            <a:off x="3097241" y="2433564"/>
            <a:ext cx="344883" cy="343387"/>
            <a:chOff x="3097241" y="2433564"/>
            <a:chExt cx="344883" cy="343387"/>
          </a:xfrm>
        </p:grpSpPr>
        <p:sp>
          <p:nvSpPr>
            <p:cNvPr id="1536" name="Google Shape;1536;p44"/>
            <p:cNvSpPr/>
            <p:nvPr/>
          </p:nvSpPr>
          <p:spPr>
            <a:xfrm>
              <a:off x="3151825" y="2465806"/>
              <a:ext cx="235746" cy="311146"/>
            </a:xfrm>
            <a:custGeom>
              <a:rect b="b" l="l" r="r" t="t"/>
              <a:pathLst>
                <a:path extrusionOk="0" h="9776" w="7407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3179483" y="2492732"/>
              <a:ext cx="181926" cy="181894"/>
            </a:xfrm>
            <a:custGeom>
              <a:rect b="b" l="l" r="r" t="t"/>
              <a:pathLst>
                <a:path extrusionOk="0" h="5715" w="5716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3242024" y="2524941"/>
              <a:ext cx="54202" cy="117857"/>
            </a:xfrm>
            <a:custGeom>
              <a:rect b="b" l="l" r="r" t="t"/>
              <a:pathLst>
                <a:path extrusionOk="0" h="3703" w="1703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4"/>
            <p:cNvSpPr/>
            <p:nvPr/>
          </p:nvSpPr>
          <p:spPr>
            <a:xfrm>
              <a:off x="3390945" y="2433724"/>
              <a:ext cx="51179" cy="85934"/>
            </a:xfrm>
            <a:custGeom>
              <a:rect b="b" l="l" r="r" t="t"/>
              <a:pathLst>
                <a:path extrusionOk="0" h="2700" w="1608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4"/>
            <p:cNvSpPr/>
            <p:nvPr/>
          </p:nvSpPr>
          <p:spPr>
            <a:xfrm>
              <a:off x="3360613" y="2478187"/>
              <a:ext cx="27340" cy="41471"/>
            </a:xfrm>
            <a:custGeom>
              <a:rect b="b" l="l" r="r" t="t"/>
              <a:pathLst>
                <a:path extrusionOk="0" h="1303" w="859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4"/>
            <p:cNvSpPr/>
            <p:nvPr/>
          </p:nvSpPr>
          <p:spPr>
            <a:xfrm>
              <a:off x="3375795" y="2455939"/>
              <a:ext cx="39434" cy="63719"/>
            </a:xfrm>
            <a:custGeom>
              <a:rect b="b" l="l" r="r" t="t"/>
              <a:pathLst>
                <a:path extrusionOk="0" h="2002" w="1239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4"/>
            <p:cNvSpPr/>
            <p:nvPr/>
          </p:nvSpPr>
          <p:spPr>
            <a:xfrm>
              <a:off x="3097241" y="2433564"/>
              <a:ext cx="50829" cy="85711"/>
            </a:xfrm>
            <a:custGeom>
              <a:rect b="b" l="l" r="r" t="t"/>
              <a:pathLst>
                <a:path extrusionOk="0" h="2693" w="1597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4"/>
            <p:cNvSpPr/>
            <p:nvPr/>
          </p:nvSpPr>
          <p:spPr>
            <a:xfrm>
              <a:off x="3151061" y="2477773"/>
              <a:ext cx="27690" cy="41503"/>
            </a:xfrm>
            <a:custGeom>
              <a:rect b="b" l="l" r="r" t="t"/>
              <a:pathLst>
                <a:path extrusionOk="0" h="1304" w="87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4"/>
            <p:cNvSpPr/>
            <p:nvPr/>
          </p:nvSpPr>
          <p:spPr>
            <a:xfrm>
              <a:off x="3124167" y="2455939"/>
              <a:ext cx="39434" cy="63337"/>
            </a:xfrm>
            <a:custGeom>
              <a:rect b="b" l="l" r="r" t="t"/>
              <a:pathLst>
                <a:path extrusionOk="0" h="1990" w="1239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5" name="Google Shape;1545;p44"/>
          <p:cNvGrpSpPr/>
          <p:nvPr/>
        </p:nvGrpSpPr>
        <p:grpSpPr>
          <a:xfrm>
            <a:off x="1278299" y="2439293"/>
            <a:ext cx="410829" cy="332343"/>
            <a:chOff x="1278299" y="2439293"/>
            <a:chExt cx="410829" cy="332343"/>
          </a:xfrm>
        </p:grpSpPr>
        <p:sp>
          <p:nvSpPr>
            <p:cNvPr id="1546" name="Google Shape;1546;p44"/>
            <p:cNvSpPr/>
            <p:nvPr/>
          </p:nvSpPr>
          <p:spPr>
            <a:xfrm>
              <a:off x="1360159" y="2510141"/>
              <a:ext cx="245963" cy="12540"/>
            </a:xfrm>
            <a:custGeom>
              <a:rect b="b" l="l" r="r" t="t"/>
              <a:pathLst>
                <a:path extrusionOk="0" h="394" w="7728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4"/>
            <p:cNvSpPr/>
            <p:nvPr/>
          </p:nvSpPr>
          <p:spPr>
            <a:xfrm>
              <a:off x="1360159" y="2575706"/>
              <a:ext cx="245963" cy="12158"/>
            </a:xfrm>
            <a:custGeom>
              <a:rect b="b" l="l" r="r" t="t"/>
              <a:pathLst>
                <a:path extrusionOk="0" h="382" w="7728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4"/>
            <p:cNvSpPr/>
            <p:nvPr/>
          </p:nvSpPr>
          <p:spPr>
            <a:xfrm>
              <a:off x="1437086" y="2618132"/>
              <a:ext cx="92873" cy="12540"/>
            </a:xfrm>
            <a:custGeom>
              <a:rect b="b" l="l" r="r" t="t"/>
              <a:pathLst>
                <a:path extrusionOk="0" h="394" w="2918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4"/>
            <p:cNvSpPr/>
            <p:nvPr/>
          </p:nvSpPr>
          <p:spPr>
            <a:xfrm>
              <a:off x="1419295" y="2543115"/>
              <a:ext cx="186827" cy="12158"/>
            </a:xfrm>
            <a:custGeom>
              <a:rect b="b" l="l" r="r" t="t"/>
              <a:pathLst>
                <a:path extrusionOk="0" h="382" w="587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1360541" y="2543115"/>
              <a:ext cx="43604" cy="12158"/>
            </a:xfrm>
            <a:custGeom>
              <a:rect b="b" l="l" r="r" t="t"/>
              <a:pathLst>
                <a:path extrusionOk="0" h="382" w="137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1306721" y="2469211"/>
              <a:ext cx="353222" cy="228171"/>
            </a:xfrm>
            <a:custGeom>
              <a:rect b="b" l="l" r="r" t="t"/>
              <a:pathLst>
                <a:path extrusionOk="0" h="7169" w="11098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4"/>
            <p:cNvSpPr/>
            <p:nvPr/>
          </p:nvSpPr>
          <p:spPr>
            <a:xfrm>
              <a:off x="1278299" y="2439293"/>
              <a:ext cx="410829" cy="332343"/>
            </a:xfrm>
            <a:custGeom>
              <a:rect b="b" l="l" r="r" t="t"/>
              <a:pathLst>
                <a:path extrusionOk="0" h="10442" w="12908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1562519" y="2630640"/>
              <a:ext cx="74699" cy="74699"/>
            </a:xfrm>
            <a:custGeom>
              <a:rect b="b" l="l" r="r" t="t"/>
              <a:pathLst>
                <a:path extrusionOk="0" h="2347" w="2347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4" name="Google Shape;1554;p44"/>
          <p:cNvGrpSpPr/>
          <p:nvPr/>
        </p:nvGrpSpPr>
        <p:grpSpPr>
          <a:xfrm>
            <a:off x="870939" y="2439293"/>
            <a:ext cx="331993" cy="331993"/>
            <a:chOff x="870939" y="2439293"/>
            <a:chExt cx="331993" cy="331993"/>
          </a:xfrm>
        </p:grpSpPr>
        <p:sp>
          <p:nvSpPr>
            <p:cNvPr id="1555" name="Google Shape;1555;p44"/>
            <p:cNvSpPr/>
            <p:nvPr/>
          </p:nvSpPr>
          <p:spPr>
            <a:xfrm>
              <a:off x="870939" y="2439293"/>
              <a:ext cx="331993" cy="331993"/>
            </a:xfrm>
            <a:custGeom>
              <a:rect b="b" l="l" r="r" t="t"/>
              <a:pathLst>
                <a:path extrusionOk="0" h="10431" w="10431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908463" y="2696969"/>
              <a:ext cx="41726" cy="41726"/>
            </a:xfrm>
            <a:custGeom>
              <a:rect b="b" l="l" r="r" t="t"/>
              <a:pathLst>
                <a:path extrusionOk="0" h="1311" w="1311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1015690" y="2696969"/>
              <a:ext cx="41726" cy="41726"/>
            </a:xfrm>
            <a:custGeom>
              <a:rect b="b" l="l" r="r" t="t"/>
              <a:pathLst>
                <a:path extrusionOk="0" h="1311" w="1311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1122567" y="2696969"/>
              <a:ext cx="41726" cy="41726"/>
            </a:xfrm>
            <a:custGeom>
              <a:rect b="b" l="l" r="r" t="t"/>
              <a:pathLst>
                <a:path extrusionOk="0" h="1311" w="1311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913015" y="2504094"/>
              <a:ext cx="31859" cy="9867"/>
            </a:xfrm>
            <a:custGeom>
              <a:rect b="b" l="l" r="r" t="t"/>
              <a:pathLst>
                <a:path extrusionOk="0" h="310" w="1001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913015" y="2532898"/>
              <a:ext cx="31859" cy="10248"/>
            </a:xfrm>
            <a:custGeom>
              <a:rect b="b" l="l" r="r" t="t"/>
              <a:pathLst>
                <a:path extrusionOk="0" h="322" w="1001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4"/>
            <p:cNvSpPr/>
            <p:nvPr/>
          </p:nvSpPr>
          <p:spPr>
            <a:xfrm>
              <a:off x="913015" y="2562052"/>
              <a:ext cx="31859" cy="9898"/>
            </a:xfrm>
            <a:custGeom>
              <a:rect b="b" l="l" r="r" t="t"/>
              <a:pathLst>
                <a:path extrusionOk="0" h="311" w="1001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44"/>
            <p:cNvSpPr/>
            <p:nvPr/>
          </p:nvSpPr>
          <p:spPr>
            <a:xfrm>
              <a:off x="894428" y="2474908"/>
              <a:ext cx="69384" cy="167508"/>
            </a:xfrm>
            <a:custGeom>
              <a:rect b="b" l="l" r="r" t="t"/>
              <a:pathLst>
                <a:path extrusionOk="0" h="5263" w="218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44"/>
            <p:cNvSpPr/>
            <p:nvPr/>
          </p:nvSpPr>
          <p:spPr>
            <a:xfrm>
              <a:off x="1002068" y="2474145"/>
              <a:ext cx="69384" cy="168272"/>
            </a:xfrm>
            <a:custGeom>
              <a:rect b="b" l="l" r="r" t="t"/>
              <a:pathLst>
                <a:path extrusionOk="0" h="5287" w="218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44"/>
            <p:cNvSpPr/>
            <p:nvPr/>
          </p:nvSpPr>
          <p:spPr>
            <a:xfrm>
              <a:off x="1108531" y="2474145"/>
              <a:ext cx="69384" cy="168272"/>
            </a:xfrm>
            <a:custGeom>
              <a:rect b="b" l="l" r="r" t="t"/>
              <a:pathLst>
                <a:path extrusionOk="0" h="5287" w="218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1127118" y="2504094"/>
              <a:ext cx="31859" cy="9867"/>
            </a:xfrm>
            <a:custGeom>
              <a:rect b="b" l="l" r="r" t="t"/>
              <a:pathLst>
                <a:path extrusionOk="0" h="310" w="1001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1127118" y="2532898"/>
              <a:ext cx="31859" cy="10248"/>
            </a:xfrm>
            <a:custGeom>
              <a:rect b="b" l="l" r="r" t="t"/>
              <a:pathLst>
                <a:path extrusionOk="0" h="322" w="1001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44"/>
            <p:cNvSpPr/>
            <p:nvPr/>
          </p:nvSpPr>
          <p:spPr>
            <a:xfrm>
              <a:off x="1127118" y="2562052"/>
              <a:ext cx="31859" cy="9898"/>
            </a:xfrm>
            <a:custGeom>
              <a:rect b="b" l="l" r="r" t="t"/>
              <a:pathLst>
                <a:path extrusionOk="0" h="311" w="1001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44"/>
            <p:cNvSpPr/>
            <p:nvPr/>
          </p:nvSpPr>
          <p:spPr>
            <a:xfrm>
              <a:off x="1020624" y="2504094"/>
              <a:ext cx="32241" cy="9867"/>
            </a:xfrm>
            <a:custGeom>
              <a:rect b="b" l="l" r="r" t="t"/>
              <a:pathLst>
                <a:path extrusionOk="0" h="310" w="1013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44"/>
            <p:cNvSpPr/>
            <p:nvPr/>
          </p:nvSpPr>
          <p:spPr>
            <a:xfrm>
              <a:off x="1020624" y="2532898"/>
              <a:ext cx="32241" cy="10248"/>
            </a:xfrm>
            <a:custGeom>
              <a:rect b="b" l="l" r="r" t="t"/>
              <a:pathLst>
                <a:path extrusionOk="0" h="322" w="1013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44"/>
            <p:cNvSpPr/>
            <p:nvPr/>
          </p:nvSpPr>
          <p:spPr>
            <a:xfrm>
              <a:off x="1020624" y="2562052"/>
              <a:ext cx="32241" cy="9898"/>
            </a:xfrm>
            <a:custGeom>
              <a:rect b="b" l="l" r="r" t="t"/>
              <a:pathLst>
                <a:path extrusionOk="0" h="311" w="1013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1" name="Google Shape;1571;p44"/>
          <p:cNvGrpSpPr/>
          <p:nvPr/>
        </p:nvGrpSpPr>
        <p:grpSpPr>
          <a:xfrm>
            <a:off x="6644957" y="2456353"/>
            <a:ext cx="371395" cy="278904"/>
            <a:chOff x="6644957" y="2456353"/>
            <a:chExt cx="371395" cy="278904"/>
          </a:xfrm>
        </p:grpSpPr>
        <p:sp>
          <p:nvSpPr>
            <p:cNvPr id="1572" name="Google Shape;1572;p44"/>
            <p:cNvSpPr/>
            <p:nvPr/>
          </p:nvSpPr>
          <p:spPr>
            <a:xfrm>
              <a:off x="6644957" y="2456353"/>
              <a:ext cx="371395" cy="203123"/>
            </a:xfrm>
            <a:custGeom>
              <a:rect b="b" l="l" r="r" t="t"/>
              <a:pathLst>
                <a:path extrusionOk="0" h="6382" w="11669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6761668" y="2549194"/>
              <a:ext cx="139850" cy="186064"/>
            </a:xfrm>
            <a:custGeom>
              <a:rect b="b" l="l" r="r" t="t"/>
              <a:pathLst>
                <a:path extrusionOk="0" h="5846" w="4394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6802216" y="2625357"/>
              <a:ext cx="58754" cy="75431"/>
            </a:xfrm>
            <a:custGeom>
              <a:rect b="b" l="l" r="r" t="t"/>
              <a:pathLst>
                <a:path extrusionOk="0" h="2370" w="1846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6802216" y="2480828"/>
              <a:ext cx="47009" cy="33132"/>
            </a:xfrm>
            <a:custGeom>
              <a:rect b="b" l="l" r="r" t="t"/>
              <a:pathLst>
                <a:path extrusionOk="0" h="1041" w="1477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6895439" y="2517112"/>
              <a:ext cx="36793" cy="32114"/>
            </a:xfrm>
            <a:custGeom>
              <a:rect b="b" l="l" r="r" t="t"/>
              <a:pathLst>
                <a:path extrusionOk="0" h="1009" w="1156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7" name="Google Shape;1577;p44"/>
          <p:cNvGrpSpPr/>
          <p:nvPr/>
        </p:nvGrpSpPr>
        <p:grpSpPr>
          <a:xfrm>
            <a:off x="5388757" y="2414659"/>
            <a:ext cx="260349" cy="362292"/>
            <a:chOff x="5388757" y="2414659"/>
            <a:chExt cx="260349" cy="362292"/>
          </a:xfrm>
        </p:grpSpPr>
        <p:sp>
          <p:nvSpPr>
            <p:cNvPr id="1578" name="Google Shape;1578;p44"/>
            <p:cNvSpPr/>
            <p:nvPr/>
          </p:nvSpPr>
          <p:spPr>
            <a:xfrm>
              <a:off x="5388757" y="2414659"/>
              <a:ext cx="260349" cy="362292"/>
            </a:xfrm>
            <a:custGeom>
              <a:rect b="b" l="l" r="r" t="t"/>
              <a:pathLst>
                <a:path extrusionOk="0" h="11383" w="818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5513425" y="2437384"/>
              <a:ext cx="10248" cy="10280"/>
            </a:xfrm>
            <a:custGeom>
              <a:rect b="b" l="l" r="r" t="t"/>
              <a:pathLst>
                <a:path extrusionOk="0" h="323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5411100" y="2460140"/>
              <a:ext cx="214517" cy="283106"/>
            </a:xfrm>
            <a:custGeom>
              <a:rect b="b" l="l" r="r" t="t"/>
              <a:pathLst>
                <a:path extrusionOk="0" h="8895" w="674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5439904" y="2488562"/>
              <a:ext cx="78837" cy="106495"/>
            </a:xfrm>
            <a:custGeom>
              <a:rect b="b" l="l" r="r" t="t"/>
              <a:pathLst>
                <a:path extrusionOk="0" h="3346" w="2477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5530103" y="2494228"/>
              <a:ext cx="67856" cy="33005"/>
            </a:xfrm>
            <a:custGeom>
              <a:rect b="b" l="l" r="r" t="t"/>
              <a:pathLst>
                <a:path extrusionOk="0" h="1037" w="2132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5530103" y="2539709"/>
              <a:ext cx="67092" cy="10248"/>
            </a:xfrm>
            <a:custGeom>
              <a:rect b="b" l="l" r="r" t="t"/>
              <a:pathLst>
                <a:path extrusionOk="0" h="322" w="2108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5530103" y="2562434"/>
              <a:ext cx="32973" cy="10280"/>
            </a:xfrm>
            <a:custGeom>
              <a:rect b="b" l="l" r="r" t="t"/>
              <a:pathLst>
                <a:path extrusionOk="0" h="323" w="1036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5439522" y="2607534"/>
              <a:ext cx="158437" cy="10280"/>
            </a:xfrm>
            <a:custGeom>
              <a:rect b="b" l="l" r="r" t="t"/>
              <a:pathLst>
                <a:path extrusionOk="0" h="323" w="4978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5439522" y="2630258"/>
              <a:ext cx="22025" cy="10280"/>
            </a:xfrm>
            <a:custGeom>
              <a:rect b="b" l="l" r="r" t="t"/>
              <a:pathLst>
                <a:path extrusionOk="0" h="323" w="69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5439522" y="2698497"/>
              <a:ext cx="22025" cy="10248"/>
            </a:xfrm>
            <a:custGeom>
              <a:rect b="b" l="l" r="r" t="t"/>
              <a:pathLst>
                <a:path extrusionOk="0" h="322" w="69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5439522" y="2675740"/>
              <a:ext cx="22025" cy="10280"/>
            </a:xfrm>
            <a:custGeom>
              <a:rect b="b" l="l" r="r" t="t"/>
              <a:pathLst>
                <a:path extrusionOk="0" h="323" w="69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44"/>
            <p:cNvSpPr/>
            <p:nvPr/>
          </p:nvSpPr>
          <p:spPr>
            <a:xfrm>
              <a:off x="5439522" y="2653015"/>
              <a:ext cx="22025" cy="10248"/>
            </a:xfrm>
            <a:custGeom>
              <a:rect b="b" l="l" r="r" t="t"/>
              <a:pathLst>
                <a:path extrusionOk="0" h="322" w="69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5473641" y="2630258"/>
              <a:ext cx="44718" cy="10280"/>
            </a:xfrm>
            <a:custGeom>
              <a:rect b="b" l="l" r="r" t="t"/>
              <a:pathLst>
                <a:path extrusionOk="0" h="323" w="1405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5473641" y="2698497"/>
              <a:ext cx="67474" cy="10248"/>
            </a:xfrm>
            <a:custGeom>
              <a:rect b="b" l="l" r="r" t="t"/>
              <a:pathLst>
                <a:path extrusionOk="0" h="322" w="212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5473641" y="2675740"/>
              <a:ext cx="44718" cy="10280"/>
            </a:xfrm>
            <a:custGeom>
              <a:rect b="b" l="l" r="r" t="t"/>
              <a:pathLst>
                <a:path extrusionOk="0" h="323" w="1405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5473641" y="2653015"/>
              <a:ext cx="67474" cy="10248"/>
            </a:xfrm>
            <a:custGeom>
              <a:rect b="b" l="l" r="r" t="t"/>
              <a:pathLst>
                <a:path extrusionOk="0" h="322" w="212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5558525" y="2653015"/>
              <a:ext cx="39434" cy="10248"/>
            </a:xfrm>
            <a:custGeom>
              <a:rect b="b" l="l" r="r" t="t"/>
              <a:pathLst>
                <a:path extrusionOk="0" h="322" w="1239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4"/>
            <p:cNvSpPr/>
            <p:nvPr/>
          </p:nvSpPr>
          <p:spPr>
            <a:xfrm>
              <a:off x="5558525" y="2630258"/>
              <a:ext cx="39434" cy="10280"/>
            </a:xfrm>
            <a:custGeom>
              <a:rect b="b" l="l" r="r" t="t"/>
              <a:pathLst>
                <a:path extrusionOk="0" h="323" w="1239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4"/>
            <p:cNvSpPr/>
            <p:nvPr/>
          </p:nvSpPr>
          <p:spPr>
            <a:xfrm>
              <a:off x="5558525" y="2675740"/>
              <a:ext cx="39434" cy="10280"/>
            </a:xfrm>
            <a:custGeom>
              <a:rect b="b" l="l" r="r" t="t"/>
              <a:pathLst>
                <a:path extrusionOk="0" h="323" w="1239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5558525" y="2698497"/>
              <a:ext cx="39434" cy="10248"/>
            </a:xfrm>
            <a:custGeom>
              <a:rect b="b" l="l" r="r" t="t"/>
              <a:pathLst>
                <a:path extrusionOk="0" h="322" w="1239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8" name="Google Shape;1598;p44"/>
          <p:cNvGrpSpPr/>
          <p:nvPr/>
        </p:nvGrpSpPr>
        <p:grpSpPr>
          <a:xfrm>
            <a:off x="3567142" y="2905757"/>
            <a:ext cx="348288" cy="340331"/>
            <a:chOff x="3567142" y="2905757"/>
            <a:chExt cx="348288" cy="340331"/>
          </a:xfrm>
        </p:grpSpPr>
        <p:sp>
          <p:nvSpPr>
            <p:cNvPr id="1599" name="Google Shape;1599;p44"/>
            <p:cNvSpPr/>
            <p:nvPr/>
          </p:nvSpPr>
          <p:spPr>
            <a:xfrm>
              <a:off x="3567142" y="2905757"/>
              <a:ext cx="348288" cy="340331"/>
            </a:xfrm>
            <a:custGeom>
              <a:rect b="b" l="l" r="r" t="t"/>
              <a:pathLst>
                <a:path extrusionOk="0" h="10693" w="10943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3819534" y="3034977"/>
              <a:ext cx="73903" cy="48919"/>
            </a:xfrm>
            <a:custGeom>
              <a:rect b="b" l="l" r="r" t="t"/>
              <a:pathLst>
                <a:path extrusionOk="0" h="1537" w="2322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3728571" y="3036123"/>
              <a:ext cx="67506" cy="45895"/>
            </a:xfrm>
            <a:custGeom>
              <a:rect b="b" l="l" r="r" t="t"/>
              <a:pathLst>
                <a:path extrusionOk="0" h="1442" w="2121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4"/>
            <p:cNvSpPr/>
            <p:nvPr/>
          </p:nvSpPr>
          <p:spPr>
            <a:xfrm>
              <a:off x="3724783" y="3091439"/>
              <a:ext cx="170946" cy="30745"/>
            </a:xfrm>
            <a:custGeom>
              <a:rect b="b" l="l" r="r" t="t"/>
              <a:pathLst>
                <a:path extrusionOk="0" h="966" w="5371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3597092" y="2940799"/>
              <a:ext cx="40580" cy="30936"/>
            </a:xfrm>
            <a:custGeom>
              <a:rect b="b" l="l" r="r" t="t"/>
              <a:pathLst>
                <a:path extrusionOk="0" h="972" w="1275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4" name="Google Shape;1604;p44"/>
          <p:cNvGrpSpPr/>
          <p:nvPr/>
        </p:nvGrpSpPr>
        <p:grpSpPr>
          <a:xfrm>
            <a:off x="7967103" y="2415041"/>
            <a:ext cx="355863" cy="361911"/>
            <a:chOff x="7967103" y="2415041"/>
            <a:chExt cx="355863" cy="361911"/>
          </a:xfrm>
        </p:grpSpPr>
        <p:sp>
          <p:nvSpPr>
            <p:cNvPr id="1605" name="Google Shape;1605;p44"/>
            <p:cNvSpPr/>
            <p:nvPr/>
          </p:nvSpPr>
          <p:spPr>
            <a:xfrm>
              <a:off x="7967103" y="2584427"/>
              <a:ext cx="111810" cy="192525"/>
            </a:xfrm>
            <a:custGeom>
              <a:rect b="b" l="l" r="r" t="t"/>
              <a:pathLst>
                <a:path extrusionOk="0" h="6049" w="3513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7989446" y="2750789"/>
              <a:ext cx="10280" cy="26162"/>
            </a:xfrm>
            <a:custGeom>
              <a:rect b="b" l="l" r="r" t="t"/>
              <a:pathLst>
                <a:path extrusionOk="0" h="822" w="323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8045908" y="2750789"/>
              <a:ext cx="10662" cy="26162"/>
            </a:xfrm>
            <a:custGeom>
              <a:rect b="b" l="l" r="r" t="t"/>
              <a:pathLst>
                <a:path extrusionOk="0" h="822" w="335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8073184" y="2595789"/>
              <a:ext cx="136858" cy="112956"/>
            </a:xfrm>
            <a:custGeom>
              <a:rect b="b" l="l" r="r" t="t"/>
              <a:pathLst>
                <a:path extrusionOk="0" h="3549" w="430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8085310" y="2415041"/>
              <a:ext cx="112956" cy="169036"/>
            </a:xfrm>
            <a:custGeom>
              <a:rect b="b" l="l" r="r" t="t"/>
              <a:pathLst>
                <a:path extrusionOk="0" h="5311" w="3549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>
              <a:off x="8108449" y="2557501"/>
              <a:ext cx="10248" cy="26194"/>
            </a:xfrm>
            <a:custGeom>
              <a:rect b="b" l="l" r="r" t="t"/>
              <a:pathLst>
                <a:path extrusionOk="0" h="823" w="32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>
              <a:off x="8165293" y="2557501"/>
              <a:ext cx="10248" cy="26194"/>
            </a:xfrm>
            <a:custGeom>
              <a:rect b="b" l="l" r="r" t="t"/>
              <a:pathLst>
                <a:path extrusionOk="0" h="823" w="32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8238432" y="2635956"/>
              <a:ext cx="45481" cy="15946"/>
            </a:xfrm>
            <a:custGeom>
              <a:rect b="b" l="l" r="r" t="t"/>
              <a:pathLst>
                <a:path extrusionOk="0" h="501" w="1429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8198998" y="2607534"/>
              <a:ext cx="123968" cy="169036"/>
            </a:xfrm>
            <a:custGeom>
              <a:rect b="b" l="l" r="r" t="t"/>
              <a:pathLst>
                <a:path extrusionOk="0" h="5311" w="3895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8222137" y="2743946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44"/>
            <p:cNvSpPr/>
            <p:nvPr/>
          </p:nvSpPr>
          <p:spPr>
            <a:xfrm>
              <a:off x="8289579" y="2743946"/>
              <a:ext cx="10630" cy="33005"/>
            </a:xfrm>
            <a:custGeom>
              <a:rect b="b" l="l" r="r" t="t"/>
              <a:pathLst>
                <a:path extrusionOk="0" h="1037" w="334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6" name="Google Shape;1616;p44"/>
          <p:cNvGrpSpPr/>
          <p:nvPr/>
        </p:nvGrpSpPr>
        <p:grpSpPr>
          <a:xfrm>
            <a:off x="7529411" y="2414659"/>
            <a:ext cx="355863" cy="362292"/>
            <a:chOff x="7529411" y="2414659"/>
            <a:chExt cx="355863" cy="362292"/>
          </a:xfrm>
        </p:grpSpPr>
        <p:sp>
          <p:nvSpPr>
            <p:cNvPr id="1617" name="Google Shape;1617;p44"/>
            <p:cNvSpPr/>
            <p:nvPr/>
          </p:nvSpPr>
          <p:spPr>
            <a:xfrm>
              <a:off x="7687816" y="2443081"/>
              <a:ext cx="45481" cy="15946"/>
            </a:xfrm>
            <a:custGeom>
              <a:rect b="b" l="l" r="r" t="t"/>
              <a:pathLst>
                <a:path extrusionOk="0" h="501" w="142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44"/>
            <p:cNvSpPr/>
            <p:nvPr/>
          </p:nvSpPr>
          <p:spPr>
            <a:xfrm>
              <a:off x="7648764" y="2414659"/>
              <a:ext cx="123204" cy="168654"/>
            </a:xfrm>
            <a:custGeom>
              <a:rect b="b" l="l" r="r" t="t"/>
              <a:pathLst>
                <a:path extrusionOk="0" h="5299" w="3871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7670757" y="2551072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4"/>
            <p:cNvSpPr/>
            <p:nvPr/>
          </p:nvSpPr>
          <p:spPr>
            <a:xfrm>
              <a:off x="7738963" y="2551072"/>
              <a:ext cx="10280" cy="33005"/>
            </a:xfrm>
            <a:custGeom>
              <a:rect b="b" l="l" r="r" t="t"/>
              <a:pathLst>
                <a:path extrusionOk="0" h="1037" w="323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4"/>
            <p:cNvSpPr/>
            <p:nvPr/>
          </p:nvSpPr>
          <p:spPr>
            <a:xfrm>
              <a:off x="7568432" y="2635956"/>
              <a:ext cx="45513" cy="15946"/>
            </a:xfrm>
            <a:custGeom>
              <a:rect b="b" l="l" r="r" t="t"/>
              <a:pathLst>
                <a:path extrusionOk="0" h="501" w="143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7529411" y="2607916"/>
              <a:ext cx="123172" cy="168654"/>
            </a:xfrm>
            <a:custGeom>
              <a:rect b="b" l="l" r="r" t="t"/>
              <a:pathLst>
                <a:path extrusionOk="0" h="5299" w="387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7551754" y="2743946"/>
              <a:ext cx="10280" cy="33005"/>
            </a:xfrm>
            <a:custGeom>
              <a:rect b="b" l="l" r="r" t="t"/>
              <a:pathLst>
                <a:path extrusionOk="0" h="1037" w="323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7619610" y="2743946"/>
              <a:ext cx="10248" cy="33005"/>
            </a:xfrm>
            <a:custGeom>
              <a:rect b="b" l="l" r="r" t="t"/>
              <a:pathLst>
                <a:path extrusionOk="0" h="1037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7773464" y="2584427"/>
              <a:ext cx="111810" cy="192525"/>
            </a:xfrm>
            <a:custGeom>
              <a:rect b="b" l="l" r="r" t="t"/>
              <a:pathLst>
                <a:path extrusionOk="0" h="6049" w="3513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4"/>
            <p:cNvSpPr/>
            <p:nvPr/>
          </p:nvSpPr>
          <p:spPr>
            <a:xfrm>
              <a:off x="7795043" y="2750789"/>
              <a:ext cx="11012" cy="26162"/>
            </a:xfrm>
            <a:custGeom>
              <a:rect b="b" l="l" r="r" t="t"/>
              <a:pathLst>
                <a:path extrusionOk="0" h="822" w="346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44"/>
            <p:cNvSpPr/>
            <p:nvPr/>
          </p:nvSpPr>
          <p:spPr>
            <a:xfrm>
              <a:off x="7851887" y="2750789"/>
              <a:ext cx="10662" cy="26162"/>
            </a:xfrm>
            <a:custGeom>
              <a:rect b="b" l="l" r="r" t="t"/>
              <a:pathLst>
                <a:path extrusionOk="0" h="822" w="335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44"/>
            <p:cNvSpPr/>
            <p:nvPr/>
          </p:nvSpPr>
          <p:spPr>
            <a:xfrm>
              <a:off x="7641189" y="2595789"/>
              <a:ext cx="136826" cy="113147"/>
            </a:xfrm>
            <a:custGeom>
              <a:rect b="b" l="l" r="r" t="t"/>
              <a:pathLst>
                <a:path extrusionOk="0" h="3555" w="4299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9" name="Google Shape;1629;p44"/>
          <p:cNvGrpSpPr/>
          <p:nvPr/>
        </p:nvGrpSpPr>
        <p:grpSpPr>
          <a:xfrm>
            <a:off x="5733194" y="2431718"/>
            <a:ext cx="446826" cy="327059"/>
            <a:chOff x="5733194" y="2431718"/>
            <a:chExt cx="446826" cy="327059"/>
          </a:xfrm>
        </p:grpSpPr>
        <p:sp>
          <p:nvSpPr>
            <p:cNvPr id="1630" name="Google Shape;1630;p44"/>
            <p:cNvSpPr/>
            <p:nvPr/>
          </p:nvSpPr>
          <p:spPr>
            <a:xfrm>
              <a:off x="6032946" y="2474145"/>
              <a:ext cx="56112" cy="20115"/>
            </a:xfrm>
            <a:custGeom>
              <a:rect b="b" l="l" r="r" t="t"/>
              <a:pathLst>
                <a:path extrusionOk="0" h="632" w="1763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44"/>
            <p:cNvSpPr/>
            <p:nvPr/>
          </p:nvSpPr>
          <p:spPr>
            <a:xfrm>
              <a:off x="5733194" y="2431718"/>
              <a:ext cx="446826" cy="327059"/>
            </a:xfrm>
            <a:custGeom>
              <a:rect b="b" l="l" r="r" t="t"/>
              <a:pathLst>
                <a:path extrusionOk="0" h="10276" w="14039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44"/>
            <p:cNvSpPr/>
            <p:nvPr/>
          </p:nvSpPr>
          <p:spPr>
            <a:xfrm>
              <a:off x="6019323" y="2641653"/>
              <a:ext cx="13272" cy="13272"/>
            </a:xfrm>
            <a:custGeom>
              <a:rect b="b" l="l" r="r" t="t"/>
              <a:pathLst>
                <a:path extrusionOk="0" h="417" w="417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3" name="Google Shape;1633;p44"/>
          <p:cNvGrpSpPr/>
          <p:nvPr/>
        </p:nvGrpSpPr>
        <p:grpSpPr>
          <a:xfrm>
            <a:off x="4876780" y="2418064"/>
            <a:ext cx="407774" cy="356627"/>
            <a:chOff x="4876780" y="2418064"/>
            <a:chExt cx="407774" cy="356627"/>
          </a:xfrm>
        </p:grpSpPr>
        <p:sp>
          <p:nvSpPr>
            <p:cNvPr id="1634" name="Google Shape;1634;p44"/>
            <p:cNvSpPr/>
            <p:nvPr/>
          </p:nvSpPr>
          <p:spPr>
            <a:xfrm>
              <a:off x="4876780" y="2455589"/>
              <a:ext cx="407774" cy="319103"/>
            </a:xfrm>
            <a:custGeom>
              <a:rect b="b" l="l" r="r" t="t"/>
              <a:pathLst>
                <a:path extrusionOk="0" h="10026" w="12812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4"/>
            <p:cNvSpPr/>
            <p:nvPr/>
          </p:nvSpPr>
          <p:spPr>
            <a:xfrm>
              <a:off x="5017012" y="2666287"/>
              <a:ext cx="25016" cy="12158"/>
            </a:xfrm>
            <a:custGeom>
              <a:rect b="b" l="l" r="r" t="t"/>
              <a:pathLst>
                <a:path extrusionOk="0" h="382" w="786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4"/>
            <p:cNvSpPr/>
            <p:nvPr/>
          </p:nvSpPr>
          <p:spPr>
            <a:xfrm>
              <a:off x="5068159" y="2418064"/>
              <a:ext cx="203155" cy="198222"/>
            </a:xfrm>
            <a:custGeom>
              <a:rect b="b" l="l" r="r" t="t"/>
              <a:pathLst>
                <a:path extrusionOk="0" h="6228" w="6383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4"/>
            <p:cNvSpPr/>
            <p:nvPr/>
          </p:nvSpPr>
          <p:spPr>
            <a:xfrm>
              <a:off x="5106415" y="2456353"/>
              <a:ext cx="31509" cy="12158"/>
            </a:xfrm>
            <a:custGeom>
              <a:rect b="b" l="l" r="r" t="t"/>
              <a:pathLst>
                <a:path extrusionOk="0" h="382" w="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4"/>
            <p:cNvSpPr/>
            <p:nvPr/>
          </p:nvSpPr>
          <p:spPr>
            <a:xfrm>
              <a:off x="5151133" y="2456353"/>
              <a:ext cx="82274" cy="12158"/>
            </a:xfrm>
            <a:custGeom>
              <a:rect b="b" l="l" r="r" t="t"/>
              <a:pathLst>
                <a:path extrusionOk="0" h="382" w="2585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4"/>
            <p:cNvSpPr/>
            <p:nvPr/>
          </p:nvSpPr>
          <p:spPr>
            <a:xfrm>
              <a:off x="5106415" y="2488180"/>
              <a:ext cx="126992" cy="12158"/>
            </a:xfrm>
            <a:custGeom>
              <a:rect b="b" l="l" r="r" t="t"/>
              <a:pathLst>
                <a:path extrusionOk="0" h="382" w="399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4"/>
            <p:cNvSpPr/>
            <p:nvPr/>
          </p:nvSpPr>
          <p:spPr>
            <a:xfrm>
              <a:off x="5106415" y="2519626"/>
              <a:ext cx="82656" cy="12540"/>
            </a:xfrm>
            <a:custGeom>
              <a:rect b="b" l="l" r="r" t="t"/>
              <a:pathLst>
                <a:path extrusionOk="0" h="394" w="2597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4"/>
            <p:cNvSpPr/>
            <p:nvPr/>
          </p:nvSpPr>
          <p:spPr>
            <a:xfrm>
              <a:off x="5202312" y="2519626"/>
              <a:ext cx="31095" cy="12540"/>
            </a:xfrm>
            <a:custGeom>
              <a:rect b="b" l="l" r="r" t="t"/>
              <a:pathLst>
                <a:path extrusionOk="0" h="394" w="977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2" name="Google Shape;1642;p44"/>
          <p:cNvGrpSpPr/>
          <p:nvPr/>
        </p:nvGrpSpPr>
        <p:grpSpPr>
          <a:xfrm>
            <a:off x="7070872" y="2410871"/>
            <a:ext cx="398321" cy="371013"/>
            <a:chOff x="7070872" y="2410871"/>
            <a:chExt cx="398321" cy="371013"/>
          </a:xfrm>
        </p:grpSpPr>
        <p:sp>
          <p:nvSpPr>
            <p:cNvPr id="1643" name="Google Shape;1643;p44"/>
            <p:cNvSpPr/>
            <p:nvPr/>
          </p:nvSpPr>
          <p:spPr>
            <a:xfrm>
              <a:off x="7204643" y="2603364"/>
              <a:ext cx="123586" cy="107641"/>
            </a:xfrm>
            <a:custGeom>
              <a:rect b="b" l="l" r="r" t="t"/>
              <a:pathLst>
                <a:path extrusionOk="0" h="3382" w="3883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4"/>
            <p:cNvSpPr/>
            <p:nvPr/>
          </p:nvSpPr>
          <p:spPr>
            <a:xfrm>
              <a:off x="7203147" y="2410871"/>
              <a:ext cx="133421" cy="178902"/>
            </a:xfrm>
            <a:custGeom>
              <a:rect b="b" l="l" r="r" t="t"/>
              <a:pathLst>
                <a:path extrusionOk="0" h="5621" w="4192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4"/>
            <p:cNvSpPr/>
            <p:nvPr/>
          </p:nvSpPr>
          <p:spPr>
            <a:xfrm>
              <a:off x="7334245" y="2602600"/>
              <a:ext cx="134949" cy="179284"/>
            </a:xfrm>
            <a:custGeom>
              <a:rect b="b" l="l" r="r" t="t"/>
              <a:pathLst>
                <a:path extrusionOk="0" h="5633" w="424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4"/>
            <p:cNvSpPr/>
            <p:nvPr/>
          </p:nvSpPr>
          <p:spPr>
            <a:xfrm>
              <a:off x="7070872" y="2602600"/>
              <a:ext cx="134949" cy="179284"/>
            </a:xfrm>
            <a:custGeom>
              <a:rect b="b" l="l" r="r" t="t"/>
              <a:pathLst>
                <a:path extrusionOk="0" h="5633" w="424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7" name="Google Shape;1647;p44"/>
          <p:cNvSpPr/>
          <p:nvPr/>
        </p:nvSpPr>
        <p:spPr>
          <a:xfrm>
            <a:off x="6238328" y="2433596"/>
            <a:ext cx="316461" cy="324036"/>
          </a:xfrm>
          <a:custGeom>
            <a:rect b="b" l="l" r="r" t="t"/>
            <a:pathLst>
              <a:path extrusionOk="0" h="10181" w="9943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8" name="Google Shape;1648;p44"/>
          <p:cNvGrpSpPr/>
          <p:nvPr/>
        </p:nvGrpSpPr>
        <p:grpSpPr>
          <a:xfrm>
            <a:off x="5318259" y="2982111"/>
            <a:ext cx="371013" cy="220787"/>
            <a:chOff x="5318259" y="2982111"/>
            <a:chExt cx="371013" cy="220787"/>
          </a:xfrm>
        </p:grpSpPr>
        <p:sp>
          <p:nvSpPr>
            <p:cNvPr id="1649" name="Google Shape;1649;p44"/>
            <p:cNvSpPr/>
            <p:nvPr/>
          </p:nvSpPr>
          <p:spPr>
            <a:xfrm>
              <a:off x="5364123" y="3021546"/>
              <a:ext cx="58372" cy="18396"/>
            </a:xfrm>
            <a:custGeom>
              <a:rect b="b" l="l" r="r" t="t"/>
              <a:pathLst>
                <a:path extrusionOk="0" h="578" w="1834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44"/>
            <p:cNvSpPr/>
            <p:nvPr/>
          </p:nvSpPr>
          <p:spPr>
            <a:xfrm>
              <a:off x="5346681" y="3151338"/>
              <a:ext cx="11012" cy="39052"/>
            </a:xfrm>
            <a:custGeom>
              <a:rect b="b" l="l" r="r" t="t"/>
              <a:pathLst>
                <a:path extrusionOk="0" h="1227" w="346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44"/>
            <p:cNvSpPr/>
            <p:nvPr/>
          </p:nvSpPr>
          <p:spPr>
            <a:xfrm>
              <a:off x="5318259" y="2988763"/>
              <a:ext cx="149717" cy="202773"/>
            </a:xfrm>
            <a:custGeom>
              <a:rect b="b" l="l" r="r" t="t"/>
              <a:pathLst>
                <a:path extrusionOk="0" h="6371" w="4704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4"/>
            <p:cNvSpPr/>
            <p:nvPr/>
          </p:nvSpPr>
          <p:spPr>
            <a:xfrm>
              <a:off x="5548658" y="2982111"/>
              <a:ext cx="140614" cy="208279"/>
            </a:xfrm>
            <a:custGeom>
              <a:rect b="b" l="l" r="r" t="t"/>
              <a:pathLst>
                <a:path extrusionOk="0" h="6544" w="4418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44"/>
            <p:cNvSpPr/>
            <p:nvPr/>
          </p:nvSpPr>
          <p:spPr>
            <a:xfrm>
              <a:off x="5655153" y="3157004"/>
              <a:ext cx="10630" cy="33387"/>
            </a:xfrm>
            <a:custGeom>
              <a:rect b="b" l="l" r="r" t="t"/>
              <a:pathLst>
                <a:path extrusionOk="0" h="1049" w="334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44"/>
            <p:cNvSpPr/>
            <p:nvPr/>
          </p:nvSpPr>
          <p:spPr>
            <a:xfrm>
              <a:off x="5497893" y="3174445"/>
              <a:ext cx="11012" cy="10248"/>
            </a:xfrm>
            <a:custGeom>
              <a:rect b="b" l="l" r="r" t="t"/>
              <a:pathLst>
                <a:path extrusionOk="0" h="322" w="346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5410718" y="3156972"/>
              <a:ext cx="74699" cy="45927"/>
            </a:xfrm>
            <a:custGeom>
              <a:rect b="b" l="l" r="r" t="t"/>
              <a:pathLst>
                <a:path extrusionOk="0" h="1443" w="2347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5521382" y="3156590"/>
              <a:ext cx="75049" cy="45163"/>
            </a:xfrm>
            <a:custGeom>
              <a:rect b="b" l="l" r="r" t="t"/>
              <a:pathLst>
                <a:path extrusionOk="0" h="1419" w="2358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7" name="Google Shape;1657;p44"/>
          <p:cNvGrpSpPr/>
          <p:nvPr/>
        </p:nvGrpSpPr>
        <p:grpSpPr>
          <a:xfrm>
            <a:off x="7073928" y="2905757"/>
            <a:ext cx="371395" cy="371809"/>
            <a:chOff x="7073928" y="2905757"/>
            <a:chExt cx="371395" cy="371809"/>
          </a:xfrm>
        </p:grpSpPr>
        <p:sp>
          <p:nvSpPr>
            <p:cNvPr id="1658" name="Google Shape;1658;p44"/>
            <p:cNvSpPr/>
            <p:nvPr/>
          </p:nvSpPr>
          <p:spPr>
            <a:xfrm>
              <a:off x="7073928" y="2905757"/>
              <a:ext cx="371395" cy="371809"/>
            </a:xfrm>
            <a:custGeom>
              <a:rect b="b" l="l" r="r" t="t"/>
              <a:pathLst>
                <a:path extrusionOk="0" h="11682" w="11669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7281188" y="3188513"/>
              <a:ext cx="65596" cy="48473"/>
            </a:xfrm>
            <a:custGeom>
              <a:rect b="b" l="l" r="r" t="t"/>
              <a:pathLst>
                <a:path extrusionOk="0" h="1523" w="2061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7252034" y="3168080"/>
              <a:ext cx="24634" cy="19287"/>
            </a:xfrm>
            <a:custGeom>
              <a:rect b="b" l="l" r="r" t="t"/>
              <a:pathLst>
                <a:path extrusionOk="0" h="606" w="774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1" name="Google Shape;1661;p44"/>
          <p:cNvGrpSpPr/>
          <p:nvPr/>
        </p:nvGrpSpPr>
        <p:grpSpPr>
          <a:xfrm>
            <a:off x="6188327" y="2955408"/>
            <a:ext cx="371395" cy="272857"/>
            <a:chOff x="6188327" y="2955408"/>
            <a:chExt cx="371395" cy="272857"/>
          </a:xfrm>
        </p:grpSpPr>
        <p:sp>
          <p:nvSpPr>
            <p:cNvPr id="1662" name="Google Shape;1662;p44"/>
            <p:cNvSpPr/>
            <p:nvPr/>
          </p:nvSpPr>
          <p:spPr>
            <a:xfrm>
              <a:off x="6229990" y="2978897"/>
              <a:ext cx="289567" cy="197840"/>
            </a:xfrm>
            <a:custGeom>
              <a:rect b="b" l="l" r="r" t="t"/>
              <a:pathLst>
                <a:path extrusionOk="0" h="6216" w="9098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6188327" y="2955408"/>
              <a:ext cx="371395" cy="272857"/>
            </a:xfrm>
            <a:custGeom>
              <a:rect b="b" l="l" r="r" t="t"/>
              <a:pathLst>
                <a:path extrusionOk="0" h="8573" w="11669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4" name="Google Shape;1664;p44"/>
          <p:cNvGrpSpPr/>
          <p:nvPr/>
        </p:nvGrpSpPr>
        <p:grpSpPr>
          <a:xfrm>
            <a:off x="7521454" y="2906139"/>
            <a:ext cx="359651" cy="371013"/>
            <a:chOff x="7521454" y="2906139"/>
            <a:chExt cx="359651" cy="371013"/>
          </a:xfrm>
        </p:grpSpPr>
        <p:sp>
          <p:nvSpPr>
            <p:cNvPr id="1665" name="Google Shape;1665;p44"/>
            <p:cNvSpPr/>
            <p:nvPr/>
          </p:nvSpPr>
          <p:spPr>
            <a:xfrm>
              <a:off x="7614677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7707518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7800740" y="3138830"/>
              <a:ext cx="80364" cy="138322"/>
            </a:xfrm>
            <a:custGeom>
              <a:rect b="b" l="l" r="r" t="t"/>
              <a:pathLst>
                <a:path extrusionOk="0" h="4346" w="2525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7521454" y="3138830"/>
              <a:ext cx="79983" cy="138322"/>
            </a:xfrm>
            <a:custGeom>
              <a:rect b="b" l="l" r="r" t="t"/>
              <a:pathLst>
                <a:path extrusionOk="0" h="4346" w="2513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7555923" y="2906139"/>
              <a:ext cx="289949" cy="219833"/>
            </a:xfrm>
            <a:custGeom>
              <a:rect b="b" l="l" r="r" t="t"/>
              <a:pathLst>
                <a:path extrusionOk="0" h="6907" w="911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0" name="Google Shape;1670;p44"/>
          <p:cNvGrpSpPr/>
          <p:nvPr/>
        </p:nvGrpSpPr>
        <p:grpSpPr>
          <a:xfrm>
            <a:off x="5782845" y="2906521"/>
            <a:ext cx="301661" cy="371013"/>
            <a:chOff x="5782845" y="2906521"/>
            <a:chExt cx="301661" cy="371013"/>
          </a:xfrm>
        </p:grpSpPr>
        <p:sp>
          <p:nvSpPr>
            <p:cNvPr id="1671" name="Google Shape;1671;p44"/>
            <p:cNvSpPr/>
            <p:nvPr/>
          </p:nvSpPr>
          <p:spPr>
            <a:xfrm>
              <a:off x="5782845" y="3087651"/>
              <a:ext cx="301661" cy="189883"/>
            </a:xfrm>
            <a:custGeom>
              <a:rect b="b" l="l" r="r" t="t"/>
              <a:pathLst>
                <a:path extrusionOk="0" h="5966" w="9478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5868111" y="2906521"/>
              <a:ext cx="127724" cy="172823"/>
            </a:xfrm>
            <a:custGeom>
              <a:rect b="b" l="l" r="r" t="t"/>
              <a:pathLst>
                <a:path extrusionOk="0" h="5430" w="4013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5915088" y="3051655"/>
              <a:ext cx="34151" cy="10662"/>
            </a:xfrm>
            <a:custGeom>
              <a:rect b="b" l="l" r="r" t="t"/>
              <a:pathLst>
                <a:path extrusionOk="0" h="335" w="1073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4" name="Google Shape;1674;p44"/>
          <p:cNvGrpSpPr/>
          <p:nvPr/>
        </p:nvGrpSpPr>
        <p:grpSpPr>
          <a:xfrm>
            <a:off x="6630539" y="2917502"/>
            <a:ext cx="371777" cy="349434"/>
            <a:chOff x="6630539" y="2917502"/>
            <a:chExt cx="371777" cy="349434"/>
          </a:xfrm>
        </p:grpSpPr>
        <p:sp>
          <p:nvSpPr>
            <p:cNvPr id="1675" name="Google Shape;1675;p44"/>
            <p:cNvSpPr/>
            <p:nvPr/>
          </p:nvSpPr>
          <p:spPr>
            <a:xfrm>
              <a:off x="6689292" y="3043093"/>
              <a:ext cx="92109" cy="30586"/>
            </a:xfrm>
            <a:custGeom>
              <a:rect b="b" l="l" r="r" t="t"/>
              <a:pathLst>
                <a:path extrusionOk="0" h="961" w="2894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6630539" y="2993315"/>
              <a:ext cx="208852" cy="273621"/>
            </a:xfrm>
            <a:custGeom>
              <a:rect b="b" l="l" r="r" t="t"/>
              <a:pathLst>
                <a:path extrusionOk="0" h="8597" w="6562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6665804" y="3232053"/>
              <a:ext cx="10630" cy="33737"/>
            </a:xfrm>
            <a:custGeom>
              <a:rect b="b" l="l" r="r" t="t"/>
              <a:pathLst>
                <a:path extrusionOk="0" h="1060" w="334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6793877" y="3232053"/>
              <a:ext cx="10248" cy="33737"/>
            </a:xfrm>
            <a:custGeom>
              <a:rect b="b" l="l" r="r" t="t"/>
              <a:pathLst>
                <a:path extrusionOk="0" h="1060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6828347" y="2952766"/>
              <a:ext cx="173969" cy="181162"/>
            </a:xfrm>
            <a:custGeom>
              <a:rect b="b" l="l" r="r" t="t"/>
              <a:pathLst>
                <a:path extrusionOk="0" h="5692" w="5466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6898463" y="2917502"/>
              <a:ext cx="34151" cy="104999"/>
            </a:xfrm>
            <a:custGeom>
              <a:rect b="b" l="l" r="r" t="t"/>
              <a:pathLst>
                <a:path extrusionOk="0" h="3299" w="1073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6898081" y="3028548"/>
              <a:ext cx="34151" cy="34119"/>
            </a:xfrm>
            <a:custGeom>
              <a:rect b="b" l="l" r="r" t="t"/>
              <a:pathLst>
                <a:path extrusionOk="0" h="1072" w="1073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2" name="Google Shape;1682;p44"/>
          <p:cNvGrpSpPr/>
          <p:nvPr/>
        </p:nvGrpSpPr>
        <p:grpSpPr>
          <a:xfrm>
            <a:off x="2171474" y="3369229"/>
            <a:ext cx="408156" cy="343737"/>
            <a:chOff x="2171474" y="3369229"/>
            <a:chExt cx="408156" cy="343737"/>
          </a:xfrm>
        </p:grpSpPr>
        <p:sp>
          <p:nvSpPr>
            <p:cNvPr id="1683" name="Google Shape;1683;p44"/>
            <p:cNvSpPr/>
            <p:nvPr/>
          </p:nvSpPr>
          <p:spPr>
            <a:xfrm>
              <a:off x="2171474" y="3369229"/>
              <a:ext cx="408156" cy="343737"/>
            </a:xfrm>
            <a:custGeom>
              <a:rect b="b" l="l" r="r" t="t"/>
              <a:pathLst>
                <a:path extrusionOk="0" h="10800" w="12824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2292737" y="3477220"/>
              <a:ext cx="164898" cy="164866"/>
            </a:xfrm>
            <a:custGeom>
              <a:rect b="b" l="l" r="r" t="t"/>
              <a:pathLst>
                <a:path extrusionOk="0" h="5180" w="5181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2256358" y="3451503"/>
              <a:ext cx="188769" cy="177311"/>
            </a:xfrm>
            <a:custGeom>
              <a:rect b="b" l="l" r="r" t="t"/>
              <a:pathLst>
                <a:path extrusionOk="0" h="5571" w="5931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2305245" y="3491160"/>
              <a:ext cx="189151" cy="176706"/>
            </a:xfrm>
            <a:custGeom>
              <a:rect b="b" l="l" r="r" t="t"/>
              <a:pathLst>
                <a:path extrusionOk="0" h="5552" w="5943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44"/>
          <p:cNvGrpSpPr/>
          <p:nvPr/>
        </p:nvGrpSpPr>
        <p:grpSpPr>
          <a:xfrm>
            <a:off x="4891198" y="2925108"/>
            <a:ext cx="334634" cy="334634"/>
            <a:chOff x="4891198" y="2925108"/>
            <a:chExt cx="334634" cy="334634"/>
          </a:xfrm>
        </p:grpSpPr>
        <p:sp>
          <p:nvSpPr>
            <p:cNvPr id="1688" name="Google Shape;1688;p44"/>
            <p:cNvSpPr/>
            <p:nvPr/>
          </p:nvSpPr>
          <p:spPr>
            <a:xfrm>
              <a:off x="5001830" y="2925108"/>
              <a:ext cx="113338" cy="150831"/>
            </a:xfrm>
            <a:custGeom>
              <a:rect b="b" l="l" r="r" t="t"/>
              <a:pathLst>
                <a:path extrusionOk="0" h="4739" w="3561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5102628" y="2933033"/>
              <a:ext cx="98188" cy="76991"/>
            </a:xfrm>
            <a:custGeom>
              <a:rect b="b" l="l" r="r" t="t"/>
              <a:pathLst>
                <a:path extrusionOk="0" h="2419" w="3085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4915832" y="2932492"/>
              <a:ext cx="98920" cy="77532"/>
            </a:xfrm>
            <a:custGeom>
              <a:rect b="b" l="l" r="r" t="t"/>
              <a:pathLst>
                <a:path extrusionOk="0" h="2436" w="3108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4915832" y="3174254"/>
              <a:ext cx="80746" cy="70689"/>
            </a:xfrm>
            <a:custGeom>
              <a:rect b="b" l="l" r="r" t="t"/>
              <a:pathLst>
                <a:path extrusionOk="0" h="2221" w="2537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5121215" y="3173936"/>
              <a:ext cx="79601" cy="69511"/>
            </a:xfrm>
            <a:custGeom>
              <a:rect b="b" l="l" r="r" t="t"/>
              <a:pathLst>
                <a:path extrusionOk="0" h="2184" w="2501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4891198" y="3016803"/>
              <a:ext cx="112956" cy="150831"/>
            </a:xfrm>
            <a:custGeom>
              <a:rect b="b" l="l" r="r" t="t"/>
              <a:pathLst>
                <a:path extrusionOk="0" h="4739" w="3549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5112876" y="3016803"/>
              <a:ext cx="112956" cy="150831"/>
            </a:xfrm>
            <a:custGeom>
              <a:rect b="b" l="l" r="r" t="t"/>
              <a:pathLst>
                <a:path extrusionOk="0" h="4739" w="3549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5001448" y="3108498"/>
              <a:ext cx="113338" cy="151244"/>
            </a:xfrm>
            <a:custGeom>
              <a:rect b="b" l="l" r="r" t="t"/>
              <a:pathLst>
                <a:path extrusionOk="0" h="4752" w="3561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6" name="Google Shape;1696;p44"/>
          <p:cNvGrpSpPr/>
          <p:nvPr/>
        </p:nvGrpSpPr>
        <p:grpSpPr>
          <a:xfrm>
            <a:off x="7976174" y="2925108"/>
            <a:ext cx="334666" cy="334634"/>
            <a:chOff x="7976174" y="2925108"/>
            <a:chExt cx="334666" cy="334634"/>
          </a:xfrm>
        </p:grpSpPr>
        <p:sp>
          <p:nvSpPr>
            <p:cNvPr id="1697" name="Google Shape;1697;p44"/>
            <p:cNvSpPr/>
            <p:nvPr/>
          </p:nvSpPr>
          <p:spPr>
            <a:xfrm>
              <a:off x="8003100" y="3064545"/>
              <a:ext cx="10630" cy="14068"/>
            </a:xfrm>
            <a:custGeom>
              <a:rect b="b" l="l" r="r" t="t"/>
              <a:pathLst>
                <a:path extrusionOk="0" h="442" w="334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8003100" y="3046371"/>
              <a:ext cx="10630" cy="14418"/>
            </a:xfrm>
            <a:custGeom>
              <a:rect b="b" l="l" r="r" t="t"/>
              <a:pathLst>
                <a:path extrusionOk="0" h="453" w="334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8272519" y="3105093"/>
              <a:ext cx="10630" cy="14418"/>
            </a:xfrm>
            <a:custGeom>
              <a:rect b="b" l="l" r="r" t="t"/>
              <a:pathLst>
                <a:path extrusionOk="0" h="453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8272519" y="3123266"/>
              <a:ext cx="10630" cy="14068"/>
            </a:xfrm>
            <a:custGeom>
              <a:rect b="b" l="l" r="r" t="t"/>
              <a:pathLst>
                <a:path extrusionOk="0" h="442" w="334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7976174" y="2925108"/>
              <a:ext cx="334666" cy="334634"/>
            </a:xfrm>
            <a:custGeom>
              <a:rect b="b" l="l" r="r" t="t"/>
              <a:pathLst>
                <a:path extrusionOk="0" h="10514" w="10515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8116024" y="3221804"/>
              <a:ext cx="14036" cy="10280"/>
            </a:xfrm>
            <a:custGeom>
              <a:rect b="b" l="l" r="r" t="t"/>
              <a:pathLst>
                <a:path extrusionOk="0" h="323" w="441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8097818" y="3221804"/>
              <a:ext cx="14068" cy="10280"/>
            </a:xfrm>
            <a:custGeom>
              <a:rect b="b" l="l" r="r" t="t"/>
              <a:pathLst>
                <a:path extrusionOk="0" h="323" w="442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8156190" y="2951621"/>
              <a:ext cx="14036" cy="10630"/>
            </a:xfrm>
            <a:custGeom>
              <a:rect b="b" l="l" r="r" t="t"/>
              <a:pathLst>
                <a:path extrusionOk="0" h="334" w="44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8173982" y="2952385"/>
              <a:ext cx="14450" cy="10248"/>
            </a:xfrm>
            <a:custGeom>
              <a:rect b="b" l="l" r="r" t="t"/>
              <a:pathLst>
                <a:path extrusionOk="0" h="322" w="454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6" name="Google Shape;1706;p44"/>
          <p:cNvGrpSpPr/>
          <p:nvPr/>
        </p:nvGrpSpPr>
        <p:grpSpPr>
          <a:xfrm>
            <a:off x="3091957" y="3374131"/>
            <a:ext cx="354717" cy="332757"/>
            <a:chOff x="3091957" y="3374131"/>
            <a:chExt cx="354717" cy="332757"/>
          </a:xfrm>
        </p:grpSpPr>
        <p:sp>
          <p:nvSpPr>
            <p:cNvPr id="1707" name="Google Shape;1707;p44"/>
            <p:cNvSpPr/>
            <p:nvPr/>
          </p:nvSpPr>
          <p:spPr>
            <a:xfrm>
              <a:off x="3091957" y="3374131"/>
              <a:ext cx="354717" cy="332757"/>
            </a:xfrm>
            <a:custGeom>
              <a:rect b="b" l="l" r="r" t="t"/>
              <a:pathLst>
                <a:path extrusionOk="0" h="10455" w="11145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3248835" y="3434380"/>
              <a:ext cx="40580" cy="40962"/>
            </a:xfrm>
            <a:custGeom>
              <a:rect b="b" l="l" r="r" t="t"/>
              <a:pathLst>
                <a:path extrusionOk="0" h="1287" w="1275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3183270" y="3524197"/>
              <a:ext cx="181544" cy="115629"/>
            </a:xfrm>
            <a:custGeom>
              <a:rect b="b" l="l" r="r" t="t"/>
              <a:pathLst>
                <a:path extrusionOk="0" h="3633" w="5704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3157872" y="3516050"/>
              <a:ext cx="34915" cy="33578"/>
            </a:xfrm>
            <a:custGeom>
              <a:rect b="b" l="l" r="r" t="t"/>
              <a:pathLst>
                <a:path extrusionOk="0" h="1055" w="1097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3351892" y="3605485"/>
              <a:ext cx="35297" cy="33578"/>
            </a:xfrm>
            <a:custGeom>
              <a:rect b="b" l="l" r="r" t="t"/>
              <a:pathLst>
                <a:path extrusionOk="0" h="1055" w="1109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3254882" y="3531231"/>
              <a:ext cx="35297" cy="33546"/>
            </a:xfrm>
            <a:custGeom>
              <a:rect b="b" l="l" r="r" t="t"/>
              <a:pathLst>
                <a:path extrusionOk="0" h="1054" w="1109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3" name="Google Shape;1713;p44"/>
          <p:cNvGrpSpPr/>
          <p:nvPr/>
        </p:nvGrpSpPr>
        <p:grpSpPr>
          <a:xfrm>
            <a:off x="3988156" y="3380210"/>
            <a:ext cx="353954" cy="318880"/>
            <a:chOff x="3988156" y="3380210"/>
            <a:chExt cx="353954" cy="318880"/>
          </a:xfrm>
        </p:grpSpPr>
        <p:sp>
          <p:nvSpPr>
            <p:cNvPr id="1714" name="Google Shape;1714;p44"/>
            <p:cNvSpPr/>
            <p:nvPr/>
          </p:nvSpPr>
          <p:spPr>
            <a:xfrm>
              <a:off x="4134053" y="3446156"/>
              <a:ext cx="28454" cy="49269"/>
            </a:xfrm>
            <a:custGeom>
              <a:rect b="b" l="l" r="r" t="t"/>
              <a:pathLst>
                <a:path extrusionOk="0" h="1548" w="894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4188988" y="3398001"/>
              <a:ext cx="81510" cy="81510"/>
            </a:xfrm>
            <a:custGeom>
              <a:rect b="b" l="l" r="r" t="t"/>
              <a:pathLst>
                <a:path extrusionOk="0" h="2561" w="2561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4090863" y="3380210"/>
              <a:ext cx="195930" cy="146311"/>
            </a:xfrm>
            <a:custGeom>
              <a:rect b="b" l="l" r="r" t="t"/>
              <a:pathLst>
                <a:path extrusionOk="0" h="4597" w="6156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4215914" y="3415061"/>
              <a:ext cx="28072" cy="49301"/>
            </a:xfrm>
            <a:custGeom>
              <a:rect b="b" l="l" r="r" t="t"/>
              <a:pathLst>
                <a:path extrusionOk="0" h="1549" w="882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3988156" y="3495935"/>
              <a:ext cx="353954" cy="203155"/>
            </a:xfrm>
            <a:custGeom>
              <a:rect b="b" l="l" r="r" t="t"/>
              <a:pathLst>
                <a:path extrusionOk="0" h="6383" w="11121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9" name="Google Shape;1719;p44"/>
          <p:cNvGrpSpPr/>
          <p:nvPr/>
        </p:nvGrpSpPr>
        <p:grpSpPr>
          <a:xfrm>
            <a:off x="3541011" y="3367320"/>
            <a:ext cx="348257" cy="346188"/>
            <a:chOff x="3541011" y="3367320"/>
            <a:chExt cx="348257" cy="346188"/>
          </a:xfrm>
        </p:grpSpPr>
        <p:sp>
          <p:nvSpPr>
            <p:cNvPr id="1720" name="Google Shape;1720;p44"/>
            <p:cNvSpPr/>
            <p:nvPr/>
          </p:nvSpPr>
          <p:spPr>
            <a:xfrm>
              <a:off x="3541011" y="3367320"/>
              <a:ext cx="347906" cy="346188"/>
            </a:xfrm>
            <a:custGeom>
              <a:rect b="b" l="l" r="r" t="t"/>
              <a:pathLst>
                <a:path extrusionOk="0" h="10877" w="10931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3658105" y="3389599"/>
              <a:ext cx="208820" cy="199431"/>
            </a:xfrm>
            <a:custGeom>
              <a:rect b="b" l="l" r="r" t="t"/>
              <a:pathLst>
                <a:path extrusionOk="0" h="6266" w="6561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3720614" y="3426805"/>
              <a:ext cx="95164" cy="116011"/>
            </a:xfrm>
            <a:custGeom>
              <a:rect b="b" l="l" r="r" t="t"/>
              <a:pathLst>
                <a:path extrusionOk="0" h="3645" w="299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3773671" y="3496030"/>
              <a:ext cx="115597" cy="114993"/>
            </a:xfrm>
            <a:custGeom>
              <a:rect b="b" l="l" r="r" t="t"/>
              <a:pathLst>
                <a:path extrusionOk="0" h="3613" w="3632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4" name="Google Shape;1724;p44"/>
          <p:cNvGrpSpPr/>
          <p:nvPr/>
        </p:nvGrpSpPr>
        <p:grpSpPr>
          <a:xfrm>
            <a:off x="850092" y="3352934"/>
            <a:ext cx="369517" cy="375660"/>
            <a:chOff x="850092" y="3352934"/>
            <a:chExt cx="369517" cy="375660"/>
          </a:xfrm>
        </p:grpSpPr>
        <p:sp>
          <p:nvSpPr>
            <p:cNvPr id="1725" name="Google Shape;1725;p44"/>
            <p:cNvSpPr/>
            <p:nvPr/>
          </p:nvSpPr>
          <p:spPr>
            <a:xfrm>
              <a:off x="969859" y="3475692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1046786" y="3552237"/>
              <a:ext cx="53088" cy="53088"/>
            </a:xfrm>
            <a:custGeom>
              <a:rect b="b" l="l" r="r" t="t"/>
              <a:pathLst>
                <a:path extrusionOk="0" h="1668" w="1668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984245" y="3485272"/>
              <a:ext cx="106527" cy="104999"/>
            </a:xfrm>
            <a:custGeom>
              <a:rect b="b" l="l" r="r" t="t"/>
              <a:pathLst>
                <a:path extrusionOk="0" h="3299" w="3347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922850" y="3428715"/>
              <a:ext cx="223620" cy="223620"/>
            </a:xfrm>
            <a:custGeom>
              <a:rect b="b" l="l" r="r" t="t"/>
              <a:pathLst>
                <a:path extrusionOk="0" h="7026" w="7026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850092" y="3352934"/>
              <a:ext cx="369517" cy="375660"/>
            </a:xfrm>
            <a:custGeom>
              <a:rect b="b" l="l" r="r" t="t"/>
              <a:pathLst>
                <a:path extrusionOk="0" h="11803" w="1161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0" name="Google Shape;1730;p44"/>
          <p:cNvGrpSpPr/>
          <p:nvPr/>
        </p:nvGrpSpPr>
        <p:grpSpPr>
          <a:xfrm>
            <a:off x="1314678" y="3358217"/>
            <a:ext cx="334666" cy="365348"/>
            <a:chOff x="1314678" y="3358217"/>
            <a:chExt cx="334666" cy="365348"/>
          </a:xfrm>
        </p:grpSpPr>
        <p:sp>
          <p:nvSpPr>
            <p:cNvPr id="1731" name="Google Shape;1731;p44"/>
            <p:cNvSpPr/>
            <p:nvPr/>
          </p:nvSpPr>
          <p:spPr>
            <a:xfrm>
              <a:off x="1316588" y="3358217"/>
              <a:ext cx="332757" cy="365348"/>
            </a:xfrm>
            <a:custGeom>
              <a:rect b="b" l="l" r="r" t="t"/>
              <a:pathLst>
                <a:path extrusionOk="0" h="11479" w="10455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1314678" y="3358981"/>
              <a:ext cx="79632" cy="254684"/>
            </a:xfrm>
            <a:custGeom>
              <a:rect b="b" l="l" r="r" t="t"/>
              <a:pathLst>
                <a:path extrusionOk="0" h="8002" w="2502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1411688" y="3629546"/>
              <a:ext cx="139118" cy="10662"/>
            </a:xfrm>
            <a:custGeom>
              <a:rect b="b" l="l" r="r" t="t"/>
              <a:pathLst>
                <a:path extrusionOk="0" h="335" w="4371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1412070" y="3652303"/>
              <a:ext cx="139118" cy="10630"/>
            </a:xfrm>
            <a:custGeom>
              <a:rect b="b" l="l" r="r" t="t"/>
              <a:pathLst>
                <a:path extrusionOk="0" h="334" w="4371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1432153" y="3417352"/>
              <a:ext cx="83802" cy="191379"/>
            </a:xfrm>
            <a:custGeom>
              <a:rect b="b" l="l" r="r" t="t"/>
              <a:pathLst>
                <a:path extrusionOk="0" h="6013" w="2633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6" name="Google Shape;1736;p44"/>
          <p:cNvGrpSpPr/>
          <p:nvPr/>
        </p:nvGrpSpPr>
        <p:grpSpPr>
          <a:xfrm>
            <a:off x="1748582" y="3372635"/>
            <a:ext cx="359269" cy="335780"/>
            <a:chOff x="1748582" y="3372635"/>
            <a:chExt cx="359269" cy="335780"/>
          </a:xfrm>
        </p:grpSpPr>
        <p:sp>
          <p:nvSpPr>
            <p:cNvPr id="1737" name="Google Shape;1737;p44"/>
            <p:cNvSpPr/>
            <p:nvPr/>
          </p:nvSpPr>
          <p:spPr>
            <a:xfrm>
              <a:off x="2080161" y="3535210"/>
              <a:ext cx="27690" cy="10630"/>
            </a:xfrm>
            <a:custGeom>
              <a:rect b="b" l="l" r="r" t="t"/>
              <a:pathLst>
                <a:path extrusionOk="0" h="334" w="87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38" name="Google Shape;1738;p44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</p:grpSpPr>
          <p:sp>
            <p:nvSpPr>
              <p:cNvPr id="1739" name="Google Shape;1739;p44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rect b="b" l="l" r="r" t="t"/>
                <a:pathLst>
                  <a:path extrusionOk="0" h="10550" w="9693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44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rect b="b" l="l" r="r" t="t"/>
                <a:pathLst>
                  <a:path extrusionOk="0" h="701" w="787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44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rect b="b" l="l" r="r" t="t"/>
                <a:pathLst>
                  <a:path extrusionOk="0" h="711" w="74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42" name="Google Shape;1742;p44"/>
          <p:cNvGrpSpPr/>
          <p:nvPr/>
        </p:nvGrpSpPr>
        <p:grpSpPr>
          <a:xfrm>
            <a:off x="2640993" y="3357835"/>
            <a:ext cx="365348" cy="364966"/>
            <a:chOff x="2640993" y="3357835"/>
            <a:chExt cx="365348" cy="364966"/>
          </a:xfrm>
        </p:grpSpPr>
        <p:sp>
          <p:nvSpPr>
            <p:cNvPr id="1743" name="Google Shape;1743;p44"/>
            <p:cNvSpPr/>
            <p:nvPr/>
          </p:nvSpPr>
          <p:spPr>
            <a:xfrm>
              <a:off x="2640993" y="3455227"/>
              <a:ext cx="365348" cy="267574"/>
            </a:xfrm>
            <a:custGeom>
              <a:rect b="b" l="l" r="r" t="t"/>
              <a:pathLst>
                <a:path extrusionOk="0" h="8407" w="11479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2724763" y="3357835"/>
              <a:ext cx="280050" cy="136476"/>
            </a:xfrm>
            <a:custGeom>
              <a:rect b="b" l="l" r="r" t="t"/>
              <a:pathLst>
                <a:path extrusionOk="0" h="4288" w="8799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2771359" y="3655327"/>
              <a:ext cx="10280" cy="21611"/>
            </a:xfrm>
            <a:custGeom>
              <a:rect b="b" l="l" r="r" t="t"/>
              <a:pathLst>
                <a:path extrusionOk="0" h="679" w="323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2794084" y="3655327"/>
              <a:ext cx="10280" cy="21611"/>
            </a:xfrm>
            <a:custGeom>
              <a:rect b="b" l="l" r="r" t="t"/>
              <a:pathLst>
                <a:path extrusionOk="0" h="679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2816840" y="3655327"/>
              <a:ext cx="11012" cy="21611"/>
            </a:xfrm>
            <a:custGeom>
              <a:rect b="b" l="l" r="r" t="t"/>
              <a:pathLst>
                <a:path extrusionOk="0" h="679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2839947" y="3655327"/>
              <a:ext cx="10630" cy="21611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2862672" y="3655327"/>
              <a:ext cx="10662" cy="21611"/>
            </a:xfrm>
            <a:custGeom>
              <a:rect b="b" l="l" r="r" t="t"/>
              <a:pathLst>
                <a:path extrusionOk="0" h="679" w="335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2885429" y="3655327"/>
              <a:ext cx="11012" cy="21611"/>
            </a:xfrm>
            <a:custGeom>
              <a:rect b="b" l="l" r="r" t="t"/>
              <a:pathLst>
                <a:path extrusionOk="0" h="679" w="34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2908535" y="3655327"/>
              <a:ext cx="10630" cy="21611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2931292" y="3655327"/>
              <a:ext cx="10630" cy="21611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3" name="Google Shape;1753;p44"/>
          <p:cNvGrpSpPr/>
          <p:nvPr/>
        </p:nvGrpSpPr>
        <p:grpSpPr>
          <a:xfrm>
            <a:off x="4886264" y="3366174"/>
            <a:ext cx="350548" cy="350198"/>
            <a:chOff x="4886264" y="3366174"/>
            <a:chExt cx="350548" cy="350198"/>
          </a:xfrm>
        </p:grpSpPr>
        <p:sp>
          <p:nvSpPr>
            <p:cNvPr id="1754" name="Google Shape;1754;p44"/>
            <p:cNvSpPr/>
            <p:nvPr/>
          </p:nvSpPr>
          <p:spPr>
            <a:xfrm>
              <a:off x="4946132" y="3426614"/>
              <a:ext cx="230431" cy="289758"/>
            </a:xfrm>
            <a:custGeom>
              <a:rect b="b" l="l" r="r" t="t"/>
              <a:pathLst>
                <a:path extrusionOk="0" h="9104" w="724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4886264" y="3536706"/>
              <a:ext cx="48919" cy="10662"/>
            </a:xfrm>
            <a:custGeom>
              <a:rect b="b" l="l" r="r" t="t"/>
              <a:pathLst>
                <a:path extrusionOk="0" h="335" w="153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5187894" y="3536706"/>
              <a:ext cx="48919" cy="10662"/>
            </a:xfrm>
            <a:custGeom>
              <a:rect b="b" l="l" r="r" t="t"/>
              <a:pathLst>
                <a:path extrusionOk="0" h="335" w="1537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5056414" y="3366174"/>
              <a:ext cx="10248" cy="48919"/>
            </a:xfrm>
            <a:custGeom>
              <a:rect b="b" l="l" r="r" t="t"/>
              <a:pathLst>
                <a:path extrusionOk="0" h="1537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4978723" y="3650744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5121597" y="3403380"/>
              <a:ext cx="22757" cy="29154"/>
            </a:xfrm>
            <a:custGeom>
              <a:rect b="b" l="l" r="r" t="t"/>
              <a:pathLst>
                <a:path extrusionOk="0" h="916" w="715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4922643" y="3459842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4"/>
            <p:cNvSpPr/>
            <p:nvPr/>
          </p:nvSpPr>
          <p:spPr>
            <a:xfrm>
              <a:off x="5169720" y="3602334"/>
              <a:ext cx="30714" cy="21197"/>
            </a:xfrm>
            <a:custGeom>
              <a:rect b="b" l="l" r="r" t="t"/>
              <a:pathLst>
                <a:path extrusionOk="0" h="666" w="965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4"/>
            <p:cNvSpPr/>
            <p:nvPr/>
          </p:nvSpPr>
          <p:spPr>
            <a:xfrm>
              <a:off x="5121597" y="3650744"/>
              <a:ext cx="22757" cy="29249"/>
            </a:xfrm>
            <a:custGeom>
              <a:rect b="b" l="l" r="r" t="t"/>
              <a:pathLst>
                <a:path extrusionOk="0" h="919" w="715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4"/>
            <p:cNvSpPr/>
            <p:nvPr/>
          </p:nvSpPr>
          <p:spPr>
            <a:xfrm>
              <a:off x="4978723" y="3403380"/>
              <a:ext cx="22757" cy="29154"/>
            </a:xfrm>
            <a:custGeom>
              <a:rect b="b" l="l" r="r" t="t"/>
              <a:pathLst>
                <a:path extrusionOk="0" h="916" w="715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5169720" y="3459842"/>
              <a:ext cx="30714" cy="21197"/>
            </a:xfrm>
            <a:custGeom>
              <a:rect b="b" l="l" r="r" t="t"/>
              <a:pathLst>
                <a:path extrusionOk="0" h="666" w="965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4922643" y="3602334"/>
              <a:ext cx="31095" cy="21197"/>
            </a:xfrm>
            <a:custGeom>
              <a:rect b="b" l="l" r="r" t="t"/>
              <a:pathLst>
                <a:path extrusionOk="0" h="666" w="977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4"/>
            <p:cNvSpPr/>
            <p:nvPr/>
          </p:nvSpPr>
          <p:spPr>
            <a:xfrm>
              <a:off x="5077993" y="3451758"/>
              <a:ext cx="70912" cy="62637"/>
            </a:xfrm>
            <a:custGeom>
              <a:rect b="b" l="l" r="r" t="t"/>
              <a:pathLst>
                <a:path extrusionOk="0" h="1968" w="2228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7" name="Google Shape;1767;p44"/>
          <p:cNvGrpSpPr/>
          <p:nvPr/>
        </p:nvGrpSpPr>
        <p:grpSpPr>
          <a:xfrm>
            <a:off x="5331913" y="3413947"/>
            <a:ext cx="347143" cy="254684"/>
            <a:chOff x="5331913" y="3413947"/>
            <a:chExt cx="347143" cy="254684"/>
          </a:xfrm>
        </p:grpSpPr>
        <p:sp>
          <p:nvSpPr>
            <p:cNvPr id="1768" name="Google Shape;1768;p44"/>
            <p:cNvSpPr/>
            <p:nvPr/>
          </p:nvSpPr>
          <p:spPr>
            <a:xfrm>
              <a:off x="5597163" y="3523083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4"/>
            <p:cNvSpPr/>
            <p:nvPr/>
          </p:nvSpPr>
          <p:spPr>
            <a:xfrm>
              <a:off x="5331913" y="3413947"/>
              <a:ext cx="347143" cy="253538"/>
            </a:xfrm>
            <a:custGeom>
              <a:rect b="b" l="l" r="r" t="t"/>
              <a:pathLst>
                <a:path extrusionOk="0" h="7966" w="10907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4"/>
            <p:cNvSpPr/>
            <p:nvPr/>
          </p:nvSpPr>
          <p:spPr>
            <a:xfrm>
              <a:off x="5645669" y="3625759"/>
              <a:ext cx="10248" cy="42872"/>
            </a:xfrm>
            <a:custGeom>
              <a:rect b="b" l="l" r="r" t="t"/>
              <a:pathLst>
                <a:path extrusionOk="0" h="1347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5462247" y="3461115"/>
              <a:ext cx="86825" cy="29759"/>
            </a:xfrm>
            <a:custGeom>
              <a:rect b="b" l="l" r="r" t="t"/>
              <a:pathLst>
                <a:path extrusionOk="0" h="935" w="2728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4"/>
            <p:cNvSpPr/>
            <p:nvPr/>
          </p:nvSpPr>
          <p:spPr>
            <a:xfrm>
              <a:off x="5441050" y="3636389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4"/>
            <p:cNvSpPr/>
            <p:nvPr/>
          </p:nvSpPr>
          <p:spPr>
            <a:xfrm>
              <a:off x="5559257" y="3636389"/>
              <a:ext cx="10662" cy="32241"/>
            </a:xfrm>
            <a:custGeom>
              <a:rect b="b" l="l" r="r" t="t"/>
              <a:pathLst>
                <a:path extrusionOk="0" h="1013" w="335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4" name="Google Shape;1774;p44"/>
          <p:cNvGrpSpPr/>
          <p:nvPr/>
        </p:nvGrpSpPr>
        <p:grpSpPr>
          <a:xfrm>
            <a:off x="5776798" y="3409778"/>
            <a:ext cx="346379" cy="264518"/>
            <a:chOff x="5776798" y="3409778"/>
            <a:chExt cx="346379" cy="264518"/>
          </a:xfrm>
        </p:grpSpPr>
        <p:sp>
          <p:nvSpPr>
            <p:cNvPr id="1775" name="Google Shape;1775;p44"/>
            <p:cNvSpPr/>
            <p:nvPr/>
          </p:nvSpPr>
          <p:spPr>
            <a:xfrm>
              <a:off x="589010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44"/>
            <p:cNvSpPr/>
            <p:nvPr/>
          </p:nvSpPr>
          <p:spPr>
            <a:xfrm>
              <a:off x="599809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44"/>
            <p:cNvSpPr/>
            <p:nvPr/>
          </p:nvSpPr>
          <p:spPr>
            <a:xfrm>
              <a:off x="5814673" y="3528367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44"/>
            <p:cNvSpPr/>
            <p:nvPr/>
          </p:nvSpPr>
          <p:spPr>
            <a:xfrm>
              <a:off x="5797995" y="3631074"/>
              <a:ext cx="10662" cy="42458"/>
            </a:xfrm>
            <a:custGeom>
              <a:rect b="b" l="l" r="r" t="t"/>
              <a:pathLst>
                <a:path extrusionOk="0" h="1334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44"/>
            <p:cNvSpPr/>
            <p:nvPr/>
          </p:nvSpPr>
          <p:spPr>
            <a:xfrm>
              <a:off x="5776798" y="3409778"/>
              <a:ext cx="346379" cy="264136"/>
            </a:xfrm>
            <a:custGeom>
              <a:rect b="b" l="l" r="r" t="t"/>
              <a:pathLst>
                <a:path extrusionOk="0" h="8299" w="10883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6089408" y="3637503"/>
              <a:ext cx="10662" cy="36029"/>
            </a:xfrm>
            <a:custGeom>
              <a:rect b="b" l="l" r="r" t="t"/>
              <a:pathLst>
                <a:path extrusionOk="0" h="1132" w="335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1" name="Google Shape;1781;p44"/>
          <p:cNvGrpSpPr/>
          <p:nvPr/>
        </p:nvGrpSpPr>
        <p:grpSpPr>
          <a:xfrm>
            <a:off x="7108015" y="3396505"/>
            <a:ext cx="344883" cy="290299"/>
            <a:chOff x="7108015" y="3396505"/>
            <a:chExt cx="344883" cy="290299"/>
          </a:xfrm>
        </p:grpSpPr>
        <p:sp>
          <p:nvSpPr>
            <p:cNvPr id="1782" name="Google Shape;1782;p44"/>
            <p:cNvSpPr/>
            <p:nvPr/>
          </p:nvSpPr>
          <p:spPr>
            <a:xfrm>
              <a:off x="7108015" y="3396505"/>
              <a:ext cx="344883" cy="290299"/>
            </a:xfrm>
            <a:custGeom>
              <a:rect b="b" l="l" r="r" t="t"/>
              <a:pathLst>
                <a:path extrusionOk="0" h="9121" w="10836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4"/>
            <p:cNvSpPr/>
            <p:nvPr/>
          </p:nvSpPr>
          <p:spPr>
            <a:xfrm>
              <a:off x="7211104" y="3487819"/>
              <a:ext cx="139468" cy="139500"/>
            </a:xfrm>
            <a:custGeom>
              <a:rect b="b" l="l" r="r" t="t"/>
              <a:pathLst>
                <a:path extrusionOk="0" h="4383" w="4382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4"/>
            <p:cNvSpPr/>
            <p:nvPr/>
          </p:nvSpPr>
          <p:spPr>
            <a:xfrm>
              <a:off x="7180009" y="3466271"/>
              <a:ext cx="159201" cy="149685"/>
            </a:xfrm>
            <a:custGeom>
              <a:rect b="b" l="l" r="r" t="t"/>
              <a:pathLst>
                <a:path extrusionOk="0" h="4703" w="5002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4"/>
            <p:cNvSpPr/>
            <p:nvPr/>
          </p:nvSpPr>
          <p:spPr>
            <a:xfrm>
              <a:off x="7222085" y="3499690"/>
              <a:ext cx="158819" cy="148825"/>
            </a:xfrm>
            <a:custGeom>
              <a:rect b="b" l="l" r="r" t="t"/>
              <a:pathLst>
                <a:path extrusionOk="0" h="4676" w="499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6" name="Google Shape;1786;p44"/>
          <p:cNvGrpSpPr/>
          <p:nvPr/>
        </p:nvGrpSpPr>
        <p:grpSpPr>
          <a:xfrm>
            <a:off x="7551754" y="3390808"/>
            <a:ext cx="344883" cy="301311"/>
            <a:chOff x="7551754" y="3390808"/>
            <a:chExt cx="344883" cy="301311"/>
          </a:xfrm>
        </p:grpSpPr>
        <p:sp>
          <p:nvSpPr>
            <p:cNvPr id="1787" name="Google Shape;1787;p44"/>
            <p:cNvSpPr/>
            <p:nvPr/>
          </p:nvSpPr>
          <p:spPr>
            <a:xfrm>
              <a:off x="7551754" y="3390808"/>
              <a:ext cx="344883" cy="301311"/>
            </a:xfrm>
            <a:custGeom>
              <a:rect b="b" l="l" r="r" t="t"/>
              <a:pathLst>
                <a:path extrusionOk="0" h="9467" w="10836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4"/>
            <p:cNvSpPr/>
            <p:nvPr/>
          </p:nvSpPr>
          <p:spPr>
            <a:xfrm>
              <a:off x="7584345" y="3509811"/>
              <a:ext cx="117889" cy="150098"/>
            </a:xfrm>
            <a:custGeom>
              <a:rect b="b" l="l" r="r" t="t"/>
              <a:pathLst>
                <a:path extrusionOk="0" h="4716" w="3704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4"/>
            <p:cNvSpPr/>
            <p:nvPr/>
          </p:nvSpPr>
          <p:spPr>
            <a:xfrm>
              <a:off x="7724959" y="3509811"/>
              <a:ext cx="139468" cy="31859"/>
            </a:xfrm>
            <a:custGeom>
              <a:rect b="b" l="l" r="r" t="t"/>
              <a:pathLst>
                <a:path extrusionOk="0" h="1001" w="4382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4"/>
            <p:cNvSpPr/>
            <p:nvPr/>
          </p:nvSpPr>
          <p:spPr>
            <a:xfrm>
              <a:off x="7724577" y="3553001"/>
              <a:ext cx="107259" cy="31477"/>
            </a:xfrm>
            <a:custGeom>
              <a:rect b="b" l="l" r="r" t="t"/>
              <a:pathLst>
                <a:path extrusionOk="0" h="989" w="337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4"/>
            <p:cNvSpPr/>
            <p:nvPr/>
          </p:nvSpPr>
          <p:spPr>
            <a:xfrm>
              <a:off x="7724577" y="3595841"/>
              <a:ext cx="64451" cy="10630"/>
            </a:xfrm>
            <a:custGeom>
              <a:rect b="b" l="l" r="r" t="t"/>
              <a:pathLst>
                <a:path extrusionOk="0" h="334" w="2025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7799977" y="3595841"/>
              <a:ext cx="32241" cy="10630"/>
            </a:xfrm>
            <a:custGeom>
              <a:rect b="b" l="l" r="r" t="t"/>
              <a:pathLst>
                <a:path extrusionOk="0" h="334" w="1013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7724577" y="3628051"/>
              <a:ext cx="21229" cy="10630"/>
            </a:xfrm>
            <a:custGeom>
              <a:rect b="b" l="l" r="r" t="t"/>
              <a:pathLst>
                <a:path extrusionOk="0" h="334" w="667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7756787" y="3628051"/>
              <a:ext cx="53438" cy="10630"/>
            </a:xfrm>
            <a:custGeom>
              <a:rect b="b" l="l" r="r" t="t"/>
              <a:pathLst>
                <a:path extrusionOk="0" h="334" w="1679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7724577" y="3650012"/>
              <a:ext cx="21229" cy="10280"/>
            </a:xfrm>
            <a:custGeom>
              <a:rect b="b" l="l" r="r" t="t"/>
              <a:pathLst>
                <a:path extrusionOk="0" h="323" w="667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4"/>
            <p:cNvSpPr/>
            <p:nvPr/>
          </p:nvSpPr>
          <p:spPr>
            <a:xfrm>
              <a:off x="7756787" y="3650012"/>
              <a:ext cx="53438" cy="10280"/>
            </a:xfrm>
            <a:custGeom>
              <a:rect b="b" l="l" r="r" t="t"/>
              <a:pathLst>
                <a:path extrusionOk="0" h="323" w="1679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7719262" y="3466621"/>
              <a:ext cx="10630" cy="10630"/>
            </a:xfrm>
            <a:custGeom>
              <a:rect b="b" l="l" r="r" t="t"/>
              <a:pathLst>
                <a:path extrusionOk="0" h="334" w="334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8" name="Google Shape;1798;p44"/>
          <p:cNvGrpSpPr/>
          <p:nvPr/>
        </p:nvGrpSpPr>
        <p:grpSpPr>
          <a:xfrm>
            <a:off x="6707084" y="3387403"/>
            <a:ext cx="261145" cy="308504"/>
            <a:chOff x="6707084" y="3387403"/>
            <a:chExt cx="261145" cy="308504"/>
          </a:xfrm>
        </p:grpSpPr>
        <p:sp>
          <p:nvSpPr>
            <p:cNvPr id="1799" name="Google Shape;1799;p44"/>
            <p:cNvSpPr/>
            <p:nvPr/>
          </p:nvSpPr>
          <p:spPr>
            <a:xfrm>
              <a:off x="6726053" y="3542403"/>
              <a:ext cx="68238" cy="153504"/>
            </a:xfrm>
            <a:custGeom>
              <a:rect b="b" l="l" r="r" t="t"/>
              <a:pathLst>
                <a:path extrusionOk="0" h="4823" w="2144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4"/>
            <p:cNvSpPr/>
            <p:nvPr/>
          </p:nvSpPr>
          <p:spPr>
            <a:xfrm>
              <a:off x="6803362" y="3542403"/>
              <a:ext cx="68238" cy="153504"/>
            </a:xfrm>
            <a:custGeom>
              <a:rect b="b" l="l" r="r" t="t"/>
              <a:pathLst>
                <a:path extrusionOk="0" h="4823" w="2144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4"/>
            <p:cNvSpPr/>
            <p:nvPr/>
          </p:nvSpPr>
          <p:spPr>
            <a:xfrm>
              <a:off x="6880289" y="3542403"/>
              <a:ext cx="68620" cy="153504"/>
            </a:xfrm>
            <a:custGeom>
              <a:rect b="b" l="l" r="r" t="t"/>
              <a:pathLst>
                <a:path extrusionOk="0" h="4823" w="2156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6707084" y="3387403"/>
              <a:ext cx="261145" cy="183072"/>
            </a:xfrm>
            <a:custGeom>
              <a:rect b="b" l="l" r="r" t="t"/>
              <a:pathLst>
                <a:path extrusionOk="0" h="5752" w="8205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3" name="Google Shape;1803;p44"/>
          <p:cNvGrpSpPr/>
          <p:nvPr/>
        </p:nvGrpSpPr>
        <p:grpSpPr>
          <a:xfrm>
            <a:off x="848978" y="4297637"/>
            <a:ext cx="377824" cy="324418"/>
            <a:chOff x="848978" y="4297637"/>
            <a:chExt cx="377824" cy="324418"/>
          </a:xfrm>
        </p:grpSpPr>
        <p:sp>
          <p:nvSpPr>
            <p:cNvPr id="1804" name="Google Shape;1804;p44"/>
            <p:cNvSpPr/>
            <p:nvPr/>
          </p:nvSpPr>
          <p:spPr>
            <a:xfrm>
              <a:off x="848978" y="4297637"/>
              <a:ext cx="377824" cy="324418"/>
            </a:xfrm>
            <a:custGeom>
              <a:rect b="b" l="l" r="r" t="t"/>
              <a:pathLst>
                <a:path extrusionOk="0" h="10193" w="11871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1002450" y="4457157"/>
              <a:ext cx="70116" cy="34533"/>
            </a:xfrm>
            <a:custGeom>
              <a:rect b="b" l="l" r="r" t="t"/>
              <a:pathLst>
                <a:path extrusionOk="0" h="1085" w="2203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6" name="Google Shape;1806;p44"/>
          <p:cNvGrpSpPr/>
          <p:nvPr/>
        </p:nvGrpSpPr>
        <p:grpSpPr>
          <a:xfrm>
            <a:off x="1754279" y="4286593"/>
            <a:ext cx="351439" cy="345965"/>
            <a:chOff x="1754279" y="4286593"/>
            <a:chExt cx="351439" cy="345965"/>
          </a:xfrm>
        </p:grpSpPr>
        <p:sp>
          <p:nvSpPr>
            <p:cNvPr id="1807" name="Google Shape;1807;p44"/>
            <p:cNvSpPr/>
            <p:nvPr/>
          </p:nvSpPr>
          <p:spPr>
            <a:xfrm>
              <a:off x="1799379" y="4550857"/>
              <a:ext cx="28422" cy="27117"/>
            </a:xfrm>
            <a:custGeom>
              <a:rect b="b" l="l" r="r" t="t"/>
              <a:pathLst>
                <a:path extrusionOk="0" h="852" w="893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1833084" y="4584594"/>
              <a:ext cx="27690" cy="27117"/>
            </a:xfrm>
            <a:custGeom>
              <a:rect b="b" l="l" r="r" t="t"/>
              <a:pathLst>
                <a:path extrusionOk="0" h="852" w="87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1816407" y="4567917"/>
              <a:ext cx="28072" cy="27117"/>
            </a:xfrm>
            <a:custGeom>
              <a:rect b="b" l="l" r="r" t="t"/>
              <a:pathLst>
                <a:path extrusionOk="0" h="852" w="882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1754279" y="4286593"/>
              <a:ext cx="351439" cy="345965"/>
            </a:xfrm>
            <a:custGeom>
              <a:rect b="b" l="l" r="r" t="t"/>
              <a:pathLst>
                <a:path extrusionOk="0" h="10870" w="11042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1951705" y="4367117"/>
              <a:ext cx="86062" cy="65437"/>
            </a:xfrm>
            <a:custGeom>
              <a:rect b="b" l="l" r="r" t="t"/>
              <a:pathLst>
                <a:path extrusionOk="0" h="2056" w="2704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2" name="Google Shape;1812;p44"/>
          <p:cNvGrpSpPr/>
          <p:nvPr/>
        </p:nvGrpSpPr>
        <p:grpSpPr>
          <a:xfrm>
            <a:off x="3996113" y="4291176"/>
            <a:ext cx="336512" cy="335048"/>
            <a:chOff x="3996113" y="4291176"/>
            <a:chExt cx="336512" cy="335048"/>
          </a:xfrm>
        </p:grpSpPr>
        <p:sp>
          <p:nvSpPr>
            <p:cNvPr id="1813" name="Google Shape;1813;p44"/>
            <p:cNvSpPr/>
            <p:nvPr/>
          </p:nvSpPr>
          <p:spPr>
            <a:xfrm>
              <a:off x="4082143" y="4323386"/>
              <a:ext cx="111810" cy="219833"/>
            </a:xfrm>
            <a:custGeom>
              <a:rect b="b" l="l" r="r" t="t"/>
              <a:pathLst>
                <a:path extrusionOk="0" h="6907" w="3513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4226894" y="4523485"/>
              <a:ext cx="52324" cy="51942"/>
            </a:xfrm>
            <a:custGeom>
              <a:rect b="b" l="l" r="r" t="t"/>
              <a:pathLst>
                <a:path extrusionOk="0" h="1632" w="1644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3996113" y="4291176"/>
              <a:ext cx="336512" cy="335048"/>
            </a:xfrm>
            <a:custGeom>
              <a:rect b="b" l="l" r="r" t="t"/>
              <a:pathLst>
                <a:path extrusionOk="0" h="10527" w="10573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6" name="Google Shape;1816;p44"/>
          <p:cNvSpPr/>
          <p:nvPr/>
        </p:nvSpPr>
        <p:spPr>
          <a:xfrm>
            <a:off x="1331737" y="4307377"/>
            <a:ext cx="304716" cy="304048"/>
          </a:xfrm>
          <a:custGeom>
            <a:rect b="b" l="l" r="r" t="t"/>
            <a:pathLst>
              <a:path extrusionOk="0" h="9553" w="9574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7" name="Google Shape;1817;p44"/>
          <p:cNvGrpSpPr/>
          <p:nvPr/>
        </p:nvGrpSpPr>
        <p:grpSpPr>
          <a:xfrm>
            <a:off x="2179081" y="4285511"/>
            <a:ext cx="397525" cy="348670"/>
            <a:chOff x="2179081" y="4285511"/>
            <a:chExt cx="397525" cy="348670"/>
          </a:xfrm>
        </p:grpSpPr>
        <p:sp>
          <p:nvSpPr>
            <p:cNvPr id="1818" name="Google Shape;1818;p44"/>
            <p:cNvSpPr/>
            <p:nvPr/>
          </p:nvSpPr>
          <p:spPr>
            <a:xfrm>
              <a:off x="2262437" y="4354322"/>
              <a:ext cx="230813" cy="210507"/>
            </a:xfrm>
            <a:custGeom>
              <a:rect b="b" l="l" r="r" t="t"/>
              <a:pathLst>
                <a:path extrusionOk="0" h="6614" w="7252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2179081" y="4285511"/>
              <a:ext cx="397525" cy="348670"/>
            </a:xfrm>
            <a:custGeom>
              <a:rect b="b" l="l" r="r" t="t"/>
              <a:pathLst>
                <a:path extrusionOk="0" h="10955" w="1249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0" name="Google Shape;1820;p44"/>
          <p:cNvGrpSpPr/>
          <p:nvPr/>
        </p:nvGrpSpPr>
        <p:grpSpPr>
          <a:xfrm>
            <a:off x="3584201" y="4294996"/>
            <a:ext cx="267574" cy="329415"/>
            <a:chOff x="3584201" y="4294996"/>
            <a:chExt cx="267574" cy="329415"/>
          </a:xfrm>
        </p:grpSpPr>
        <p:sp>
          <p:nvSpPr>
            <p:cNvPr id="1821" name="Google Shape;1821;p44"/>
            <p:cNvSpPr/>
            <p:nvPr/>
          </p:nvSpPr>
          <p:spPr>
            <a:xfrm>
              <a:off x="3584201" y="4294996"/>
              <a:ext cx="267574" cy="329415"/>
            </a:xfrm>
            <a:custGeom>
              <a:rect b="b" l="l" r="r" t="t"/>
              <a:pathLst>
                <a:path extrusionOk="0" h="10350" w="8407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3604666" y="4315811"/>
              <a:ext cx="226644" cy="281610"/>
            </a:xfrm>
            <a:custGeom>
              <a:rect b="b" l="l" r="r" t="t"/>
              <a:pathLst>
                <a:path extrusionOk="0" h="8848" w="7121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3645597" y="4362056"/>
              <a:ext cx="144019" cy="144019"/>
            </a:xfrm>
            <a:custGeom>
              <a:rect b="b" l="l" r="r" t="t"/>
              <a:pathLst>
                <a:path extrusionOk="0" h="4525" w="4525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3692574" y="4377970"/>
              <a:ext cx="51561" cy="112574"/>
            </a:xfrm>
            <a:custGeom>
              <a:rect b="b" l="l" r="r" t="t"/>
              <a:pathLst>
                <a:path extrusionOk="0" h="3537" w="162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5" name="Google Shape;1825;p44"/>
          <p:cNvGrpSpPr/>
          <p:nvPr/>
        </p:nvGrpSpPr>
        <p:grpSpPr>
          <a:xfrm>
            <a:off x="3082855" y="4295728"/>
            <a:ext cx="375946" cy="327823"/>
            <a:chOff x="3082855" y="4295728"/>
            <a:chExt cx="375946" cy="327823"/>
          </a:xfrm>
        </p:grpSpPr>
        <p:sp>
          <p:nvSpPr>
            <p:cNvPr id="1826" name="Google Shape;1826;p44"/>
            <p:cNvSpPr/>
            <p:nvPr/>
          </p:nvSpPr>
          <p:spPr>
            <a:xfrm>
              <a:off x="3082855" y="4295728"/>
              <a:ext cx="375946" cy="327823"/>
            </a:xfrm>
            <a:custGeom>
              <a:rect b="b" l="l" r="r" t="t"/>
              <a:pathLst>
                <a:path extrusionOk="0" h="10300" w="11812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3118852" y="4424947"/>
              <a:ext cx="128488" cy="163371"/>
            </a:xfrm>
            <a:custGeom>
              <a:rect b="b" l="l" r="r" t="t"/>
              <a:pathLst>
                <a:path extrusionOk="0" h="5133" w="4037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3271178" y="4424947"/>
              <a:ext cx="152008" cy="34533"/>
            </a:xfrm>
            <a:custGeom>
              <a:rect b="b" l="l" r="r" t="t"/>
              <a:pathLst>
                <a:path extrusionOk="0" h="1085" w="4776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3271560" y="4471957"/>
              <a:ext cx="116393" cy="34501"/>
            </a:xfrm>
            <a:custGeom>
              <a:rect b="b" l="l" r="r" t="t"/>
              <a:pathLst>
                <a:path extrusionOk="0" h="1084" w="3657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4"/>
            <p:cNvSpPr/>
            <p:nvPr/>
          </p:nvSpPr>
          <p:spPr>
            <a:xfrm>
              <a:off x="3271178" y="4518552"/>
              <a:ext cx="70148" cy="11394"/>
            </a:xfrm>
            <a:custGeom>
              <a:rect b="b" l="l" r="r" t="t"/>
              <a:pathLst>
                <a:path extrusionOk="0" h="358" w="2204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4"/>
            <p:cNvSpPr/>
            <p:nvPr/>
          </p:nvSpPr>
          <p:spPr>
            <a:xfrm>
              <a:off x="3353038" y="4518552"/>
              <a:ext cx="34915" cy="11394"/>
            </a:xfrm>
            <a:custGeom>
              <a:rect b="b" l="l" r="r" t="t"/>
              <a:pathLst>
                <a:path extrusionOk="0" h="358" w="1097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3271178" y="4554167"/>
              <a:ext cx="23170" cy="11426"/>
            </a:xfrm>
            <a:custGeom>
              <a:rect b="b" l="l" r="r" t="t"/>
              <a:pathLst>
                <a:path extrusionOk="0" h="359" w="728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3306443" y="4554167"/>
              <a:ext cx="58372" cy="11426"/>
            </a:xfrm>
            <a:custGeom>
              <a:rect b="b" l="l" r="r" t="t"/>
              <a:pathLst>
                <a:path extrusionOk="0" h="359" w="1834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3271178" y="4577306"/>
              <a:ext cx="23170" cy="11394"/>
            </a:xfrm>
            <a:custGeom>
              <a:rect b="b" l="l" r="r" t="t"/>
              <a:pathLst>
                <a:path extrusionOk="0" h="358" w="728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3306443" y="4577306"/>
              <a:ext cx="58372" cy="11394"/>
            </a:xfrm>
            <a:custGeom>
              <a:rect b="b" l="l" r="r" t="t"/>
              <a:pathLst>
                <a:path extrusionOk="0" h="358" w="1834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3265513" y="4377970"/>
              <a:ext cx="11394" cy="11394"/>
            </a:xfrm>
            <a:custGeom>
              <a:rect b="b" l="l" r="r" t="t"/>
              <a:pathLst>
                <a:path extrusionOk="0" h="358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7" name="Google Shape;1837;p44"/>
          <p:cNvGrpSpPr/>
          <p:nvPr/>
        </p:nvGrpSpPr>
        <p:grpSpPr>
          <a:xfrm>
            <a:off x="2749016" y="4291176"/>
            <a:ext cx="150831" cy="336926"/>
            <a:chOff x="2749016" y="4291176"/>
            <a:chExt cx="150831" cy="336926"/>
          </a:xfrm>
        </p:grpSpPr>
        <p:sp>
          <p:nvSpPr>
            <p:cNvPr id="1838" name="Google Shape;1838;p44"/>
            <p:cNvSpPr/>
            <p:nvPr/>
          </p:nvSpPr>
          <p:spPr>
            <a:xfrm>
              <a:off x="2799399" y="4307472"/>
              <a:ext cx="51942" cy="114865"/>
            </a:xfrm>
            <a:custGeom>
              <a:rect b="b" l="l" r="r" t="t"/>
              <a:pathLst>
                <a:path extrusionOk="0" h="3609" w="1632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2750894" y="4291176"/>
              <a:ext cx="147075" cy="336926"/>
            </a:xfrm>
            <a:custGeom>
              <a:rect b="b" l="l" r="r" t="t"/>
              <a:pathLst>
                <a:path extrusionOk="0" h="10586" w="4621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2749016" y="4443917"/>
              <a:ext cx="69734" cy="52706"/>
            </a:xfrm>
            <a:custGeom>
              <a:rect b="b" l="l" r="r" t="t"/>
              <a:pathLst>
                <a:path extrusionOk="0" h="1656" w="2191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2829731" y="4443917"/>
              <a:ext cx="70116" cy="52706"/>
            </a:xfrm>
            <a:custGeom>
              <a:rect b="b" l="l" r="r" t="t"/>
              <a:pathLst>
                <a:path extrusionOk="0" h="1656" w="2203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2" name="Google Shape;1842;p44"/>
          <p:cNvGrpSpPr/>
          <p:nvPr/>
        </p:nvGrpSpPr>
        <p:grpSpPr>
          <a:xfrm>
            <a:off x="7127716" y="4279432"/>
            <a:ext cx="248254" cy="361942"/>
            <a:chOff x="7127716" y="4279432"/>
            <a:chExt cx="248254" cy="361942"/>
          </a:xfrm>
        </p:grpSpPr>
        <p:sp>
          <p:nvSpPr>
            <p:cNvPr id="1843" name="Google Shape;1843;p44"/>
            <p:cNvSpPr/>
            <p:nvPr/>
          </p:nvSpPr>
          <p:spPr>
            <a:xfrm>
              <a:off x="7167500" y="4279432"/>
              <a:ext cx="169068" cy="226644"/>
            </a:xfrm>
            <a:custGeom>
              <a:rect b="b" l="l" r="r" t="t"/>
              <a:pathLst>
                <a:path extrusionOk="0" h="7121" w="5312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7246719" y="4455279"/>
              <a:ext cx="10248" cy="50033"/>
            </a:xfrm>
            <a:custGeom>
              <a:rect b="b" l="l" r="r" t="t"/>
              <a:pathLst>
                <a:path extrusionOk="0" h="1572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7195572" y="4466642"/>
              <a:ext cx="11012" cy="38670"/>
            </a:xfrm>
            <a:custGeom>
              <a:rect b="b" l="l" r="r" t="t"/>
              <a:pathLst>
                <a:path extrusionOk="0" h="1215" w="346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7297866" y="4466642"/>
              <a:ext cx="10280" cy="38670"/>
            </a:xfrm>
            <a:custGeom>
              <a:rect b="b" l="l" r="r" t="t"/>
              <a:pathLst>
                <a:path extrusionOk="0" h="1215" w="323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7235357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44"/>
            <p:cNvSpPr/>
            <p:nvPr/>
          </p:nvSpPr>
          <p:spPr>
            <a:xfrm>
              <a:off x="7127716" y="4608369"/>
              <a:ext cx="33387" cy="33005"/>
            </a:xfrm>
            <a:custGeom>
              <a:rect b="b" l="l" r="r" t="t"/>
              <a:pathLst>
                <a:path extrusionOk="0" h="1037" w="1049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4"/>
            <p:cNvSpPr/>
            <p:nvPr/>
          </p:nvSpPr>
          <p:spPr>
            <a:xfrm>
              <a:off x="7342965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4"/>
            <p:cNvSpPr/>
            <p:nvPr/>
          </p:nvSpPr>
          <p:spPr>
            <a:xfrm>
              <a:off x="7159194" y="4517788"/>
              <a:ext cx="186064" cy="84916"/>
            </a:xfrm>
            <a:custGeom>
              <a:rect b="b" l="l" r="r" t="t"/>
              <a:pathLst>
                <a:path extrusionOk="0" h="2668" w="5846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4"/>
            <p:cNvSpPr/>
            <p:nvPr/>
          </p:nvSpPr>
          <p:spPr>
            <a:xfrm>
              <a:off x="7217915" y="4321126"/>
              <a:ext cx="68238" cy="25812"/>
            </a:xfrm>
            <a:custGeom>
              <a:rect b="b" l="l" r="r" t="t"/>
              <a:pathLst>
                <a:path extrusionOk="0" h="811" w="2144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2" name="Google Shape;1852;p44"/>
          <p:cNvGrpSpPr/>
          <p:nvPr/>
        </p:nvGrpSpPr>
        <p:grpSpPr>
          <a:xfrm>
            <a:off x="7565408" y="4279432"/>
            <a:ext cx="248255" cy="361942"/>
            <a:chOff x="7565408" y="4279432"/>
            <a:chExt cx="248255" cy="361942"/>
          </a:xfrm>
        </p:grpSpPr>
        <p:sp>
          <p:nvSpPr>
            <p:cNvPr id="1853" name="Google Shape;1853;p44"/>
            <p:cNvSpPr/>
            <p:nvPr/>
          </p:nvSpPr>
          <p:spPr>
            <a:xfrm>
              <a:off x="7610126" y="4279432"/>
              <a:ext cx="158055" cy="236892"/>
            </a:xfrm>
            <a:custGeom>
              <a:rect b="b" l="l" r="r" t="t"/>
              <a:pathLst>
                <a:path extrusionOk="0" h="7443" w="4966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4"/>
            <p:cNvSpPr/>
            <p:nvPr/>
          </p:nvSpPr>
          <p:spPr>
            <a:xfrm>
              <a:off x="7684411" y="4478004"/>
              <a:ext cx="10248" cy="38702"/>
            </a:xfrm>
            <a:custGeom>
              <a:rect b="b" l="l" r="r" t="t"/>
              <a:pathLst>
                <a:path extrusionOk="0" h="1216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4"/>
            <p:cNvSpPr/>
            <p:nvPr/>
          </p:nvSpPr>
          <p:spPr>
            <a:xfrm>
              <a:off x="7638929" y="4489366"/>
              <a:ext cx="10248" cy="27340"/>
            </a:xfrm>
            <a:custGeom>
              <a:rect b="b" l="l" r="r" t="t"/>
              <a:pathLst>
                <a:path extrusionOk="0" h="859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4"/>
            <p:cNvSpPr/>
            <p:nvPr/>
          </p:nvSpPr>
          <p:spPr>
            <a:xfrm>
              <a:off x="7729479" y="4489366"/>
              <a:ext cx="10662" cy="27340"/>
            </a:xfrm>
            <a:custGeom>
              <a:rect b="b" l="l" r="r" t="t"/>
              <a:pathLst>
                <a:path extrusionOk="0" h="859" w="335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4"/>
            <p:cNvSpPr/>
            <p:nvPr/>
          </p:nvSpPr>
          <p:spPr>
            <a:xfrm>
              <a:off x="7673017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4"/>
            <p:cNvSpPr/>
            <p:nvPr/>
          </p:nvSpPr>
          <p:spPr>
            <a:xfrm>
              <a:off x="7565408" y="4608369"/>
              <a:ext cx="33387" cy="33005"/>
            </a:xfrm>
            <a:custGeom>
              <a:rect b="b" l="l" r="r" t="t"/>
              <a:pathLst>
                <a:path extrusionOk="0" h="1037" w="1049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4"/>
            <p:cNvSpPr/>
            <p:nvPr/>
          </p:nvSpPr>
          <p:spPr>
            <a:xfrm>
              <a:off x="7780657" y="4608369"/>
              <a:ext cx="33005" cy="33005"/>
            </a:xfrm>
            <a:custGeom>
              <a:rect b="b" l="l" r="r" t="t"/>
              <a:pathLst>
                <a:path extrusionOk="0" h="1037" w="1037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4"/>
            <p:cNvSpPr/>
            <p:nvPr/>
          </p:nvSpPr>
          <p:spPr>
            <a:xfrm>
              <a:off x="7596090" y="4528801"/>
              <a:ext cx="186859" cy="73362"/>
            </a:xfrm>
            <a:custGeom>
              <a:rect b="b" l="l" r="r" t="t"/>
              <a:pathLst>
                <a:path extrusionOk="0" h="2305" w="5871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1" name="Google Shape;1861;p44"/>
          <p:cNvGrpSpPr/>
          <p:nvPr/>
        </p:nvGrpSpPr>
        <p:grpSpPr>
          <a:xfrm>
            <a:off x="6264109" y="4279432"/>
            <a:ext cx="225498" cy="361560"/>
            <a:chOff x="6264109" y="4279432"/>
            <a:chExt cx="225498" cy="361560"/>
          </a:xfrm>
        </p:grpSpPr>
        <p:sp>
          <p:nvSpPr>
            <p:cNvPr id="1862" name="Google Shape;1862;p44"/>
            <p:cNvSpPr/>
            <p:nvPr/>
          </p:nvSpPr>
          <p:spPr>
            <a:xfrm>
              <a:off x="6264109" y="4279432"/>
              <a:ext cx="225498" cy="361560"/>
            </a:xfrm>
            <a:custGeom>
              <a:rect b="b" l="l" r="r" t="t"/>
              <a:pathLst>
                <a:path extrusionOk="0" h="11360" w="7085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6303129" y="4370395"/>
              <a:ext cx="146693" cy="106495"/>
            </a:xfrm>
            <a:custGeom>
              <a:rect b="b" l="l" r="r" t="t"/>
              <a:pathLst>
                <a:path extrusionOk="0" h="3346" w="4609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4" name="Google Shape;1864;p44"/>
          <p:cNvGrpSpPr/>
          <p:nvPr/>
        </p:nvGrpSpPr>
        <p:grpSpPr>
          <a:xfrm>
            <a:off x="7929578" y="4284365"/>
            <a:ext cx="395266" cy="351312"/>
            <a:chOff x="7929578" y="4284365"/>
            <a:chExt cx="395266" cy="351312"/>
          </a:xfrm>
        </p:grpSpPr>
        <p:sp>
          <p:nvSpPr>
            <p:cNvPr id="1865" name="Google Shape;1865;p44"/>
            <p:cNvSpPr/>
            <p:nvPr/>
          </p:nvSpPr>
          <p:spPr>
            <a:xfrm>
              <a:off x="7954213" y="4588668"/>
              <a:ext cx="11394" cy="47009"/>
            </a:xfrm>
            <a:custGeom>
              <a:rect b="b" l="l" r="r" t="t"/>
              <a:pathLst>
                <a:path extrusionOk="0" h="1477" w="358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4"/>
            <p:cNvSpPr/>
            <p:nvPr/>
          </p:nvSpPr>
          <p:spPr>
            <a:xfrm>
              <a:off x="7929578" y="4432522"/>
              <a:ext cx="213372" cy="203155"/>
            </a:xfrm>
            <a:custGeom>
              <a:rect b="b" l="l" r="r" t="t"/>
              <a:pathLst>
                <a:path extrusionOk="0" h="6383" w="6704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4"/>
            <p:cNvSpPr/>
            <p:nvPr/>
          </p:nvSpPr>
          <p:spPr>
            <a:xfrm>
              <a:off x="8090243" y="4284365"/>
              <a:ext cx="234601" cy="196344"/>
            </a:xfrm>
            <a:custGeom>
              <a:rect b="b" l="l" r="r" t="t"/>
              <a:pathLst>
                <a:path extrusionOk="0" h="6169" w="7371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44"/>
            <p:cNvSpPr/>
            <p:nvPr/>
          </p:nvSpPr>
          <p:spPr>
            <a:xfrm>
              <a:off x="8145591" y="4309382"/>
              <a:ext cx="136063" cy="135299"/>
            </a:xfrm>
            <a:custGeom>
              <a:rect b="b" l="l" r="r" t="t"/>
              <a:pathLst>
                <a:path extrusionOk="0" h="4251" w="4275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9" name="Google Shape;1869;p44"/>
          <p:cNvGrpSpPr/>
          <p:nvPr/>
        </p:nvGrpSpPr>
        <p:grpSpPr>
          <a:xfrm>
            <a:off x="6595502" y="4323777"/>
            <a:ext cx="426315" cy="332826"/>
            <a:chOff x="6639652" y="4323777"/>
            <a:chExt cx="426315" cy="332826"/>
          </a:xfrm>
        </p:grpSpPr>
        <p:sp>
          <p:nvSpPr>
            <p:cNvPr id="1870" name="Google Shape;1870;p44"/>
            <p:cNvSpPr/>
            <p:nvPr/>
          </p:nvSpPr>
          <p:spPr>
            <a:xfrm>
              <a:off x="6639652" y="4323777"/>
              <a:ext cx="426315" cy="332826"/>
            </a:xfrm>
            <a:custGeom>
              <a:rect b="b" l="l" r="r" t="t"/>
              <a:pathLst>
                <a:path extrusionOk="0" h="8562" w="10967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4"/>
            <p:cNvSpPr/>
            <p:nvPr/>
          </p:nvSpPr>
          <p:spPr>
            <a:xfrm>
              <a:off x="6830793" y="4458937"/>
              <a:ext cx="41244" cy="85675"/>
            </a:xfrm>
            <a:custGeom>
              <a:rect b="b" l="l" r="r" t="t"/>
              <a:pathLst>
                <a:path extrusionOk="0" h="2204" w="1061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4"/>
            <p:cNvSpPr/>
            <p:nvPr/>
          </p:nvSpPr>
          <p:spPr>
            <a:xfrm>
              <a:off x="6879423" y="4426556"/>
              <a:ext cx="41205" cy="118522"/>
            </a:xfrm>
            <a:custGeom>
              <a:rect b="b" l="l" r="r" t="t"/>
              <a:pathLst>
                <a:path extrusionOk="0" h="3049" w="106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4"/>
            <p:cNvSpPr/>
            <p:nvPr/>
          </p:nvSpPr>
          <p:spPr>
            <a:xfrm>
              <a:off x="6927549" y="4443194"/>
              <a:ext cx="41205" cy="101418"/>
            </a:xfrm>
            <a:custGeom>
              <a:rect b="b" l="l" r="r" t="t"/>
              <a:pathLst>
                <a:path extrusionOk="0" h="2609" w="106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6976141" y="4387645"/>
              <a:ext cx="41244" cy="156967"/>
            </a:xfrm>
            <a:custGeom>
              <a:rect b="b" l="l" r="r" t="t"/>
              <a:pathLst>
                <a:path extrusionOk="0" h="4038" w="1061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6745193" y="4404321"/>
              <a:ext cx="50029" cy="13916"/>
            </a:xfrm>
            <a:custGeom>
              <a:rect b="b" l="l" r="r" t="t"/>
              <a:pathLst>
                <a:path extrusionOk="0" h="358" w="1287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44"/>
            <p:cNvSpPr/>
            <p:nvPr/>
          </p:nvSpPr>
          <p:spPr>
            <a:xfrm>
              <a:off x="6745193" y="4426090"/>
              <a:ext cx="69465" cy="13916"/>
            </a:xfrm>
            <a:custGeom>
              <a:rect b="b" l="l" r="r" t="t"/>
              <a:pathLst>
                <a:path extrusionOk="0" h="358" w="1787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44"/>
            <p:cNvSpPr/>
            <p:nvPr/>
          </p:nvSpPr>
          <p:spPr>
            <a:xfrm>
              <a:off x="6745193" y="4447353"/>
              <a:ext cx="69465" cy="13955"/>
            </a:xfrm>
            <a:custGeom>
              <a:rect b="b" l="l" r="r" t="t"/>
              <a:pathLst>
                <a:path extrusionOk="0" h="359" w="1787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6745193" y="4468189"/>
              <a:ext cx="69465" cy="13916"/>
            </a:xfrm>
            <a:custGeom>
              <a:rect b="b" l="l" r="r" t="t"/>
              <a:pathLst>
                <a:path extrusionOk="0" h="358" w="1787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6684551" y="4528830"/>
              <a:ext cx="83809" cy="83809"/>
            </a:xfrm>
            <a:custGeom>
              <a:rect b="b" l="l" r="r" t="t"/>
              <a:pathLst>
                <a:path extrusionOk="0" h="2156" w="2156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0" name="Google Shape;1880;p44"/>
          <p:cNvGrpSpPr/>
          <p:nvPr/>
        </p:nvGrpSpPr>
        <p:grpSpPr>
          <a:xfrm>
            <a:off x="5357662" y="4297637"/>
            <a:ext cx="287275" cy="326296"/>
            <a:chOff x="5357662" y="4297637"/>
            <a:chExt cx="287275" cy="326296"/>
          </a:xfrm>
        </p:grpSpPr>
        <p:sp>
          <p:nvSpPr>
            <p:cNvPr id="1881" name="Google Shape;1881;p44"/>
            <p:cNvSpPr/>
            <p:nvPr/>
          </p:nvSpPr>
          <p:spPr>
            <a:xfrm>
              <a:off x="5357662" y="4385545"/>
              <a:ext cx="287275" cy="238388"/>
            </a:xfrm>
            <a:custGeom>
              <a:rect b="b" l="l" r="r" t="t"/>
              <a:pathLst>
                <a:path extrusionOk="0" h="7490" w="9026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44"/>
            <p:cNvSpPr/>
            <p:nvPr/>
          </p:nvSpPr>
          <p:spPr>
            <a:xfrm>
              <a:off x="5377363" y="4576542"/>
              <a:ext cx="62191" cy="10248"/>
            </a:xfrm>
            <a:custGeom>
              <a:rect b="b" l="l" r="r" t="t"/>
              <a:pathLst>
                <a:path extrusionOk="0" h="322" w="1954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44"/>
            <p:cNvSpPr/>
            <p:nvPr/>
          </p:nvSpPr>
          <p:spPr>
            <a:xfrm>
              <a:off x="5470204" y="4495827"/>
              <a:ext cx="62191" cy="10630"/>
            </a:xfrm>
            <a:custGeom>
              <a:rect b="b" l="l" r="r" t="t"/>
              <a:pathLst>
                <a:path extrusionOk="0" h="334" w="1954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44"/>
            <p:cNvSpPr/>
            <p:nvPr/>
          </p:nvSpPr>
          <p:spPr>
            <a:xfrm>
              <a:off x="5562694" y="4409798"/>
              <a:ext cx="62159" cy="10280"/>
            </a:xfrm>
            <a:custGeom>
              <a:rect b="b" l="l" r="r" t="t"/>
              <a:pathLst>
                <a:path extrusionOk="0" h="323" w="1953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44"/>
            <p:cNvSpPr/>
            <p:nvPr/>
          </p:nvSpPr>
          <p:spPr>
            <a:xfrm>
              <a:off x="5358043" y="4297637"/>
              <a:ext cx="238388" cy="237624"/>
            </a:xfrm>
            <a:custGeom>
              <a:rect b="b" l="l" r="r" t="t"/>
              <a:pathLst>
                <a:path extrusionOk="0" h="7466" w="749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6" name="Google Shape;1886;p44"/>
          <p:cNvGrpSpPr/>
          <p:nvPr/>
        </p:nvGrpSpPr>
        <p:grpSpPr>
          <a:xfrm>
            <a:off x="5774124" y="4294550"/>
            <a:ext cx="331611" cy="331674"/>
            <a:chOff x="5774124" y="4294550"/>
            <a:chExt cx="331611" cy="331674"/>
          </a:xfrm>
        </p:grpSpPr>
        <p:sp>
          <p:nvSpPr>
            <p:cNvPr id="1887" name="Google Shape;1887;p44"/>
            <p:cNvSpPr/>
            <p:nvPr/>
          </p:nvSpPr>
          <p:spPr>
            <a:xfrm>
              <a:off x="5774124" y="4419664"/>
              <a:ext cx="331611" cy="206560"/>
            </a:xfrm>
            <a:custGeom>
              <a:rect b="b" l="l" r="r" t="t"/>
              <a:pathLst>
                <a:path extrusionOk="0" h="6490" w="10419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44"/>
            <p:cNvSpPr/>
            <p:nvPr/>
          </p:nvSpPr>
          <p:spPr>
            <a:xfrm>
              <a:off x="5778294" y="4294550"/>
              <a:ext cx="316461" cy="191442"/>
            </a:xfrm>
            <a:custGeom>
              <a:rect b="b" l="l" r="r" t="t"/>
              <a:pathLst>
                <a:path extrusionOk="0" h="6015" w="9943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9" name="Google Shape;1889;p44"/>
          <p:cNvGrpSpPr/>
          <p:nvPr/>
        </p:nvGrpSpPr>
        <p:grpSpPr>
          <a:xfrm>
            <a:off x="4890434" y="4287389"/>
            <a:ext cx="345997" cy="346029"/>
            <a:chOff x="4890434" y="4287389"/>
            <a:chExt cx="345997" cy="346029"/>
          </a:xfrm>
        </p:grpSpPr>
        <p:sp>
          <p:nvSpPr>
            <p:cNvPr id="1890" name="Google Shape;1890;p44"/>
            <p:cNvSpPr/>
            <p:nvPr/>
          </p:nvSpPr>
          <p:spPr>
            <a:xfrm>
              <a:off x="5111349" y="4400695"/>
              <a:ext cx="54998" cy="54998"/>
            </a:xfrm>
            <a:custGeom>
              <a:rect b="b" l="l" r="r" t="t"/>
              <a:pathLst>
                <a:path extrusionOk="0" h="1728" w="1728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4"/>
            <p:cNvSpPr/>
            <p:nvPr/>
          </p:nvSpPr>
          <p:spPr>
            <a:xfrm>
              <a:off x="5113640" y="4466642"/>
              <a:ext cx="70498" cy="51179"/>
            </a:xfrm>
            <a:custGeom>
              <a:rect b="b" l="l" r="r" t="t"/>
              <a:pathLst>
                <a:path extrusionOk="0" h="1608" w="2215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4"/>
            <p:cNvSpPr/>
            <p:nvPr/>
          </p:nvSpPr>
          <p:spPr>
            <a:xfrm>
              <a:off x="4943490" y="4467023"/>
              <a:ext cx="70880" cy="51179"/>
            </a:xfrm>
            <a:custGeom>
              <a:rect b="b" l="l" r="r" t="t"/>
              <a:pathLst>
                <a:path extrusionOk="0" h="1608" w="2227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4"/>
            <p:cNvSpPr/>
            <p:nvPr/>
          </p:nvSpPr>
          <p:spPr>
            <a:xfrm>
              <a:off x="4961282" y="4400695"/>
              <a:ext cx="54616" cy="54998"/>
            </a:xfrm>
            <a:custGeom>
              <a:rect b="b" l="l" r="r" t="t"/>
              <a:pathLst>
                <a:path extrusionOk="0" h="1728" w="1716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4"/>
            <p:cNvSpPr/>
            <p:nvPr/>
          </p:nvSpPr>
          <p:spPr>
            <a:xfrm>
              <a:off x="5028374" y="4386691"/>
              <a:ext cx="71262" cy="70880"/>
            </a:xfrm>
            <a:custGeom>
              <a:rect b="b" l="l" r="r" t="t"/>
              <a:pathLst>
                <a:path extrusionOk="0" h="2227" w="2239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4"/>
            <p:cNvSpPr/>
            <p:nvPr/>
          </p:nvSpPr>
          <p:spPr>
            <a:xfrm>
              <a:off x="5004122" y="4468901"/>
              <a:ext cx="120149" cy="65596"/>
            </a:xfrm>
            <a:custGeom>
              <a:rect b="b" l="l" r="r" t="t"/>
              <a:pathLst>
                <a:path extrusionOk="0" h="2061" w="3775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44"/>
            <p:cNvSpPr/>
            <p:nvPr/>
          </p:nvSpPr>
          <p:spPr>
            <a:xfrm>
              <a:off x="4890434" y="4287389"/>
              <a:ext cx="345997" cy="346029"/>
            </a:xfrm>
            <a:custGeom>
              <a:rect b="b" l="l" r="r" t="t"/>
              <a:pathLst>
                <a:path extrusionOk="0" h="10872" w="10871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7" name="Google Shape;1897;p44"/>
          <p:cNvGrpSpPr/>
          <p:nvPr/>
        </p:nvGrpSpPr>
        <p:grpSpPr>
          <a:xfrm>
            <a:off x="2165809" y="3811059"/>
            <a:ext cx="422542" cy="342973"/>
            <a:chOff x="2165809" y="3811059"/>
            <a:chExt cx="422542" cy="342973"/>
          </a:xfrm>
        </p:grpSpPr>
        <p:sp>
          <p:nvSpPr>
            <p:cNvPr id="1898" name="Google Shape;1898;p44"/>
            <p:cNvSpPr/>
            <p:nvPr/>
          </p:nvSpPr>
          <p:spPr>
            <a:xfrm>
              <a:off x="2165809" y="3811059"/>
              <a:ext cx="422542" cy="342973"/>
            </a:xfrm>
            <a:custGeom>
              <a:rect b="b" l="l" r="r" t="t"/>
              <a:pathLst>
                <a:path extrusionOk="0" h="10776" w="13276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4"/>
            <p:cNvSpPr/>
            <p:nvPr/>
          </p:nvSpPr>
          <p:spPr>
            <a:xfrm>
              <a:off x="2193085" y="3877387"/>
              <a:ext cx="368753" cy="12158"/>
            </a:xfrm>
            <a:custGeom>
              <a:rect b="b" l="l" r="r" t="t"/>
              <a:pathLst>
                <a:path extrusionOk="0" h="382" w="11586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4"/>
            <p:cNvSpPr/>
            <p:nvPr/>
          </p:nvSpPr>
          <p:spPr>
            <a:xfrm>
              <a:off x="2212404" y="3930062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4"/>
            <p:cNvSpPr/>
            <p:nvPr/>
          </p:nvSpPr>
          <p:spPr>
            <a:xfrm>
              <a:off x="2305245" y="3930062"/>
              <a:ext cx="51974" cy="12158"/>
            </a:xfrm>
            <a:custGeom>
              <a:rect b="b" l="l" r="r" t="t"/>
              <a:pathLst>
                <a:path extrusionOk="0" h="382" w="1633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4"/>
            <p:cNvSpPr/>
            <p:nvPr/>
          </p:nvSpPr>
          <p:spPr>
            <a:xfrm>
              <a:off x="2489813" y="3930062"/>
              <a:ext cx="52324" cy="12158"/>
            </a:xfrm>
            <a:custGeom>
              <a:rect b="b" l="l" r="r" t="t"/>
              <a:pathLst>
                <a:path extrusionOk="0" h="382" w="1644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4"/>
            <p:cNvSpPr/>
            <p:nvPr/>
          </p:nvSpPr>
          <p:spPr>
            <a:xfrm>
              <a:off x="2212404" y="3983118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4"/>
            <p:cNvSpPr/>
            <p:nvPr/>
          </p:nvSpPr>
          <p:spPr>
            <a:xfrm>
              <a:off x="2397736" y="3983118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44"/>
            <p:cNvSpPr/>
            <p:nvPr/>
          </p:nvSpPr>
          <p:spPr>
            <a:xfrm>
              <a:off x="2212404" y="4036175"/>
              <a:ext cx="51942" cy="12158"/>
            </a:xfrm>
            <a:custGeom>
              <a:rect b="b" l="l" r="r" t="t"/>
              <a:pathLst>
                <a:path extrusionOk="0" h="382" w="1632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4"/>
            <p:cNvSpPr/>
            <p:nvPr/>
          </p:nvSpPr>
          <p:spPr>
            <a:xfrm>
              <a:off x="2305245" y="4036175"/>
              <a:ext cx="51974" cy="12158"/>
            </a:xfrm>
            <a:custGeom>
              <a:rect b="b" l="l" r="r" t="t"/>
              <a:pathLst>
                <a:path extrusionOk="0" h="382" w="1633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4"/>
            <p:cNvSpPr/>
            <p:nvPr/>
          </p:nvSpPr>
          <p:spPr>
            <a:xfrm>
              <a:off x="2489813" y="4036175"/>
              <a:ext cx="52324" cy="12158"/>
            </a:xfrm>
            <a:custGeom>
              <a:rect b="b" l="l" r="r" t="t"/>
              <a:pathLst>
                <a:path extrusionOk="0" h="382" w="1644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4"/>
            <p:cNvSpPr/>
            <p:nvPr/>
          </p:nvSpPr>
          <p:spPr>
            <a:xfrm>
              <a:off x="2305245" y="4088467"/>
              <a:ext cx="51974" cy="12540"/>
            </a:xfrm>
            <a:custGeom>
              <a:rect b="b" l="l" r="r" t="t"/>
              <a:pathLst>
                <a:path extrusionOk="0" h="394" w="1633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4"/>
            <p:cNvSpPr/>
            <p:nvPr/>
          </p:nvSpPr>
          <p:spPr>
            <a:xfrm>
              <a:off x="2397736" y="4088467"/>
              <a:ext cx="51942" cy="12540"/>
            </a:xfrm>
            <a:custGeom>
              <a:rect b="b" l="l" r="r" t="t"/>
              <a:pathLst>
                <a:path extrusionOk="0" h="394" w="1632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4"/>
            <p:cNvSpPr/>
            <p:nvPr/>
          </p:nvSpPr>
          <p:spPr>
            <a:xfrm>
              <a:off x="2489813" y="4088467"/>
              <a:ext cx="52324" cy="12540"/>
            </a:xfrm>
            <a:custGeom>
              <a:rect b="b" l="l" r="r" t="t"/>
              <a:pathLst>
                <a:path extrusionOk="0" h="394" w="1644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4"/>
            <p:cNvSpPr/>
            <p:nvPr/>
          </p:nvSpPr>
          <p:spPr>
            <a:xfrm>
              <a:off x="2304863" y="3969751"/>
              <a:ext cx="53088" cy="38766"/>
            </a:xfrm>
            <a:custGeom>
              <a:rect b="b" l="l" r="r" t="t"/>
              <a:pathLst>
                <a:path extrusionOk="0" h="1218" w="1668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4"/>
            <p:cNvSpPr/>
            <p:nvPr/>
          </p:nvSpPr>
          <p:spPr>
            <a:xfrm>
              <a:off x="2489813" y="3969751"/>
              <a:ext cx="53088" cy="38766"/>
            </a:xfrm>
            <a:custGeom>
              <a:rect b="b" l="l" r="r" t="t"/>
              <a:pathLst>
                <a:path extrusionOk="0" h="1218" w="1668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4"/>
            <p:cNvSpPr/>
            <p:nvPr/>
          </p:nvSpPr>
          <p:spPr>
            <a:xfrm>
              <a:off x="2396972" y="4022807"/>
              <a:ext cx="53088" cy="38766"/>
            </a:xfrm>
            <a:custGeom>
              <a:rect b="b" l="l" r="r" t="t"/>
              <a:pathLst>
                <a:path extrusionOk="0" h="1218" w="1668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44"/>
            <p:cNvSpPr/>
            <p:nvPr/>
          </p:nvSpPr>
          <p:spPr>
            <a:xfrm>
              <a:off x="2212404" y="4075386"/>
              <a:ext cx="53088" cy="38861"/>
            </a:xfrm>
            <a:custGeom>
              <a:rect b="b" l="l" r="r" t="t"/>
              <a:pathLst>
                <a:path extrusionOk="0" h="1221" w="1668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44"/>
            <p:cNvSpPr/>
            <p:nvPr/>
          </p:nvSpPr>
          <p:spPr>
            <a:xfrm>
              <a:off x="2396972" y="3916694"/>
              <a:ext cx="53088" cy="38798"/>
            </a:xfrm>
            <a:custGeom>
              <a:rect b="b" l="l" r="r" t="t"/>
              <a:pathLst>
                <a:path extrusionOk="0" h="1219" w="1668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6" name="Google Shape;1916;p44"/>
          <p:cNvSpPr/>
          <p:nvPr/>
        </p:nvSpPr>
        <p:spPr>
          <a:xfrm>
            <a:off x="6217513" y="3397651"/>
            <a:ext cx="347524" cy="289917"/>
          </a:xfrm>
          <a:custGeom>
            <a:rect b="b" l="l" r="r" t="t"/>
            <a:pathLst>
              <a:path extrusionOk="0" h="9109" w="10919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17" name="Google Shape;1917;p44"/>
          <p:cNvGrpSpPr/>
          <p:nvPr/>
        </p:nvGrpSpPr>
        <p:grpSpPr>
          <a:xfrm>
            <a:off x="903530" y="3806125"/>
            <a:ext cx="264550" cy="353222"/>
            <a:chOff x="903530" y="3806125"/>
            <a:chExt cx="264550" cy="353222"/>
          </a:xfrm>
        </p:grpSpPr>
        <p:sp>
          <p:nvSpPr>
            <p:cNvPr id="1918" name="Google Shape;1918;p44"/>
            <p:cNvSpPr/>
            <p:nvPr/>
          </p:nvSpPr>
          <p:spPr>
            <a:xfrm>
              <a:off x="926637" y="3839321"/>
              <a:ext cx="173237" cy="162002"/>
            </a:xfrm>
            <a:custGeom>
              <a:rect b="b" l="l" r="r" t="t"/>
              <a:pathLst>
                <a:path extrusionOk="0" h="5090" w="5443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903530" y="3806125"/>
              <a:ext cx="264550" cy="353222"/>
            </a:xfrm>
            <a:custGeom>
              <a:rect b="b" l="l" r="r" t="t"/>
              <a:pathLst>
                <a:path extrusionOk="0" h="11098" w="8312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08879" y="3904059"/>
              <a:ext cx="54966" cy="18460"/>
            </a:xfrm>
            <a:custGeom>
              <a:rect b="b" l="l" r="r" t="t"/>
              <a:pathLst>
                <a:path extrusionOk="0" h="580" w="1727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72118" y="3872072"/>
              <a:ext cx="172473" cy="164866"/>
            </a:xfrm>
            <a:custGeom>
              <a:rect b="b" l="l" r="r" t="t"/>
              <a:pathLst>
                <a:path extrusionOk="0" h="5180" w="5419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2" name="Google Shape;1922;p44"/>
          <p:cNvGrpSpPr/>
          <p:nvPr/>
        </p:nvGrpSpPr>
        <p:grpSpPr>
          <a:xfrm>
            <a:off x="2611458" y="3816374"/>
            <a:ext cx="426329" cy="332375"/>
            <a:chOff x="2611458" y="3816374"/>
            <a:chExt cx="426329" cy="332375"/>
          </a:xfrm>
        </p:grpSpPr>
        <p:sp>
          <p:nvSpPr>
            <p:cNvPr id="1923" name="Google Shape;1923;p44"/>
            <p:cNvSpPr/>
            <p:nvPr/>
          </p:nvSpPr>
          <p:spPr>
            <a:xfrm>
              <a:off x="2611458" y="3816374"/>
              <a:ext cx="426329" cy="332375"/>
            </a:xfrm>
            <a:custGeom>
              <a:rect b="b" l="l" r="r" t="t"/>
              <a:pathLst>
                <a:path extrusionOk="0" h="10443" w="13395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2803568" y="3950909"/>
              <a:ext cx="40198" cy="85648"/>
            </a:xfrm>
            <a:custGeom>
              <a:rect b="b" l="l" r="r" t="t"/>
              <a:pathLst>
                <a:path extrusionOk="0" h="2691" w="1263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2851691" y="3917935"/>
              <a:ext cx="40580" cy="118621"/>
            </a:xfrm>
            <a:custGeom>
              <a:rect b="b" l="l" r="r" t="t"/>
              <a:pathLst>
                <a:path extrusionOk="0" h="3727" w="1275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2900197" y="3934995"/>
              <a:ext cx="40198" cy="101562"/>
            </a:xfrm>
            <a:custGeom>
              <a:rect b="b" l="l" r="r" t="t"/>
              <a:pathLst>
                <a:path extrusionOk="0" h="3191" w="1263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2948320" y="3879265"/>
              <a:ext cx="40580" cy="156941"/>
            </a:xfrm>
            <a:custGeom>
              <a:rect b="b" l="l" r="r" t="t"/>
              <a:pathLst>
                <a:path extrusionOk="0" h="4931" w="1275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2716807" y="3896325"/>
              <a:ext cx="49269" cy="13304"/>
            </a:xfrm>
            <a:custGeom>
              <a:rect b="b" l="l" r="r" t="t"/>
              <a:pathLst>
                <a:path extrusionOk="0" h="418" w="1548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2717157" y="3917553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2717157" y="3938782"/>
              <a:ext cx="69002" cy="13272"/>
            </a:xfrm>
            <a:custGeom>
              <a:rect b="b" l="l" r="r" t="t"/>
              <a:pathLst>
                <a:path extrusionOk="0" h="417" w="2168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2717157" y="3960361"/>
              <a:ext cx="69002" cy="13304"/>
            </a:xfrm>
            <a:custGeom>
              <a:rect b="b" l="l" r="r" t="t"/>
              <a:pathLst>
                <a:path extrusionOk="0" h="418" w="2168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2655793" y="4020993"/>
              <a:ext cx="84152" cy="82656"/>
            </a:xfrm>
            <a:custGeom>
              <a:rect b="b" l="l" r="r" t="t"/>
              <a:pathLst>
                <a:path extrusionOk="0" h="2597" w="2644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3" name="Google Shape;1933;p44"/>
          <p:cNvSpPr/>
          <p:nvPr/>
        </p:nvSpPr>
        <p:spPr>
          <a:xfrm>
            <a:off x="1752752" y="3803866"/>
            <a:ext cx="356245" cy="356627"/>
          </a:xfrm>
          <a:custGeom>
            <a:rect b="b" l="l" r="r" t="t"/>
            <a:pathLst>
              <a:path extrusionOk="0" h="11205" w="11193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4" name="Google Shape;1934;p44"/>
          <p:cNvGrpSpPr/>
          <p:nvPr/>
        </p:nvGrpSpPr>
        <p:grpSpPr>
          <a:xfrm>
            <a:off x="4019984" y="3805393"/>
            <a:ext cx="293704" cy="353954"/>
            <a:chOff x="4019984" y="3805393"/>
            <a:chExt cx="293704" cy="353954"/>
          </a:xfrm>
        </p:grpSpPr>
        <p:sp>
          <p:nvSpPr>
            <p:cNvPr id="1935" name="Google Shape;1935;p44"/>
            <p:cNvSpPr/>
            <p:nvPr/>
          </p:nvSpPr>
          <p:spPr>
            <a:xfrm>
              <a:off x="4019984" y="3805393"/>
              <a:ext cx="293704" cy="353954"/>
            </a:xfrm>
            <a:custGeom>
              <a:rect b="b" l="l" r="r" t="t"/>
              <a:pathLst>
                <a:path extrusionOk="0" h="11121" w="9228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4118903" y="3867139"/>
              <a:ext cx="93987" cy="87971"/>
            </a:xfrm>
            <a:custGeom>
              <a:rect b="b" l="l" r="r" t="t"/>
              <a:pathLst>
                <a:path extrusionOk="0" h="2764" w="2953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7" name="Google Shape;1937;p44"/>
          <p:cNvGrpSpPr/>
          <p:nvPr/>
        </p:nvGrpSpPr>
        <p:grpSpPr>
          <a:xfrm>
            <a:off x="8006505" y="3390044"/>
            <a:ext cx="323654" cy="303189"/>
            <a:chOff x="8006505" y="3390044"/>
            <a:chExt cx="323654" cy="303189"/>
          </a:xfrm>
        </p:grpSpPr>
        <p:sp>
          <p:nvSpPr>
            <p:cNvPr id="1938" name="Google Shape;1938;p44"/>
            <p:cNvSpPr/>
            <p:nvPr/>
          </p:nvSpPr>
          <p:spPr>
            <a:xfrm>
              <a:off x="8006505" y="3390044"/>
              <a:ext cx="323654" cy="303189"/>
            </a:xfrm>
            <a:custGeom>
              <a:rect b="b" l="l" r="r" t="t"/>
              <a:pathLst>
                <a:path extrusionOk="0" h="9526" w="10169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8148997" y="3444247"/>
              <a:ext cx="37907" cy="37938"/>
            </a:xfrm>
            <a:custGeom>
              <a:rect b="b" l="l" r="r" t="t"/>
              <a:pathLst>
                <a:path extrusionOk="0" h="1192" w="1191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8089861" y="3526871"/>
              <a:ext cx="165630" cy="104617"/>
            </a:xfrm>
            <a:custGeom>
              <a:rect b="b" l="l" r="r" t="t"/>
              <a:pathLst>
                <a:path extrusionOk="0" h="3287" w="5204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8067519" y="3519742"/>
              <a:ext cx="32241" cy="30268"/>
            </a:xfrm>
            <a:custGeom>
              <a:rect b="b" l="l" r="r" t="t"/>
              <a:pathLst>
                <a:path extrusionOk="0" h="951" w="1013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8244479" y="3601602"/>
              <a:ext cx="32623" cy="30268"/>
            </a:xfrm>
            <a:custGeom>
              <a:rect b="b" l="l" r="r" t="t"/>
              <a:pathLst>
                <a:path extrusionOk="0" h="951" w="1025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8156190" y="3533396"/>
              <a:ext cx="32241" cy="30236"/>
            </a:xfrm>
            <a:custGeom>
              <a:rect b="b" l="l" r="r" t="t"/>
              <a:pathLst>
                <a:path extrusionOk="0" h="950" w="1013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4" name="Google Shape;1944;p44"/>
          <p:cNvGrpSpPr/>
          <p:nvPr/>
        </p:nvGrpSpPr>
        <p:grpSpPr>
          <a:xfrm>
            <a:off x="1299146" y="3806507"/>
            <a:ext cx="367990" cy="351312"/>
            <a:chOff x="1299146" y="3806507"/>
            <a:chExt cx="367990" cy="351312"/>
          </a:xfrm>
        </p:grpSpPr>
        <p:sp>
          <p:nvSpPr>
            <p:cNvPr id="1945" name="Google Shape;1945;p44"/>
            <p:cNvSpPr/>
            <p:nvPr/>
          </p:nvSpPr>
          <p:spPr>
            <a:xfrm>
              <a:off x="1299146" y="3844414"/>
              <a:ext cx="321012" cy="313405"/>
            </a:xfrm>
            <a:custGeom>
              <a:rect b="b" l="l" r="r" t="t"/>
              <a:pathLst>
                <a:path extrusionOk="0" h="9847" w="10086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1345391" y="3806507"/>
              <a:ext cx="321744" cy="313819"/>
            </a:xfrm>
            <a:custGeom>
              <a:rect b="b" l="l" r="r" t="t"/>
              <a:pathLst>
                <a:path extrusionOk="0" h="9860" w="10109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7" name="Google Shape;1947;p44"/>
          <p:cNvSpPr/>
          <p:nvPr/>
        </p:nvSpPr>
        <p:spPr>
          <a:xfrm>
            <a:off x="3524716" y="3804184"/>
            <a:ext cx="389187" cy="355927"/>
          </a:xfrm>
          <a:custGeom>
            <a:rect b="b" l="l" r="r" t="t"/>
            <a:pathLst>
              <a:path extrusionOk="0" h="11183" w="12228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48" name="Google Shape;1948;p44"/>
          <p:cNvGrpSpPr/>
          <p:nvPr/>
        </p:nvGrpSpPr>
        <p:grpSpPr>
          <a:xfrm>
            <a:off x="3095745" y="3805393"/>
            <a:ext cx="352840" cy="354717"/>
            <a:chOff x="3095745" y="3805393"/>
            <a:chExt cx="352840" cy="354717"/>
          </a:xfrm>
        </p:grpSpPr>
        <p:sp>
          <p:nvSpPr>
            <p:cNvPr id="1949" name="Google Shape;1949;p44"/>
            <p:cNvSpPr/>
            <p:nvPr/>
          </p:nvSpPr>
          <p:spPr>
            <a:xfrm>
              <a:off x="3095745" y="3805393"/>
              <a:ext cx="272093" cy="271711"/>
            </a:xfrm>
            <a:custGeom>
              <a:rect b="b" l="l" r="r" t="t"/>
              <a:pathLst>
                <a:path extrusionOk="0" h="8537" w="8549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3184798" y="3878883"/>
              <a:ext cx="109550" cy="94018"/>
            </a:xfrm>
            <a:custGeom>
              <a:rect b="b" l="l" r="r" t="t"/>
              <a:pathLst>
                <a:path extrusionOk="0" h="2954" w="3442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3168120" y="3917331"/>
              <a:ext cx="102707" cy="87016"/>
            </a:xfrm>
            <a:custGeom>
              <a:rect b="b" l="l" r="r" t="t"/>
              <a:pathLst>
                <a:path extrusionOk="0" h="2734" w="3227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3264749" y="3976275"/>
              <a:ext cx="183836" cy="183836"/>
            </a:xfrm>
            <a:custGeom>
              <a:rect b="b" l="l" r="r" t="t"/>
              <a:pathLst>
                <a:path extrusionOk="0" h="5776" w="5776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3326526" y="4036907"/>
              <a:ext cx="62541" cy="62573"/>
            </a:xfrm>
            <a:custGeom>
              <a:rect b="b" l="l" r="r" t="t"/>
              <a:pathLst>
                <a:path extrusionOk="0" h="1966" w="1965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3196542" y="3907687"/>
              <a:ext cx="68238" cy="68238"/>
            </a:xfrm>
            <a:custGeom>
              <a:rect b="b" l="l" r="r" t="t"/>
              <a:pathLst>
                <a:path extrusionOk="0" h="2144" w="2144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5" name="Google Shape;1955;p44"/>
          <p:cNvGrpSpPr/>
          <p:nvPr/>
        </p:nvGrpSpPr>
        <p:grpSpPr>
          <a:xfrm>
            <a:off x="7550258" y="3832670"/>
            <a:ext cx="371395" cy="301279"/>
            <a:chOff x="7550258" y="3832670"/>
            <a:chExt cx="371395" cy="301279"/>
          </a:xfrm>
        </p:grpSpPr>
        <p:sp>
          <p:nvSpPr>
            <p:cNvPr id="1956" name="Google Shape;1956;p44"/>
            <p:cNvSpPr/>
            <p:nvPr/>
          </p:nvSpPr>
          <p:spPr>
            <a:xfrm>
              <a:off x="7550258" y="3832670"/>
              <a:ext cx="371395" cy="301279"/>
            </a:xfrm>
            <a:custGeom>
              <a:rect b="b" l="l" r="r" t="t"/>
              <a:pathLst>
                <a:path extrusionOk="0" h="9466" w="11669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7574129" y="3891009"/>
              <a:ext cx="324418" cy="10662"/>
            </a:xfrm>
            <a:custGeom>
              <a:rect b="b" l="l" r="r" t="t"/>
              <a:pathLst>
                <a:path extrusionOk="0" h="335" w="10193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7591188" y="3937637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7672667" y="3937637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7835592" y="3937637"/>
              <a:ext cx="45131" cy="10248"/>
            </a:xfrm>
            <a:custGeom>
              <a:rect b="b" l="l" r="r" t="t"/>
              <a:pathLst>
                <a:path extrusionOk="0" h="322" w="1418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7591188" y="3984232"/>
              <a:ext cx="45481" cy="10662"/>
            </a:xfrm>
            <a:custGeom>
              <a:rect b="b" l="l" r="r" t="t"/>
              <a:pathLst>
                <a:path extrusionOk="0" h="335" w="1429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7754113" y="3984232"/>
              <a:ext cx="45513" cy="10662"/>
            </a:xfrm>
            <a:custGeom>
              <a:rect b="b" l="l" r="r" t="t"/>
              <a:pathLst>
                <a:path extrusionOk="0" h="335" w="143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7591188" y="4030859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7672667" y="4030859"/>
              <a:ext cx="45481" cy="10248"/>
            </a:xfrm>
            <a:custGeom>
              <a:rect b="b" l="l" r="r" t="t"/>
              <a:pathLst>
                <a:path extrusionOk="0" h="322" w="1429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7835592" y="4030859"/>
              <a:ext cx="45131" cy="10248"/>
            </a:xfrm>
            <a:custGeom>
              <a:rect b="b" l="l" r="r" t="t"/>
              <a:pathLst>
                <a:path extrusionOk="0" h="322" w="1418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7672667" y="4077073"/>
              <a:ext cx="45481" cy="10662"/>
            </a:xfrm>
            <a:custGeom>
              <a:rect b="b" l="l" r="r" t="t"/>
              <a:pathLst>
                <a:path extrusionOk="0" h="335" w="1429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7754113" y="4077073"/>
              <a:ext cx="45513" cy="10662"/>
            </a:xfrm>
            <a:custGeom>
              <a:rect b="b" l="l" r="r" t="t"/>
              <a:pathLst>
                <a:path extrusionOk="0" h="335" w="143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7835592" y="4077073"/>
              <a:ext cx="45131" cy="10662"/>
            </a:xfrm>
            <a:custGeom>
              <a:rect b="b" l="l" r="r" t="t"/>
              <a:pathLst>
                <a:path extrusionOk="0" h="335" w="1418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7672667" y="3972583"/>
              <a:ext cx="46245" cy="34055"/>
            </a:xfrm>
            <a:custGeom>
              <a:rect b="b" l="l" r="r" t="t"/>
              <a:pathLst>
                <a:path extrusionOk="0" h="1070" w="1453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7835592" y="3972583"/>
              <a:ext cx="45895" cy="34055"/>
            </a:xfrm>
            <a:custGeom>
              <a:rect b="b" l="l" r="r" t="t"/>
              <a:pathLst>
                <a:path extrusionOk="0" h="1070" w="1442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7754113" y="4019592"/>
              <a:ext cx="46277" cy="34024"/>
            </a:xfrm>
            <a:custGeom>
              <a:rect b="b" l="l" r="r" t="t"/>
              <a:pathLst>
                <a:path extrusionOk="0" h="1069" w="1454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7591188" y="4065806"/>
              <a:ext cx="46245" cy="34055"/>
            </a:xfrm>
            <a:custGeom>
              <a:rect b="b" l="l" r="r" t="t"/>
              <a:pathLst>
                <a:path extrusionOk="0" h="1070" w="1453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7754113" y="3925988"/>
              <a:ext cx="46277" cy="34406"/>
            </a:xfrm>
            <a:custGeom>
              <a:rect b="b" l="l" r="r" t="t"/>
              <a:pathLst>
                <a:path extrusionOk="0" h="1081" w="1454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4" name="Google Shape;1974;p44"/>
          <p:cNvSpPr/>
          <p:nvPr/>
        </p:nvSpPr>
        <p:spPr>
          <a:xfrm>
            <a:off x="7114476" y="3808799"/>
            <a:ext cx="350548" cy="350548"/>
          </a:xfrm>
          <a:custGeom>
            <a:rect b="b" l="l" r="r" t="t"/>
            <a:pathLst>
              <a:path extrusionOk="0" h="11014" w="11014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5" name="Google Shape;1975;p44"/>
          <p:cNvGrpSpPr/>
          <p:nvPr/>
        </p:nvGrpSpPr>
        <p:grpSpPr>
          <a:xfrm>
            <a:off x="6659725" y="3808035"/>
            <a:ext cx="367608" cy="350548"/>
            <a:chOff x="6659725" y="3808035"/>
            <a:chExt cx="367608" cy="350548"/>
          </a:xfrm>
        </p:grpSpPr>
        <p:sp>
          <p:nvSpPr>
            <p:cNvPr id="1976" name="Google Shape;1976;p44"/>
            <p:cNvSpPr/>
            <p:nvPr/>
          </p:nvSpPr>
          <p:spPr>
            <a:xfrm>
              <a:off x="6659725" y="3845942"/>
              <a:ext cx="321394" cy="312642"/>
            </a:xfrm>
            <a:custGeom>
              <a:rect b="b" l="l" r="r" t="t"/>
              <a:pathLst>
                <a:path extrusionOk="0" h="9823" w="10098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6705588" y="3808035"/>
              <a:ext cx="321744" cy="313787"/>
            </a:xfrm>
            <a:custGeom>
              <a:rect b="b" l="l" r="r" t="t"/>
              <a:pathLst>
                <a:path extrusionOk="0" h="9859" w="10109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8" name="Google Shape;1978;p44"/>
          <p:cNvGrpSpPr/>
          <p:nvPr/>
        </p:nvGrpSpPr>
        <p:grpSpPr>
          <a:xfrm>
            <a:off x="6219391" y="3816756"/>
            <a:ext cx="356627" cy="334252"/>
            <a:chOff x="6219391" y="3816756"/>
            <a:chExt cx="356627" cy="334252"/>
          </a:xfrm>
        </p:grpSpPr>
        <p:sp>
          <p:nvSpPr>
            <p:cNvPr id="1979" name="Google Shape;1979;p44"/>
            <p:cNvSpPr/>
            <p:nvPr/>
          </p:nvSpPr>
          <p:spPr>
            <a:xfrm>
              <a:off x="6219391" y="3816756"/>
              <a:ext cx="306594" cy="334252"/>
            </a:xfrm>
            <a:custGeom>
              <a:rect b="b" l="l" r="r" t="t"/>
              <a:pathLst>
                <a:path extrusionOk="0" h="10502" w="9633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6549060" y="3978567"/>
              <a:ext cx="26958" cy="10630"/>
            </a:xfrm>
            <a:custGeom>
              <a:rect b="b" l="l" r="r" t="t"/>
              <a:pathLst>
                <a:path extrusionOk="0" h="334" w="847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6525572" y="3915357"/>
              <a:ext cx="24666" cy="22311"/>
            </a:xfrm>
            <a:custGeom>
              <a:rect b="b" l="l" r="r" t="t"/>
              <a:pathLst>
                <a:path extrusionOk="0" h="701" w="775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6527099" y="4030191"/>
              <a:ext cx="23139" cy="22661"/>
            </a:xfrm>
            <a:custGeom>
              <a:rect b="b" l="l" r="r" t="t"/>
              <a:pathLst>
                <a:path extrusionOk="0" h="712" w="727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3" name="Google Shape;1983;p44"/>
          <p:cNvGrpSpPr/>
          <p:nvPr/>
        </p:nvGrpSpPr>
        <p:grpSpPr>
          <a:xfrm>
            <a:off x="5778676" y="3826972"/>
            <a:ext cx="349052" cy="313055"/>
            <a:chOff x="5778676" y="3826972"/>
            <a:chExt cx="349052" cy="313055"/>
          </a:xfrm>
        </p:grpSpPr>
        <p:sp>
          <p:nvSpPr>
            <p:cNvPr id="1984" name="Google Shape;1984;p44"/>
            <p:cNvSpPr/>
            <p:nvPr/>
          </p:nvSpPr>
          <p:spPr>
            <a:xfrm>
              <a:off x="5923045" y="3890659"/>
              <a:ext cx="27690" cy="48155"/>
            </a:xfrm>
            <a:custGeom>
              <a:rect b="b" l="l" r="r" t="t"/>
              <a:pathLst>
                <a:path extrusionOk="0" h="1513" w="87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5976866" y="3843268"/>
              <a:ext cx="80364" cy="80364"/>
            </a:xfrm>
            <a:custGeom>
              <a:rect b="b" l="l" r="r" t="t"/>
              <a:pathLst>
                <a:path extrusionOk="0" h="2525" w="2525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5879473" y="3826972"/>
              <a:ext cx="193288" cy="144051"/>
            </a:xfrm>
            <a:custGeom>
              <a:rect b="b" l="l" r="r" t="t"/>
              <a:pathLst>
                <a:path extrusionOk="0" h="4526" w="6073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6003760" y="3859946"/>
              <a:ext cx="26958" cy="47773"/>
            </a:xfrm>
            <a:custGeom>
              <a:rect b="b" l="l" r="r" t="t"/>
              <a:pathLst>
                <a:path extrusionOk="0" h="1501" w="847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5778676" y="3939865"/>
              <a:ext cx="349052" cy="200163"/>
            </a:xfrm>
            <a:custGeom>
              <a:rect b="b" l="l" r="r" t="t"/>
              <a:pathLst>
                <a:path extrusionOk="0" h="6289" w="10967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9" name="Google Shape;1989;p44"/>
          <p:cNvGrpSpPr/>
          <p:nvPr/>
        </p:nvGrpSpPr>
        <p:grpSpPr>
          <a:xfrm>
            <a:off x="5355784" y="3834547"/>
            <a:ext cx="299019" cy="297905"/>
            <a:chOff x="5355784" y="3834547"/>
            <a:chExt cx="299019" cy="297905"/>
          </a:xfrm>
        </p:grpSpPr>
        <p:sp>
          <p:nvSpPr>
            <p:cNvPr id="1990" name="Google Shape;1990;p44"/>
            <p:cNvSpPr/>
            <p:nvPr/>
          </p:nvSpPr>
          <p:spPr>
            <a:xfrm>
              <a:off x="5355784" y="3834547"/>
              <a:ext cx="299019" cy="297905"/>
            </a:xfrm>
            <a:custGeom>
              <a:rect b="b" l="l" r="r" t="t"/>
              <a:pathLst>
                <a:path extrusionOk="0" h="9360" w="9395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5455054" y="3854280"/>
              <a:ext cx="179666" cy="171296"/>
            </a:xfrm>
            <a:custGeom>
              <a:rect b="b" l="l" r="r" t="t"/>
              <a:pathLst>
                <a:path extrusionOk="0" h="5382" w="5645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5508110" y="3886490"/>
              <a:ext cx="81510" cy="99302"/>
            </a:xfrm>
            <a:custGeom>
              <a:rect b="b" l="l" r="r" t="t"/>
              <a:pathLst>
                <a:path extrusionOk="0" h="3120" w="2561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5554706" y="3945530"/>
              <a:ext cx="98952" cy="98251"/>
            </a:xfrm>
            <a:custGeom>
              <a:rect b="b" l="l" r="r" t="t"/>
              <a:pathLst>
                <a:path extrusionOk="0" h="3087" w="3109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4" name="Google Shape;1994;p44"/>
          <p:cNvGrpSpPr/>
          <p:nvPr/>
        </p:nvGrpSpPr>
        <p:grpSpPr>
          <a:xfrm>
            <a:off x="8036455" y="3807271"/>
            <a:ext cx="292176" cy="353985"/>
            <a:chOff x="8036455" y="3807271"/>
            <a:chExt cx="292176" cy="353985"/>
          </a:xfrm>
        </p:grpSpPr>
        <p:sp>
          <p:nvSpPr>
            <p:cNvPr id="1995" name="Google Shape;1995;p44"/>
            <p:cNvSpPr/>
            <p:nvPr/>
          </p:nvSpPr>
          <p:spPr>
            <a:xfrm>
              <a:off x="8039479" y="3807271"/>
              <a:ext cx="289153" cy="330465"/>
            </a:xfrm>
            <a:custGeom>
              <a:rect b="b" l="l" r="r" t="t"/>
              <a:pathLst>
                <a:path extrusionOk="0" h="10383" w="9085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8036455" y="3934613"/>
              <a:ext cx="291795" cy="226644"/>
            </a:xfrm>
            <a:custGeom>
              <a:rect b="b" l="l" r="r" t="t"/>
              <a:pathLst>
                <a:path extrusionOk="0" h="7121" w="9168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7" name="Google Shape;1997;p44"/>
          <p:cNvGrpSpPr/>
          <p:nvPr/>
        </p:nvGrpSpPr>
        <p:grpSpPr>
          <a:xfrm>
            <a:off x="4874902" y="3808799"/>
            <a:ext cx="345615" cy="350835"/>
            <a:chOff x="4874902" y="3808799"/>
            <a:chExt cx="345615" cy="350835"/>
          </a:xfrm>
        </p:grpSpPr>
        <p:sp>
          <p:nvSpPr>
            <p:cNvPr id="1998" name="Google Shape;1998;p44"/>
            <p:cNvSpPr/>
            <p:nvPr/>
          </p:nvSpPr>
          <p:spPr>
            <a:xfrm>
              <a:off x="4874902" y="3808799"/>
              <a:ext cx="345615" cy="350835"/>
            </a:xfrm>
            <a:custGeom>
              <a:rect b="b" l="l" r="r" t="t"/>
              <a:pathLst>
                <a:path extrusionOk="0" h="11023" w="10859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4939321" y="4009630"/>
              <a:ext cx="145929" cy="123618"/>
            </a:xfrm>
            <a:custGeom>
              <a:rect b="b" l="l" r="r" t="t"/>
              <a:pathLst>
                <a:path extrusionOk="0" h="3884" w="4585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4942344" y="3897629"/>
              <a:ext cx="205033" cy="101816"/>
            </a:xfrm>
            <a:custGeom>
              <a:rect b="b" l="l" r="r" t="t"/>
              <a:pathLst>
                <a:path extrusionOk="0" h="3199" w="6442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5092729" y="3950240"/>
              <a:ext cx="84597" cy="175465"/>
            </a:xfrm>
            <a:custGeom>
              <a:rect b="b" l="l" r="r" t="t"/>
              <a:pathLst>
                <a:path extrusionOk="0" h="5513" w="2658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5004886" y="3993717"/>
              <a:ext cx="81478" cy="55348"/>
            </a:xfrm>
            <a:custGeom>
              <a:rect b="b" l="l" r="r" t="t"/>
              <a:pathLst>
                <a:path extrusionOk="0" h="1739" w="256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5053391" y="3915262"/>
              <a:ext cx="10630" cy="29982"/>
            </a:xfrm>
            <a:custGeom>
              <a:rect b="b" l="l" r="r" t="t"/>
              <a:pathLst>
                <a:path extrusionOk="0" h="942" w="334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5005236" y="3928216"/>
              <a:ext cx="21261" cy="26894"/>
            </a:xfrm>
            <a:custGeom>
              <a:rect b="b" l="l" r="r" t="t"/>
              <a:pathLst>
                <a:path extrusionOk="0" h="845" w="668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4970766" y="3962876"/>
              <a:ext cx="28454" cy="19510"/>
            </a:xfrm>
            <a:custGeom>
              <a:rect b="b" l="l" r="r" t="t"/>
              <a:pathLst>
                <a:path extrusionOk="0" h="613" w="894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4958258" y="4010012"/>
              <a:ext cx="29982" cy="10248"/>
            </a:xfrm>
            <a:custGeom>
              <a:rect b="b" l="l" r="r" t="t"/>
              <a:pathLst>
                <a:path extrusionOk="0" h="322" w="942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4969239" y="4047601"/>
              <a:ext cx="30363" cy="20051"/>
            </a:xfrm>
            <a:custGeom>
              <a:rect b="b" l="l" r="r" t="t"/>
              <a:pathLst>
                <a:path extrusionOk="0" h="630" w="954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5005236" y="4075641"/>
              <a:ext cx="21261" cy="26862"/>
            </a:xfrm>
            <a:custGeom>
              <a:rect b="b" l="l" r="r" t="t"/>
              <a:pathLst>
                <a:path extrusionOk="0" h="844" w="668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5053391" y="4085794"/>
              <a:ext cx="10630" cy="29982"/>
            </a:xfrm>
            <a:custGeom>
              <a:rect b="b" l="l" r="r" t="t"/>
              <a:pathLst>
                <a:path extrusionOk="0" h="942" w="334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4"/>
            <p:cNvSpPr/>
            <p:nvPr/>
          </p:nvSpPr>
          <p:spPr>
            <a:xfrm>
              <a:off x="5090501" y="4075641"/>
              <a:ext cx="21261" cy="26894"/>
            </a:xfrm>
            <a:custGeom>
              <a:rect b="b" l="l" r="r" t="t"/>
              <a:pathLst>
                <a:path extrusionOk="0" h="845" w="668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5117809" y="4048142"/>
              <a:ext cx="28454" cy="19510"/>
            </a:xfrm>
            <a:custGeom>
              <a:rect b="b" l="l" r="r" t="t"/>
              <a:pathLst>
                <a:path extrusionOk="0" h="613" w="894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5128790" y="4010012"/>
              <a:ext cx="29950" cy="10248"/>
            </a:xfrm>
            <a:custGeom>
              <a:rect b="b" l="l" r="r" t="t"/>
              <a:pathLst>
                <a:path extrusionOk="0" h="322" w="941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44"/>
            <p:cNvSpPr/>
            <p:nvPr/>
          </p:nvSpPr>
          <p:spPr>
            <a:xfrm>
              <a:off x="5117809" y="3962717"/>
              <a:ext cx="28454" cy="19669"/>
            </a:xfrm>
            <a:custGeom>
              <a:rect b="b" l="l" r="r" t="t"/>
              <a:pathLst>
                <a:path extrusionOk="0" h="618" w="894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5090501" y="3928152"/>
              <a:ext cx="20879" cy="26958"/>
            </a:xfrm>
            <a:custGeom>
              <a:rect b="b" l="l" r="r" t="t"/>
              <a:pathLst>
                <a:path extrusionOk="0" h="847" w="656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45"/>
          <p:cNvSpPr txBox="1"/>
          <p:nvPr>
            <p:ph idx="4294967295" type="title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5"/>
          <p:cNvSpPr txBox="1"/>
          <p:nvPr>
            <p:ph idx="4294967295" type="title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1" name="Google Shape;2021;p45"/>
          <p:cNvGrpSpPr/>
          <p:nvPr/>
        </p:nvGrpSpPr>
        <p:grpSpPr>
          <a:xfrm>
            <a:off x="2704005" y="4258781"/>
            <a:ext cx="342144" cy="362704"/>
            <a:chOff x="2704005" y="4258781"/>
            <a:chExt cx="342144" cy="362704"/>
          </a:xfrm>
        </p:grpSpPr>
        <p:sp>
          <p:nvSpPr>
            <p:cNvPr id="2022" name="Google Shape;2022;p45"/>
            <p:cNvSpPr/>
            <p:nvPr/>
          </p:nvSpPr>
          <p:spPr>
            <a:xfrm>
              <a:off x="2704005" y="4258781"/>
              <a:ext cx="173543" cy="183554"/>
            </a:xfrm>
            <a:custGeom>
              <a:rect b="b" l="l" r="r" t="t"/>
              <a:pathLst>
                <a:path extrusionOk="0" h="5794" w="5478">
                  <a:moveTo>
                    <a:pt x="2646" y="0"/>
                  </a:moveTo>
                  <a:cubicBezTo>
                    <a:pt x="2134" y="0"/>
                    <a:pt x="1626" y="154"/>
                    <a:pt x="1191" y="447"/>
                  </a:cubicBezTo>
                  <a:cubicBezTo>
                    <a:pt x="798" y="709"/>
                    <a:pt x="489" y="1066"/>
                    <a:pt x="298" y="1483"/>
                  </a:cubicBezTo>
                  <a:cubicBezTo>
                    <a:pt x="108" y="1876"/>
                    <a:pt x="1" y="2328"/>
                    <a:pt x="24" y="2769"/>
                  </a:cubicBezTo>
                  <a:cubicBezTo>
                    <a:pt x="24" y="2864"/>
                    <a:pt x="120" y="2936"/>
                    <a:pt x="203" y="2936"/>
                  </a:cubicBezTo>
                  <a:cubicBezTo>
                    <a:pt x="298" y="2936"/>
                    <a:pt x="370" y="2852"/>
                    <a:pt x="370" y="2757"/>
                  </a:cubicBezTo>
                  <a:cubicBezTo>
                    <a:pt x="346" y="1935"/>
                    <a:pt x="715" y="1197"/>
                    <a:pt x="1394" y="733"/>
                  </a:cubicBezTo>
                  <a:cubicBezTo>
                    <a:pt x="1786" y="473"/>
                    <a:pt x="2229" y="348"/>
                    <a:pt x="2668" y="348"/>
                  </a:cubicBezTo>
                  <a:cubicBezTo>
                    <a:pt x="3413" y="348"/>
                    <a:pt x="4146" y="709"/>
                    <a:pt x="4596" y="1376"/>
                  </a:cubicBezTo>
                  <a:cubicBezTo>
                    <a:pt x="5168" y="2209"/>
                    <a:pt x="5120" y="3293"/>
                    <a:pt x="4489" y="4079"/>
                  </a:cubicBezTo>
                  <a:cubicBezTo>
                    <a:pt x="4465" y="4114"/>
                    <a:pt x="4453" y="4162"/>
                    <a:pt x="4465" y="4198"/>
                  </a:cubicBezTo>
                  <a:lnTo>
                    <a:pt x="4525" y="5376"/>
                  </a:lnTo>
                  <a:lnTo>
                    <a:pt x="3453" y="4876"/>
                  </a:lnTo>
                  <a:cubicBezTo>
                    <a:pt x="3418" y="4852"/>
                    <a:pt x="3382" y="4852"/>
                    <a:pt x="3334" y="4852"/>
                  </a:cubicBezTo>
                  <a:cubicBezTo>
                    <a:pt x="3123" y="4915"/>
                    <a:pt x="2908" y="4945"/>
                    <a:pt x="2695" y="4945"/>
                  </a:cubicBezTo>
                  <a:cubicBezTo>
                    <a:pt x="1939" y="4945"/>
                    <a:pt x="1214" y="4565"/>
                    <a:pt x="786" y="3924"/>
                  </a:cubicBezTo>
                  <a:cubicBezTo>
                    <a:pt x="667" y="3745"/>
                    <a:pt x="584" y="3567"/>
                    <a:pt x="524" y="3352"/>
                  </a:cubicBezTo>
                  <a:cubicBezTo>
                    <a:pt x="495" y="3283"/>
                    <a:pt x="433" y="3239"/>
                    <a:pt x="359" y="3239"/>
                  </a:cubicBezTo>
                  <a:cubicBezTo>
                    <a:pt x="343" y="3239"/>
                    <a:pt x="327" y="3241"/>
                    <a:pt x="310" y="3245"/>
                  </a:cubicBezTo>
                  <a:cubicBezTo>
                    <a:pt x="227" y="3281"/>
                    <a:pt x="179" y="3364"/>
                    <a:pt x="203" y="3459"/>
                  </a:cubicBezTo>
                  <a:cubicBezTo>
                    <a:pt x="286" y="3686"/>
                    <a:pt x="382" y="3900"/>
                    <a:pt x="524" y="4090"/>
                  </a:cubicBezTo>
                  <a:cubicBezTo>
                    <a:pt x="1018" y="4840"/>
                    <a:pt x="1844" y="5272"/>
                    <a:pt x="2713" y="5272"/>
                  </a:cubicBezTo>
                  <a:cubicBezTo>
                    <a:pt x="2935" y="5272"/>
                    <a:pt x="3159" y="5244"/>
                    <a:pt x="3382" y="5186"/>
                  </a:cubicBezTo>
                  <a:lnTo>
                    <a:pt x="4644" y="5781"/>
                  </a:lnTo>
                  <a:cubicBezTo>
                    <a:pt x="4668" y="5793"/>
                    <a:pt x="4692" y="5793"/>
                    <a:pt x="4715" y="5793"/>
                  </a:cubicBezTo>
                  <a:cubicBezTo>
                    <a:pt x="4751" y="5793"/>
                    <a:pt x="4775" y="5781"/>
                    <a:pt x="4811" y="5757"/>
                  </a:cubicBezTo>
                  <a:cubicBezTo>
                    <a:pt x="4846" y="5734"/>
                    <a:pt x="4882" y="5674"/>
                    <a:pt x="4882" y="5614"/>
                  </a:cubicBezTo>
                  <a:lnTo>
                    <a:pt x="4823" y="4210"/>
                  </a:lnTo>
                  <a:cubicBezTo>
                    <a:pt x="5442" y="3328"/>
                    <a:pt x="5477" y="2102"/>
                    <a:pt x="4846" y="1162"/>
                  </a:cubicBezTo>
                  <a:cubicBezTo>
                    <a:pt x="4465" y="590"/>
                    <a:pt x="3870" y="185"/>
                    <a:pt x="3168" y="54"/>
                  </a:cubicBezTo>
                  <a:cubicBezTo>
                    <a:pt x="2995" y="18"/>
                    <a:pt x="2820" y="0"/>
                    <a:pt x="2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45"/>
            <p:cNvSpPr/>
            <p:nvPr/>
          </p:nvSpPr>
          <p:spPr>
            <a:xfrm>
              <a:off x="2733816" y="4278961"/>
              <a:ext cx="112052" cy="122633"/>
            </a:xfrm>
            <a:custGeom>
              <a:rect b="b" l="l" r="r" t="t"/>
              <a:pathLst>
                <a:path extrusionOk="0" h="3871" w="3537">
                  <a:moveTo>
                    <a:pt x="2285" y="0"/>
                  </a:moveTo>
                  <a:cubicBezTo>
                    <a:pt x="2256" y="0"/>
                    <a:pt x="2227" y="8"/>
                    <a:pt x="2203" y="24"/>
                  </a:cubicBezTo>
                  <a:cubicBezTo>
                    <a:pt x="2119" y="60"/>
                    <a:pt x="2096" y="167"/>
                    <a:pt x="2143" y="239"/>
                  </a:cubicBezTo>
                  <a:lnTo>
                    <a:pt x="2227" y="394"/>
                  </a:lnTo>
                  <a:cubicBezTo>
                    <a:pt x="2084" y="346"/>
                    <a:pt x="1917" y="334"/>
                    <a:pt x="1762" y="334"/>
                  </a:cubicBezTo>
                  <a:cubicBezTo>
                    <a:pt x="786" y="334"/>
                    <a:pt x="0" y="1120"/>
                    <a:pt x="0" y="2108"/>
                  </a:cubicBezTo>
                  <a:cubicBezTo>
                    <a:pt x="0" y="3084"/>
                    <a:pt x="786" y="3870"/>
                    <a:pt x="1762" y="3870"/>
                  </a:cubicBezTo>
                  <a:cubicBezTo>
                    <a:pt x="2750" y="3870"/>
                    <a:pt x="3536" y="3084"/>
                    <a:pt x="3536" y="2108"/>
                  </a:cubicBezTo>
                  <a:cubicBezTo>
                    <a:pt x="3477" y="1941"/>
                    <a:pt x="3465" y="1810"/>
                    <a:pt x="3429" y="1679"/>
                  </a:cubicBezTo>
                  <a:cubicBezTo>
                    <a:pt x="3420" y="1603"/>
                    <a:pt x="3349" y="1550"/>
                    <a:pt x="3279" y="1550"/>
                  </a:cubicBezTo>
                  <a:cubicBezTo>
                    <a:pt x="3261" y="1550"/>
                    <a:pt x="3243" y="1553"/>
                    <a:pt x="3227" y="1560"/>
                  </a:cubicBezTo>
                  <a:cubicBezTo>
                    <a:pt x="3131" y="1572"/>
                    <a:pt x="3072" y="1656"/>
                    <a:pt x="3108" y="1763"/>
                  </a:cubicBezTo>
                  <a:cubicBezTo>
                    <a:pt x="3131" y="1870"/>
                    <a:pt x="3155" y="1989"/>
                    <a:pt x="3155" y="2096"/>
                  </a:cubicBezTo>
                  <a:cubicBezTo>
                    <a:pt x="3155" y="2882"/>
                    <a:pt x="2512" y="3525"/>
                    <a:pt x="1715" y="3525"/>
                  </a:cubicBezTo>
                  <a:cubicBezTo>
                    <a:pt x="929" y="3525"/>
                    <a:pt x="286" y="2882"/>
                    <a:pt x="286" y="2096"/>
                  </a:cubicBezTo>
                  <a:cubicBezTo>
                    <a:pt x="286" y="1298"/>
                    <a:pt x="929" y="667"/>
                    <a:pt x="1715" y="667"/>
                  </a:cubicBezTo>
                  <a:cubicBezTo>
                    <a:pt x="1834" y="667"/>
                    <a:pt x="1941" y="679"/>
                    <a:pt x="2060" y="703"/>
                  </a:cubicBezTo>
                  <a:lnTo>
                    <a:pt x="1881" y="751"/>
                  </a:lnTo>
                  <a:cubicBezTo>
                    <a:pt x="1798" y="763"/>
                    <a:pt x="1738" y="858"/>
                    <a:pt x="1762" y="965"/>
                  </a:cubicBezTo>
                  <a:cubicBezTo>
                    <a:pt x="1772" y="1031"/>
                    <a:pt x="1834" y="1083"/>
                    <a:pt x="1913" y="1083"/>
                  </a:cubicBezTo>
                  <a:cubicBezTo>
                    <a:pt x="1934" y="1083"/>
                    <a:pt x="1955" y="1079"/>
                    <a:pt x="1977" y="1072"/>
                  </a:cubicBezTo>
                  <a:lnTo>
                    <a:pt x="2655" y="929"/>
                  </a:lnTo>
                  <a:cubicBezTo>
                    <a:pt x="2762" y="894"/>
                    <a:pt x="2822" y="775"/>
                    <a:pt x="2762" y="679"/>
                  </a:cubicBezTo>
                  <a:lnTo>
                    <a:pt x="2417" y="84"/>
                  </a:lnTo>
                  <a:cubicBezTo>
                    <a:pt x="2394" y="29"/>
                    <a:pt x="2339" y="0"/>
                    <a:pt x="2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45"/>
            <p:cNvSpPr/>
            <p:nvPr/>
          </p:nvSpPr>
          <p:spPr>
            <a:xfrm>
              <a:off x="2759445" y="4322711"/>
              <a:ext cx="33993" cy="44542"/>
            </a:xfrm>
            <a:custGeom>
              <a:rect b="b" l="l" r="r" t="t"/>
              <a:pathLst>
                <a:path extrusionOk="0" h="1406" w="1073">
                  <a:moveTo>
                    <a:pt x="513" y="1"/>
                  </a:moveTo>
                  <a:cubicBezTo>
                    <a:pt x="239" y="1"/>
                    <a:pt x="36" y="203"/>
                    <a:pt x="36" y="453"/>
                  </a:cubicBezTo>
                  <a:cubicBezTo>
                    <a:pt x="36" y="548"/>
                    <a:pt x="108" y="620"/>
                    <a:pt x="203" y="620"/>
                  </a:cubicBezTo>
                  <a:cubicBezTo>
                    <a:pt x="287" y="620"/>
                    <a:pt x="358" y="548"/>
                    <a:pt x="358" y="453"/>
                  </a:cubicBezTo>
                  <a:cubicBezTo>
                    <a:pt x="358" y="382"/>
                    <a:pt x="417" y="322"/>
                    <a:pt x="513" y="322"/>
                  </a:cubicBezTo>
                  <a:lnTo>
                    <a:pt x="560" y="322"/>
                  </a:lnTo>
                  <a:cubicBezTo>
                    <a:pt x="572" y="322"/>
                    <a:pt x="584" y="334"/>
                    <a:pt x="584" y="334"/>
                  </a:cubicBezTo>
                  <a:lnTo>
                    <a:pt x="584" y="358"/>
                  </a:lnTo>
                  <a:lnTo>
                    <a:pt x="48" y="1144"/>
                  </a:lnTo>
                  <a:cubicBezTo>
                    <a:pt x="13" y="1191"/>
                    <a:pt x="1" y="1263"/>
                    <a:pt x="36" y="1322"/>
                  </a:cubicBezTo>
                  <a:cubicBezTo>
                    <a:pt x="60" y="1382"/>
                    <a:pt x="120" y="1406"/>
                    <a:pt x="179" y="1406"/>
                  </a:cubicBezTo>
                  <a:lnTo>
                    <a:pt x="906" y="1406"/>
                  </a:lnTo>
                  <a:cubicBezTo>
                    <a:pt x="1001" y="1406"/>
                    <a:pt x="1072" y="1334"/>
                    <a:pt x="1072" y="1251"/>
                  </a:cubicBezTo>
                  <a:cubicBezTo>
                    <a:pt x="1072" y="1156"/>
                    <a:pt x="1037" y="1072"/>
                    <a:pt x="929" y="1072"/>
                  </a:cubicBezTo>
                  <a:lnTo>
                    <a:pt x="513" y="1072"/>
                  </a:lnTo>
                  <a:lnTo>
                    <a:pt x="870" y="548"/>
                  </a:lnTo>
                  <a:cubicBezTo>
                    <a:pt x="941" y="441"/>
                    <a:pt x="941" y="310"/>
                    <a:pt x="882" y="191"/>
                  </a:cubicBezTo>
                  <a:cubicBezTo>
                    <a:pt x="822" y="72"/>
                    <a:pt x="691" y="1"/>
                    <a:pt x="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45"/>
            <p:cNvSpPr/>
            <p:nvPr/>
          </p:nvSpPr>
          <p:spPr>
            <a:xfrm>
              <a:off x="2791885" y="4321951"/>
              <a:ext cx="26073" cy="44922"/>
            </a:xfrm>
            <a:custGeom>
              <a:rect b="b" l="l" r="r" t="t"/>
              <a:pathLst>
                <a:path extrusionOk="0" h="1418" w="823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751"/>
                  </a:lnTo>
                  <a:cubicBezTo>
                    <a:pt x="1" y="834"/>
                    <a:pt x="84" y="918"/>
                    <a:pt x="167" y="918"/>
                  </a:cubicBezTo>
                  <a:lnTo>
                    <a:pt x="501" y="918"/>
                  </a:lnTo>
                  <a:lnTo>
                    <a:pt x="501" y="1251"/>
                  </a:lnTo>
                  <a:cubicBezTo>
                    <a:pt x="501" y="1346"/>
                    <a:pt x="572" y="1418"/>
                    <a:pt x="667" y="1418"/>
                  </a:cubicBezTo>
                  <a:cubicBezTo>
                    <a:pt x="751" y="1418"/>
                    <a:pt x="822" y="1346"/>
                    <a:pt x="822" y="1251"/>
                  </a:cubicBezTo>
                  <a:lnTo>
                    <a:pt x="822" y="751"/>
                  </a:lnTo>
                  <a:lnTo>
                    <a:pt x="822" y="168"/>
                  </a:lnTo>
                  <a:cubicBezTo>
                    <a:pt x="810" y="84"/>
                    <a:pt x="739" y="1"/>
                    <a:pt x="644" y="1"/>
                  </a:cubicBezTo>
                  <a:cubicBezTo>
                    <a:pt x="560" y="1"/>
                    <a:pt x="477" y="84"/>
                    <a:pt x="477" y="168"/>
                  </a:cubicBezTo>
                  <a:lnTo>
                    <a:pt x="477" y="572"/>
                  </a:lnTo>
                  <a:lnTo>
                    <a:pt x="334" y="572"/>
                  </a:lnTo>
                  <a:lnTo>
                    <a:pt x="334" y="168"/>
                  </a:ln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45"/>
            <p:cNvSpPr/>
            <p:nvPr/>
          </p:nvSpPr>
          <p:spPr>
            <a:xfrm>
              <a:off x="2828095" y="4322648"/>
              <a:ext cx="218053" cy="170597"/>
            </a:xfrm>
            <a:custGeom>
              <a:rect b="b" l="l" r="r" t="t"/>
              <a:pathLst>
                <a:path extrusionOk="0" h="5385" w="6883">
                  <a:moveTo>
                    <a:pt x="4111" y="0"/>
                  </a:moveTo>
                  <a:cubicBezTo>
                    <a:pt x="4032" y="0"/>
                    <a:pt x="3952" y="5"/>
                    <a:pt x="3870" y="15"/>
                  </a:cubicBezTo>
                  <a:cubicBezTo>
                    <a:pt x="3251" y="62"/>
                    <a:pt x="2632" y="372"/>
                    <a:pt x="2156" y="860"/>
                  </a:cubicBezTo>
                  <a:cubicBezTo>
                    <a:pt x="1679" y="1348"/>
                    <a:pt x="1382" y="1979"/>
                    <a:pt x="1334" y="2586"/>
                  </a:cubicBezTo>
                  <a:cubicBezTo>
                    <a:pt x="1310" y="3015"/>
                    <a:pt x="1382" y="3420"/>
                    <a:pt x="1549" y="3825"/>
                  </a:cubicBezTo>
                  <a:lnTo>
                    <a:pt x="72" y="5087"/>
                  </a:lnTo>
                  <a:cubicBezTo>
                    <a:pt x="1" y="5146"/>
                    <a:pt x="1" y="5253"/>
                    <a:pt x="60" y="5325"/>
                  </a:cubicBezTo>
                  <a:cubicBezTo>
                    <a:pt x="84" y="5372"/>
                    <a:pt x="132" y="5384"/>
                    <a:pt x="191" y="5384"/>
                  </a:cubicBezTo>
                  <a:cubicBezTo>
                    <a:pt x="227" y="5384"/>
                    <a:pt x="263" y="5372"/>
                    <a:pt x="298" y="5337"/>
                  </a:cubicBezTo>
                  <a:lnTo>
                    <a:pt x="1870" y="3991"/>
                  </a:lnTo>
                  <a:cubicBezTo>
                    <a:pt x="1930" y="3944"/>
                    <a:pt x="1941" y="3848"/>
                    <a:pt x="1918" y="3789"/>
                  </a:cubicBezTo>
                  <a:cubicBezTo>
                    <a:pt x="1739" y="3420"/>
                    <a:pt x="1668" y="3015"/>
                    <a:pt x="1691" y="2598"/>
                  </a:cubicBezTo>
                  <a:cubicBezTo>
                    <a:pt x="1763" y="1491"/>
                    <a:pt x="2811" y="431"/>
                    <a:pt x="3906" y="336"/>
                  </a:cubicBezTo>
                  <a:cubicBezTo>
                    <a:pt x="3965" y="333"/>
                    <a:pt x="4023" y="332"/>
                    <a:pt x="4081" y="332"/>
                  </a:cubicBezTo>
                  <a:cubicBezTo>
                    <a:pt x="4280" y="332"/>
                    <a:pt x="4474" y="350"/>
                    <a:pt x="4668" y="396"/>
                  </a:cubicBezTo>
                  <a:cubicBezTo>
                    <a:pt x="4716" y="419"/>
                    <a:pt x="4716" y="443"/>
                    <a:pt x="4727" y="455"/>
                  </a:cubicBezTo>
                  <a:cubicBezTo>
                    <a:pt x="4727" y="479"/>
                    <a:pt x="4739" y="503"/>
                    <a:pt x="4716" y="539"/>
                  </a:cubicBezTo>
                  <a:lnTo>
                    <a:pt x="3632" y="1622"/>
                  </a:lnTo>
                  <a:cubicBezTo>
                    <a:pt x="3477" y="1765"/>
                    <a:pt x="3394" y="1967"/>
                    <a:pt x="3394" y="2182"/>
                  </a:cubicBezTo>
                  <a:cubicBezTo>
                    <a:pt x="3394" y="2396"/>
                    <a:pt x="3477" y="2598"/>
                    <a:pt x="3632" y="2753"/>
                  </a:cubicBezTo>
                  <a:lnTo>
                    <a:pt x="4132" y="3253"/>
                  </a:lnTo>
                  <a:cubicBezTo>
                    <a:pt x="4287" y="3408"/>
                    <a:pt x="4489" y="3485"/>
                    <a:pt x="4692" y="3485"/>
                  </a:cubicBezTo>
                  <a:cubicBezTo>
                    <a:pt x="4894" y="3485"/>
                    <a:pt x="5097" y="3408"/>
                    <a:pt x="5251" y="3253"/>
                  </a:cubicBezTo>
                  <a:lnTo>
                    <a:pt x="6347" y="2158"/>
                  </a:lnTo>
                  <a:cubicBezTo>
                    <a:pt x="6369" y="2135"/>
                    <a:pt x="6387" y="2127"/>
                    <a:pt x="6403" y="2127"/>
                  </a:cubicBezTo>
                  <a:cubicBezTo>
                    <a:pt x="6413" y="2127"/>
                    <a:pt x="6421" y="2130"/>
                    <a:pt x="6430" y="2134"/>
                  </a:cubicBezTo>
                  <a:cubicBezTo>
                    <a:pt x="6442" y="2134"/>
                    <a:pt x="6466" y="2158"/>
                    <a:pt x="6478" y="2194"/>
                  </a:cubicBezTo>
                  <a:cubicBezTo>
                    <a:pt x="6537" y="2455"/>
                    <a:pt x="6573" y="2705"/>
                    <a:pt x="6537" y="2967"/>
                  </a:cubicBezTo>
                  <a:cubicBezTo>
                    <a:pt x="6478" y="3753"/>
                    <a:pt x="5966" y="4515"/>
                    <a:pt x="5216" y="4944"/>
                  </a:cubicBezTo>
                  <a:cubicBezTo>
                    <a:pt x="5144" y="4980"/>
                    <a:pt x="5108" y="5087"/>
                    <a:pt x="5156" y="5158"/>
                  </a:cubicBezTo>
                  <a:cubicBezTo>
                    <a:pt x="5187" y="5213"/>
                    <a:pt x="5244" y="5242"/>
                    <a:pt x="5300" y="5242"/>
                  </a:cubicBezTo>
                  <a:cubicBezTo>
                    <a:pt x="5329" y="5242"/>
                    <a:pt x="5358" y="5234"/>
                    <a:pt x="5382" y="5218"/>
                  </a:cubicBezTo>
                  <a:cubicBezTo>
                    <a:pt x="6228" y="4741"/>
                    <a:pt x="6823" y="3884"/>
                    <a:pt x="6883" y="2991"/>
                  </a:cubicBezTo>
                  <a:cubicBezTo>
                    <a:pt x="6871" y="2682"/>
                    <a:pt x="6859" y="2384"/>
                    <a:pt x="6775" y="2098"/>
                  </a:cubicBezTo>
                  <a:cubicBezTo>
                    <a:pt x="6752" y="1943"/>
                    <a:pt x="6632" y="1848"/>
                    <a:pt x="6478" y="1801"/>
                  </a:cubicBezTo>
                  <a:cubicBezTo>
                    <a:pt x="6440" y="1788"/>
                    <a:pt x="6402" y="1782"/>
                    <a:pt x="6364" y="1782"/>
                  </a:cubicBezTo>
                  <a:cubicBezTo>
                    <a:pt x="6258" y="1782"/>
                    <a:pt x="6155" y="1829"/>
                    <a:pt x="6085" y="1908"/>
                  </a:cubicBezTo>
                  <a:lnTo>
                    <a:pt x="4978" y="3003"/>
                  </a:lnTo>
                  <a:cubicBezTo>
                    <a:pt x="4888" y="3092"/>
                    <a:pt x="4772" y="3137"/>
                    <a:pt x="4658" y="3137"/>
                  </a:cubicBezTo>
                  <a:cubicBezTo>
                    <a:pt x="4543" y="3137"/>
                    <a:pt x="4430" y="3092"/>
                    <a:pt x="4346" y="3003"/>
                  </a:cubicBezTo>
                  <a:lnTo>
                    <a:pt x="3835" y="2503"/>
                  </a:lnTo>
                  <a:cubicBezTo>
                    <a:pt x="3751" y="2408"/>
                    <a:pt x="3704" y="2301"/>
                    <a:pt x="3704" y="2170"/>
                  </a:cubicBezTo>
                  <a:cubicBezTo>
                    <a:pt x="3704" y="2051"/>
                    <a:pt x="3751" y="1932"/>
                    <a:pt x="3835" y="1848"/>
                  </a:cubicBezTo>
                  <a:lnTo>
                    <a:pt x="4918" y="753"/>
                  </a:lnTo>
                  <a:cubicBezTo>
                    <a:pt x="5025" y="658"/>
                    <a:pt x="5073" y="491"/>
                    <a:pt x="5025" y="360"/>
                  </a:cubicBezTo>
                  <a:cubicBezTo>
                    <a:pt x="4978" y="205"/>
                    <a:pt x="4882" y="98"/>
                    <a:pt x="4727" y="74"/>
                  </a:cubicBezTo>
                  <a:cubicBezTo>
                    <a:pt x="4520" y="31"/>
                    <a:pt x="4320" y="0"/>
                    <a:pt x="41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45"/>
            <p:cNvSpPr/>
            <p:nvPr/>
          </p:nvSpPr>
          <p:spPr>
            <a:xfrm>
              <a:off x="2746995" y="4480034"/>
              <a:ext cx="232404" cy="141451"/>
            </a:xfrm>
            <a:custGeom>
              <a:rect b="b" l="l" r="r" t="t"/>
              <a:pathLst>
                <a:path extrusionOk="0" h="4465" w="7336">
                  <a:moveTo>
                    <a:pt x="5613" y="0"/>
                  </a:moveTo>
                  <a:cubicBezTo>
                    <a:pt x="5566" y="0"/>
                    <a:pt x="5522" y="19"/>
                    <a:pt x="5490" y="59"/>
                  </a:cubicBezTo>
                  <a:lnTo>
                    <a:pt x="2168" y="3905"/>
                  </a:lnTo>
                  <a:cubicBezTo>
                    <a:pt x="2049" y="4036"/>
                    <a:pt x="1870" y="4119"/>
                    <a:pt x="1692" y="4119"/>
                  </a:cubicBezTo>
                  <a:cubicBezTo>
                    <a:pt x="1513" y="4119"/>
                    <a:pt x="1334" y="4060"/>
                    <a:pt x="1203" y="3929"/>
                  </a:cubicBezTo>
                  <a:lnTo>
                    <a:pt x="549" y="3274"/>
                  </a:lnTo>
                  <a:cubicBezTo>
                    <a:pt x="429" y="3143"/>
                    <a:pt x="358" y="2976"/>
                    <a:pt x="358" y="2786"/>
                  </a:cubicBezTo>
                  <a:cubicBezTo>
                    <a:pt x="370" y="2607"/>
                    <a:pt x="441" y="2429"/>
                    <a:pt x="572" y="2321"/>
                  </a:cubicBezTo>
                  <a:lnTo>
                    <a:pt x="2334" y="821"/>
                  </a:lnTo>
                  <a:cubicBezTo>
                    <a:pt x="2406" y="762"/>
                    <a:pt x="2406" y="655"/>
                    <a:pt x="2346" y="583"/>
                  </a:cubicBezTo>
                  <a:cubicBezTo>
                    <a:pt x="2315" y="546"/>
                    <a:pt x="2271" y="528"/>
                    <a:pt x="2226" y="528"/>
                  </a:cubicBezTo>
                  <a:cubicBezTo>
                    <a:pt x="2185" y="528"/>
                    <a:pt x="2142" y="543"/>
                    <a:pt x="2108" y="571"/>
                  </a:cubicBezTo>
                  <a:lnTo>
                    <a:pt x="358" y="2071"/>
                  </a:lnTo>
                  <a:cubicBezTo>
                    <a:pt x="144" y="2250"/>
                    <a:pt x="25" y="2500"/>
                    <a:pt x="13" y="2786"/>
                  </a:cubicBezTo>
                  <a:cubicBezTo>
                    <a:pt x="1" y="3048"/>
                    <a:pt x="96" y="3322"/>
                    <a:pt x="299" y="3512"/>
                  </a:cubicBezTo>
                  <a:lnTo>
                    <a:pt x="953" y="4167"/>
                  </a:lnTo>
                  <a:cubicBezTo>
                    <a:pt x="1132" y="4357"/>
                    <a:pt x="1394" y="4465"/>
                    <a:pt x="1644" y="4465"/>
                  </a:cubicBezTo>
                  <a:lnTo>
                    <a:pt x="1680" y="4465"/>
                  </a:lnTo>
                  <a:cubicBezTo>
                    <a:pt x="1965" y="4453"/>
                    <a:pt x="2215" y="4334"/>
                    <a:pt x="2394" y="4119"/>
                  </a:cubicBezTo>
                  <a:lnTo>
                    <a:pt x="5633" y="369"/>
                  </a:lnTo>
                  <a:cubicBezTo>
                    <a:pt x="5970" y="502"/>
                    <a:pt x="6298" y="564"/>
                    <a:pt x="6648" y="564"/>
                  </a:cubicBezTo>
                  <a:cubicBezTo>
                    <a:pt x="6706" y="564"/>
                    <a:pt x="6764" y="563"/>
                    <a:pt x="6823" y="559"/>
                  </a:cubicBezTo>
                  <a:cubicBezTo>
                    <a:pt x="6942" y="559"/>
                    <a:pt x="7061" y="535"/>
                    <a:pt x="7180" y="524"/>
                  </a:cubicBezTo>
                  <a:cubicBezTo>
                    <a:pt x="7276" y="488"/>
                    <a:pt x="7335" y="404"/>
                    <a:pt x="7323" y="309"/>
                  </a:cubicBezTo>
                  <a:cubicBezTo>
                    <a:pt x="7301" y="233"/>
                    <a:pt x="7230" y="177"/>
                    <a:pt x="7145" y="177"/>
                  </a:cubicBezTo>
                  <a:cubicBezTo>
                    <a:pt x="7137" y="177"/>
                    <a:pt x="7129" y="177"/>
                    <a:pt x="7121" y="178"/>
                  </a:cubicBezTo>
                  <a:cubicBezTo>
                    <a:pt x="7026" y="190"/>
                    <a:pt x="6918" y="214"/>
                    <a:pt x="6823" y="226"/>
                  </a:cubicBezTo>
                  <a:cubicBezTo>
                    <a:pt x="6774" y="229"/>
                    <a:pt x="6725" y="230"/>
                    <a:pt x="6676" y="230"/>
                  </a:cubicBezTo>
                  <a:cubicBezTo>
                    <a:pt x="6335" y="230"/>
                    <a:pt x="6003" y="157"/>
                    <a:pt x="5680" y="12"/>
                  </a:cubicBezTo>
                  <a:cubicBezTo>
                    <a:pt x="5658" y="4"/>
                    <a:pt x="5635" y="0"/>
                    <a:pt x="56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45"/>
            <p:cNvSpPr/>
            <p:nvPr/>
          </p:nvSpPr>
          <p:spPr>
            <a:xfrm>
              <a:off x="2889206" y="4345046"/>
              <a:ext cx="46411" cy="47488"/>
            </a:xfrm>
            <a:custGeom>
              <a:rect b="b" l="l" r="r" t="t"/>
              <a:pathLst>
                <a:path extrusionOk="0" h="1499" w="1465">
                  <a:moveTo>
                    <a:pt x="1250" y="0"/>
                  </a:moveTo>
                  <a:cubicBezTo>
                    <a:pt x="1222" y="0"/>
                    <a:pt x="1193" y="7"/>
                    <a:pt x="1167" y="22"/>
                  </a:cubicBezTo>
                  <a:cubicBezTo>
                    <a:pt x="679" y="320"/>
                    <a:pt x="298" y="748"/>
                    <a:pt x="48" y="1260"/>
                  </a:cubicBezTo>
                  <a:cubicBezTo>
                    <a:pt x="1" y="1344"/>
                    <a:pt x="48" y="1439"/>
                    <a:pt x="120" y="1475"/>
                  </a:cubicBezTo>
                  <a:cubicBezTo>
                    <a:pt x="155" y="1498"/>
                    <a:pt x="167" y="1498"/>
                    <a:pt x="191" y="1498"/>
                  </a:cubicBezTo>
                  <a:cubicBezTo>
                    <a:pt x="251" y="1498"/>
                    <a:pt x="310" y="1463"/>
                    <a:pt x="346" y="1403"/>
                  </a:cubicBezTo>
                  <a:cubicBezTo>
                    <a:pt x="548" y="963"/>
                    <a:pt x="905" y="570"/>
                    <a:pt x="1322" y="308"/>
                  </a:cubicBezTo>
                  <a:cubicBezTo>
                    <a:pt x="1429" y="260"/>
                    <a:pt x="1465" y="153"/>
                    <a:pt x="1405" y="82"/>
                  </a:cubicBezTo>
                  <a:cubicBezTo>
                    <a:pt x="1373" y="33"/>
                    <a:pt x="1312" y="0"/>
                    <a:pt x="1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9" name="Google Shape;2029;p45"/>
          <p:cNvGrpSpPr/>
          <p:nvPr/>
        </p:nvGrpSpPr>
        <p:grpSpPr>
          <a:xfrm>
            <a:off x="2157462" y="4258496"/>
            <a:ext cx="347435" cy="363370"/>
            <a:chOff x="2157462" y="4258496"/>
            <a:chExt cx="347435" cy="363370"/>
          </a:xfrm>
        </p:grpSpPr>
        <p:sp>
          <p:nvSpPr>
            <p:cNvPr id="2030" name="Google Shape;2030;p45"/>
            <p:cNvSpPr/>
            <p:nvPr/>
          </p:nvSpPr>
          <p:spPr>
            <a:xfrm>
              <a:off x="2296252" y="4258496"/>
              <a:ext cx="208644" cy="220778"/>
            </a:xfrm>
            <a:custGeom>
              <a:rect b="b" l="l" r="r" t="t"/>
              <a:pathLst>
                <a:path extrusionOk="0" h="6969" w="6586">
                  <a:moveTo>
                    <a:pt x="3322" y="0"/>
                  </a:moveTo>
                  <a:cubicBezTo>
                    <a:pt x="3113" y="0"/>
                    <a:pt x="2902" y="21"/>
                    <a:pt x="2692" y="63"/>
                  </a:cubicBezTo>
                  <a:cubicBezTo>
                    <a:pt x="1858" y="218"/>
                    <a:pt x="1144" y="694"/>
                    <a:pt x="668" y="1409"/>
                  </a:cubicBezTo>
                  <a:lnTo>
                    <a:pt x="489" y="1730"/>
                  </a:lnTo>
                  <a:cubicBezTo>
                    <a:pt x="441" y="1813"/>
                    <a:pt x="477" y="1909"/>
                    <a:pt x="560" y="1944"/>
                  </a:cubicBezTo>
                  <a:cubicBezTo>
                    <a:pt x="592" y="1960"/>
                    <a:pt x="623" y="1968"/>
                    <a:pt x="651" y="1968"/>
                  </a:cubicBezTo>
                  <a:cubicBezTo>
                    <a:pt x="707" y="1968"/>
                    <a:pt x="755" y="1936"/>
                    <a:pt x="787" y="1873"/>
                  </a:cubicBezTo>
                  <a:cubicBezTo>
                    <a:pt x="834" y="1766"/>
                    <a:pt x="894" y="1682"/>
                    <a:pt x="953" y="1587"/>
                  </a:cubicBezTo>
                  <a:cubicBezTo>
                    <a:pt x="1370" y="968"/>
                    <a:pt x="2001" y="539"/>
                    <a:pt x="2751" y="385"/>
                  </a:cubicBezTo>
                  <a:cubicBezTo>
                    <a:pt x="2936" y="349"/>
                    <a:pt x="3122" y="331"/>
                    <a:pt x="3307" y="331"/>
                  </a:cubicBezTo>
                  <a:cubicBezTo>
                    <a:pt x="3862" y="331"/>
                    <a:pt x="4409" y="492"/>
                    <a:pt x="4882" y="813"/>
                  </a:cubicBezTo>
                  <a:cubicBezTo>
                    <a:pt x="5502" y="1254"/>
                    <a:pt x="5930" y="1873"/>
                    <a:pt x="6085" y="2623"/>
                  </a:cubicBezTo>
                  <a:cubicBezTo>
                    <a:pt x="6228" y="3361"/>
                    <a:pt x="6085" y="4123"/>
                    <a:pt x="5656" y="4742"/>
                  </a:cubicBezTo>
                  <a:cubicBezTo>
                    <a:pt x="5117" y="5552"/>
                    <a:pt x="4227" y="6005"/>
                    <a:pt x="3296" y="6005"/>
                  </a:cubicBezTo>
                  <a:cubicBezTo>
                    <a:pt x="3036" y="6005"/>
                    <a:pt x="2773" y="5970"/>
                    <a:pt x="2513" y="5897"/>
                  </a:cubicBezTo>
                  <a:cubicBezTo>
                    <a:pt x="2492" y="5887"/>
                    <a:pt x="2475" y="5881"/>
                    <a:pt x="2459" y="5881"/>
                  </a:cubicBezTo>
                  <a:cubicBezTo>
                    <a:pt x="2439" y="5881"/>
                    <a:pt x="2420" y="5890"/>
                    <a:pt x="2394" y="5909"/>
                  </a:cubicBezTo>
                  <a:lnTo>
                    <a:pt x="1037" y="6552"/>
                  </a:lnTo>
                  <a:lnTo>
                    <a:pt x="1108" y="5040"/>
                  </a:lnTo>
                  <a:cubicBezTo>
                    <a:pt x="1108" y="5004"/>
                    <a:pt x="1096" y="4969"/>
                    <a:pt x="1084" y="4921"/>
                  </a:cubicBezTo>
                  <a:cubicBezTo>
                    <a:pt x="549" y="4242"/>
                    <a:pt x="334" y="3337"/>
                    <a:pt x="549" y="2480"/>
                  </a:cubicBezTo>
                  <a:cubicBezTo>
                    <a:pt x="560" y="2397"/>
                    <a:pt x="513" y="2302"/>
                    <a:pt x="430" y="2278"/>
                  </a:cubicBezTo>
                  <a:cubicBezTo>
                    <a:pt x="418" y="2276"/>
                    <a:pt x="406" y="2276"/>
                    <a:pt x="395" y="2276"/>
                  </a:cubicBezTo>
                  <a:cubicBezTo>
                    <a:pt x="314" y="2276"/>
                    <a:pt x="247" y="2313"/>
                    <a:pt x="215" y="2397"/>
                  </a:cubicBezTo>
                  <a:cubicBezTo>
                    <a:pt x="1" y="3314"/>
                    <a:pt x="203" y="4314"/>
                    <a:pt x="775" y="5076"/>
                  </a:cubicBezTo>
                  <a:lnTo>
                    <a:pt x="691" y="6790"/>
                  </a:lnTo>
                  <a:cubicBezTo>
                    <a:pt x="691" y="6850"/>
                    <a:pt x="727" y="6909"/>
                    <a:pt x="775" y="6933"/>
                  </a:cubicBezTo>
                  <a:cubicBezTo>
                    <a:pt x="799" y="6945"/>
                    <a:pt x="834" y="6969"/>
                    <a:pt x="858" y="6969"/>
                  </a:cubicBezTo>
                  <a:cubicBezTo>
                    <a:pt x="894" y="6969"/>
                    <a:pt x="906" y="6969"/>
                    <a:pt x="930" y="6945"/>
                  </a:cubicBezTo>
                  <a:lnTo>
                    <a:pt x="2477" y="6219"/>
                  </a:lnTo>
                  <a:cubicBezTo>
                    <a:pt x="2747" y="6290"/>
                    <a:pt x="3020" y="6324"/>
                    <a:pt x="3290" y="6324"/>
                  </a:cubicBezTo>
                  <a:cubicBezTo>
                    <a:pt x="3652" y="6324"/>
                    <a:pt x="4011" y="6263"/>
                    <a:pt x="4359" y="6147"/>
                  </a:cubicBezTo>
                  <a:cubicBezTo>
                    <a:pt x="5002" y="5921"/>
                    <a:pt x="5549" y="5492"/>
                    <a:pt x="5918" y="4921"/>
                  </a:cubicBezTo>
                  <a:cubicBezTo>
                    <a:pt x="6406" y="4242"/>
                    <a:pt x="6585" y="3397"/>
                    <a:pt x="6430" y="2564"/>
                  </a:cubicBezTo>
                  <a:cubicBezTo>
                    <a:pt x="6264" y="1730"/>
                    <a:pt x="5787" y="1016"/>
                    <a:pt x="5073" y="539"/>
                  </a:cubicBezTo>
                  <a:cubicBezTo>
                    <a:pt x="4548" y="183"/>
                    <a:pt x="3943" y="0"/>
                    <a:pt x="3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45"/>
            <p:cNvSpPr/>
            <p:nvPr/>
          </p:nvSpPr>
          <p:spPr>
            <a:xfrm>
              <a:off x="2157462" y="4323313"/>
              <a:ext cx="300643" cy="298552"/>
            </a:xfrm>
            <a:custGeom>
              <a:rect b="b" l="l" r="r" t="t"/>
              <a:pathLst>
                <a:path extrusionOk="0" h="9424" w="9490">
                  <a:moveTo>
                    <a:pt x="2453" y="410"/>
                  </a:moveTo>
                  <a:lnTo>
                    <a:pt x="3798" y="2684"/>
                  </a:lnTo>
                  <a:lnTo>
                    <a:pt x="3072" y="3113"/>
                  </a:lnTo>
                  <a:lnTo>
                    <a:pt x="1727" y="839"/>
                  </a:lnTo>
                  <a:lnTo>
                    <a:pt x="2453" y="410"/>
                  </a:lnTo>
                  <a:close/>
                  <a:moveTo>
                    <a:pt x="2533" y="1"/>
                  </a:moveTo>
                  <a:cubicBezTo>
                    <a:pt x="2503" y="1"/>
                    <a:pt x="2475" y="9"/>
                    <a:pt x="2441" y="17"/>
                  </a:cubicBezTo>
                  <a:lnTo>
                    <a:pt x="1429" y="613"/>
                  </a:lnTo>
                  <a:cubicBezTo>
                    <a:pt x="1358" y="660"/>
                    <a:pt x="1322" y="768"/>
                    <a:pt x="1370" y="839"/>
                  </a:cubicBezTo>
                  <a:lnTo>
                    <a:pt x="1477" y="1018"/>
                  </a:lnTo>
                  <a:lnTo>
                    <a:pt x="1060" y="1244"/>
                  </a:lnTo>
                  <a:cubicBezTo>
                    <a:pt x="631" y="1458"/>
                    <a:pt x="298" y="1851"/>
                    <a:pt x="143" y="2315"/>
                  </a:cubicBezTo>
                  <a:cubicBezTo>
                    <a:pt x="0" y="2780"/>
                    <a:pt x="24" y="3268"/>
                    <a:pt x="250" y="3708"/>
                  </a:cubicBezTo>
                  <a:cubicBezTo>
                    <a:pt x="465" y="4137"/>
                    <a:pt x="1084" y="4875"/>
                    <a:pt x="1572" y="5411"/>
                  </a:cubicBezTo>
                  <a:cubicBezTo>
                    <a:pt x="1608" y="5435"/>
                    <a:pt x="1655" y="5471"/>
                    <a:pt x="1691" y="5471"/>
                  </a:cubicBezTo>
                  <a:cubicBezTo>
                    <a:pt x="1739" y="5471"/>
                    <a:pt x="1774" y="5447"/>
                    <a:pt x="1810" y="5423"/>
                  </a:cubicBezTo>
                  <a:cubicBezTo>
                    <a:pt x="1893" y="5363"/>
                    <a:pt x="1893" y="5256"/>
                    <a:pt x="1834" y="5185"/>
                  </a:cubicBezTo>
                  <a:cubicBezTo>
                    <a:pt x="1155" y="4459"/>
                    <a:pt x="715" y="3875"/>
                    <a:pt x="560" y="3577"/>
                  </a:cubicBezTo>
                  <a:cubicBezTo>
                    <a:pt x="215" y="2851"/>
                    <a:pt x="489" y="1946"/>
                    <a:pt x="1215" y="1553"/>
                  </a:cubicBezTo>
                  <a:lnTo>
                    <a:pt x="1655" y="1327"/>
                  </a:lnTo>
                  <a:lnTo>
                    <a:pt x="2584" y="2923"/>
                  </a:lnTo>
                  <a:cubicBezTo>
                    <a:pt x="2501" y="2970"/>
                    <a:pt x="2405" y="3018"/>
                    <a:pt x="2334" y="3089"/>
                  </a:cubicBezTo>
                  <a:cubicBezTo>
                    <a:pt x="1965" y="3411"/>
                    <a:pt x="1905" y="3970"/>
                    <a:pt x="2191" y="4363"/>
                  </a:cubicBezTo>
                  <a:cubicBezTo>
                    <a:pt x="2334" y="4578"/>
                    <a:pt x="4930" y="7161"/>
                    <a:pt x="5132" y="7316"/>
                  </a:cubicBezTo>
                  <a:cubicBezTo>
                    <a:pt x="5299" y="7435"/>
                    <a:pt x="5501" y="7495"/>
                    <a:pt x="5703" y="7495"/>
                  </a:cubicBezTo>
                  <a:cubicBezTo>
                    <a:pt x="5965" y="7495"/>
                    <a:pt x="6215" y="7387"/>
                    <a:pt x="6418" y="7161"/>
                  </a:cubicBezTo>
                  <a:cubicBezTo>
                    <a:pt x="6489" y="7090"/>
                    <a:pt x="6537" y="7006"/>
                    <a:pt x="6585" y="6911"/>
                  </a:cubicBezTo>
                  <a:lnTo>
                    <a:pt x="8168" y="7852"/>
                  </a:lnTo>
                  <a:lnTo>
                    <a:pt x="7954" y="8280"/>
                  </a:lnTo>
                  <a:cubicBezTo>
                    <a:pt x="7676" y="8795"/>
                    <a:pt x="7141" y="9094"/>
                    <a:pt x="6590" y="9094"/>
                  </a:cubicBezTo>
                  <a:cubicBezTo>
                    <a:pt x="6363" y="9094"/>
                    <a:pt x="6133" y="9043"/>
                    <a:pt x="5918" y="8935"/>
                  </a:cubicBezTo>
                  <a:cubicBezTo>
                    <a:pt x="5346" y="8638"/>
                    <a:pt x="3798" y="7268"/>
                    <a:pt x="2334" y="5721"/>
                  </a:cubicBezTo>
                  <a:cubicBezTo>
                    <a:pt x="2304" y="5685"/>
                    <a:pt x="2263" y="5667"/>
                    <a:pt x="2219" y="5667"/>
                  </a:cubicBezTo>
                  <a:cubicBezTo>
                    <a:pt x="2176" y="5667"/>
                    <a:pt x="2132" y="5685"/>
                    <a:pt x="2096" y="5721"/>
                  </a:cubicBezTo>
                  <a:cubicBezTo>
                    <a:pt x="2024" y="5780"/>
                    <a:pt x="2024" y="5887"/>
                    <a:pt x="2096" y="5959"/>
                  </a:cubicBezTo>
                  <a:cubicBezTo>
                    <a:pt x="3394" y="7328"/>
                    <a:pt x="5072" y="8888"/>
                    <a:pt x="5787" y="9233"/>
                  </a:cubicBezTo>
                  <a:cubicBezTo>
                    <a:pt x="6037" y="9364"/>
                    <a:pt x="6323" y="9423"/>
                    <a:pt x="6608" y="9423"/>
                  </a:cubicBezTo>
                  <a:cubicBezTo>
                    <a:pt x="6799" y="9423"/>
                    <a:pt x="6989" y="9400"/>
                    <a:pt x="7192" y="9340"/>
                  </a:cubicBezTo>
                  <a:cubicBezTo>
                    <a:pt x="7644" y="9185"/>
                    <a:pt x="8037" y="8864"/>
                    <a:pt x="8263" y="8423"/>
                  </a:cubicBezTo>
                  <a:lnTo>
                    <a:pt x="8478" y="8007"/>
                  </a:lnTo>
                  <a:lnTo>
                    <a:pt x="8656" y="8114"/>
                  </a:lnTo>
                  <a:cubicBezTo>
                    <a:pt x="8692" y="8126"/>
                    <a:pt x="8716" y="8149"/>
                    <a:pt x="8751" y="8149"/>
                  </a:cubicBezTo>
                  <a:cubicBezTo>
                    <a:pt x="8811" y="8149"/>
                    <a:pt x="8871" y="8114"/>
                    <a:pt x="8894" y="8054"/>
                  </a:cubicBezTo>
                  <a:lnTo>
                    <a:pt x="9490" y="7042"/>
                  </a:lnTo>
                  <a:cubicBezTo>
                    <a:pt x="9442" y="6983"/>
                    <a:pt x="9454" y="6947"/>
                    <a:pt x="9442" y="6899"/>
                  </a:cubicBezTo>
                  <a:cubicBezTo>
                    <a:pt x="9418" y="6852"/>
                    <a:pt x="9394" y="6828"/>
                    <a:pt x="9359" y="6792"/>
                  </a:cubicBezTo>
                  <a:lnTo>
                    <a:pt x="8251" y="6137"/>
                  </a:lnTo>
                  <a:cubicBezTo>
                    <a:pt x="8225" y="6122"/>
                    <a:pt x="8198" y="6116"/>
                    <a:pt x="8171" y="6116"/>
                  </a:cubicBezTo>
                  <a:cubicBezTo>
                    <a:pt x="8113" y="6116"/>
                    <a:pt x="8058" y="6148"/>
                    <a:pt x="8025" y="6197"/>
                  </a:cubicBezTo>
                  <a:cubicBezTo>
                    <a:pt x="7978" y="6268"/>
                    <a:pt x="8001" y="6375"/>
                    <a:pt x="8085" y="6423"/>
                  </a:cubicBezTo>
                  <a:lnTo>
                    <a:pt x="9061" y="7006"/>
                  </a:lnTo>
                  <a:lnTo>
                    <a:pt x="8632" y="7733"/>
                  </a:lnTo>
                  <a:lnTo>
                    <a:pt x="6358" y="6387"/>
                  </a:lnTo>
                  <a:lnTo>
                    <a:pt x="6787" y="5661"/>
                  </a:lnTo>
                  <a:lnTo>
                    <a:pt x="7501" y="6078"/>
                  </a:lnTo>
                  <a:cubicBezTo>
                    <a:pt x="7524" y="6093"/>
                    <a:pt x="7550" y="6099"/>
                    <a:pt x="7576" y="6099"/>
                  </a:cubicBezTo>
                  <a:cubicBezTo>
                    <a:pt x="7634" y="6099"/>
                    <a:pt x="7695" y="6067"/>
                    <a:pt x="7728" y="6018"/>
                  </a:cubicBezTo>
                  <a:cubicBezTo>
                    <a:pt x="7775" y="5947"/>
                    <a:pt x="7739" y="5840"/>
                    <a:pt x="7668" y="5792"/>
                  </a:cubicBezTo>
                  <a:lnTo>
                    <a:pt x="6823" y="5292"/>
                  </a:lnTo>
                  <a:cubicBezTo>
                    <a:pt x="6796" y="5272"/>
                    <a:pt x="6770" y="5263"/>
                    <a:pt x="6744" y="5263"/>
                  </a:cubicBezTo>
                  <a:cubicBezTo>
                    <a:pt x="6723" y="5263"/>
                    <a:pt x="6701" y="5269"/>
                    <a:pt x="6680" y="5280"/>
                  </a:cubicBezTo>
                  <a:cubicBezTo>
                    <a:pt x="6644" y="5292"/>
                    <a:pt x="6608" y="5316"/>
                    <a:pt x="6585" y="5351"/>
                  </a:cubicBezTo>
                  <a:lnTo>
                    <a:pt x="5989" y="6364"/>
                  </a:lnTo>
                  <a:cubicBezTo>
                    <a:pt x="5942" y="6435"/>
                    <a:pt x="5965" y="6542"/>
                    <a:pt x="6049" y="6578"/>
                  </a:cubicBezTo>
                  <a:lnTo>
                    <a:pt x="6263" y="6721"/>
                  </a:lnTo>
                  <a:lnTo>
                    <a:pt x="6251" y="6745"/>
                  </a:lnTo>
                  <a:cubicBezTo>
                    <a:pt x="6227" y="6804"/>
                    <a:pt x="6192" y="6864"/>
                    <a:pt x="6144" y="6923"/>
                  </a:cubicBezTo>
                  <a:cubicBezTo>
                    <a:pt x="6026" y="7062"/>
                    <a:pt x="5856" y="7136"/>
                    <a:pt x="5680" y="7136"/>
                  </a:cubicBezTo>
                  <a:cubicBezTo>
                    <a:pt x="5554" y="7136"/>
                    <a:pt x="5425" y="7098"/>
                    <a:pt x="5311" y="7018"/>
                  </a:cubicBezTo>
                  <a:cubicBezTo>
                    <a:pt x="5132" y="6887"/>
                    <a:pt x="2572" y="4328"/>
                    <a:pt x="2441" y="4149"/>
                  </a:cubicBezTo>
                  <a:cubicBezTo>
                    <a:pt x="2251" y="3887"/>
                    <a:pt x="2298" y="3530"/>
                    <a:pt x="2536" y="3316"/>
                  </a:cubicBezTo>
                  <a:cubicBezTo>
                    <a:pt x="2572" y="3268"/>
                    <a:pt x="2632" y="3232"/>
                    <a:pt x="2715" y="3208"/>
                  </a:cubicBezTo>
                  <a:lnTo>
                    <a:pt x="2739" y="3196"/>
                  </a:lnTo>
                  <a:lnTo>
                    <a:pt x="2870" y="3411"/>
                  </a:lnTo>
                  <a:cubicBezTo>
                    <a:pt x="2906" y="3470"/>
                    <a:pt x="2965" y="3506"/>
                    <a:pt x="3025" y="3506"/>
                  </a:cubicBezTo>
                  <a:cubicBezTo>
                    <a:pt x="3048" y="3506"/>
                    <a:pt x="3084" y="3494"/>
                    <a:pt x="3108" y="3470"/>
                  </a:cubicBezTo>
                  <a:lnTo>
                    <a:pt x="4120" y="2875"/>
                  </a:lnTo>
                  <a:cubicBezTo>
                    <a:pt x="4168" y="2851"/>
                    <a:pt x="4179" y="2815"/>
                    <a:pt x="4203" y="2768"/>
                  </a:cubicBezTo>
                  <a:cubicBezTo>
                    <a:pt x="4215" y="2732"/>
                    <a:pt x="4203" y="2684"/>
                    <a:pt x="4179" y="2637"/>
                  </a:cubicBezTo>
                  <a:lnTo>
                    <a:pt x="2679" y="77"/>
                  </a:lnTo>
                  <a:cubicBezTo>
                    <a:pt x="2644" y="29"/>
                    <a:pt x="2620" y="17"/>
                    <a:pt x="2572" y="6"/>
                  </a:cubicBezTo>
                  <a:cubicBezTo>
                    <a:pt x="2558" y="2"/>
                    <a:pt x="2545" y="1"/>
                    <a:pt x="25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45"/>
            <p:cNvSpPr/>
            <p:nvPr/>
          </p:nvSpPr>
          <p:spPr>
            <a:xfrm>
              <a:off x="2339653" y="4297463"/>
              <a:ext cx="123362" cy="123742"/>
            </a:xfrm>
            <a:custGeom>
              <a:rect b="b" l="l" r="r" t="t"/>
              <a:pathLst>
                <a:path extrusionOk="0" h="3906" w="3894">
                  <a:moveTo>
                    <a:pt x="1941" y="345"/>
                  </a:moveTo>
                  <a:cubicBezTo>
                    <a:pt x="2834" y="345"/>
                    <a:pt x="3572" y="1072"/>
                    <a:pt x="3572" y="1965"/>
                  </a:cubicBezTo>
                  <a:cubicBezTo>
                    <a:pt x="3572" y="2060"/>
                    <a:pt x="3548" y="2143"/>
                    <a:pt x="3536" y="2238"/>
                  </a:cubicBezTo>
                  <a:lnTo>
                    <a:pt x="1203" y="524"/>
                  </a:lnTo>
                  <a:cubicBezTo>
                    <a:pt x="1429" y="405"/>
                    <a:pt x="1679" y="345"/>
                    <a:pt x="1941" y="345"/>
                  </a:cubicBezTo>
                  <a:close/>
                  <a:moveTo>
                    <a:pt x="893" y="714"/>
                  </a:moveTo>
                  <a:lnTo>
                    <a:pt x="3417" y="2560"/>
                  </a:lnTo>
                  <a:cubicBezTo>
                    <a:pt x="3346" y="2822"/>
                    <a:pt x="3179" y="3024"/>
                    <a:pt x="2989" y="3191"/>
                  </a:cubicBezTo>
                  <a:lnTo>
                    <a:pt x="441" y="1334"/>
                  </a:lnTo>
                  <a:cubicBezTo>
                    <a:pt x="548" y="1095"/>
                    <a:pt x="691" y="881"/>
                    <a:pt x="893" y="714"/>
                  </a:cubicBezTo>
                  <a:close/>
                  <a:moveTo>
                    <a:pt x="357" y="1667"/>
                  </a:moveTo>
                  <a:lnTo>
                    <a:pt x="2703" y="3381"/>
                  </a:lnTo>
                  <a:cubicBezTo>
                    <a:pt x="2465" y="3500"/>
                    <a:pt x="2215" y="3572"/>
                    <a:pt x="1941" y="3572"/>
                  </a:cubicBezTo>
                  <a:cubicBezTo>
                    <a:pt x="1048" y="3572"/>
                    <a:pt x="322" y="2846"/>
                    <a:pt x="322" y="1953"/>
                  </a:cubicBezTo>
                  <a:cubicBezTo>
                    <a:pt x="322" y="1846"/>
                    <a:pt x="333" y="1762"/>
                    <a:pt x="357" y="1667"/>
                  </a:cubicBezTo>
                  <a:close/>
                  <a:moveTo>
                    <a:pt x="1941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24"/>
                    <a:pt x="869" y="3905"/>
                    <a:pt x="1941" y="3905"/>
                  </a:cubicBezTo>
                  <a:cubicBezTo>
                    <a:pt x="3012" y="3905"/>
                    <a:pt x="3893" y="3024"/>
                    <a:pt x="3893" y="1953"/>
                  </a:cubicBezTo>
                  <a:cubicBezTo>
                    <a:pt x="3893" y="881"/>
                    <a:pt x="3012" y="0"/>
                    <a:pt x="1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3" name="Google Shape;2033;p45"/>
          <p:cNvGrpSpPr/>
          <p:nvPr/>
        </p:nvGrpSpPr>
        <p:grpSpPr>
          <a:xfrm>
            <a:off x="4010963" y="3763781"/>
            <a:ext cx="343665" cy="363211"/>
            <a:chOff x="4010963" y="3763781"/>
            <a:chExt cx="343665" cy="363211"/>
          </a:xfrm>
        </p:grpSpPr>
        <p:sp>
          <p:nvSpPr>
            <p:cNvPr id="2034" name="Google Shape;2034;p45"/>
            <p:cNvSpPr/>
            <p:nvPr/>
          </p:nvSpPr>
          <p:spPr>
            <a:xfrm>
              <a:off x="4152415" y="3763781"/>
              <a:ext cx="202213" cy="221760"/>
            </a:xfrm>
            <a:custGeom>
              <a:rect b="b" l="l" r="r" t="t"/>
              <a:pathLst>
                <a:path extrusionOk="0" h="7000" w="6383">
                  <a:moveTo>
                    <a:pt x="3206" y="0"/>
                  </a:moveTo>
                  <a:cubicBezTo>
                    <a:pt x="3000" y="0"/>
                    <a:pt x="2792" y="20"/>
                    <a:pt x="2584" y="58"/>
                  </a:cubicBezTo>
                  <a:cubicBezTo>
                    <a:pt x="1751" y="225"/>
                    <a:pt x="1036" y="701"/>
                    <a:pt x="560" y="1416"/>
                  </a:cubicBezTo>
                  <a:cubicBezTo>
                    <a:pt x="179" y="1987"/>
                    <a:pt x="1" y="2654"/>
                    <a:pt x="24" y="3332"/>
                  </a:cubicBezTo>
                  <a:cubicBezTo>
                    <a:pt x="60" y="3987"/>
                    <a:pt x="274" y="4606"/>
                    <a:pt x="667" y="5107"/>
                  </a:cubicBezTo>
                  <a:lnTo>
                    <a:pt x="596" y="6821"/>
                  </a:lnTo>
                  <a:cubicBezTo>
                    <a:pt x="596" y="6881"/>
                    <a:pt x="620" y="6940"/>
                    <a:pt x="667" y="6964"/>
                  </a:cubicBezTo>
                  <a:cubicBezTo>
                    <a:pt x="691" y="6988"/>
                    <a:pt x="727" y="7000"/>
                    <a:pt x="751" y="7000"/>
                  </a:cubicBezTo>
                  <a:cubicBezTo>
                    <a:pt x="786" y="7000"/>
                    <a:pt x="798" y="7000"/>
                    <a:pt x="834" y="6988"/>
                  </a:cubicBezTo>
                  <a:lnTo>
                    <a:pt x="2382" y="6250"/>
                  </a:lnTo>
                  <a:cubicBezTo>
                    <a:pt x="2653" y="6322"/>
                    <a:pt x="2928" y="6359"/>
                    <a:pt x="3203" y="6359"/>
                  </a:cubicBezTo>
                  <a:cubicBezTo>
                    <a:pt x="3557" y="6359"/>
                    <a:pt x="3910" y="6299"/>
                    <a:pt x="4251" y="6178"/>
                  </a:cubicBezTo>
                  <a:cubicBezTo>
                    <a:pt x="4894" y="5952"/>
                    <a:pt x="5442" y="5523"/>
                    <a:pt x="5811" y="4964"/>
                  </a:cubicBezTo>
                  <a:cubicBezTo>
                    <a:pt x="6132" y="4487"/>
                    <a:pt x="6323" y="3952"/>
                    <a:pt x="6347" y="3380"/>
                  </a:cubicBezTo>
                  <a:cubicBezTo>
                    <a:pt x="6382" y="3249"/>
                    <a:pt x="6311" y="3178"/>
                    <a:pt x="6216" y="3178"/>
                  </a:cubicBezTo>
                  <a:cubicBezTo>
                    <a:pt x="6132" y="3178"/>
                    <a:pt x="6037" y="3237"/>
                    <a:pt x="6037" y="3332"/>
                  </a:cubicBezTo>
                  <a:cubicBezTo>
                    <a:pt x="6013" y="3844"/>
                    <a:pt x="5847" y="4333"/>
                    <a:pt x="5561" y="4749"/>
                  </a:cubicBezTo>
                  <a:cubicBezTo>
                    <a:pt x="5032" y="5547"/>
                    <a:pt x="4142" y="6005"/>
                    <a:pt x="3211" y="6005"/>
                  </a:cubicBezTo>
                  <a:cubicBezTo>
                    <a:pt x="2947" y="6005"/>
                    <a:pt x="2680" y="5969"/>
                    <a:pt x="2418" y="5892"/>
                  </a:cubicBezTo>
                  <a:cubicBezTo>
                    <a:pt x="2404" y="5888"/>
                    <a:pt x="2391" y="5885"/>
                    <a:pt x="2378" y="5885"/>
                  </a:cubicBezTo>
                  <a:cubicBezTo>
                    <a:pt x="2354" y="5885"/>
                    <a:pt x="2329" y="5893"/>
                    <a:pt x="2298" y="5916"/>
                  </a:cubicBezTo>
                  <a:lnTo>
                    <a:pt x="953" y="6547"/>
                  </a:lnTo>
                  <a:lnTo>
                    <a:pt x="1024" y="5047"/>
                  </a:lnTo>
                  <a:cubicBezTo>
                    <a:pt x="1024" y="4999"/>
                    <a:pt x="1013" y="4976"/>
                    <a:pt x="989" y="4928"/>
                  </a:cubicBezTo>
                  <a:cubicBezTo>
                    <a:pt x="215" y="3964"/>
                    <a:pt x="179" y="2618"/>
                    <a:pt x="858" y="1594"/>
                  </a:cubicBezTo>
                  <a:cubicBezTo>
                    <a:pt x="1275" y="975"/>
                    <a:pt x="1917" y="535"/>
                    <a:pt x="2656" y="392"/>
                  </a:cubicBezTo>
                  <a:cubicBezTo>
                    <a:pt x="2846" y="352"/>
                    <a:pt x="3037" y="333"/>
                    <a:pt x="3226" y="333"/>
                  </a:cubicBezTo>
                  <a:cubicBezTo>
                    <a:pt x="3783" y="333"/>
                    <a:pt x="4325" y="500"/>
                    <a:pt x="4787" y="820"/>
                  </a:cubicBezTo>
                  <a:cubicBezTo>
                    <a:pt x="5442" y="1273"/>
                    <a:pt x="5870" y="1939"/>
                    <a:pt x="6013" y="2713"/>
                  </a:cubicBezTo>
                  <a:cubicBezTo>
                    <a:pt x="6024" y="2790"/>
                    <a:pt x="6105" y="2846"/>
                    <a:pt x="6182" y="2846"/>
                  </a:cubicBezTo>
                  <a:cubicBezTo>
                    <a:pt x="6189" y="2846"/>
                    <a:pt x="6197" y="2845"/>
                    <a:pt x="6204" y="2844"/>
                  </a:cubicBezTo>
                  <a:cubicBezTo>
                    <a:pt x="6287" y="2832"/>
                    <a:pt x="6347" y="2737"/>
                    <a:pt x="6335" y="2654"/>
                  </a:cubicBezTo>
                  <a:cubicBezTo>
                    <a:pt x="6192" y="1785"/>
                    <a:pt x="5692" y="1011"/>
                    <a:pt x="4965" y="535"/>
                  </a:cubicBezTo>
                  <a:cubicBezTo>
                    <a:pt x="4438" y="177"/>
                    <a:pt x="3829" y="0"/>
                    <a:pt x="32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45"/>
            <p:cNvSpPr/>
            <p:nvPr/>
          </p:nvSpPr>
          <p:spPr>
            <a:xfrm>
              <a:off x="4010963" y="3828662"/>
              <a:ext cx="299154" cy="298331"/>
            </a:xfrm>
            <a:custGeom>
              <a:rect b="b" l="l" r="r" t="t"/>
              <a:pathLst>
                <a:path extrusionOk="0" h="9417" w="9443">
                  <a:moveTo>
                    <a:pt x="6752" y="5654"/>
                  </a:moveTo>
                  <a:lnTo>
                    <a:pt x="9038" y="6988"/>
                  </a:lnTo>
                  <a:lnTo>
                    <a:pt x="8597" y="7714"/>
                  </a:lnTo>
                  <a:lnTo>
                    <a:pt x="6323" y="6380"/>
                  </a:lnTo>
                  <a:lnTo>
                    <a:pt x="6752" y="5654"/>
                  </a:lnTo>
                  <a:close/>
                  <a:moveTo>
                    <a:pt x="2516" y="1"/>
                  </a:moveTo>
                  <a:cubicBezTo>
                    <a:pt x="2490" y="1"/>
                    <a:pt x="2464" y="7"/>
                    <a:pt x="2441" y="22"/>
                  </a:cubicBezTo>
                  <a:lnTo>
                    <a:pt x="1429" y="618"/>
                  </a:lnTo>
                  <a:cubicBezTo>
                    <a:pt x="1358" y="665"/>
                    <a:pt x="1322" y="773"/>
                    <a:pt x="1370" y="844"/>
                  </a:cubicBezTo>
                  <a:lnTo>
                    <a:pt x="1477" y="1023"/>
                  </a:lnTo>
                  <a:lnTo>
                    <a:pt x="1060" y="1249"/>
                  </a:lnTo>
                  <a:cubicBezTo>
                    <a:pt x="620" y="1463"/>
                    <a:pt x="298" y="1856"/>
                    <a:pt x="144" y="2320"/>
                  </a:cubicBezTo>
                  <a:cubicBezTo>
                    <a:pt x="1" y="2773"/>
                    <a:pt x="25" y="3273"/>
                    <a:pt x="251" y="3713"/>
                  </a:cubicBezTo>
                  <a:cubicBezTo>
                    <a:pt x="548" y="4297"/>
                    <a:pt x="1668" y="5547"/>
                    <a:pt x="2620" y="6511"/>
                  </a:cubicBezTo>
                  <a:cubicBezTo>
                    <a:pt x="2644" y="6547"/>
                    <a:pt x="2692" y="6559"/>
                    <a:pt x="2739" y="6559"/>
                  </a:cubicBezTo>
                  <a:cubicBezTo>
                    <a:pt x="2787" y="6559"/>
                    <a:pt x="2822" y="6547"/>
                    <a:pt x="2858" y="6511"/>
                  </a:cubicBezTo>
                  <a:cubicBezTo>
                    <a:pt x="2918" y="6452"/>
                    <a:pt x="2918" y="6333"/>
                    <a:pt x="2858" y="6273"/>
                  </a:cubicBezTo>
                  <a:cubicBezTo>
                    <a:pt x="1679" y="5083"/>
                    <a:pt x="775" y="4011"/>
                    <a:pt x="548" y="3570"/>
                  </a:cubicBezTo>
                  <a:cubicBezTo>
                    <a:pt x="191" y="2832"/>
                    <a:pt x="477" y="1927"/>
                    <a:pt x="1203" y="1546"/>
                  </a:cubicBezTo>
                  <a:lnTo>
                    <a:pt x="1632" y="1320"/>
                  </a:lnTo>
                  <a:lnTo>
                    <a:pt x="2572" y="2916"/>
                  </a:lnTo>
                  <a:cubicBezTo>
                    <a:pt x="2477" y="2951"/>
                    <a:pt x="2394" y="2999"/>
                    <a:pt x="2322" y="3070"/>
                  </a:cubicBezTo>
                  <a:cubicBezTo>
                    <a:pt x="1941" y="3404"/>
                    <a:pt x="1882" y="3951"/>
                    <a:pt x="2168" y="4356"/>
                  </a:cubicBezTo>
                  <a:cubicBezTo>
                    <a:pt x="2322" y="4559"/>
                    <a:pt x="4906" y="7154"/>
                    <a:pt x="5120" y="7297"/>
                  </a:cubicBezTo>
                  <a:cubicBezTo>
                    <a:pt x="5275" y="7416"/>
                    <a:pt x="5489" y="7476"/>
                    <a:pt x="5680" y="7476"/>
                  </a:cubicBezTo>
                  <a:cubicBezTo>
                    <a:pt x="5954" y="7476"/>
                    <a:pt x="6204" y="7380"/>
                    <a:pt x="6394" y="7154"/>
                  </a:cubicBezTo>
                  <a:cubicBezTo>
                    <a:pt x="6466" y="7083"/>
                    <a:pt x="6513" y="6988"/>
                    <a:pt x="6561" y="6904"/>
                  </a:cubicBezTo>
                  <a:lnTo>
                    <a:pt x="8156" y="7833"/>
                  </a:lnTo>
                  <a:lnTo>
                    <a:pt x="7930" y="8262"/>
                  </a:lnTo>
                  <a:cubicBezTo>
                    <a:pt x="7654" y="8781"/>
                    <a:pt x="7123" y="9083"/>
                    <a:pt x="6580" y="9083"/>
                  </a:cubicBezTo>
                  <a:cubicBezTo>
                    <a:pt x="6352" y="9083"/>
                    <a:pt x="6121" y="9029"/>
                    <a:pt x="5906" y="8916"/>
                  </a:cubicBezTo>
                  <a:cubicBezTo>
                    <a:pt x="5478" y="8702"/>
                    <a:pt x="4477" y="7869"/>
                    <a:pt x="3334" y="6749"/>
                  </a:cubicBezTo>
                  <a:cubicBezTo>
                    <a:pt x="3305" y="6720"/>
                    <a:pt x="3260" y="6705"/>
                    <a:pt x="3215" y="6705"/>
                  </a:cubicBezTo>
                  <a:cubicBezTo>
                    <a:pt x="3171" y="6705"/>
                    <a:pt x="3126" y="6720"/>
                    <a:pt x="3096" y="6749"/>
                  </a:cubicBezTo>
                  <a:cubicBezTo>
                    <a:pt x="3037" y="6809"/>
                    <a:pt x="3037" y="6928"/>
                    <a:pt x="3096" y="6988"/>
                  </a:cubicBezTo>
                  <a:cubicBezTo>
                    <a:pt x="4287" y="8142"/>
                    <a:pt x="5275" y="8976"/>
                    <a:pt x="5740" y="9214"/>
                  </a:cubicBezTo>
                  <a:cubicBezTo>
                    <a:pt x="5990" y="9357"/>
                    <a:pt x="6275" y="9416"/>
                    <a:pt x="6561" y="9416"/>
                  </a:cubicBezTo>
                  <a:cubicBezTo>
                    <a:pt x="6752" y="9416"/>
                    <a:pt x="6942" y="9381"/>
                    <a:pt x="7144" y="9321"/>
                  </a:cubicBezTo>
                  <a:cubicBezTo>
                    <a:pt x="7597" y="9178"/>
                    <a:pt x="7990" y="8845"/>
                    <a:pt x="8216" y="8416"/>
                  </a:cubicBezTo>
                  <a:lnTo>
                    <a:pt x="8430" y="8000"/>
                  </a:lnTo>
                  <a:lnTo>
                    <a:pt x="8609" y="8107"/>
                  </a:lnTo>
                  <a:cubicBezTo>
                    <a:pt x="8645" y="8119"/>
                    <a:pt x="8668" y="8131"/>
                    <a:pt x="8704" y="8131"/>
                  </a:cubicBezTo>
                  <a:cubicBezTo>
                    <a:pt x="8764" y="8131"/>
                    <a:pt x="8823" y="8107"/>
                    <a:pt x="8847" y="8047"/>
                  </a:cubicBezTo>
                  <a:lnTo>
                    <a:pt x="9442" y="7035"/>
                  </a:lnTo>
                  <a:cubicBezTo>
                    <a:pt x="9419" y="6976"/>
                    <a:pt x="9419" y="6928"/>
                    <a:pt x="9419" y="6880"/>
                  </a:cubicBezTo>
                  <a:cubicBezTo>
                    <a:pt x="9407" y="6845"/>
                    <a:pt x="9371" y="6809"/>
                    <a:pt x="9347" y="6785"/>
                  </a:cubicBezTo>
                  <a:lnTo>
                    <a:pt x="6787" y="5273"/>
                  </a:lnTo>
                  <a:cubicBezTo>
                    <a:pt x="6765" y="5262"/>
                    <a:pt x="6740" y="5257"/>
                    <a:pt x="6713" y="5257"/>
                  </a:cubicBezTo>
                  <a:cubicBezTo>
                    <a:pt x="6655" y="5257"/>
                    <a:pt x="6594" y="5283"/>
                    <a:pt x="6561" y="5333"/>
                  </a:cubicBezTo>
                  <a:lnTo>
                    <a:pt x="5966" y="6345"/>
                  </a:lnTo>
                  <a:cubicBezTo>
                    <a:pt x="5930" y="6392"/>
                    <a:pt x="5930" y="6440"/>
                    <a:pt x="5954" y="6476"/>
                  </a:cubicBezTo>
                  <a:cubicBezTo>
                    <a:pt x="5966" y="6523"/>
                    <a:pt x="5990" y="6559"/>
                    <a:pt x="6025" y="6583"/>
                  </a:cubicBezTo>
                  <a:lnTo>
                    <a:pt x="6251" y="6714"/>
                  </a:lnTo>
                  <a:lnTo>
                    <a:pt x="6228" y="6749"/>
                  </a:lnTo>
                  <a:cubicBezTo>
                    <a:pt x="6204" y="6809"/>
                    <a:pt x="6168" y="6869"/>
                    <a:pt x="6132" y="6928"/>
                  </a:cubicBezTo>
                  <a:cubicBezTo>
                    <a:pt x="6008" y="7067"/>
                    <a:pt x="5834" y="7141"/>
                    <a:pt x="5659" y="7141"/>
                  </a:cubicBezTo>
                  <a:cubicBezTo>
                    <a:pt x="5534" y="7141"/>
                    <a:pt x="5408" y="7103"/>
                    <a:pt x="5299" y="7023"/>
                  </a:cubicBezTo>
                  <a:cubicBezTo>
                    <a:pt x="5120" y="6880"/>
                    <a:pt x="2561" y="4321"/>
                    <a:pt x="2418" y="4142"/>
                  </a:cubicBezTo>
                  <a:cubicBezTo>
                    <a:pt x="2227" y="3892"/>
                    <a:pt x="2275" y="3535"/>
                    <a:pt x="2513" y="3309"/>
                  </a:cubicBezTo>
                  <a:cubicBezTo>
                    <a:pt x="2561" y="3273"/>
                    <a:pt x="2620" y="3237"/>
                    <a:pt x="2692" y="3213"/>
                  </a:cubicBezTo>
                  <a:lnTo>
                    <a:pt x="2727" y="3189"/>
                  </a:lnTo>
                  <a:lnTo>
                    <a:pt x="2858" y="3416"/>
                  </a:lnTo>
                  <a:cubicBezTo>
                    <a:pt x="2882" y="3475"/>
                    <a:pt x="2942" y="3511"/>
                    <a:pt x="3001" y="3511"/>
                  </a:cubicBezTo>
                  <a:cubicBezTo>
                    <a:pt x="3037" y="3511"/>
                    <a:pt x="3061" y="3487"/>
                    <a:pt x="3096" y="3475"/>
                  </a:cubicBezTo>
                  <a:lnTo>
                    <a:pt x="4108" y="2880"/>
                  </a:lnTo>
                  <a:cubicBezTo>
                    <a:pt x="4144" y="2844"/>
                    <a:pt x="4168" y="2820"/>
                    <a:pt x="4180" y="2773"/>
                  </a:cubicBezTo>
                  <a:cubicBezTo>
                    <a:pt x="4192" y="2737"/>
                    <a:pt x="4180" y="2689"/>
                    <a:pt x="4168" y="2642"/>
                  </a:cubicBezTo>
                  <a:lnTo>
                    <a:pt x="3442" y="1404"/>
                  </a:lnTo>
                  <a:cubicBezTo>
                    <a:pt x="3409" y="1355"/>
                    <a:pt x="3348" y="1322"/>
                    <a:pt x="3290" y="1322"/>
                  </a:cubicBezTo>
                  <a:cubicBezTo>
                    <a:pt x="3264" y="1322"/>
                    <a:pt x="3238" y="1329"/>
                    <a:pt x="3215" y="1344"/>
                  </a:cubicBezTo>
                  <a:cubicBezTo>
                    <a:pt x="3144" y="1392"/>
                    <a:pt x="3108" y="1499"/>
                    <a:pt x="3156" y="1570"/>
                  </a:cubicBezTo>
                  <a:lnTo>
                    <a:pt x="3787" y="2654"/>
                  </a:lnTo>
                  <a:lnTo>
                    <a:pt x="3061" y="3082"/>
                  </a:lnTo>
                  <a:lnTo>
                    <a:pt x="1727" y="808"/>
                  </a:lnTo>
                  <a:lnTo>
                    <a:pt x="2453" y="380"/>
                  </a:lnTo>
                  <a:lnTo>
                    <a:pt x="2822" y="1011"/>
                  </a:lnTo>
                  <a:cubicBezTo>
                    <a:pt x="2855" y="1060"/>
                    <a:pt x="2917" y="1087"/>
                    <a:pt x="2975" y="1087"/>
                  </a:cubicBezTo>
                  <a:cubicBezTo>
                    <a:pt x="3001" y="1087"/>
                    <a:pt x="3027" y="1081"/>
                    <a:pt x="3049" y="1070"/>
                  </a:cubicBezTo>
                  <a:cubicBezTo>
                    <a:pt x="3120" y="1023"/>
                    <a:pt x="3156" y="915"/>
                    <a:pt x="3108" y="844"/>
                  </a:cubicBezTo>
                  <a:lnTo>
                    <a:pt x="2656" y="82"/>
                  </a:lnTo>
                  <a:cubicBezTo>
                    <a:pt x="2631" y="33"/>
                    <a:pt x="2573" y="1"/>
                    <a:pt x="25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45"/>
            <p:cNvSpPr/>
            <p:nvPr/>
          </p:nvSpPr>
          <p:spPr>
            <a:xfrm>
              <a:off x="4187104" y="3787731"/>
              <a:ext cx="133943" cy="146520"/>
            </a:xfrm>
            <a:custGeom>
              <a:rect b="b" l="l" r="r" t="t"/>
              <a:pathLst>
                <a:path extrusionOk="0" h="4625" w="4228">
                  <a:moveTo>
                    <a:pt x="2742" y="0"/>
                  </a:moveTo>
                  <a:cubicBezTo>
                    <a:pt x="2716" y="0"/>
                    <a:pt x="2690" y="6"/>
                    <a:pt x="2668" y="17"/>
                  </a:cubicBezTo>
                  <a:cubicBezTo>
                    <a:pt x="2596" y="64"/>
                    <a:pt x="2561" y="171"/>
                    <a:pt x="2608" y="243"/>
                  </a:cubicBezTo>
                  <a:lnTo>
                    <a:pt x="2763" y="493"/>
                  </a:lnTo>
                  <a:cubicBezTo>
                    <a:pt x="2549" y="433"/>
                    <a:pt x="2346" y="398"/>
                    <a:pt x="2120" y="398"/>
                  </a:cubicBezTo>
                  <a:cubicBezTo>
                    <a:pt x="953" y="398"/>
                    <a:pt x="1" y="1350"/>
                    <a:pt x="1" y="2505"/>
                  </a:cubicBezTo>
                  <a:cubicBezTo>
                    <a:pt x="1" y="3672"/>
                    <a:pt x="953" y="4624"/>
                    <a:pt x="2120" y="4624"/>
                  </a:cubicBezTo>
                  <a:cubicBezTo>
                    <a:pt x="3275" y="4624"/>
                    <a:pt x="4228" y="3672"/>
                    <a:pt x="4228" y="2505"/>
                  </a:cubicBezTo>
                  <a:cubicBezTo>
                    <a:pt x="4228" y="2362"/>
                    <a:pt x="4204" y="2195"/>
                    <a:pt x="4168" y="2029"/>
                  </a:cubicBezTo>
                  <a:cubicBezTo>
                    <a:pt x="4158" y="1958"/>
                    <a:pt x="4096" y="1904"/>
                    <a:pt x="4012" y="1904"/>
                  </a:cubicBezTo>
                  <a:cubicBezTo>
                    <a:pt x="3998" y="1904"/>
                    <a:pt x="3982" y="1906"/>
                    <a:pt x="3966" y="1910"/>
                  </a:cubicBezTo>
                  <a:cubicBezTo>
                    <a:pt x="3870" y="1922"/>
                    <a:pt x="3811" y="2017"/>
                    <a:pt x="3847" y="2124"/>
                  </a:cubicBezTo>
                  <a:cubicBezTo>
                    <a:pt x="3870" y="2255"/>
                    <a:pt x="3894" y="2386"/>
                    <a:pt x="3894" y="2517"/>
                  </a:cubicBezTo>
                  <a:cubicBezTo>
                    <a:pt x="3894" y="3505"/>
                    <a:pt x="3085" y="4303"/>
                    <a:pt x="2108" y="4303"/>
                  </a:cubicBezTo>
                  <a:cubicBezTo>
                    <a:pt x="1120" y="4303"/>
                    <a:pt x="322" y="3505"/>
                    <a:pt x="322" y="2517"/>
                  </a:cubicBezTo>
                  <a:cubicBezTo>
                    <a:pt x="322" y="1541"/>
                    <a:pt x="1120" y="731"/>
                    <a:pt x="2108" y="731"/>
                  </a:cubicBezTo>
                  <a:cubicBezTo>
                    <a:pt x="2299" y="731"/>
                    <a:pt x="2477" y="767"/>
                    <a:pt x="2656" y="826"/>
                  </a:cubicBezTo>
                  <a:lnTo>
                    <a:pt x="2299" y="910"/>
                  </a:lnTo>
                  <a:cubicBezTo>
                    <a:pt x="2204" y="933"/>
                    <a:pt x="2144" y="1017"/>
                    <a:pt x="2180" y="1124"/>
                  </a:cubicBezTo>
                  <a:cubicBezTo>
                    <a:pt x="2190" y="1195"/>
                    <a:pt x="2260" y="1248"/>
                    <a:pt x="2339" y="1248"/>
                  </a:cubicBezTo>
                  <a:cubicBezTo>
                    <a:pt x="2353" y="1248"/>
                    <a:pt x="2368" y="1247"/>
                    <a:pt x="2382" y="1243"/>
                  </a:cubicBezTo>
                  <a:lnTo>
                    <a:pt x="3204" y="1052"/>
                  </a:lnTo>
                  <a:cubicBezTo>
                    <a:pt x="3311" y="1017"/>
                    <a:pt x="3370" y="898"/>
                    <a:pt x="3311" y="791"/>
                  </a:cubicBezTo>
                  <a:lnTo>
                    <a:pt x="2894" y="76"/>
                  </a:lnTo>
                  <a:cubicBezTo>
                    <a:pt x="2861" y="27"/>
                    <a:pt x="2800" y="0"/>
                    <a:pt x="27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45"/>
            <p:cNvSpPr/>
            <p:nvPr/>
          </p:nvSpPr>
          <p:spPr>
            <a:xfrm>
              <a:off x="4220685" y="3840669"/>
              <a:ext cx="39632" cy="52462"/>
            </a:xfrm>
            <a:custGeom>
              <a:rect b="b" l="l" r="r" t="t"/>
              <a:pathLst>
                <a:path extrusionOk="0" h="1656" w="1251">
                  <a:moveTo>
                    <a:pt x="572" y="1"/>
                  </a:moveTo>
                  <a:cubicBezTo>
                    <a:pt x="274" y="1"/>
                    <a:pt x="12" y="239"/>
                    <a:pt x="12" y="524"/>
                  </a:cubicBezTo>
                  <a:cubicBezTo>
                    <a:pt x="12" y="608"/>
                    <a:pt x="96" y="679"/>
                    <a:pt x="179" y="679"/>
                  </a:cubicBezTo>
                  <a:cubicBezTo>
                    <a:pt x="274" y="679"/>
                    <a:pt x="346" y="608"/>
                    <a:pt x="346" y="524"/>
                  </a:cubicBezTo>
                  <a:cubicBezTo>
                    <a:pt x="346" y="417"/>
                    <a:pt x="429" y="322"/>
                    <a:pt x="548" y="322"/>
                  </a:cubicBezTo>
                  <a:lnTo>
                    <a:pt x="608" y="322"/>
                  </a:lnTo>
                  <a:cubicBezTo>
                    <a:pt x="655" y="322"/>
                    <a:pt x="667" y="358"/>
                    <a:pt x="691" y="370"/>
                  </a:cubicBezTo>
                  <a:cubicBezTo>
                    <a:pt x="703" y="382"/>
                    <a:pt x="703" y="417"/>
                    <a:pt x="691" y="429"/>
                  </a:cubicBezTo>
                  <a:lnTo>
                    <a:pt x="48" y="1382"/>
                  </a:lnTo>
                  <a:cubicBezTo>
                    <a:pt x="12" y="1429"/>
                    <a:pt x="1" y="1501"/>
                    <a:pt x="36" y="1560"/>
                  </a:cubicBezTo>
                  <a:cubicBezTo>
                    <a:pt x="60" y="1620"/>
                    <a:pt x="120" y="1656"/>
                    <a:pt x="179" y="1656"/>
                  </a:cubicBezTo>
                  <a:lnTo>
                    <a:pt x="1072" y="1656"/>
                  </a:lnTo>
                  <a:cubicBezTo>
                    <a:pt x="1167" y="1656"/>
                    <a:pt x="1239" y="1572"/>
                    <a:pt x="1239" y="1489"/>
                  </a:cubicBezTo>
                  <a:cubicBezTo>
                    <a:pt x="1251" y="1406"/>
                    <a:pt x="1179" y="1322"/>
                    <a:pt x="1084" y="1322"/>
                  </a:cubicBezTo>
                  <a:lnTo>
                    <a:pt x="513" y="1322"/>
                  </a:lnTo>
                  <a:lnTo>
                    <a:pt x="989" y="620"/>
                  </a:lnTo>
                  <a:cubicBezTo>
                    <a:pt x="1072" y="513"/>
                    <a:pt x="1072" y="358"/>
                    <a:pt x="1001" y="227"/>
                  </a:cubicBezTo>
                  <a:cubicBezTo>
                    <a:pt x="929" y="84"/>
                    <a:pt x="786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5"/>
            <p:cNvSpPr/>
            <p:nvPr/>
          </p:nvSpPr>
          <p:spPr>
            <a:xfrm>
              <a:off x="4259905" y="3840669"/>
              <a:ext cx="29082" cy="52082"/>
            </a:xfrm>
            <a:custGeom>
              <a:rect b="b" l="l" r="r" t="t"/>
              <a:pathLst>
                <a:path extrusionOk="0" h="1644" w="918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72" y="1025"/>
                    <a:pt x="156" y="1025"/>
                  </a:cubicBezTo>
                  <a:lnTo>
                    <a:pt x="596" y="1025"/>
                  </a:lnTo>
                  <a:lnTo>
                    <a:pt x="596" y="1477"/>
                  </a:lnTo>
                  <a:cubicBezTo>
                    <a:pt x="596" y="1560"/>
                    <a:pt x="668" y="1644"/>
                    <a:pt x="751" y="1644"/>
                  </a:cubicBezTo>
                  <a:cubicBezTo>
                    <a:pt x="846" y="1644"/>
                    <a:pt x="918" y="1560"/>
                    <a:pt x="918" y="1477"/>
                  </a:cubicBezTo>
                  <a:lnTo>
                    <a:pt x="918" y="846"/>
                  </a:lnTo>
                  <a:lnTo>
                    <a:pt x="918" y="155"/>
                  </a:lnTo>
                  <a:cubicBezTo>
                    <a:pt x="918" y="72"/>
                    <a:pt x="846" y="1"/>
                    <a:pt x="739" y="1"/>
                  </a:cubicBezTo>
                  <a:cubicBezTo>
                    <a:pt x="656" y="1"/>
                    <a:pt x="584" y="72"/>
                    <a:pt x="584" y="167"/>
                  </a:cubicBezTo>
                  <a:lnTo>
                    <a:pt x="584" y="703"/>
                  </a:lnTo>
                  <a:lnTo>
                    <a:pt x="322" y="703"/>
                  </a:ln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9" name="Google Shape;2039;p45"/>
          <p:cNvGrpSpPr/>
          <p:nvPr/>
        </p:nvGrpSpPr>
        <p:grpSpPr>
          <a:xfrm>
            <a:off x="2214042" y="3810509"/>
            <a:ext cx="368153" cy="311193"/>
            <a:chOff x="2214042" y="3810509"/>
            <a:chExt cx="368153" cy="311193"/>
          </a:xfrm>
        </p:grpSpPr>
        <p:sp>
          <p:nvSpPr>
            <p:cNvPr id="2040" name="Google Shape;2040;p45"/>
            <p:cNvSpPr/>
            <p:nvPr/>
          </p:nvSpPr>
          <p:spPr>
            <a:xfrm>
              <a:off x="2214042" y="3810509"/>
              <a:ext cx="368153" cy="311193"/>
            </a:xfrm>
            <a:custGeom>
              <a:rect b="b" l="l" r="r" t="t"/>
              <a:pathLst>
                <a:path extrusionOk="0" h="9823" w="11621">
                  <a:moveTo>
                    <a:pt x="11264" y="6227"/>
                  </a:moveTo>
                  <a:lnTo>
                    <a:pt x="11264" y="6834"/>
                  </a:lnTo>
                  <a:lnTo>
                    <a:pt x="9644" y="6834"/>
                  </a:lnTo>
                  <a:lnTo>
                    <a:pt x="9406" y="6525"/>
                  </a:lnTo>
                  <a:lnTo>
                    <a:pt x="9180" y="6227"/>
                  </a:lnTo>
                  <a:close/>
                  <a:moveTo>
                    <a:pt x="8787" y="6239"/>
                  </a:moveTo>
                  <a:lnTo>
                    <a:pt x="9061" y="6608"/>
                  </a:lnTo>
                  <a:lnTo>
                    <a:pt x="8406" y="7191"/>
                  </a:lnTo>
                  <a:lnTo>
                    <a:pt x="7894" y="7191"/>
                  </a:lnTo>
                  <a:lnTo>
                    <a:pt x="7025" y="6239"/>
                  </a:lnTo>
                  <a:close/>
                  <a:moveTo>
                    <a:pt x="8632" y="7537"/>
                  </a:moveTo>
                  <a:lnTo>
                    <a:pt x="8632" y="7953"/>
                  </a:lnTo>
                  <a:lnTo>
                    <a:pt x="7561" y="7953"/>
                  </a:lnTo>
                  <a:lnTo>
                    <a:pt x="7561" y="7537"/>
                  </a:lnTo>
                  <a:close/>
                  <a:moveTo>
                    <a:pt x="6584" y="0"/>
                  </a:moveTo>
                  <a:cubicBezTo>
                    <a:pt x="4596" y="0"/>
                    <a:pt x="2786" y="1179"/>
                    <a:pt x="1977" y="2977"/>
                  </a:cubicBezTo>
                  <a:cubicBezTo>
                    <a:pt x="1941" y="3072"/>
                    <a:pt x="1977" y="3167"/>
                    <a:pt x="2072" y="3203"/>
                  </a:cubicBezTo>
                  <a:cubicBezTo>
                    <a:pt x="2094" y="3216"/>
                    <a:pt x="2118" y="3222"/>
                    <a:pt x="2142" y="3222"/>
                  </a:cubicBezTo>
                  <a:cubicBezTo>
                    <a:pt x="2208" y="3222"/>
                    <a:pt x="2272" y="3177"/>
                    <a:pt x="2298" y="3108"/>
                  </a:cubicBezTo>
                  <a:cubicBezTo>
                    <a:pt x="3048" y="1429"/>
                    <a:pt x="4739" y="333"/>
                    <a:pt x="6584" y="333"/>
                  </a:cubicBezTo>
                  <a:cubicBezTo>
                    <a:pt x="9109" y="333"/>
                    <a:pt x="11192" y="2358"/>
                    <a:pt x="11287" y="4846"/>
                  </a:cubicBezTo>
                  <a:lnTo>
                    <a:pt x="10835" y="4846"/>
                  </a:lnTo>
                  <a:cubicBezTo>
                    <a:pt x="10716" y="4108"/>
                    <a:pt x="10371" y="3405"/>
                    <a:pt x="9823" y="2870"/>
                  </a:cubicBezTo>
                  <a:cubicBezTo>
                    <a:pt x="9240" y="2310"/>
                    <a:pt x="8489" y="1941"/>
                    <a:pt x="7680" y="1857"/>
                  </a:cubicBezTo>
                  <a:cubicBezTo>
                    <a:pt x="7674" y="1857"/>
                    <a:pt x="7668" y="1856"/>
                    <a:pt x="7661" y="1856"/>
                  </a:cubicBezTo>
                  <a:cubicBezTo>
                    <a:pt x="7583" y="1856"/>
                    <a:pt x="7500" y="1924"/>
                    <a:pt x="7489" y="2012"/>
                  </a:cubicBezTo>
                  <a:cubicBezTo>
                    <a:pt x="7477" y="2096"/>
                    <a:pt x="7549" y="2191"/>
                    <a:pt x="7632" y="2203"/>
                  </a:cubicBezTo>
                  <a:cubicBezTo>
                    <a:pt x="9061" y="2358"/>
                    <a:pt x="10240" y="3453"/>
                    <a:pt x="10478" y="4846"/>
                  </a:cubicBezTo>
                  <a:lnTo>
                    <a:pt x="4168" y="4846"/>
                  </a:lnTo>
                  <a:cubicBezTo>
                    <a:pt x="4406" y="3441"/>
                    <a:pt x="5584" y="2334"/>
                    <a:pt x="7013" y="2191"/>
                  </a:cubicBezTo>
                  <a:cubicBezTo>
                    <a:pt x="7096" y="2167"/>
                    <a:pt x="7180" y="2096"/>
                    <a:pt x="7156" y="2012"/>
                  </a:cubicBezTo>
                  <a:cubicBezTo>
                    <a:pt x="7145" y="1924"/>
                    <a:pt x="7083" y="1856"/>
                    <a:pt x="6998" y="1856"/>
                  </a:cubicBezTo>
                  <a:cubicBezTo>
                    <a:pt x="6991" y="1856"/>
                    <a:pt x="6984" y="1857"/>
                    <a:pt x="6977" y="1857"/>
                  </a:cubicBezTo>
                  <a:cubicBezTo>
                    <a:pt x="5370" y="2024"/>
                    <a:pt x="4060" y="3262"/>
                    <a:pt x="3822" y="4846"/>
                  </a:cubicBezTo>
                  <a:lnTo>
                    <a:pt x="1882" y="4846"/>
                  </a:lnTo>
                  <a:cubicBezTo>
                    <a:pt x="1893" y="4477"/>
                    <a:pt x="1953" y="4108"/>
                    <a:pt x="2060" y="3751"/>
                  </a:cubicBezTo>
                  <a:cubicBezTo>
                    <a:pt x="2084" y="3655"/>
                    <a:pt x="2024" y="3572"/>
                    <a:pt x="1941" y="3548"/>
                  </a:cubicBezTo>
                  <a:cubicBezTo>
                    <a:pt x="1922" y="3541"/>
                    <a:pt x="1903" y="3538"/>
                    <a:pt x="1885" y="3538"/>
                  </a:cubicBezTo>
                  <a:cubicBezTo>
                    <a:pt x="1814" y="3538"/>
                    <a:pt x="1755" y="3589"/>
                    <a:pt x="1727" y="3655"/>
                  </a:cubicBezTo>
                  <a:cubicBezTo>
                    <a:pt x="1608" y="4060"/>
                    <a:pt x="1548" y="4477"/>
                    <a:pt x="1536" y="4905"/>
                  </a:cubicBezTo>
                  <a:lnTo>
                    <a:pt x="119" y="5417"/>
                  </a:lnTo>
                  <a:cubicBezTo>
                    <a:pt x="48" y="5441"/>
                    <a:pt x="0" y="5501"/>
                    <a:pt x="0" y="5584"/>
                  </a:cubicBezTo>
                  <a:lnTo>
                    <a:pt x="0" y="6072"/>
                  </a:lnTo>
                  <a:cubicBezTo>
                    <a:pt x="0" y="6156"/>
                    <a:pt x="72" y="6239"/>
                    <a:pt x="167" y="6239"/>
                  </a:cubicBezTo>
                  <a:lnTo>
                    <a:pt x="2572" y="6239"/>
                  </a:lnTo>
                  <a:cubicBezTo>
                    <a:pt x="2667" y="6239"/>
                    <a:pt x="2739" y="6156"/>
                    <a:pt x="2739" y="6072"/>
                  </a:cubicBezTo>
                  <a:cubicBezTo>
                    <a:pt x="2739" y="5977"/>
                    <a:pt x="2667" y="5906"/>
                    <a:pt x="2572" y="5906"/>
                  </a:cubicBezTo>
                  <a:lnTo>
                    <a:pt x="346" y="5906"/>
                  </a:lnTo>
                  <a:lnTo>
                    <a:pt x="346" y="5703"/>
                  </a:lnTo>
                  <a:lnTo>
                    <a:pt x="1727" y="5203"/>
                  </a:lnTo>
                  <a:lnTo>
                    <a:pt x="11264" y="5203"/>
                  </a:lnTo>
                  <a:lnTo>
                    <a:pt x="11264" y="5739"/>
                  </a:lnTo>
                  <a:lnTo>
                    <a:pt x="11264" y="5906"/>
                  </a:lnTo>
                  <a:lnTo>
                    <a:pt x="3251" y="5906"/>
                  </a:lnTo>
                  <a:cubicBezTo>
                    <a:pt x="3155" y="5906"/>
                    <a:pt x="3084" y="5989"/>
                    <a:pt x="3084" y="6072"/>
                  </a:cubicBezTo>
                  <a:cubicBezTo>
                    <a:pt x="3084" y="6168"/>
                    <a:pt x="3155" y="6239"/>
                    <a:pt x="3251" y="6239"/>
                  </a:cubicBezTo>
                  <a:lnTo>
                    <a:pt x="6549" y="6239"/>
                  </a:lnTo>
                  <a:lnTo>
                    <a:pt x="7418" y="7191"/>
                  </a:lnTo>
                  <a:lnTo>
                    <a:pt x="7382" y="7191"/>
                  </a:lnTo>
                  <a:cubicBezTo>
                    <a:pt x="7299" y="7191"/>
                    <a:pt x="7216" y="7263"/>
                    <a:pt x="7216" y="7358"/>
                  </a:cubicBezTo>
                  <a:lnTo>
                    <a:pt x="7216" y="8108"/>
                  </a:lnTo>
                  <a:cubicBezTo>
                    <a:pt x="7216" y="8204"/>
                    <a:pt x="7299" y="8275"/>
                    <a:pt x="7382" y="8275"/>
                  </a:cubicBezTo>
                  <a:lnTo>
                    <a:pt x="7930" y="8275"/>
                  </a:lnTo>
                  <a:lnTo>
                    <a:pt x="7930" y="9656"/>
                  </a:lnTo>
                  <a:cubicBezTo>
                    <a:pt x="7930" y="9751"/>
                    <a:pt x="8013" y="9823"/>
                    <a:pt x="8097" y="9823"/>
                  </a:cubicBezTo>
                  <a:cubicBezTo>
                    <a:pt x="8192" y="9823"/>
                    <a:pt x="8263" y="9751"/>
                    <a:pt x="8263" y="9656"/>
                  </a:cubicBezTo>
                  <a:lnTo>
                    <a:pt x="8263" y="8275"/>
                  </a:lnTo>
                  <a:lnTo>
                    <a:pt x="8811" y="8275"/>
                  </a:lnTo>
                  <a:cubicBezTo>
                    <a:pt x="8906" y="8275"/>
                    <a:pt x="8978" y="8204"/>
                    <a:pt x="8978" y="8108"/>
                  </a:cubicBezTo>
                  <a:lnTo>
                    <a:pt x="8978" y="7358"/>
                  </a:lnTo>
                  <a:cubicBezTo>
                    <a:pt x="8978" y="7275"/>
                    <a:pt x="8930" y="7239"/>
                    <a:pt x="8882" y="7203"/>
                  </a:cubicBezTo>
                  <a:lnTo>
                    <a:pt x="9240" y="6882"/>
                  </a:lnTo>
                  <a:lnTo>
                    <a:pt x="9418" y="7096"/>
                  </a:lnTo>
                  <a:cubicBezTo>
                    <a:pt x="9454" y="7144"/>
                    <a:pt x="9513" y="7180"/>
                    <a:pt x="9561" y="7180"/>
                  </a:cubicBezTo>
                  <a:lnTo>
                    <a:pt x="11466" y="7180"/>
                  </a:lnTo>
                  <a:cubicBezTo>
                    <a:pt x="11549" y="7180"/>
                    <a:pt x="11621" y="7096"/>
                    <a:pt x="11621" y="7013"/>
                  </a:cubicBezTo>
                  <a:lnTo>
                    <a:pt x="11621" y="6072"/>
                  </a:lnTo>
                  <a:lnTo>
                    <a:pt x="11621" y="5739"/>
                  </a:lnTo>
                  <a:lnTo>
                    <a:pt x="11621" y="5036"/>
                  </a:lnTo>
                  <a:cubicBezTo>
                    <a:pt x="11621" y="3691"/>
                    <a:pt x="11109" y="2429"/>
                    <a:pt x="10156" y="1476"/>
                  </a:cubicBezTo>
                  <a:cubicBezTo>
                    <a:pt x="9204" y="524"/>
                    <a:pt x="7930" y="0"/>
                    <a:pt x="6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45"/>
            <p:cNvSpPr/>
            <p:nvPr/>
          </p:nvSpPr>
          <p:spPr>
            <a:xfrm>
              <a:off x="2451674" y="3927060"/>
              <a:ext cx="70932" cy="32092"/>
            </a:xfrm>
            <a:custGeom>
              <a:rect b="b" l="l" r="r" t="t"/>
              <a:pathLst>
                <a:path extrusionOk="0" h="1013" w="2239">
                  <a:moveTo>
                    <a:pt x="1727" y="322"/>
                  </a:moveTo>
                  <a:cubicBezTo>
                    <a:pt x="1822" y="322"/>
                    <a:pt x="1905" y="393"/>
                    <a:pt x="1905" y="500"/>
                  </a:cubicBezTo>
                  <a:cubicBezTo>
                    <a:pt x="1893" y="607"/>
                    <a:pt x="1822" y="679"/>
                    <a:pt x="1727" y="679"/>
                  </a:cubicBezTo>
                  <a:lnTo>
                    <a:pt x="512" y="679"/>
                  </a:lnTo>
                  <a:cubicBezTo>
                    <a:pt x="417" y="679"/>
                    <a:pt x="334" y="607"/>
                    <a:pt x="334" y="500"/>
                  </a:cubicBezTo>
                  <a:cubicBezTo>
                    <a:pt x="334" y="417"/>
                    <a:pt x="405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6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lnTo>
                    <a:pt x="1727" y="1012"/>
                  </a:lnTo>
                  <a:cubicBezTo>
                    <a:pt x="2012" y="1012"/>
                    <a:pt x="2239" y="786"/>
                    <a:pt x="2239" y="500"/>
                  </a:cubicBezTo>
                  <a:cubicBezTo>
                    <a:pt x="2239" y="238"/>
                    <a:pt x="2012" y="0"/>
                    <a:pt x="1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2" name="Google Shape;2042;p45"/>
          <p:cNvGrpSpPr/>
          <p:nvPr/>
        </p:nvGrpSpPr>
        <p:grpSpPr>
          <a:xfrm>
            <a:off x="1768938" y="3782219"/>
            <a:ext cx="367805" cy="367773"/>
            <a:chOff x="1768938" y="3782219"/>
            <a:chExt cx="367805" cy="367773"/>
          </a:xfrm>
        </p:grpSpPr>
        <p:sp>
          <p:nvSpPr>
            <p:cNvPr id="2043" name="Google Shape;2043;p45"/>
            <p:cNvSpPr/>
            <p:nvPr/>
          </p:nvSpPr>
          <p:spPr>
            <a:xfrm>
              <a:off x="1884380" y="3782219"/>
              <a:ext cx="252363" cy="198412"/>
            </a:xfrm>
            <a:custGeom>
              <a:rect b="b" l="l" r="r" t="t"/>
              <a:pathLst>
                <a:path extrusionOk="0" h="6263" w="7966">
                  <a:moveTo>
                    <a:pt x="5346" y="0"/>
                  </a:moveTo>
                  <a:cubicBezTo>
                    <a:pt x="5299" y="0"/>
                    <a:pt x="5263" y="12"/>
                    <a:pt x="5227" y="48"/>
                  </a:cubicBezTo>
                  <a:lnTo>
                    <a:pt x="3382" y="1893"/>
                  </a:lnTo>
                  <a:lnTo>
                    <a:pt x="2893" y="1405"/>
                  </a:lnTo>
                  <a:cubicBezTo>
                    <a:pt x="2864" y="1375"/>
                    <a:pt x="2819" y="1360"/>
                    <a:pt x="2774" y="1360"/>
                  </a:cubicBezTo>
                  <a:cubicBezTo>
                    <a:pt x="2730" y="1360"/>
                    <a:pt x="2685" y="1375"/>
                    <a:pt x="2655" y="1405"/>
                  </a:cubicBezTo>
                  <a:lnTo>
                    <a:pt x="60" y="3989"/>
                  </a:lnTo>
                  <a:cubicBezTo>
                    <a:pt x="0" y="4048"/>
                    <a:pt x="0" y="4167"/>
                    <a:pt x="60" y="4227"/>
                  </a:cubicBezTo>
                  <a:cubicBezTo>
                    <a:pt x="90" y="4257"/>
                    <a:pt x="134" y="4272"/>
                    <a:pt x="179" y="4272"/>
                  </a:cubicBezTo>
                  <a:cubicBezTo>
                    <a:pt x="223" y="4272"/>
                    <a:pt x="268" y="4257"/>
                    <a:pt x="298" y="4227"/>
                  </a:cubicBezTo>
                  <a:lnTo>
                    <a:pt x="2774" y="1762"/>
                  </a:lnTo>
                  <a:lnTo>
                    <a:pt x="6215" y="5191"/>
                  </a:lnTo>
                  <a:lnTo>
                    <a:pt x="5418" y="5989"/>
                  </a:lnTo>
                  <a:cubicBezTo>
                    <a:pt x="5358" y="6049"/>
                    <a:pt x="5358" y="6168"/>
                    <a:pt x="5418" y="6227"/>
                  </a:cubicBezTo>
                  <a:cubicBezTo>
                    <a:pt x="5453" y="6251"/>
                    <a:pt x="5501" y="6263"/>
                    <a:pt x="5537" y="6263"/>
                  </a:cubicBezTo>
                  <a:cubicBezTo>
                    <a:pt x="5584" y="6263"/>
                    <a:pt x="5632" y="6251"/>
                    <a:pt x="5656" y="6227"/>
                  </a:cubicBezTo>
                  <a:lnTo>
                    <a:pt x="6573" y="5310"/>
                  </a:lnTo>
                  <a:cubicBezTo>
                    <a:pt x="6632" y="5251"/>
                    <a:pt x="6632" y="5132"/>
                    <a:pt x="6573" y="5072"/>
                  </a:cubicBezTo>
                  <a:lnTo>
                    <a:pt x="6072" y="4584"/>
                  </a:lnTo>
                  <a:lnTo>
                    <a:pt x="7918" y="2739"/>
                  </a:lnTo>
                  <a:cubicBezTo>
                    <a:pt x="7966" y="2667"/>
                    <a:pt x="7966" y="2560"/>
                    <a:pt x="7906" y="2489"/>
                  </a:cubicBezTo>
                  <a:lnTo>
                    <a:pt x="6882" y="1465"/>
                  </a:lnTo>
                  <a:cubicBezTo>
                    <a:pt x="6852" y="1435"/>
                    <a:pt x="6808" y="1420"/>
                    <a:pt x="6763" y="1420"/>
                  </a:cubicBezTo>
                  <a:cubicBezTo>
                    <a:pt x="6718" y="1420"/>
                    <a:pt x="6674" y="1435"/>
                    <a:pt x="6644" y="1465"/>
                  </a:cubicBezTo>
                  <a:cubicBezTo>
                    <a:pt x="6584" y="1524"/>
                    <a:pt x="6584" y="1643"/>
                    <a:pt x="6644" y="1703"/>
                  </a:cubicBezTo>
                  <a:lnTo>
                    <a:pt x="7549" y="2608"/>
                  </a:lnTo>
                  <a:lnTo>
                    <a:pt x="5822" y="4334"/>
                  </a:lnTo>
                  <a:lnTo>
                    <a:pt x="3620" y="2131"/>
                  </a:lnTo>
                  <a:lnTo>
                    <a:pt x="5346" y="405"/>
                  </a:lnTo>
                  <a:lnTo>
                    <a:pt x="6168" y="1226"/>
                  </a:lnTo>
                  <a:cubicBezTo>
                    <a:pt x="6197" y="1256"/>
                    <a:pt x="6242" y="1271"/>
                    <a:pt x="6287" y="1271"/>
                  </a:cubicBezTo>
                  <a:cubicBezTo>
                    <a:pt x="6331" y="1271"/>
                    <a:pt x="6376" y="1256"/>
                    <a:pt x="6406" y="1226"/>
                  </a:cubicBezTo>
                  <a:cubicBezTo>
                    <a:pt x="6465" y="1167"/>
                    <a:pt x="6465" y="1048"/>
                    <a:pt x="6406" y="988"/>
                  </a:cubicBezTo>
                  <a:lnTo>
                    <a:pt x="5465" y="48"/>
                  </a:lnTo>
                  <a:cubicBezTo>
                    <a:pt x="5441" y="12"/>
                    <a:pt x="5394" y="0"/>
                    <a:pt x="5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5"/>
            <p:cNvSpPr/>
            <p:nvPr/>
          </p:nvSpPr>
          <p:spPr>
            <a:xfrm>
              <a:off x="2034480" y="3821914"/>
              <a:ext cx="31743" cy="31236"/>
            </a:xfrm>
            <a:custGeom>
              <a:rect b="b" l="l" r="r" t="t"/>
              <a:pathLst>
                <a:path extrusionOk="0" h="986" w="1002">
                  <a:moveTo>
                    <a:pt x="501" y="426"/>
                  </a:moveTo>
                  <a:lnTo>
                    <a:pt x="584" y="509"/>
                  </a:lnTo>
                  <a:lnTo>
                    <a:pt x="501" y="581"/>
                  </a:lnTo>
                  <a:lnTo>
                    <a:pt x="430" y="509"/>
                  </a:lnTo>
                  <a:lnTo>
                    <a:pt x="501" y="426"/>
                  </a:lnTo>
                  <a:close/>
                  <a:moveTo>
                    <a:pt x="501" y="0"/>
                  </a:moveTo>
                  <a:cubicBezTo>
                    <a:pt x="456" y="0"/>
                    <a:pt x="412" y="15"/>
                    <a:pt x="382" y="45"/>
                  </a:cubicBezTo>
                  <a:lnTo>
                    <a:pt x="60" y="366"/>
                  </a:lnTo>
                  <a:cubicBezTo>
                    <a:pt x="1" y="426"/>
                    <a:pt x="1" y="545"/>
                    <a:pt x="60" y="605"/>
                  </a:cubicBezTo>
                  <a:lnTo>
                    <a:pt x="382" y="938"/>
                  </a:lnTo>
                  <a:cubicBezTo>
                    <a:pt x="418" y="962"/>
                    <a:pt x="465" y="986"/>
                    <a:pt x="501" y="986"/>
                  </a:cubicBezTo>
                  <a:cubicBezTo>
                    <a:pt x="549" y="986"/>
                    <a:pt x="596" y="962"/>
                    <a:pt x="620" y="938"/>
                  </a:cubicBezTo>
                  <a:lnTo>
                    <a:pt x="953" y="605"/>
                  </a:lnTo>
                  <a:cubicBezTo>
                    <a:pt x="977" y="581"/>
                    <a:pt x="1001" y="533"/>
                    <a:pt x="1001" y="485"/>
                  </a:cubicBezTo>
                  <a:cubicBezTo>
                    <a:pt x="1001" y="450"/>
                    <a:pt x="977" y="402"/>
                    <a:pt x="953" y="366"/>
                  </a:cubicBezTo>
                  <a:lnTo>
                    <a:pt x="620" y="45"/>
                  </a:lnTo>
                  <a:cubicBezTo>
                    <a:pt x="590" y="15"/>
                    <a:pt x="54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5"/>
            <p:cNvSpPr/>
            <p:nvPr/>
          </p:nvSpPr>
          <p:spPr>
            <a:xfrm>
              <a:off x="2065431" y="3852359"/>
              <a:ext cx="31712" cy="31332"/>
            </a:xfrm>
            <a:custGeom>
              <a:rect b="b" l="l" r="r" t="t"/>
              <a:pathLst>
                <a:path extrusionOk="0" h="989" w="1001">
                  <a:moveTo>
                    <a:pt x="500" y="441"/>
                  </a:moveTo>
                  <a:lnTo>
                    <a:pt x="572" y="513"/>
                  </a:lnTo>
                  <a:lnTo>
                    <a:pt x="500" y="584"/>
                  </a:lnTo>
                  <a:lnTo>
                    <a:pt x="417" y="513"/>
                  </a:lnTo>
                  <a:lnTo>
                    <a:pt x="500" y="441"/>
                  </a:lnTo>
                  <a:close/>
                  <a:moveTo>
                    <a:pt x="500" y="1"/>
                  </a:moveTo>
                  <a:cubicBezTo>
                    <a:pt x="453" y="1"/>
                    <a:pt x="405" y="25"/>
                    <a:pt x="381" y="48"/>
                  </a:cubicBezTo>
                  <a:lnTo>
                    <a:pt x="48" y="382"/>
                  </a:lnTo>
                  <a:cubicBezTo>
                    <a:pt x="24" y="406"/>
                    <a:pt x="0" y="453"/>
                    <a:pt x="0" y="501"/>
                  </a:cubicBezTo>
                  <a:cubicBezTo>
                    <a:pt x="0" y="536"/>
                    <a:pt x="24" y="584"/>
                    <a:pt x="48" y="608"/>
                  </a:cubicBezTo>
                  <a:lnTo>
                    <a:pt x="381" y="941"/>
                  </a:lnTo>
                  <a:cubicBezTo>
                    <a:pt x="405" y="977"/>
                    <a:pt x="453" y="989"/>
                    <a:pt x="500" y="989"/>
                  </a:cubicBezTo>
                  <a:cubicBezTo>
                    <a:pt x="536" y="989"/>
                    <a:pt x="584" y="965"/>
                    <a:pt x="619" y="941"/>
                  </a:cubicBezTo>
                  <a:lnTo>
                    <a:pt x="941" y="608"/>
                  </a:lnTo>
                  <a:cubicBezTo>
                    <a:pt x="1000" y="560"/>
                    <a:pt x="1000" y="441"/>
                    <a:pt x="941" y="382"/>
                  </a:cubicBezTo>
                  <a:lnTo>
                    <a:pt x="619" y="48"/>
                  </a:lnTo>
                  <a:cubicBezTo>
                    <a:pt x="584" y="13"/>
                    <a:pt x="53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5"/>
            <p:cNvSpPr/>
            <p:nvPr/>
          </p:nvSpPr>
          <p:spPr>
            <a:xfrm>
              <a:off x="1768938" y="3922625"/>
              <a:ext cx="281413" cy="227367"/>
            </a:xfrm>
            <a:custGeom>
              <a:rect b="b" l="l" r="r" t="t"/>
              <a:pathLst>
                <a:path extrusionOk="0" h="7177" w="8883">
                  <a:moveTo>
                    <a:pt x="3347" y="0"/>
                  </a:moveTo>
                  <a:cubicBezTo>
                    <a:pt x="3302" y="0"/>
                    <a:pt x="3257" y="15"/>
                    <a:pt x="3228" y="45"/>
                  </a:cubicBezTo>
                  <a:lnTo>
                    <a:pt x="811" y="2450"/>
                  </a:lnTo>
                  <a:cubicBezTo>
                    <a:pt x="287" y="2962"/>
                    <a:pt x="1" y="3664"/>
                    <a:pt x="1" y="4414"/>
                  </a:cubicBezTo>
                  <a:cubicBezTo>
                    <a:pt x="1" y="5153"/>
                    <a:pt x="287" y="5843"/>
                    <a:pt x="811" y="6379"/>
                  </a:cubicBezTo>
                  <a:cubicBezTo>
                    <a:pt x="1323" y="6891"/>
                    <a:pt x="2025" y="7177"/>
                    <a:pt x="2775" y="7177"/>
                  </a:cubicBezTo>
                  <a:cubicBezTo>
                    <a:pt x="3513" y="7177"/>
                    <a:pt x="4204" y="6891"/>
                    <a:pt x="4740" y="6379"/>
                  </a:cubicBezTo>
                  <a:lnTo>
                    <a:pt x="8847" y="2271"/>
                  </a:lnTo>
                  <a:cubicBezTo>
                    <a:pt x="8883" y="2188"/>
                    <a:pt x="8883" y="2093"/>
                    <a:pt x="8812" y="2033"/>
                  </a:cubicBezTo>
                  <a:cubicBezTo>
                    <a:pt x="8782" y="2003"/>
                    <a:pt x="8737" y="1989"/>
                    <a:pt x="8693" y="1989"/>
                  </a:cubicBezTo>
                  <a:cubicBezTo>
                    <a:pt x="8648" y="1989"/>
                    <a:pt x="8603" y="2003"/>
                    <a:pt x="8573" y="2033"/>
                  </a:cubicBezTo>
                  <a:lnTo>
                    <a:pt x="4466" y="6141"/>
                  </a:lnTo>
                  <a:cubicBezTo>
                    <a:pt x="4001" y="6593"/>
                    <a:pt x="3394" y="6855"/>
                    <a:pt x="2751" y="6855"/>
                  </a:cubicBezTo>
                  <a:cubicBezTo>
                    <a:pt x="2096" y="6855"/>
                    <a:pt x="1489" y="6593"/>
                    <a:pt x="1049" y="6141"/>
                  </a:cubicBezTo>
                  <a:cubicBezTo>
                    <a:pt x="584" y="5677"/>
                    <a:pt x="322" y="5069"/>
                    <a:pt x="322" y="4426"/>
                  </a:cubicBezTo>
                  <a:cubicBezTo>
                    <a:pt x="322" y="3772"/>
                    <a:pt x="584" y="3164"/>
                    <a:pt x="1049" y="2712"/>
                  </a:cubicBezTo>
                  <a:lnTo>
                    <a:pt x="3466" y="283"/>
                  </a:lnTo>
                  <a:cubicBezTo>
                    <a:pt x="3525" y="223"/>
                    <a:pt x="3525" y="104"/>
                    <a:pt x="3466" y="45"/>
                  </a:cubicBezTo>
                  <a:cubicBezTo>
                    <a:pt x="3436" y="15"/>
                    <a:pt x="3391" y="0"/>
                    <a:pt x="3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5"/>
            <p:cNvSpPr/>
            <p:nvPr/>
          </p:nvSpPr>
          <p:spPr>
            <a:xfrm>
              <a:off x="1847790" y="3937704"/>
              <a:ext cx="143352" cy="127417"/>
            </a:xfrm>
            <a:custGeom>
              <a:rect b="b" l="l" r="r" t="t"/>
              <a:pathLst>
                <a:path extrusionOk="0" h="4022" w="4525">
                  <a:moveTo>
                    <a:pt x="3537" y="343"/>
                  </a:moveTo>
                  <a:cubicBezTo>
                    <a:pt x="3584" y="343"/>
                    <a:pt x="3632" y="367"/>
                    <a:pt x="3667" y="402"/>
                  </a:cubicBezTo>
                  <a:cubicBezTo>
                    <a:pt x="3751" y="486"/>
                    <a:pt x="3751" y="581"/>
                    <a:pt x="3667" y="664"/>
                  </a:cubicBezTo>
                  <a:cubicBezTo>
                    <a:pt x="3632" y="700"/>
                    <a:pt x="3587" y="718"/>
                    <a:pt x="3542" y="718"/>
                  </a:cubicBezTo>
                  <a:cubicBezTo>
                    <a:pt x="3498" y="718"/>
                    <a:pt x="3453" y="700"/>
                    <a:pt x="3417" y="664"/>
                  </a:cubicBezTo>
                  <a:cubicBezTo>
                    <a:pt x="3334" y="581"/>
                    <a:pt x="3334" y="462"/>
                    <a:pt x="3406" y="402"/>
                  </a:cubicBezTo>
                  <a:cubicBezTo>
                    <a:pt x="3441" y="379"/>
                    <a:pt x="3477" y="343"/>
                    <a:pt x="3537" y="343"/>
                  </a:cubicBezTo>
                  <a:close/>
                  <a:moveTo>
                    <a:pt x="2024" y="486"/>
                  </a:moveTo>
                  <a:cubicBezTo>
                    <a:pt x="2072" y="486"/>
                    <a:pt x="2108" y="498"/>
                    <a:pt x="2155" y="545"/>
                  </a:cubicBezTo>
                  <a:cubicBezTo>
                    <a:pt x="2227" y="617"/>
                    <a:pt x="2227" y="724"/>
                    <a:pt x="2155" y="795"/>
                  </a:cubicBezTo>
                  <a:cubicBezTo>
                    <a:pt x="2120" y="831"/>
                    <a:pt x="2075" y="849"/>
                    <a:pt x="2030" y="849"/>
                  </a:cubicBezTo>
                  <a:cubicBezTo>
                    <a:pt x="1986" y="849"/>
                    <a:pt x="1941" y="831"/>
                    <a:pt x="1905" y="795"/>
                  </a:cubicBezTo>
                  <a:cubicBezTo>
                    <a:pt x="1810" y="724"/>
                    <a:pt x="1810" y="605"/>
                    <a:pt x="1893" y="545"/>
                  </a:cubicBezTo>
                  <a:cubicBezTo>
                    <a:pt x="1917" y="509"/>
                    <a:pt x="1965" y="486"/>
                    <a:pt x="2024" y="486"/>
                  </a:cubicBezTo>
                  <a:close/>
                  <a:moveTo>
                    <a:pt x="3953" y="1676"/>
                  </a:moveTo>
                  <a:cubicBezTo>
                    <a:pt x="4001" y="1676"/>
                    <a:pt x="4048" y="1688"/>
                    <a:pt x="4084" y="1724"/>
                  </a:cubicBezTo>
                  <a:cubicBezTo>
                    <a:pt x="4156" y="1807"/>
                    <a:pt x="4156" y="1926"/>
                    <a:pt x="4072" y="1986"/>
                  </a:cubicBezTo>
                  <a:cubicBezTo>
                    <a:pt x="4037" y="2022"/>
                    <a:pt x="3992" y="2039"/>
                    <a:pt x="3947" y="2039"/>
                  </a:cubicBezTo>
                  <a:cubicBezTo>
                    <a:pt x="3903" y="2039"/>
                    <a:pt x="3858" y="2022"/>
                    <a:pt x="3822" y="1986"/>
                  </a:cubicBezTo>
                  <a:cubicBezTo>
                    <a:pt x="3751" y="1914"/>
                    <a:pt x="3751" y="1807"/>
                    <a:pt x="3822" y="1724"/>
                  </a:cubicBezTo>
                  <a:cubicBezTo>
                    <a:pt x="3858" y="1700"/>
                    <a:pt x="3894" y="1676"/>
                    <a:pt x="3953" y="1676"/>
                  </a:cubicBezTo>
                  <a:close/>
                  <a:moveTo>
                    <a:pt x="655" y="3129"/>
                  </a:moveTo>
                  <a:cubicBezTo>
                    <a:pt x="727" y="3129"/>
                    <a:pt x="786" y="3165"/>
                    <a:pt x="846" y="3200"/>
                  </a:cubicBezTo>
                  <a:cubicBezTo>
                    <a:pt x="893" y="3248"/>
                    <a:pt x="917" y="3319"/>
                    <a:pt x="917" y="3403"/>
                  </a:cubicBezTo>
                  <a:cubicBezTo>
                    <a:pt x="917" y="3474"/>
                    <a:pt x="893" y="3546"/>
                    <a:pt x="846" y="3593"/>
                  </a:cubicBezTo>
                  <a:cubicBezTo>
                    <a:pt x="798" y="3641"/>
                    <a:pt x="727" y="3665"/>
                    <a:pt x="655" y="3665"/>
                  </a:cubicBezTo>
                  <a:cubicBezTo>
                    <a:pt x="584" y="3665"/>
                    <a:pt x="524" y="3641"/>
                    <a:pt x="465" y="3593"/>
                  </a:cubicBezTo>
                  <a:cubicBezTo>
                    <a:pt x="417" y="3546"/>
                    <a:pt x="381" y="3474"/>
                    <a:pt x="381" y="3403"/>
                  </a:cubicBezTo>
                  <a:cubicBezTo>
                    <a:pt x="381" y="3319"/>
                    <a:pt x="417" y="3260"/>
                    <a:pt x="465" y="3200"/>
                  </a:cubicBezTo>
                  <a:cubicBezTo>
                    <a:pt x="512" y="3141"/>
                    <a:pt x="584" y="3129"/>
                    <a:pt x="655" y="3129"/>
                  </a:cubicBezTo>
                  <a:close/>
                  <a:moveTo>
                    <a:pt x="3513" y="0"/>
                  </a:moveTo>
                  <a:cubicBezTo>
                    <a:pt x="3379" y="0"/>
                    <a:pt x="3245" y="51"/>
                    <a:pt x="3144" y="152"/>
                  </a:cubicBezTo>
                  <a:cubicBezTo>
                    <a:pt x="2977" y="319"/>
                    <a:pt x="2941" y="557"/>
                    <a:pt x="3036" y="748"/>
                  </a:cubicBezTo>
                  <a:lnTo>
                    <a:pt x="2132" y="1652"/>
                  </a:lnTo>
                  <a:lnTo>
                    <a:pt x="1572" y="2212"/>
                  </a:lnTo>
                  <a:lnTo>
                    <a:pt x="1334" y="1974"/>
                  </a:lnTo>
                  <a:cubicBezTo>
                    <a:pt x="1215" y="1855"/>
                    <a:pt x="1215" y="1676"/>
                    <a:pt x="1334" y="1569"/>
                  </a:cubicBezTo>
                  <a:lnTo>
                    <a:pt x="1774" y="1141"/>
                  </a:lnTo>
                  <a:cubicBezTo>
                    <a:pt x="1846" y="1164"/>
                    <a:pt x="1917" y="1200"/>
                    <a:pt x="1989" y="1200"/>
                  </a:cubicBezTo>
                  <a:cubicBezTo>
                    <a:pt x="2132" y="1200"/>
                    <a:pt x="2263" y="1152"/>
                    <a:pt x="2370" y="1045"/>
                  </a:cubicBezTo>
                  <a:cubicBezTo>
                    <a:pt x="2572" y="843"/>
                    <a:pt x="2572" y="509"/>
                    <a:pt x="2370" y="307"/>
                  </a:cubicBezTo>
                  <a:cubicBezTo>
                    <a:pt x="2263" y="200"/>
                    <a:pt x="2129" y="146"/>
                    <a:pt x="1995" y="146"/>
                  </a:cubicBezTo>
                  <a:cubicBezTo>
                    <a:pt x="1861" y="146"/>
                    <a:pt x="1727" y="200"/>
                    <a:pt x="1620" y="307"/>
                  </a:cubicBezTo>
                  <a:cubicBezTo>
                    <a:pt x="1453" y="462"/>
                    <a:pt x="1429" y="700"/>
                    <a:pt x="1512" y="902"/>
                  </a:cubicBezTo>
                  <a:lnTo>
                    <a:pt x="1084" y="1331"/>
                  </a:lnTo>
                  <a:cubicBezTo>
                    <a:pt x="846" y="1569"/>
                    <a:pt x="846" y="1974"/>
                    <a:pt x="1084" y="2224"/>
                  </a:cubicBezTo>
                  <a:lnTo>
                    <a:pt x="1322" y="2462"/>
                  </a:lnTo>
                  <a:lnTo>
                    <a:pt x="905" y="2879"/>
                  </a:lnTo>
                  <a:cubicBezTo>
                    <a:pt x="812" y="2827"/>
                    <a:pt x="709" y="2802"/>
                    <a:pt x="607" y="2802"/>
                  </a:cubicBezTo>
                  <a:cubicBezTo>
                    <a:pt x="450" y="2802"/>
                    <a:pt x="295" y="2863"/>
                    <a:pt x="179" y="2986"/>
                  </a:cubicBezTo>
                  <a:cubicBezTo>
                    <a:pt x="60" y="3105"/>
                    <a:pt x="0" y="3248"/>
                    <a:pt x="0" y="3415"/>
                  </a:cubicBezTo>
                  <a:cubicBezTo>
                    <a:pt x="0" y="3581"/>
                    <a:pt x="60" y="3724"/>
                    <a:pt x="179" y="3843"/>
                  </a:cubicBezTo>
                  <a:cubicBezTo>
                    <a:pt x="298" y="3962"/>
                    <a:pt x="441" y="4022"/>
                    <a:pt x="608" y="4022"/>
                  </a:cubicBezTo>
                  <a:cubicBezTo>
                    <a:pt x="774" y="4022"/>
                    <a:pt x="917" y="3962"/>
                    <a:pt x="1036" y="3843"/>
                  </a:cubicBezTo>
                  <a:cubicBezTo>
                    <a:pt x="1155" y="3724"/>
                    <a:pt x="1215" y="3581"/>
                    <a:pt x="1215" y="3415"/>
                  </a:cubicBezTo>
                  <a:cubicBezTo>
                    <a:pt x="1215" y="3307"/>
                    <a:pt x="1191" y="3200"/>
                    <a:pt x="1143" y="3117"/>
                  </a:cubicBezTo>
                  <a:lnTo>
                    <a:pt x="2227" y="2033"/>
                  </a:lnTo>
                  <a:lnTo>
                    <a:pt x="2513" y="2307"/>
                  </a:lnTo>
                  <a:cubicBezTo>
                    <a:pt x="2679" y="2474"/>
                    <a:pt x="2905" y="2569"/>
                    <a:pt x="3108" y="2569"/>
                  </a:cubicBezTo>
                  <a:cubicBezTo>
                    <a:pt x="3322" y="2569"/>
                    <a:pt x="3513" y="2486"/>
                    <a:pt x="3679" y="2343"/>
                  </a:cubicBezTo>
                  <a:cubicBezTo>
                    <a:pt x="3751" y="2367"/>
                    <a:pt x="3822" y="2403"/>
                    <a:pt x="3894" y="2403"/>
                  </a:cubicBezTo>
                  <a:cubicBezTo>
                    <a:pt x="4037" y="2403"/>
                    <a:pt x="4168" y="2355"/>
                    <a:pt x="4275" y="2248"/>
                  </a:cubicBezTo>
                  <a:cubicBezTo>
                    <a:pt x="4525" y="2033"/>
                    <a:pt x="4525" y="1700"/>
                    <a:pt x="4310" y="1498"/>
                  </a:cubicBezTo>
                  <a:cubicBezTo>
                    <a:pt x="4209" y="1391"/>
                    <a:pt x="4075" y="1337"/>
                    <a:pt x="3941" y="1337"/>
                  </a:cubicBezTo>
                  <a:cubicBezTo>
                    <a:pt x="3807" y="1337"/>
                    <a:pt x="3673" y="1391"/>
                    <a:pt x="3572" y="1498"/>
                  </a:cubicBezTo>
                  <a:cubicBezTo>
                    <a:pt x="3406" y="1652"/>
                    <a:pt x="3382" y="1891"/>
                    <a:pt x="3465" y="2093"/>
                  </a:cubicBezTo>
                  <a:cubicBezTo>
                    <a:pt x="3377" y="2175"/>
                    <a:pt x="3267" y="2214"/>
                    <a:pt x="3155" y="2214"/>
                  </a:cubicBezTo>
                  <a:cubicBezTo>
                    <a:pt x="3023" y="2214"/>
                    <a:pt x="2889" y="2160"/>
                    <a:pt x="2786" y="2057"/>
                  </a:cubicBezTo>
                  <a:lnTo>
                    <a:pt x="2501" y="1772"/>
                  </a:lnTo>
                  <a:lnTo>
                    <a:pt x="3286" y="986"/>
                  </a:lnTo>
                  <a:cubicBezTo>
                    <a:pt x="3358" y="1021"/>
                    <a:pt x="3441" y="1045"/>
                    <a:pt x="3513" y="1045"/>
                  </a:cubicBezTo>
                  <a:cubicBezTo>
                    <a:pt x="3644" y="1045"/>
                    <a:pt x="3775" y="998"/>
                    <a:pt x="3882" y="902"/>
                  </a:cubicBezTo>
                  <a:cubicBezTo>
                    <a:pt x="4096" y="688"/>
                    <a:pt x="4096" y="367"/>
                    <a:pt x="3882" y="152"/>
                  </a:cubicBezTo>
                  <a:cubicBezTo>
                    <a:pt x="3781" y="51"/>
                    <a:pt x="3647" y="0"/>
                    <a:pt x="3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48" name="Google Shape;2048;p45"/>
          <p:cNvGrpSpPr/>
          <p:nvPr/>
        </p:nvGrpSpPr>
        <p:grpSpPr>
          <a:xfrm>
            <a:off x="2681385" y="3798439"/>
            <a:ext cx="325544" cy="327413"/>
            <a:chOff x="2681385" y="3798439"/>
            <a:chExt cx="325544" cy="327413"/>
          </a:xfrm>
        </p:grpSpPr>
        <p:sp>
          <p:nvSpPr>
            <p:cNvPr id="2049" name="Google Shape;2049;p45"/>
            <p:cNvSpPr/>
            <p:nvPr/>
          </p:nvSpPr>
          <p:spPr>
            <a:xfrm>
              <a:off x="2713826" y="3830975"/>
              <a:ext cx="58101" cy="56866"/>
            </a:xfrm>
            <a:custGeom>
              <a:rect b="b" l="l" r="r" t="t"/>
              <a:pathLst>
                <a:path extrusionOk="0" h="1795" w="1834">
                  <a:moveTo>
                    <a:pt x="165" y="0"/>
                  </a:moveTo>
                  <a:cubicBezTo>
                    <a:pt x="128" y="0"/>
                    <a:pt x="89" y="15"/>
                    <a:pt x="60" y="45"/>
                  </a:cubicBezTo>
                  <a:cubicBezTo>
                    <a:pt x="0" y="104"/>
                    <a:pt x="0" y="188"/>
                    <a:pt x="60" y="247"/>
                  </a:cubicBezTo>
                  <a:lnTo>
                    <a:pt x="1560" y="1747"/>
                  </a:lnTo>
                  <a:cubicBezTo>
                    <a:pt x="1596" y="1783"/>
                    <a:pt x="1643" y="1795"/>
                    <a:pt x="1667" y="1795"/>
                  </a:cubicBezTo>
                  <a:cubicBezTo>
                    <a:pt x="1703" y="1795"/>
                    <a:pt x="1738" y="1783"/>
                    <a:pt x="1774" y="1747"/>
                  </a:cubicBezTo>
                  <a:cubicBezTo>
                    <a:pt x="1834" y="1688"/>
                    <a:pt x="1834" y="1604"/>
                    <a:pt x="1774" y="1545"/>
                  </a:cubicBezTo>
                  <a:lnTo>
                    <a:pt x="262" y="45"/>
                  </a:lnTo>
                  <a:cubicBezTo>
                    <a:pt x="238" y="15"/>
                    <a:pt x="203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5"/>
            <p:cNvSpPr/>
            <p:nvPr/>
          </p:nvSpPr>
          <p:spPr>
            <a:xfrm>
              <a:off x="2683255" y="3880110"/>
              <a:ext cx="75462" cy="28100"/>
            </a:xfrm>
            <a:custGeom>
              <a:rect b="b" l="l" r="r" t="t"/>
              <a:pathLst>
                <a:path extrusionOk="0" h="887" w="2382">
                  <a:moveTo>
                    <a:pt x="189" y="0"/>
                  </a:moveTo>
                  <a:cubicBezTo>
                    <a:pt x="119" y="0"/>
                    <a:pt x="55" y="52"/>
                    <a:pt x="25" y="113"/>
                  </a:cubicBezTo>
                  <a:cubicBezTo>
                    <a:pt x="1" y="184"/>
                    <a:pt x="60" y="280"/>
                    <a:pt x="132" y="303"/>
                  </a:cubicBezTo>
                  <a:lnTo>
                    <a:pt x="2168" y="887"/>
                  </a:lnTo>
                  <a:lnTo>
                    <a:pt x="2215" y="887"/>
                  </a:lnTo>
                  <a:cubicBezTo>
                    <a:pt x="2275" y="887"/>
                    <a:pt x="2346" y="839"/>
                    <a:pt x="2370" y="780"/>
                  </a:cubicBezTo>
                  <a:cubicBezTo>
                    <a:pt x="2382" y="696"/>
                    <a:pt x="2334" y="613"/>
                    <a:pt x="2263" y="589"/>
                  </a:cubicBezTo>
                  <a:lnTo>
                    <a:pt x="227" y="6"/>
                  </a:lnTo>
                  <a:cubicBezTo>
                    <a:pt x="214" y="2"/>
                    <a:pt x="201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5"/>
            <p:cNvSpPr/>
            <p:nvPr/>
          </p:nvSpPr>
          <p:spPr>
            <a:xfrm>
              <a:off x="2681385" y="3918918"/>
              <a:ext cx="75082" cy="29272"/>
            </a:xfrm>
            <a:custGeom>
              <a:rect b="b" l="l" r="r" t="t"/>
              <a:pathLst>
                <a:path extrusionOk="0" h="924" w="2370">
                  <a:moveTo>
                    <a:pt x="2186" y="1"/>
                  </a:moveTo>
                  <a:cubicBezTo>
                    <a:pt x="2172" y="1"/>
                    <a:pt x="2158" y="3"/>
                    <a:pt x="2143" y="7"/>
                  </a:cubicBezTo>
                  <a:lnTo>
                    <a:pt x="119" y="626"/>
                  </a:lnTo>
                  <a:cubicBezTo>
                    <a:pt x="48" y="662"/>
                    <a:pt x="0" y="733"/>
                    <a:pt x="12" y="817"/>
                  </a:cubicBezTo>
                  <a:cubicBezTo>
                    <a:pt x="24" y="876"/>
                    <a:pt x="84" y="924"/>
                    <a:pt x="155" y="924"/>
                  </a:cubicBezTo>
                  <a:lnTo>
                    <a:pt x="203" y="924"/>
                  </a:lnTo>
                  <a:lnTo>
                    <a:pt x="2227" y="305"/>
                  </a:lnTo>
                  <a:cubicBezTo>
                    <a:pt x="2322" y="269"/>
                    <a:pt x="2370" y="198"/>
                    <a:pt x="2334" y="102"/>
                  </a:cubicBezTo>
                  <a:cubicBezTo>
                    <a:pt x="2304" y="44"/>
                    <a:pt x="2251" y="1"/>
                    <a:pt x="2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5"/>
            <p:cNvSpPr/>
            <p:nvPr/>
          </p:nvSpPr>
          <p:spPr>
            <a:xfrm>
              <a:off x="2762835" y="3800340"/>
              <a:ext cx="29462" cy="74321"/>
            </a:xfrm>
            <a:custGeom>
              <a:rect b="b" l="l" r="r" t="t"/>
              <a:pathLst>
                <a:path extrusionOk="0" h="2346" w="930">
                  <a:moveTo>
                    <a:pt x="188" y="1"/>
                  </a:moveTo>
                  <a:cubicBezTo>
                    <a:pt x="170" y="1"/>
                    <a:pt x="152" y="4"/>
                    <a:pt x="132" y="12"/>
                  </a:cubicBezTo>
                  <a:cubicBezTo>
                    <a:pt x="60" y="35"/>
                    <a:pt x="1" y="107"/>
                    <a:pt x="37" y="202"/>
                  </a:cubicBezTo>
                  <a:lnTo>
                    <a:pt x="608" y="2238"/>
                  </a:lnTo>
                  <a:cubicBezTo>
                    <a:pt x="632" y="2298"/>
                    <a:pt x="691" y="2345"/>
                    <a:pt x="763" y="2345"/>
                  </a:cubicBezTo>
                  <a:lnTo>
                    <a:pt x="799" y="2345"/>
                  </a:lnTo>
                  <a:cubicBezTo>
                    <a:pt x="882" y="2333"/>
                    <a:pt x="930" y="2238"/>
                    <a:pt x="906" y="2155"/>
                  </a:cubicBezTo>
                  <a:lnTo>
                    <a:pt x="334" y="107"/>
                  </a:lnTo>
                  <a:cubicBezTo>
                    <a:pt x="306" y="50"/>
                    <a:pt x="255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5"/>
            <p:cNvSpPr/>
            <p:nvPr/>
          </p:nvSpPr>
          <p:spPr>
            <a:xfrm>
              <a:off x="2801326" y="3798439"/>
              <a:ext cx="30951" cy="73941"/>
            </a:xfrm>
            <a:custGeom>
              <a:rect b="b" l="l" r="r" t="t"/>
              <a:pathLst>
                <a:path extrusionOk="0" h="2334" w="977">
                  <a:moveTo>
                    <a:pt x="802" y="0"/>
                  </a:moveTo>
                  <a:cubicBezTo>
                    <a:pt x="740" y="0"/>
                    <a:pt x="686" y="45"/>
                    <a:pt x="667" y="119"/>
                  </a:cubicBezTo>
                  <a:lnTo>
                    <a:pt x="36" y="2143"/>
                  </a:lnTo>
                  <a:cubicBezTo>
                    <a:pt x="0" y="2215"/>
                    <a:pt x="48" y="2298"/>
                    <a:pt x="143" y="2334"/>
                  </a:cubicBezTo>
                  <a:lnTo>
                    <a:pt x="179" y="2334"/>
                  </a:lnTo>
                  <a:cubicBezTo>
                    <a:pt x="238" y="2334"/>
                    <a:pt x="298" y="2286"/>
                    <a:pt x="334" y="2227"/>
                  </a:cubicBezTo>
                  <a:lnTo>
                    <a:pt x="965" y="203"/>
                  </a:lnTo>
                  <a:cubicBezTo>
                    <a:pt x="977" y="119"/>
                    <a:pt x="929" y="36"/>
                    <a:pt x="858" y="12"/>
                  </a:cubicBezTo>
                  <a:cubicBezTo>
                    <a:pt x="839" y="4"/>
                    <a:pt x="820" y="0"/>
                    <a:pt x="8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5"/>
            <p:cNvSpPr/>
            <p:nvPr/>
          </p:nvSpPr>
          <p:spPr>
            <a:xfrm>
              <a:off x="2851095" y="3944262"/>
              <a:ext cx="124534" cy="127670"/>
            </a:xfrm>
            <a:custGeom>
              <a:rect b="b" l="l" r="r" t="t"/>
              <a:pathLst>
                <a:path extrusionOk="0" h="4030" w="3931">
                  <a:moveTo>
                    <a:pt x="1918" y="1195"/>
                  </a:moveTo>
                  <a:lnTo>
                    <a:pt x="2144" y="1422"/>
                  </a:lnTo>
                  <a:lnTo>
                    <a:pt x="1989" y="1565"/>
                  </a:lnTo>
                  <a:lnTo>
                    <a:pt x="1775" y="1350"/>
                  </a:lnTo>
                  <a:lnTo>
                    <a:pt x="1918" y="1195"/>
                  </a:lnTo>
                  <a:close/>
                  <a:moveTo>
                    <a:pt x="1644" y="1624"/>
                  </a:moveTo>
                  <a:lnTo>
                    <a:pt x="1704" y="1684"/>
                  </a:lnTo>
                  <a:lnTo>
                    <a:pt x="1668" y="1731"/>
                  </a:lnTo>
                  <a:lnTo>
                    <a:pt x="1608" y="1672"/>
                  </a:lnTo>
                  <a:lnTo>
                    <a:pt x="1644" y="1624"/>
                  </a:lnTo>
                  <a:close/>
                  <a:moveTo>
                    <a:pt x="2632" y="1898"/>
                  </a:moveTo>
                  <a:lnTo>
                    <a:pt x="2858" y="2124"/>
                  </a:lnTo>
                  <a:lnTo>
                    <a:pt x="2704" y="2267"/>
                  </a:lnTo>
                  <a:lnTo>
                    <a:pt x="2477" y="2041"/>
                  </a:lnTo>
                  <a:lnTo>
                    <a:pt x="2632" y="1898"/>
                  </a:lnTo>
                  <a:close/>
                  <a:moveTo>
                    <a:pt x="2347" y="2338"/>
                  </a:moveTo>
                  <a:lnTo>
                    <a:pt x="2406" y="2398"/>
                  </a:lnTo>
                  <a:lnTo>
                    <a:pt x="2370" y="2446"/>
                  </a:lnTo>
                  <a:lnTo>
                    <a:pt x="2311" y="2386"/>
                  </a:lnTo>
                  <a:lnTo>
                    <a:pt x="2347" y="2338"/>
                  </a:lnTo>
                  <a:close/>
                  <a:moveTo>
                    <a:pt x="3335" y="2612"/>
                  </a:moveTo>
                  <a:lnTo>
                    <a:pt x="3561" y="2839"/>
                  </a:lnTo>
                  <a:lnTo>
                    <a:pt x="3406" y="2981"/>
                  </a:lnTo>
                  <a:lnTo>
                    <a:pt x="3180" y="2755"/>
                  </a:lnTo>
                  <a:lnTo>
                    <a:pt x="3335" y="2612"/>
                  </a:lnTo>
                  <a:close/>
                  <a:moveTo>
                    <a:pt x="3049" y="3041"/>
                  </a:moveTo>
                  <a:lnTo>
                    <a:pt x="3109" y="3100"/>
                  </a:lnTo>
                  <a:lnTo>
                    <a:pt x="3061" y="3148"/>
                  </a:lnTo>
                  <a:lnTo>
                    <a:pt x="3001" y="3089"/>
                  </a:lnTo>
                  <a:lnTo>
                    <a:pt x="3049" y="3041"/>
                  </a:lnTo>
                  <a:close/>
                  <a:moveTo>
                    <a:pt x="176" y="0"/>
                  </a:moveTo>
                  <a:cubicBezTo>
                    <a:pt x="154" y="0"/>
                    <a:pt x="130" y="6"/>
                    <a:pt x="108" y="17"/>
                  </a:cubicBezTo>
                  <a:cubicBezTo>
                    <a:pt x="25" y="64"/>
                    <a:pt x="1" y="160"/>
                    <a:pt x="49" y="231"/>
                  </a:cubicBezTo>
                  <a:cubicBezTo>
                    <a:pt x="322" y="719"/>
                    <a:pt x="668" y="1184"/>
                    <a:pt x="1073" y="1588"/>
                  </a:cubicBezTo>
                  <a:lnTo>
                    <a:pt x="1596" y="2100"/>
                  </a:lnTo>
                  <a:lnTo>
                    <a:pt x="2025" y="2541"/>
                  </a:lnTo>
                  <a:lnTo>
                    <a:pt x="2989" y="3505"/>
                  </a:lnTo>
                  <a:lnTo>
                    <a:pt x="3466" y="3982"/>
                  </a:lnTo>
                  <a:cubicBezTo>
                    <a:pt x="3501" y="4005"/>
                    <a:pt x="3537" y="4029"/>
                    <a:pt x="3573" y="4029"/>
                  </a:cubicBezTo>
                  <a:cubicBezTo>
                    <a:pt x="3597" y="4029"/>
                    <a:pt x="3644" y="4005"/>
                    <a:pt x="3680" y="3982"/>
                  </a:cubicBezTo>
                  <a:cubicBezTo>
                    <a:pt x="3740" y="3922"/>
                    <a:pt x="3740" y="3827"/>
                    <a:pt x="3680" y="3767"/>
                  </a:cubicBezTo>
                  <a:lnTo>
                    <a:pt x="3299" y="3398"/>
                  </a:lnTo>
                  <a:lnTo>
                    <a:pt x="3347" y="3350"/>
                  </a:lnTo>
                  <a:cubicBezTo>
                    <a:pt x="3347" y="3339"/>
                    <a:pt x="3370" y="3339"/>
                    <a:pt x="3406" y="3339"/>
                  </a:cubicBezTo>
                  <a:cubicBezTo>
                    <a:pt x="3454" y="3339"/>
                    <a:pt x="3478" y="3327"/>
                    <a:pt x="3513" y="3291"/>
                  </a:cubicBezTo>
                  <a:lnTo>
                    <a:pt x="3871" y="2934"/>
                  </a:lnTo>
                  <a:cubicBezTo>
                    <a:pt x="3930" y="2874"/>
                    <a:pt x="3930" y="2791"/>
                    <a:pt x="3871" y="2731"/>
                  </a:cubicBezTo>
                  <a:lnTo>
                    <a:pt x="3442" y="2303"/>
                  </a:lnTo>
                  <a:cubicBezTo>
                    <a:pt x="3412" y="2273"/>
                    <a:pt x="3373" y="2258"/>
                    <a:pt x="3335" y="2258"/>
                  </a:cubicBezTo>
                  <a:cubicBezTo>
                    <a:pt x="3296" y="2258"/>
                    <a:pt x="3257" y="2273"/>
                    <a:pt x="3228" y="2303"/>
                  </a:cubicBezTo>
                  <a:lnTo>
                    <a:pt x="2870" y="2660"/>
                  </a:lnTo>
                  <a:cubicBezTo>
                    <a:pt x="2847" y="2684"/>
                    <a:pt x="2823" y="2731"/>
                    <a:pt x="2823" y="2755"/>
                  </a:cubicBezTo>
                  <a:cubicBezTo>
                    <a:pt x="2823" y="2791"/>
                    <a:pt x="2847" y="2815"/>
                    <a:pt x="2858" y="2850"/>
                  </a:cubicBezTo>
                  <a:lnTo>
                    <a:pt x="2811" y="2898"/>
                  </a:lnTo>
                  <a:lnTo>
                    <a:pt x="2585" y="2672"/>
                  </a:lnTo>
                  <a:lnTo>
                    <a:pt x="2632" y="2624"/>
                  </a:lnTo>
                  <a:cubicBezTo>
                    <a:pt x="2668" y="2636"/>
                    <a:pt x="2692" y="2660"/>
                    <a:pt x="2728" y="2660"/>
                  </a:cubicBezTo>
                  <a:cubicBezTo>
                    <a:pt x="2763" y="2660"/>
                    <a:pt x="2799" y="2636"/>
                    <a:pt x="2823" y="2612"/>
                  </a:cubicBezTo>
                  <a:lnTo>
                    <a:pt x="3180" y="2255"/>
                  </a:lnTo>
                  <a:cubicBezTo>
                    <a:pt x="3239" y="2196"/>
                    <a:pt x="3239" y="2100"/>
                    <a:pt x="3180" y="2041"/>
                  </a:cubicBezTo>
                  <a:lnTo>
                    <a:pt x="2751" y="1612"/>
                  </a:lnTo>
                  <a:cubicBezTo>
                    <a:pt x="2722" y="1582"/>
                    <a:pt x="2686" y="1568"/>
                    <a:pt x="2650" y="1568"/>
                  </a:cubicBezTo>
                  <a:cubicBezTo>
                    <a:pt x="2614" y="1568"/>
                    <a:pt x="2579" y="1582"/>
                    <a:pt x="2549" y="1612"/>
                  </a:cubicBezTo>
                  <a:lnTo>
                    <a:pt x="2192" y="1969"/>
                  </a:lnTo>
                  <a:cubicBezTo>
                    <a:pt x="2156" y="2005"/>
                    <a:pt x="2144" y="2041"/>
                    <a:pt x="2144" y="2077"/>
                  </a:cubicBezTo>
                  <a:cubicBezTo>
                    <a:pt x="2144" y="2100"/>
                    <a:pt x="2156" y="2136"/>
                    <a:pt x="2168" y="2160"/>
                  </a:cubicBezTo>
                  <a:lnTo>
                    <a:pt x="2132" y="2207"/>
                  </a:lnTo>
                  <a:lnTo>
                    <a:pt x="1906" y="1981"/>
                  </a:lnTo>
                  <a:lnTo>
                    <a:pt x="1954" y="1946"/>
                  </a:lnTo>
                  <a:cubicBezTo>
                    <a:pt x="1977" y="1957"/>
                    <a:pt x="2013" y="1969"/>
                    <a:pt x="2037" y="1969"/>
                  </a:cubicBezTo>
                  <a:cubicBezTo>
                    <a:pt x="2085" y="1969"/>
                    <a:pt x="2108" y="1957"/>
                    <a:pt x="2144" y="1922"/>
                  </a:cubicBezTo>
                  <a:lnTo>
                    <a:pt x="2501" y="1565"/>
                  </a:lnTo>
                  <a:cubicBezTo>
                    <a:pt x="2525" y="1541"/>
                    <a:pt x="2549" y="1493"/>
                    <a:pt x="2549" y="1469"/>
                  </a:cubicBezTo>
                  <a:cubicBezTo>
                    <a:pt x="2549" y="1422"/>
                    <a:pt x="2525" y="1386"/>
                    <a:pt x="2501" y="1362"/>
                  </a:cubicBezTo>
                  <a:lnTo>
                    <a:pt x="2073" y="934"/>
                  </a:lnTo>
                  <a:cubicBezTo>
                    <a:pt x="2037" y="898"/>
                    <a:pt x="1989" y="886"/>
                    <a:pt x="1966" y="886"/>
                  </a:cubicBezTo>
                  <a:cubicBezTo>
                    <a:pt x="1930" y="886"/>
                    <a:pt x="1894" y="898"/>
                    <a:pt x="1858" y="934"/>
                  </a:cubicBezTo>
                  <a:lnTo>
                    <a:pt x="1501" y="1291"/>
                  </a:lnTo>
                  <a:cubicBezTo>
                    <a:pt x="1454" y="1326"/>
                    <a:pt x="1442" y="1422"/>
                    <a:pt x="1489" y="1481"/>
                  </a:cubicBezTo>
                  <a:lnTo>
                    <a:pt x="1442" y="1529"/>
                  </a:lnTo>
                  <a:lnTo>
                    <a:pt x="1299" y="1374"/>
                  </a:lnTo>
                  <a:cubicBezTo>
                    <a:pt x="906" y="993"/>
                    <a:pt x="584" y="553"/>
                    <a:pt x="311" y="76"/>
                  </a:cubicBezTo>
                  <a:cubicBezTo>
                    <a:pt x="278" y="27"/>
                    <a:pt x="22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5"/>
            <p:cNvSpPr/>
            <p:nvPr/>
          </p:nvSpPr>
          <p:spPr>
            <a:xfrm>
              <a:off x="2750416" y="3870163"/>
              <a:ext cx="256513" cy="255689"/>
            </a:xfrm>
            <a:custGeom>
              <a:rect b="b" l="l" r="r" t="t"/>
              <a:pathLst>
                <a:path extrusionOk="0" h="8071" w="8097">
                  <a:moveTo>
                    <a:pt x="3663" y="4506"/>
                  </a:moveTo>
                  <a:cubicBezTo>
                    <a:pt x="3704" y="4506"/>
                    <a:pt x="3745" y="4512"/>
                    <a:pt x="3786" y="4523"/>
                  </a:cubicBezTo>
                  <a:lnTo>
                    <a:pt x="3834" y="4558"/>
                  </a:lnTo>
                  <a:lnTo>
                    <a:pt x="3167" y="5237"/>
                  </a:lnTo>
                  <a:cubicBezTo>
                    <a:pt x="3108" y="5035"/>
                    <a:pt x="3143" y="4820"/>
                    <a:pt x="3298" y="4666"/>
                  </a:cubicBezTo>
                  <a:cubicBezTo>
                    <a:pt x="3399" y="4565"/>
                    <a:pt x="3528" y="4506"/>
                    <a:pt x="3663" y="4506"/>
                  </a:cubicBezTo>
                  <a:close/>
                  <a:moveTo>
                    <a:pt x="4036" y="4773"/>
                  </a:moveTo>
                  <a:lnTo>
                    <a:pt x="4084" y="4820"/>
                  </a:lnTo>
                  <a:lnTo>
                    <a:pt x="3369" y="5535"/>
                  </a:lnTo>
                  <a:lnTo>
                    <a:pt x="3310" y="5475"/>
                  </a:lnTo>
                  <a:lnTo>
                    <a:pt x="4036" y="4773"/>
                  </a:lnTo>
                  <a:close/>
                  <a:moveTo>
                    <a:pt x="4310" y="5035"/>
                  </a:moveTo>
                  <a:lnTo>
                    <a:pt x="4536" y="5261"/>
                  </a:lnTo>
                  <a:lnTo>
                    <a:pt x="3822" y="5975"/>
                  </a:lnTo>
                  <a:lnTo>
                    <a:pt x="3596" y="5749"/>
                  </a:lnTo>
                  <a:lnTo>
                    <a:pt x="4310" y="5035"/>
                  </a:lnTo>
                  <a:close/>
                  <a:moveTo>
                    <a:pt x="4739" y="5451"/>
                  </a:moveTo>
                  <a:lnTo>
                    <a:pt x="4798" y="5511"/>
                  </a:lnTo>
                  <a:lnTo>
                    <a:pt x="4084" y="6225"/>
                  </a:lnTo>
                  <a:lnTo>
                    <a:pt x="4024" y="6166"/>
                  </a:lnTo>
                  <a:lnTo>
                    <a:pt x="4739" y="5451"/>
                  </a:lnTo>
                  <a:close/>
                  <a:moveTo>
                    <a:pt x="5024" y="5737"/>
                  </a:moveTo>
                  <a:lnTo>
                    <a:pt x="5251" y="5963"/>
                  </a:lnTo>
                  <a:lnTo>
                    <a:pt x="4536" y="6678"/>
                  </a:lnTo>
                  <a:lnTo>
                    <a:pt x="4310" y="6451"/>
                  </a:lnTo>
                  <a:lnTo>
                    <a:pt x="5024" y="5737"/>
                  </a:lnTo>
                  <a:close/>
                  <a:moveTo>
                    <a:pt x="5453" y="6166"/>
                  </a:moveTo>
                  <a:lnTo>
                    <a:pt x="5513" y="6225"/>
                  </a:lnTo>
                  <a:lnTo>
                    <a:pt x="4798" y="6940"/>
                  </a:lnTo>
                  <a:lnTo>
                    <a:pt x="4739" y="6880"/>
                  </a:lnTo>
                  <a:lnTo>
                    <a:pt x="5453" y="6166"/>
                  </a:lnTo>
                  <a:close/>
                  <a:moveTo>
                    <a:pt x="5727" y="6440"/>
                  </a:moveTo>
                  <a:lnTo>
                    <a:pt x="5763" y="6487"/>
                  </a:lnTo>
                  <a:cubicBezTo>
                    <a:pt x="5798" y="6666"/>
                    <a:pt x="5739" y="6856"/>
                    <a:pt x="5620" y="6975"/>
                  </a:cubicBezTo>
                  <a:cubicBezTo>
                    <a:pt x="5509" y="7078"/>
                    <a:pt x="5367" y="7131"/>
                    <a:pt x="5221" y="7131"/>
                  </a:cubicBezTo>
                  <a:cubicBezTo>
                    <a:pt x="5163" y="7131"/>
                    <a:pt x="5105" y="7123"/>
                    <a:pt x="5048" y="7106"/>
                  </a:cubicBezTo>
                  <a:lnTo>
                    <a:pt x="5727" y="6440"/>
                  </a:lnTo>
                  <a:close/>
                  <a:moveTo>
                    <a:pt x="3274" y="4058"/>
                  </a:moveTo>
                  <a:cubicBezTo>
                    <a:pt x="3358" y="4118"/>
                    <a:pt x="3429" y="4177"/>
                    <a:pt x="3489" y="4249"/>
                  </a:cubicBezTo>
                  <a:cubicBezTo>
                    <a:pt x="3334" y="4273"/>
                    <a:pt x="3191" y="4368"/>
                    <a:pt x="3072" y="4475"/>
                  </a:cubicBezTo>
                  <a:cubicBezTo>
                    <a:pt x="2774" y="4773"/>
                    <a:pt x="2738" y="5249"/>
                    <a:pt x="2977" y="5582"/>
                  </a:cubicBezTo>
                  <a:cubicBezTo>
                    <a:pt x="3012" y="5618"/>
                    <a:pt x="3024" y="5642"/>
                    <a:pt x="3060" y="5678"/>
                  </a:cubicBezTo>
                  <a:lnTo>
                    <a:pt x="3250" y="5868"/>
                  </a:lnTo>
                  <a:lnTo>
                    <a:pt x="4584" y="7213"/>
                  </a:lnTo>
                  <a:cubicBezTo>
                    <a:pt x="4620" y="7237"/>
                    <a:pt x="4643" y="7273"/>
                    <a:pt x="4691" y="7297"/>
                  </a:cubicBezTo>
                  <a:cubicBezTo>
                    <a:pt x="4846" y="7404"/>
                    <a:pt x="5024" y="7464"/>
                    <a:pt x="5203" y="7464"/>
                  </a:cubicBezTo>
                  <a:cubicBezTo>
                    <a:pt x="5417" y="7464"/>
                    <a:pt x="5644" y="7368"/>
                    <a:pt x="5810" y="7213"/>
                  </a:cubicBezTo>
                  <a:cubicBezTo>
                    <a:pt x="5929" y="7094"/>
                    <a:pt x="6001" y="6940"/>
                    <a:pt x="6036" y="6797"/>
                  </a:cubicBezTo>
                  <a:lnTo>
                    <a:pt x="6227" y="6987"/>
                  </a:lnTo>
                  <a:cubicBezTo>
                    <a:pt x="6203" y="7118"/>
                    <a:pt x="6108" y="7261"/>
                    <a:pt x="5989" y="7356"/>
                  </a:cubicBezTo>
                  <a:cubicBezTo>
                    <a:pt x="5775" y="7577"/>
                    <a:pt x="5492" y="7687"/>
                    <a:pt x="5209" y="7687"/>
                  </a:cubicBezTo>
                  <a:cubicBezTo>
                    <a:pt x="4926" y="7687"/>
                    <a:pt x="4643" y="7577"/>
                    <a:pt x="4429" y="7356"/>
                  </a:cubicBezTo>
                  <a:lnTo>
                    <a:pt x="2905" y="5844"/>
                  </a:lnTo>
                  <a:cubicBezTo>
                    <a:pt x="2703" y="5630"/>
                    <a:pt x="2584" y="5356"/>
                    <a:pt x="2584" y="5070"/>
                  </a:cubicBezTo>
                  <a:cubicBezTo>
                    <a:pt x="2584" y="4785"/>
                    <a:pt x="2703" y="4499"/>
                    <a:pt x="2905" y="4296"/>
                  </a:cubicBezTo>
                  <a:cubicBezTo>
                    <a:pt x="3012" y="4189"/>
                    <a:pt x="3143" y="4106"/>
                    <a:pt x="3274" y="4058"/>
                  </a:cubicBezTo>
                  <a:close/>
                  <a:moveTo>
                    <a:pt x="7596" y="7047"/>
                  </a:moveTo>
                  <a:lnTo>
                    <a:pt x="7739" y="7202"/>
                  </a:lnTo>
                  <a:lnTo>
                    <a:pt x="7227" y="7714"/>
                  </a:lnTo>
                  <a:lnTo>
                    <a:pt x="7072" y="7571"/>
                  </a:lnTo>
                  <a:lnTo>
                    <a:pt x="7596" y="7047"/>
                  </a:lnTo>
                  <a:close/>
                  <a:moveTo>
                    <a:pt x="2470" y="1"/>
                  </a:moveTo>
                  <a:cubicBezTo>
                    <a:pt x="2432" y="1"/>
                    <a:pt x="2392" y="20"/>
                    <a:pt x="2357" y="46"/>
                  </a:cubicBezTo>
                  <a:lnTo>
                    <a:pt x="1298" y="1106"/>
                  </a:lnTo>
                  <a:cubicBezTo>
                    <a:pt x="1238" y="1165"/>
                    <a:pt x="1238" y="1260"/>
                    <a:pt x="1298" y="1320"/>
                  </a:cubicBezTo>
                  <a:cubicBezTo>
                    <a:pt x="1328" y="1350"/>
                    <a:pt x="1366" y="1365"/>
                    <a:pt x="1405" y="1365"/>
                  </a:cubicBezTo>
                  <a:cubicBezTo>
                    <a:pt x="1444" y="1365"/>
                    <a:pt x="1482" y="1350"/>
                    <a:pt x="1512" y="1320"/>
                  </a:cubicBezTo>
                  <a:lnTo>
                    <a:pt x="2381" y="439"/>
                  </a:lnTo>
                  <a:lnTo>
                    <a:pt x="2500" y="832"/>
                  </a:lnTo>
                  <a:lnTo>
                    <a:pt x="833" y="2499"/>
                  </a:lnTo>
                  <a:lnTo>
                    <a:pt x="452" y="2380"/>
                  </a:lnTo>
                  <a:lnTo>
                    <a:pt x="1095" y="1737"/>
                  </a:lnTo>
                  <a:cubicBezTo>
                    <a:pt x="1095" y="1737"/>
                    <a:pt x="1095" y="1725"/>
                    <a:pt x="1107" y="1725"/>
                  </a:cubicBezTo>
                  <a:cubicBezTo>
                    <a:pt x="1155" y="1665"/>
                    <a:pt x="1155" y="1570"/>
                    <a:pt x="1095" y="1510"/>
                  </a:cubicBezTo>
                  <a:cubicBezTo>
                    <a:pt x="1066" y="1481"/>
                    <a:pt x="1027" y="1466"/>
                    <a:pt x="988" y="1466"/>
                  </a:cubicBezTo>
                  <a:cubicBezTo>
                    <a:pt x="950" y="1466"/>
                    <a:pt x="911" y="1481"/>
                    <a:pt x="881" y="1510"/>
                  </a:cubicBezTo>
                  <a:lnTo>
                    <a:pt x="60" y="2332"/>
                  </a:lnTo>
                  <a:cubicBezTo>
                    <a:pt x="24" y="2380"/>
                    <a:pt x="0" y="2415"/>
                    <a:pt x="24" y="2475"/>
                  </a:cubicBezTo>
                  <a:cubicBezTo>
                    <a:pt x="36" y="2522"/>
                    <a:pt x="83" y="2570"/>
                    <a:pt x="119" y="2582"/>
                  </a:cubicBezTo>
                  <a:lnTo>
                    <a:pt x="833" y="2796"/>
                  </a:lnTo>
                  <a:lnTo>
                    <a:pt x="1107" y="2868"/>
                  </a:lnTo>
                  <a:cubicBezTo>
                    <a:pt x="1810" y="3070"/>
                    <a:pt x="2441" y="3392"/>
                    <a:pt x="3012" y="3820"/>
                  </a:cubicBezTo>
                  <a:cubicBezTo>
                    <a:pt x="2893" y="3880"/>
                    <a:pt x="2786" y="3963"/>
                    <a:pt x="2703" y="4058"/>
                  </a:cubicBezTo>
                  <a:cubicBezTo>
                    <a:pt x="2429" y="4320"/>
                    <a:pt x="2286" y="4677"/>
                    <a:pt x="2286" y="5058"/>
                  </a:cubicBezTo>
                  <a:cubicBezTo>
                    <a:pt x="2286" y="5428"/>
                    <a:pt x="2429" y="5785"/>
                    <a:pt x="2703" y="6047"/>
                  </a:cubicBezTo>
                  <a:lnTo>
                    <a:pt x="4215" y="7571"/>
                  </a:lnTo>
                  <a:cubicBezTo>
                    <a:pt x="4489" y="7833"/>
                    <a:pt x="4858" y="7987"/>
                    <a:pt x="5215" y="7987"/>
                  </a:cubicBezTo>
                  <a:cubicBezTo>
                    <a:pt x="5572" y="7987"/>
                    <a:pt x="5929" y="7856"/>
                    <a:pt x="6215" y="7571"/>
                  </a:cubicBezTo>
                  <a:cubicBezTo>
                    <a:pt x="6310" y="7464"/>
                    <a:pt x="6417" y="7333"/>
                    <a:pt x="6477" y="7178"/>
                  </a:cubicBezTo>
                  <a:lnTo>
                    <a:pt x="6763" y="7464"/>
                  </a:lnTo>
                  <a:cubicBezTo>
                    <a:pt x="6703" y="7523"/>
                    <a:pt x="6715" y="7618"/>
                    <a:pt x="6763" y="7678"/>
                  </a:cubicBezTo>
                  <a:lnTo>
                    <a:pt x="7120" y="8035"/>
                  </a:lnTo>
                  <a:cubicBezTo>
                    <a:pt x="7144" y="8059"/>
                    <a:pt x="7191" y="8071"/>
                    <a:pt x="7227" y="8071"/>
                  </a:cubicBezTo>
                  <a:cubicBezTo>
                    <a:pt x="7251" y="8071"/>
                    <a:pt x="7299" y="8059"/>
                    <a:pt x="7322" y="8035"/>
                  </a:cubicBezTo>
                  <a:lnTo>
                    <a:pt x="8061" y="7297"/>
                  </a:lnTo>
                  <a:cubicBezTo>
                    <a:pt x="8084" y="7273"/>
                    <a:pt x="8096" y="7225"/>
                    <a:pt x="8096" y="7202"/>
                  </a:cubicBezTo>
                  <a:cubicBezTo>
                    <a:pt x="8096" y="7166"/>
                    <a:pt x="8084" y="7142"/>
                    <a:pt x="8061" y="7106"/>
                  </a:cubicBezTo>
                  <a:lnTo>
                    <a:pt x="7703" y="6749"/>
                  </a:lnTo>
                  <a:cubicBezTo>
                    <a:pt x="7674" y="6719"/>
                    <a:pt x="7635" y="6704"/>
                    <a:pt x="7596" y="6704"/>
                  </a:cubicBezTo>
                  <a:cubicBezTo>
                    <a:pt x="7557" y="6704"/>
                    <a:pt x="7519" y="6719"/>
                    <a:pt x="7489" y="6749"/>
                  </a:cubicBezTo>
                  <a:lnTo>
                    <a:pt x="7251" y="6511"/>
                  </a:lnTo>
                  <a:cubicBezTo>
                    <a:pt x="7221" y="6481"/>
                    <a:pt x="7185" y="6466"/>
                    <a:pt x="7150" y="6466"/>
                  </a:cubicBezTo>
                  <a:cubicBezTo>
                    <a:pt x="7114" y="6466"/>
                    <a:pt x="7078" y="6481"/>
                    <a:pt x="7049" y="6511"/>
                  </a:cubicBezTo>
                  <a:cubicBezTo>
                    <a:pt x="6989" y="6571"/>
                    <a:pt x="6989" y="6666"/>
                    <a:pt x="7049" y="6725"/>
                  </a:cubicBezTo>
                  <a:lnTo>
                    <a:pt x="7287" y="6963"/>
                  </a:lnTo>
                  <a:lnTo>
                    <a:pt x="6977" y="7273"/>
                  </a:lnTo>
                  <a:lnTo>
                    <a:pt x="6525" y="6821"/>
                  </a:lnTo>
                  <a:lnTo>
                    <a:pt x="3905" y="4189"/>
                  </a:lnTo>
                  <a:cubicBezTo>
                    <a:pt x="3739" y="4023"/>
                    <a:pt x="3572" y="3880"/>
                    <a:pt x="3417" y="3749"/>
                  </a:cubicBezTo>
                  <a:cubicBezTo>
                    <a:pt x="2762" y="3213"/>
                    <a:pt x="2012" y="2820"/>
                    <a:pt x="1203" y="2582"/>
                  </a:cubicBezTo>
                  <a:lnTo>
                    <a:pt x="1179" y="2582"/>
                  </a:lnTo>
                  <a:lnTo>
                    <a:pt x="2607" y="1153"/>
                  </a:lnTo>
                  <a:lnTo>
                    <a:pt x="2607" y="1165"/>
                  </a:lnTo>
                  <a:cubicBezTo>
                    <a:pt x="2691" y="1439"/>
                    <a:pt x="2786" y="1701"/>
                    <a:pt x="2893" y="1963"/>
                  </a:cubicBezTo>
                  <a:cubicBezTo>
                    <a:pt x="2929" y="2022"/>
                    <a:pt x="2965" y="2046"/>
                    <a:pt x="3024" y="2046"/>
                  </a:cubicBezTo>
                  <a:cubicBezTo>
                    <a:pt x="3048" y="2046"/>
                    <a:pt x="3072" y="2046"/>
                    <a:pt x="3084" y="2034"/>
                  </a:cubicBezTo>
                  <a:cubicBezTo>
                    <a:pt x="3167" y="1999"/>
                    <a:pt x="3191" y="1915"/>
                    <a:pt x="3167" y="1844"/>
                  </a:cubicBezTo>
                  <a:cubicBezTo>
                    <a:pt x="3060" y="1606"/>
                    <a:pt x="2965" y="1344"/>
                    <a:pt x="2893" y="1094"/>
                  </a:cubicBezTo>
                  <a:lnTo>
                    <a:pt x="2607" y="117"/>
                  </a:lnTo>
                  <a:cubicBezTo>
                    <a:pt x="2596" y="70"/>
                    <a:pt x="2548" y="22"/>
                    <a:pt x="2512" y="10"/>
                  </a:cubicBezTo>
                  <a:cubicBezTo>
                    <a:pt x="2499" y="4"/>
                    <a:pt x="2485" y="1"/>
                    <a:pt x="24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6" name="Google Shape;2056;p45"/>
          <p:cNvGrpSpPr/>
          <p:nvPr/>
        </p:nvGrpSpPr>
        <p:grpSpPr>
          <a:xfrm>
            <a:off x="6243928" y="4263502"/>
            <a:ext cx="274254" cy="350824"/>
            <a:chOff x="6243928" y="4263502"/>
            <a:chExt cx="274254" cy="350824"/>
          </a:xfrm>
        </p:grpSpPr>
        <p:sp>
          <p:nvSpPr>
            <p:cNvPr id="2057" name="Google Shape;2057;p45"/>
            <p:cNvSpPr/>
            <p:nvPr/>
          </p:nvSpPr>
          <p:spPr>
            <a:xfrm>
              <a:off x="6342390" y="4373653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3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4" y="429"/>
                    <a:pt x="334" y="333"/>
                  </a:cubicBezTo>
                  <a:lnTo>
                    <a:pt x="334" y="155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45"/>
            <p:cNvSpPr/>
            <p:nvPr/>
          </p:nvSpPr>
          <p:spPr>
            <a:xfrm>
              <a:off x="6407999" y="4373653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3"/>
                  </a:lnTo>
                  <a:cubicBezTo>
                    <a:pt x="1" y="429"/>
                    <a:pt x="72" y="500"/>
                    <a:pt x="168" y="500"/>
                  </a:cubicBezTo>
                  <a:cubicBezTo>
                    <a:pt x="251" y="500"/>
                    <a:pt x="322" y="429"/>
                    <a:pt x="322" y="333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5"/>
            <p:cNvSpPr/>
            <p:nvPr/>
          </p:nvSpPr>
          <p:spPr>
            <a:xfrm>
              <a:off x="6336719" y="4357053"/>
              <a:ext cx="21162" cy="10201"/>
            </a:xfrm>
            <a:custGeom>
              <a:rect b="b" l="l" r="r" t="t"/>
              <a:pathLst>
                <a:path extrusionOk="0" h="322" w="66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13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5"/>
            <p:cNvSpPr/>
            <p:nvPr/>
          </p:nvSpPr>
          <p:spPr>
            <a:xfrm>
              <a:off x="6402740" y="4357053"/>
              <a:ext cx="21131" cy="10201"/>
            </a:xfrm>
            <a:custGeom>
              <a:rect b="b" l="l" r="r" t="t"/>
              <a:pathLst>
                <a:path extrusionOk="0" h="322" w="667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5"/>
            <p:cNvSpPr/>
            <p:nvPr/>
          </p:nvSpPr>
          <p:spPr>
            <a:xfrm>
              <a:off x="6243928" y="4263502"/>
              <a:ext cx="274254" cy="350824"/>
            </a:xfrm>
            <a:custGeom>
              <a:rect b="b" l="l" r="r" t="t"/>
              <a:pathLst>
                <a:path extrusionOk="0" h="11074" w="8657">
                  <a:moveTo>
                    <a:pt x="1501" y="4406"/>
                  </a:moveTo>
                  <a:cubicBezTo>
                    <a:pt x="1596" y="4453"/>
                    <a:pt x="1691" y="4489"/>
                    <a:pt x="1799" y="4489"/>
                  </a:cubicBezTo>
                  <a:lnTo>
                    <a:pt x="1918" y="4489"/>
                  </a:lnTo>
                  <a:cubicBezTo>
                    <a:pt x="1977" y="4942"/>
                    <a:pt x="2191" y="5382"/>
                    <a:pt x="2489" y="5739"/>
                  </a:cubicBezTo>
                  <a:cubicBezTo>
                    <a:pt x="2584" y="5858"/>
                    <a:pt x="2692" y="5954"/>
                    <a:pt x="2811" y="6049"/>
                  </a:cubicBezTo>
                  <a:cubicBezTo>
                    <a:pt x="2156" y="5977"/>
                    <a:pt x="1620" y="5644"/>
                    <a:pt x="1358" y="5442"/>
                  </a:cubicBezTo>
                  <a:cubicBezTo>
                    <a:pt x="1275" y="5382"/>
                    <a:pt x="1263" y="5287"/>
                    <a:pt x="1298" y="5215"/>
                  </a:cubicBezTo>
                  <a:cubicBezTo>
                    <a:pt x="1370" y="5049"/>
                    <a:pt x="1453" y="4787"/>
                    <a:pt x="1501" y="4406"/>
                  </a:cubicBezTo>
                  <a:close/>
                  <a:moveTo>
                    <a:pt x="7097" y="4394"/>
                  </a:moveTo>
                  <a:cubicBezTo>
                    <a:pt x="7156" y="4787"/>
                    <a:pt x="7252" y="5049"/>
                    <a:pt x="7323" y="5215"/>
                  </a:cubicBezTo>
                  <a:cubicBezTo>
                    <a:pt x="7347" y="5287"/>
                    <a:pt x="7335" y="5394"/>
                    <a:pt x="7264" y="5442"/>
                  </a:cubicBezTo>
                  <a:cubicBezTo>
                    <a:pt x="6990" y="5644"/>
                    <a:pt x="6454" y="5977"/>
                    <a:pt x="5787" y="6049"/>
                  </a:cubicBezTo>
                  <a:cubicBezTo>
                    <a:pt x="5906" y="5942"/>
                    <a:pt x="6025" y="5835"/>
                    <a:pt x="6132" y="5715"/>
                  </a:cubicBezTo>
                  <a:cubicBezTo>
                    <a:pt x="6430" y="5358"/>
                    <a:pt x="6621" y="4930"/>
                    <a:pt x="6692" y="4489"/>
                  </a:cubicBezTo>
                  <a:lnTo>
                    <a:pt x="6787" y="4489"/>
                  </a:lnTo>
                  <a:cubicBezTo>
                    <a:pt x="6906" y="4489"/>
                    <a:pt x="7002" y="4453"/>
                    <a:pt x="7097" y="4394"/>
                  </a:cubicBezTo>
                  <a:close/>
                  <a:moveTo>
                    <a:pt x="4299" y="334"/>
                  </a:moveTo>
                  <a:cubicBezTo>
                    <a:pt x="5835" y="334"/>
                    <a:pt x="7085" y="1584"/>
                    <a:pt x="7085" y="3120"/>
                  </a:cubicBezTo>
                  <a:lnTo>
                    <a:pt x="7085" y="3370"/>
                  </a:lnTo>
                  <a:cubicBezTo>
                    <a:pt x="6990" y="3322"/>
                    <a:pt x="6906" y="3310"/>
                    <a:pt x="6811" y="3310"/>
                  </a:cubicBezTo>
                  <a:lnTo>
                    <a:pt x="6728" y="3310"/>
                  </a:lnTo>
                  <a:cubicBezTo>
                    <a:pt x="6680" y="3310"/>
                    <a:pt x="6632" y="3299"/>
                    <a:pt x="6585" y="3251"/>
                  </a:cubicBezTo>
                  <a:cubicBezTo>
                    <a:pt x="6561" y="3215"/>
                    <a:pt x="6525" y="3179"/>
                    <a:pt x="6525" y="3120"/>
                  </a:cubicBezTo>
                  <a:cubicBezTo>
                    <a:pt x="6525" y="2382"/>
                    <a:pt x="6168" y="1715"/>
                    <a:pt x="5597" y="1286"/>
                  </a:cubicBezTo>
                  <a:cubicBezTo>
                    <a:pt x="5503" y="1224"/>
                    <a:pt x="5373" y="1189"/>
                    <a:pt x="5255" y="1189"/>
                  </a:cubicBezTo>
                  <a:cubicBezTo>
                    <a:pt x="5237" y="1189"/>
                    <a:pt x="5220" y="1190"/>
                    <a:pt x="5204" y="1191"/>
                  </a:cubicBezTo>
                  <a:cubicBezTo>
                    <a:pt x="5073" y="1227"/>
                    <a:pt x="4954" y="1298"/>
                    <a:pt x="4882" y="1417"/>
                  </a:cubicBezTo>
                  <a:cubicBezTo>
                    <a:pt x="4739" y="1608"/>
                    <a:pt x="4525" y="1727"/>
                    <a:pt x="4287" y="1727"/>
                  </a:cubicBezTo>
                  <a:cubicBezTo>
                    <a:pt x="4049" y="1727"/>
                    <a:pt x="3823" y="1608"/>
                    <a:pt x="3692" y="1417"/>
                  </a:cubicBezTo>
                  <a:cubicBezTo>
                    <a:pt x="3608" y="1298"/>
                    <a:pt x="3489" y="1227"/>
                    <a:pt x="3358" y="1191"/>
                  </a:cubicBezTo>
                  <a:cubicBezTo>
                    <a:pt x="3327" y="1185"/>
                    <a:pt x="3296" y="1183"/>
                    <a:pt x="3266" y="1183"/>
                  </a:cubicBezTo>
                  <a:cubicBezTo>
                    <a:pt x="3166" y="1183"/>
                    <a:pt x="3068" y="1214"/>
                    <a:pt x="2977" y="1286"/>
                  </a:cubicBezTo>
                  <a:cubicBezTo>
                    <a:pt x="2858" y="1358"/>
                    <a:pt x="2751" y="1465"/>
                    <a:pt x="2668" y="1548"/>
                  </a:cubicBezTo>
                  <a:cubicBezTo>
                    <a:pt x="2596" y="1608"/>
                    <a:pt x="2596" y="1715"/>
                    <a:pt x="2668" y="1775"/>
                  </a:cubicBezTo>
                  <a:cubicBezTo>
                    <a:pt x="2697" y="1804"/>
                    <a:pt x="2736" y="1819"/>
                    <a:pt x="2775" y="1819"/>
                  </a:cubicBezTo>
                  <a:cubicBezTo>
                    <a:pt x="2814" y="1819"/>
                    <a:pt x="2852" y="1804"/>
                    <a:pt x="2882" y="1775"/>
                  </a:cubicBezTo>
                  <a:cubicBezTo>
                    <a:pt x="2977" y="1691"/>
                    <a:pt x="3061" y="1608"/>
                    <a:pt x="3156" y="1536"/>
                  </a:cubicBezTo>
                  <a:cubicBezTo>
                    <a:pt x="3181" y="1520"/>
                    <a:pt x="3212" y="1503"/>
                    <a:pt x="3245" y="1503"/>
                  </a:cubicBezTo>
                  <a:cubicBezTo>
                    <a:pt x="3259" y="1503"/>
                    <a:pt x="3273" y="1506"/>
                    <a:pt x="3287" y="1513"/>
                  </a:cubicBezTo>
                  <a:cubicBezTo>
                    <a:pt x="3334" y="1524"/>
                    <a:pt x="3382" y="1536"/>
                    <a:pt x="3406" y="1584"/>
                  </a:cubicBezTo>
                  <a:cubicBezTo>
                    <a:pt x="3596" y="1882"/>
                    <a:pt x="3918" y="2048"/>
                    <a:pt x="4275" y="2048"/>
                  </a:cubicBezTo>
                  <a:cubicBezTo>
                    <a:pt x="4608" y="2048"/>
                    <a:pt x="4942" y="1870"/>
                    <a:pt x="5132" y="1584"/>
                  </a:cubicBezTo>
                  <a:cubicBezTo>
                    <a:pt x="5168" y="1536"/>
                    <a:pt x="5192" y="1524"/>
                    <a:pt x="5251" y="1513"/>
                  </a:cubicBezTo>
                  <a:cubicBezTo>
                    <a:pt x="5265" y="1506"/>
                    <a:pt x="5278" y="1503"/>
                    <a:pt x="5291" y="1503"/>
                  </a:cubicBezTo>
                  <a:cubicBezTo>
                    <a:pt x="5321" y="1503"/>
                    <a:pt x="5349" y="1520"/>
                    <a:pt x="5382" y="1536"/>
                  </a:cubicBezTo>
                  <a:cubicBezTo>
                    <a:pt x="5894" y="1894"/>
                    <a:pt x="6192" y="2477"/>
                    <a:pt x="6192" y="3096"/>
                  </a:cubicBezTo>
                  <a:cubicBezTo>
                    <a:pt x="6192" y="3239"/>
                    <a:pt x="6251" y="3370"/>
                    <a:pt x="6335" y="3453"/>
                  </a:cubicBezTo>
                  <a:cubicBezTo>
                    <a:pt x="6430" y="3549"/>
                    <a:pt x="6561" y="3608"/>
                    <a:pt x="6692" y="3608"/>
                  </a:cubicBezTo>
                  <a:lnTo>
                    <a:pt x="6787" y="3608"/>
                  </a:lnTo>
                  <a:cubicBezTo>
                    <a:pt x="6859" y="3608"/>
                    <a:pt x="6930" y="3632"/>
                    <a:pt x="6990" y="3691"/>
                  </a:cubicBezTo>
                  <a:cubicBezTo>
                    <a:pt x="7037" y="3751"/>
                    <a:pt x="7073" y="3834"/>
                    <a:pt x="7073" y="3906"/>
                  </a:cubicBezTo>
                  <a:cubicBezTo>
                    <a:pt x="7049" y="4037"/>
                    <a:pt x="6918" y="4144"/>
                    <a:pt x="6775" y="4144"/>
                  </a:cubicBezTo>
                  <a:lnTo>
                    <a:pt x="6692" y="4144"/>
                  </a:lnTo>
                  <a:lnTo>
                    <a:pt x="6692" y="4156"/>
                  </a:lnTo>
                  <a:cubicBezTo>
                    <a:pt x="6692" y="4072"/>
                    <a:pt x="6621" y="3989"/>
                    <a:pt x="6537" y="3989"/>
                  </a:cubicBezTo>
                  <a:cubicBezTo>
                    <a:pt x="6442" y="3989"/>
                    <a:pt x="6371" y="4072"/>
                    <a:pt x="6371" y="4156"/>
                  </a:cubicBezTo>
                  <a:cubicBezTo>
                    <a:pt x="6371" y="4668"/>
                    <a:pt x="6192" y="5144"/>
                    <a:pt x="5859" y="5513"/>
                  </a:cubicBezTo>
                  <a:cubicBezTo>
                    <a:pt x="5597" y="5823"/>
                    <a:pt x="5251" y="6049"/>
                    <a:pt x="4870" y="6156"/>
                  </a:cubicBezTo>
                  <a:lnTo>
                    <a:pt x="4954" y="5942"/>
                  </a:lnTo>
                  <a:cubicBezTo>
                    <a:pt x="4966" y="5894"/>
                    <a:pt x="4966" y="5835"/>
                    <a:pt x="4942" y="5799"/>
                  </a:cubicBezTo>
                  <a:cubicBezTo>
                    <a:pt x="4906" y="5751"/>
                    <a:pt x="4870" y="5715"/>
                    <a:pt x="4811" y="5715"/>
                  </a:cubicBezTo>
                  <a:lnTo>
                    <a:pt x="3763" y="5715"/>
                  </a:lnTo>
                  <a:cubicBezTo>
                    <a:pt x="3704" y="5715"/>
                    <a:pt x="3656" y="5751"/>
                    <a:pt x="3632" y="5799"/>
                  </a:cubicBezTo>
                  <a:cubicBezTo>
                    <a:pt x="3596" y="5835"/>
                    <a:pt x="3596" y="5894"/>
                    <a:pt x="3620" y="5942"/>
                  </a:cubicBezTo>
                  <a:lnTo>
                    <a:pt x="3704" y="6156"/>
                  </a:lnTo>
                  <a:cubicBezTo>
                    <a:pt x="3346" y="6049"/>
                    <a:pt x="2989" y="5823"/>
                    <a:pt x="2739" y="5525"/>
                  </a:cubicBezTo>
                  <a:cubicBezTo>
                    <a:pt x="2406" y="5144"/>
                    <a:pt x="2227" y="4668"/>
                    <a:pt x="2227" y="4156"/>
                  </a:cubicBezTo>
                  <a:cubicBezTo>
                    <a:pt x="2227" y="4072"/>
                    <a:pt x="2156" y="3989"/>
                    <a:pt x="2072" y="3989"/>
                  </a:cubicBezTo>
                  <a:cubicBezTo>
                    <a:pt x="1977" y="3989"/>
                    <a:pt x="1906" y="4072"/>
                    <a:pt x="1906" y="4156"/>
                  </a:cubicBezTo>
                  <a:lnTo>
                    <a:pt x="1906" y="4168"/>
                  </a:lnTo>
                  <a:lnTo>
                    <a:pt x="1799" y="4168"/>
                  </a:lnTo>
                  <a:cubicBezTo>
                    <a:pt x="1727" y="4168"/>
                    <a:pt x="1656" y="4144"/>
                    <a:pt x="1596" y="4084"/>
                  </a:cubicBezTo>
                  <a:cubicBezTo>
                    <a:pt x="1549" y="4025"/>
                    <a:pt x="1513" y="3953"/>
                    <a:pt x="1513" y="3870"/>
                  </a:cubicBezTo>
                  <a:cubicBezTo>
                    <a:pt x="1525" y="3739"/>
                    <a:pt x="1668" y="3632"/>
                    <a:pt x="1810" y="3632"/>
                  </a:cubicBezTo>
                  <a:lnTo>
                    <a:pt x="1870" y="3632"/>
                  </a:lnTo>
                  <a:cubicBezTo>
                    <a:pt x="2013" y="3632"/>
                    <a:pt x="2144" y="3572"/>
                    <a:pt x="2227" y="3489"/>
                  </a:cubicBezTo>
                  <a:cubicBezTo>
                    <a:pt x="2322" y="3394"/>
                    <a:pt x="2382" y="3263"/>
                    <a:pt x="2382" y="3132"/>
                  </a:cubicBezTo>
                  <a:cubicBezTo>
                    <a:pt x="2382" y="2846"/>
                    <a:pt x="2441" y="2584"/>
                    <a:pt x="2561" y="2322"/>
                  </a:cubicBezTo>
                  <a:cubicBezTo>
                    <a:pt x="2608" y="2251"/>
                    <a:pt x="2561" y="2144"/>
                    <a:pt x="2489" y="2120"/>
                  </a:cubicBezTo>
                  <a:cubicBezTo>
                    <a:pt x="2466" y="2107"/>
                    <a:pt x="2442" y="2101"/>
                    <a:pt x="2418" y="2101"/>
                  </a:cubicBezTo>
                  <a:cubicBezTo>
                    <a:pt x="2357" y="2101"/>
                    <a:pt x="2301" y="2140"/>
                    <a:pt x="2275" y="2191"/>
                  </a:cubicBezTo>
                  <a:cubicBezTo>
                    <a:pt x="2144" y="2489"/>
                    <a:pt x="2072" y="2798"/>
                    <a:pt x="2072" y="3132"/>
                  </a:cubicBezTo>
                  <a:cubicBezTo>
                    <a:pt x="2072" y="3179"/>
                    <a:pt x="2049" y="3215"/>
                    <a:pt x="2001" y="3263"/>
                  </a:cubicBezTo>
                  <a:cubicBezTo>
                    <a:pt x="1977" y="3299"/>
                    <a:pt x="1930" y="3322"/>
                    <a:pt x="1870" y="3322"/>
                  </a:cubicBezTo>
                  <a:lnTo>
                    <a:pt x="1810" y="3322"/>
                  </a:lnTo>
                  <a:cubicBezTo>
                    <a:pt x="1703" y="3322"/>
                    <a:pt x="1608" y="3358"/>
                    <a:pt x="1513" y="3394"/>
                  </a:cubicBezTo>
                  <a:lnTo>
                    <a:pt x="1513" y="3120"/>
                  </a:lnTo>
                  <a:cubicBezTo>
                    <a:pt x="1513" y="1584"/>
                    <a:pt x="2763" y="334"/>
                    <a:pt x="4299" y="334"/>
                  </a:cubicBezTo>
                  <a:close/>
                  <a:moveTo>
                    <a:pt x="4585" y="6049"/>
                  </a:moveTo>
                  <a:lnTo>
                    <a:pt x="4394" y="6525"/>
                  </a:lnTo>
                  <a:cubicBezTo>
                    <a:pt x="4370" y="6549"/>
                    <a:pt x="4346" y="6585"/>
                    <a:pt x="4299" y="6585"/>
                  </a:cubicBezTo>
                  <a:cubicBezTo>
                    <a:pt x="4251" y="6585"/>
                    <a:pt x="4227" y="6549"/>
                    <a:pt x="4216" y="6525"/>
                  </a:cubicBezTo>
                  <a:lnTo>
                    <a:pt x="4013" y="6049"/>
                  </a:lnTo>
                  <a:close/>
                  <a:moveTo>
                    <a:pt x="2822" y="7001"/>
                  </a:moveTo>
                  <a:lnTo>
                    <a:pt x="4013" y="7668"/>
                  </a:lnTo>
                  <a:lnTo>
                    <a:pt x="3156" y="8394"/>
                  </a:lnTo>
                  <a:lnTo>
                    <a:pt x="3144" y="8394"/>
                  </a:lnTo>
                  <a:lnTo>
                    <a:pt x="2584" y="7442"/>
                  </a:lnTo>
                  <a:lnTo>
                    <a:pt x="2811" y="7001"/>
                  </a:lnTo>
                  <a:close/>
                  <a:moveTo>
                    <a:pt x="5335" y="6347"/>
                  </a:moveTo>
                  <a:lnTo>
                    <a:pt x="5335" y="6870"/>
                  </a:lnTo>
                  <a:lnTo>
                    <a:pt x="5144" y="6966"/>
                  </a:lnTo>
                  <a:cubicBezTo>
                    <a:pt x="5073" y="7013"/>
                    <a:pt x="5037" y="7120"/>
                    <a:pt x="5085" y="7192"/>
                  </a:cubicBezTo>
                  <a:cubicBezTo>
                    <a:pt x="5117" y="7241"/>
                    <a:pt x="5178" y="7273"/>
                    <a:pt x="5236" y="7273"/>
                  </a:cubicBezTo>
                  <a:cubicBezTo>
                    <a:pt x="5263" y="7273"/>
                    <a:pt x="5288" y="7266"/>
                    <a:pt x="5311" y="7251"/>
                  </a:cubicBezTo>
                  <a:lnTo>
                    <a:pt x="5775" y="7001"/>
                  </a:lnTo>
                  <a:lnTo>
                    <a:pt x="5787" y="7001"/>
                  </a:lnTo>
                  <a:lnTo>
                    <a:pt x="6013" y="7442"/>
                  </a:lnTo>
                  <a:lnTo>
                    <a:pt x="5489" y="8394"/>
                  </a:lnTo>
                  <a:lnTo>
                    <a:pt x="5478" y="8394"/>
                  </a:lnTo>
                  <a:lnTo>
                    <a:pt x="4597" y="7656"/>
                  </a:lnTo>
                  <a:lnTo>
                    <a:pt x="4751" y="7585"/>
                  </a:lnTo>
                  <a:cubicBezTo>
                    <a:pt x="4823" y="7537"/>
                    <a:pt x="4847" y="7430"/>
                    <a:pt x="4811" y="7359"/>
                  </a:cubicBezTo>
                  <a:cubicBezTo>
                    <a:pt x="4778" y="7310"/>
                    <a:pt x="4717" y="7277"/>
                    <a:pt x="4659" y="7277"/>
                  </a:cubicBezTo>
                  <a:cubicBezTo>
                    <a:pt x="4633" y="7277"/>
                    <a:pt x="4607" y="7284"/>
                    <a:pt x="4585" y="7299"/>
                  </a:cubicBezTo>
                  <a:lnTo>
                    <a:pt x="4311" y="7442"/>
                  </a:lnTo>
                  <a:lnTo>
                    <a:pt x="3263" y="6870"/>
                  </a:lnTo>
                  <a:lnTo>
                    <a:pt x="3263" y="6347"/>
                  </a:lnTo>
                  <a:cubicBezTo>
                    <a:pt x="3454" y="6430"/>
                    <a:pt x="3656" y="6513"/>
                    <a:pt x="3870" y="6537"/>
                  </a:cubicBezTo>
                  <a:lnTo>
                    <a:pt x="3918" y="6656"/>
                  </a:lnTo>
                  <a:cubicBezTo>
                    <a:pt x="3977" y="6823"/>
                    <a:pt x="4132" y="6918"/>
                    <a:pt x="4299" y="6918"/>
                  </a:cubicBezTo>
                  <a:cubicBezTo>
                    <a:pt x="4477" y="6918"/>
                    <a:pt x="4632" y="6823"/>
                    <a:pt x="4680" y="6656"/>
                  </a:cubicBezTo>
                  <a:lnTo>
                    <a:pt x="4727" y="6537"/>
                  </a:lnTo>
                  <a:cubicBezTo>
                    <a:pt x="4942" y="6489"/>
                    <a:pt x="5144" y="6430"/>
                    <a:pt x="5335" y="6347"/>
                  </a:cubicBezTo>
                  <a:close/>
                  <a:moveTo>
                    <a:pt x="4311" y="0"/>
                  </a:moveTo>
                  <a:cubicBezTo>
                    <a:pt x="2608" y="0"/>
                    <a:pt x="1203" y="1405"/>
                    <a:pt x="1203" y="3120"/>
                  </a:cubicBezTo>
                  <a:lnTo>
                    <a:pt x="1203" y="3977"/>
                  </a:lnTo>
                  <a:cubicBezTo>
                    <a:pt x="1203" y="4525"/>
                    <a:pt x="1096" y="4870"/>
                    <a:pt x="1013" y="5084"/>
                  </a:cubicBezTo>
                  <a:cubicBezTo>
                    <a:pt x="906" y="5299"/>
                    <a:pt x="965" y="5561"/>
                    <a:pt x="1156" y="5704"/>
                  </a:cubicBezTo>
                  <a:cubicBezTo>
                    <a:pt x="1489" y="5942"/>
                    <a:pt x="2132" y="6347"/>
                    <a:pt x="2930" y="6406"/>
                  </a:cubicBezTo>
                  <a:lnTo>
                    <a:pt x="2930" y="6692"/>
                  </a:lnTo>
                  <a:cubicBezTo>
                    <a:pt x="2894" y="6674"/>
                    <a:pt x="2861" y="6665"/>
                    <a:pt x="2828" y="6665"/>
                  </a:cubicBezTo>
                  <a:cubicBezTo>
                    <a:pt x="2796" y="6665"/>
                    <a:pt x="2763" y="6674"/>
                    <a:pt x="2727" y="6692"/>
                  </a:cubicBezTo>
                  <a:cubicBezTo>
                    <a:pt x="2632" y="6716"/>
                    <a:pt x="2561" y="6775"/>
                    <a:pt x="2525" y="6847"/>
                  </a:cubicBezTo>
                  <a:lnTo>
                    <a:pt x="2275" y="7359"/>
                  </a:lnTo>
                  <a:lnTo>
                    <a:pt x="858" y="7775"/>
                  </a:lnTo>
                  <a:cubicBezTo>
                    <a:pt x="358" y="7918"/>
                    <a:pt x="1" y="8394"/>
                    <a:pt x="1" y="8918"/>
                  </a:cubicBezTo>
                  <a:lnTo>
                    <a:pt x="1" y="10919"/>
                  </a:lnTo>
                  <a:cubicBezTo>
                    <a:pt x="1" y="11002"/>
                    <a:pt x="72" y="11073"/>
                    <a:pt x="167" y="11073"/>
                  </a:cubicBezTo>
                  <a:cubicBezTo>
                    <a:pt x="251" y="11073"/>
                    <a:pt x="322" y="11002"/>
                    <a:pt x="322" y="10919"/>
                  </a:cubicBezTo>
                  <a:lnTo>
                    <a:pt x="322" y="8918"/>
                  </a:lnTo>
                  <a:cubicBezTo>
                    <a:pt x="322" y="8752"/>
                    <a:pt x="370" y="8609"/>
                    <a:pt x="441" y="8478"/>
                  </a:cubicBezTo>
                  <a:lnTo>
                    <a:pt x="1370" y="9264"/>
                  </a:lnTo>
                  <a:cubicBezTo>
                    <a:pt x="1489" y="9371"/>
                    <a:pt x="1549" y="9514"/>
                    <a:pt x="1549" y="9668"/>
                  </a:cubicBezTo>
                  <a:lnTo>
                    <a:pt x="1549" y="10895"/>
                  </a:lnTo>
                  <a:cubicBezTo>
                    <a:pt x="1549" y="10990"/>
                    <a:pt x="1620" y="11061"/>
                    <a:pt x="1703" y="11061"/>
                  </a:cubicBezTo>
                  <a:cubicBezTo>
                    <a:pt x="1799" y="11061"/>
                    <a:pt x="1870" y="10990"/>
                    <a:pt x="1870" y="10895"/>
                  </a:cubicBezTo>
                  <a:lnTo>
                    <a:pt x="1870" y="9668"/>
                  </a:lnTo>
                  <a:cubicBezTo>
                    <a:pt x="1870" y="9406"/>
                    <a:pt x="1763" y="9168"/>
                    <a:pt x="1572" y="9014"/>
                  </a:cubicBezTo>
                  <a:lnTo>
                    <a:pt x="656" y="8216"/>
                  </a:lnTo>
                  <a:cubicBezTo>
                    <a:pt x="739" y="8144"/>
                    <a:pt x="834" y="8097"/>
                    <a:pt x="953" y="8073"/>
                  </a:cubicBezTo>
                  <a:lnTo>
                    <a:pt x="2346" y="7656"/>
                  </a:lnTo>
                  <a:lnTo>
                    <a:pt x="2858" y="8549"/>
                  </a:lnTo>
                  <a:cubicBezTo>
                    <a:pt x="2894" y="8633"/>
                    <a:pt x="2989" y="8692"/>
                    <a:pt x="3096" y="8716"/>
                  </a:cubicBezTo>
                  <a:lnTo>
                    <a:pt x="3156" y="8716"/>
                  </a:lnTo>
                  <a:cubicBezTo>
                    <a:pt x="3227" y="8716"/>
                    <a:pt x="3311" y="8680"/>
                    <a:pt x="3382" y="8633"/>
                  </a:cubicBezTo>
                  <a:lnTo>
                    <a:pt x="4335" y="7823"/>
                  </a:lnTo>
                  <a:lnTo>
                    <a:pt x="5287" y="8633"/>
                  </a:lnTo>
                  <a:cubicBezTo>
                    <a:pt x="5347" y="8692"/>
                    <a:pt x="5418" y="8716"/>
                    <a:pt x="5501" y="8716"/>
                  </a:cubicBezTo>
                  <a:lnTo>
                    <a:pt x="5561" y="8716"/>
                  </a:lnTo>
                  <a:cubicBezTo>
                    <a:pt x="5668" y="8692"/>
                    <a:pt x="5740" y="8633"/>
                    <a:pt x="5799" y="8549"/>
                  </a:cubicBezTo>
                  <a:lnTo>
                    <a:pt x="6311" y="7656"/>
                  </a:lnTo>
                  <a:lnTo>
                    <a:pt x="7704" y="8073"/>
                  </a:lnTo>
                  <a:cubicBezTo>
                    <a:pt x="7811" y="8097"/>
                    <a:pt x="7918" y="8156"/>
                    <a:pt x="8002" y="8216"/>
                  </a:cubicBezTo>
                  <a:lnTo>
                    <a:pt x="7085" y="9014"/>
                  </a:lnTo>
                  <a:cubicBezTo>
                    <a:pt x="6894" y="9168"/>
                    <a:pt x="6787" y="9406"/>
                    <a:pt x="6787" y="9668"/>
                  </a:cubicBezTo>
                  <a:lnTo>
                    <a:pt x="6787" y="10895"/>
                  </a:lnTo>
                  <a:cubicBezTo>
                    <a:pt x="6787" y="10990"/>
                    <a:pt x="6859" y="11061"/>
                    <a:pt x="6954" y="11061"/>
                  </a:cubicBezTo>
                  <a:cubicBezTo>
                    <a:pt x="7037" y="11061"/>
                    <a:pt x="7109" y="10990"/>
                    <a:pt x="7109" y="10895"/>
                  </a:cubicBezTo>
                  <a:lnTo>
                    <a:pt x="7109" y="9668"/>
                  </a:lnTo>
                  <a:cubicBezTo>
                    <a:pt x="7109" y="9514"/>
                    <a:pt x="7192" y="9371"/>
                    <a:pt x="7287" y="9264"/>
                  </a:cubicBezTo>
                  <a:lnTo>
                    <a:pt x="8216" y="8478"/>
                  </a:lnTo>
                  <a:cubicBezTo>
                    <a:pt x="8287" y="8609"/>
                    <a:pt x="8335" y="8752"/>
                    <a:pt x="8335" y="8918"/>
                  </a:cubicBezTo>
                  <a:lnTo>
                    <a:pt x="8335" y="10919"/>
                  </a:lnTo>
                  <a:cubicBezTo>
                    <a:pt x="8335" y="11002"/>
                    <a:pt x="8407" y="11073"/>
                    <a:pt x="8502" y="11073"/>
                  </a:cubicBezTo>
                  <a:cubicBezTo>
                    <a:pt x="8585" y="11073"/>
                    <a:pt x="8657" y="11002"/>
                    <a:pt x="8657" y="10919"/>
                  </a:cubicBezTo>
                  <a:lnTo>
                    <a:pt x="8657" y="8918"/>
                  </a:lnTo>
                  <a:cubicBezTo>
                    <a:pt x="8633" y="8382"/>
                    <a:pt x="8276" y="7906"/>
                    <a:pt x="7764" y="7763"/>
                  </a:cubicBezTo>
                  <a:lnTo>
                    <a:pt x="6359" y="7347"/>
                  </a:lnTo>
                  <a:lnTo>
                    <a:pt x="6097" y="6835"/>
                  </a:lnTo>
                  <a:cubicBezTo>
                    <a:pt x="6061" y="6763"/>
                    <a:pt x="5978" y="6692"/>
                    <a:pt x="5906" y="6668"/>
                  </a:cubicBezTo>
                  <a:cubicBezTo>
                    <a:pt x="5870" y="6662"/>
                    <a:pt x="5835" y="6659"/>
                    <a:pt x="5801" y="6659"/>
                  </a:cubicBezTo>
                  <a:cubicBezTo>
                    <a:pt x="5766" y="6659"/>
                    <a:pt x="5734" y="6662"/>
                    <a:pt x="5704" y="6668"/>
                  </a:cubicBezTo>
                  <a:lnTo>
                    <a:pt x="5704" y="6394"/>
                  </a:lnTo>
                  <a:cubicBezTo>
                    <a:pt x="6502" y="6347"/>
                    <a:pt x="7156" y="5942"/>
                    <a:pt x="7466" y="5692"/>
                  </a:cubicBezTo>
                  <a:cubicBezTo>
                    <a:pt x="7668" y="5537"/>
                    <a:pt x="7728" y="5287"/>
                    <a:pt x="7621" y="5061"/>
                  </a:cubicBezTo>
                  <a:cubicBezTo>
                    <a:pt x="7525" y="4870"/>
                    <a:pt x="7430" y="4513"/>
                    <a:pt x="7430" y="3965"/>
                  </a:cubicBezTo>
                  <a:lnTo>
                    <a:pt x="7430" y="3120"/>
                  </a:lnTo>
                  <a:cubicBezTo>
                    <a:pt x="7430" y="1405"/>
                    <a:pt x="6025" y="0"/>
                    <a:pt x="4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5"/>
            <p:cNvSpPr/>
            <p:nvPr/>
          </p:nvSpPr>
          <p:spPr>
            <a:xfrm>
              <a:off x="6375559" y="4549033"/>
              <a:ext cx="10233" cy="10201"/>
            </a:xfrm>
            <a:custGeom>
              <a:rect b="b" l="l" r="r" t="t"/>
              <a:pathLst>
                <a:path extrusionOk="0" h="322" w="323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251" y="322"/>
                    <a:pt x="322" y="251"/>
                    <a:pt x="322" y="155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5"/>
            <p:cNvSpPr/>
            <p:nvPr/>
          </p:nvSpPr>
          <p:spPr>
            <a:xfrm>
              <a:off x="6375559" y="4587493"/>
              <a:ext cx="10233" cy="10613"/>
            </a:xfrm>
            <a:custGeom>
              <a:rect b="b" l="l" r="r" t="t"/>
              <a:pathLst>
                <a:path extrusionOk="0" h="335" w="323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5"/>
            <p:cNvSpPr/>
            <p:nvPr/>
          </p:nvSpPr>
          <p:spPr>
            <a:xfrm>
              <a:off x="6342009" y="4406442"/>
              <a:ext cx="76222" cy="32472"/>
            </a:xfrm>
            <a:custGeom>
              <a:rect b="b" l="l" r="r" t="t"/>
              <a:pathLst>
                <a:path extrusionOk="0" h="1025" w="2406">
                  <a:moveTo>
                    <a:pt x="1012" y="334"/>
                  </a:moveTo>
                  <a:cubicBezTo>
                    <a:pt x="953" y="430"/>
                    <a:pt x="834" y="525"/>
                    <a:pt x="703" y="525"/>
                  </a:cubicBezTo>
                  <a:lnTo>
                    <a:pt x="381" y="525"/>
                  </a:lnTo>
                  <a:cubicBezTo>
                    <a:pt x="441" y="406"/>
                    <a:pt x="560" y="334"/>
                    <a:pt x="703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77" y="406"/>
                    <a:pt x="2036" y="525"/>
                  </a:cubicBezTo>
                  <a:lnTo>
                    <a:pt x="1727" y="525"/>
                  </a:lnTo>
                  <a:cubicBezTo>
                    <a:pt x="1584" y="525"/>
                    <a:pt x="1477" y="453"/>
                    <a:pt x="1417" y="334"/>
                  </a:cubicBezTo>
                  <a:close/>
                  <a:moveTo>
                    <a:pt x="679" y="1"/>
                  </a:moveTo>
                  <a:cubicBezTo>
                    <a:pt x="310" y="1"/>
                    <a:pt x="0" y="311"/>
                    <a:pt x="0" y="692"/>
                  </a:cubicBezTo>
                  <a:lnTo>
                    <a:pt x="0" y="870"/>
                  </a:lnTo>
                  <a:cubicBezTo>
                    <a:pt x="0" y="953"/>
                    <a:pt x="72" y="1025"/>
                    <a:pt x="167" y="1025"/>
                  </a:cubicBezTo>
                  <a:cubicBezTo>
                    <a:pt x="250" y="1025"/>
                    <a:pt x="322" y="953"/>
                    <a:pt x="322" y="870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63"/>
                    <a:pt x="1203" y="608"/>
                  </a:cubicBezTo>
                  <a:cubicBezTo>
                    <a:pt x="1322" y="763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870"/>
                  </a:lnTo>
                  <a:cubicBezTo>
                    <a:pt x="2084" y="953"/>
                    <a:pt x="2155" y="1025"/>
                    <a:pt x="2251" y="1025"/>
                  </a:cubicBezTo>
                  <a:cubicBezTo>
                    <a:pt x="2334" y="1025"/>
                    <a:pt x="2405" y="953"/>
                    <a:pt x="2405" y="870"/>
                  </a:cubicBezTo>
                  <a:lnTo>
                    <a:pt x="2405" y="692"/>
                  </a:lnTo>
                  <a:cubicBezTo>
                    <a:pt x="2405" y="299"/>
                    <a:pt x="2108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5" name="Google Shape;2065;p45"/>
          <p:cNvGrpSpPr/>
          <p:nvPr/>
        </p:nvGrpSpPr>
        <p:grpSpPr>
          <a:xfrm>
            <a:off x="3560600" y="3763338"/>
            <a:ext cx="352345" cy="363655"/>
            <a:chOff x="3560600" y="3763338"/>
            <a:chExt cx="352345" cy="363655"/>
          </a:xfrm>
        </p:grpSpPr>
        <p:sp>
          <p:nvSpPr>
            <p:cNvPr id="2066" name="Google Shape;2066;p45"/>
            <p:cNvSpPr/>
            <p:nvPr/>
          </p:nvSpPr>
          <p:spPr>
            <a:xfrm>
              <a:off x="3665841" y="3763338"/>
              <a:ext cx="143352" cy="173543"/>
            </a:xfrm>
            <a:custGeom>
              <a:rect b="b" l="l" r="r" t="t"/>
              <a:pathLst>
                <a:path extrusionOk="0" h="5478" w="4525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45"/>
            <p:cNvSpPr/>
            <p:nvPr/>
          </p:nvSpPr>
          <p:spPr>
            <a:xfrm>
              <a:off x="3696761" y="3794099"/>
              <a:ext cx="82653" cy="78661"/>
            </a:xfrm>
            <a:custGeom>
              <a:rect b="b" l="l" r="r" t="t"/>
              <a:pathLst>
                <a:path extrusionOk="0" h="2483" w="2609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45"/>
            <p:cNvSpPr/>
            <p:nvPr/>
          </p:nvSpPr>
          <p:spPr>
            <a:xfrm>
              <a:off x="3560600" y="3916574"/>
              <a:ext cx="352345" cy="210419"/>
            </a:xfrm>
            <a:custGeom>
              <a:rect b="b" l="l" r="r" t="t"/>
              <a:pathLst>
                <a:path extrusionOk="0" h="6642" w="11122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9" name="Google Shape;2069;p45"/>
          <p:cNvGrpSpPr/>
          <p:nvPr/>
        </p:nvGrpSpPr>
        <p:grpSpPr>
          <a:xfrm>
            <a:off x="5790556" y="4261252"/>
            <a:ext cx="279513" cy="356083"/>
            <a:chOff x="5790556" y="4261252"/>
            <a:chExt cx="279513" cy="356083"/>
          </a:xfrm>
        </p:grpSpPr>
        <p:sp>
          <p:nvSpPr>
            <p:cNvPr id="2070" name="Google Shape;2070;p45"/>
            <p:cNvSpPr/>
            <p:nvPr/>
          </p:nvSpPr>
          <p:spPr>
            <a:xfrm>
              <a:off x="5892027" y="4400423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5"/>
            <p:cNvSpPr/>
            <p:nvPr/>
          </p:nvSpPr>
          <p:spPr>
            <a:xfrm>
              <a:off x="5959157" y="4400423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5"/>
            <p:cNvSpPr/>
            <p:nvPr/>
          </p:nvSpPr>
          <p:spPr>
            <a:xfrm>
              <a:off x="5907867" y="4450667"/>
              <a:ext cx="45651" cy="16157"/>
            </a:xfrm>
            <a:custGeom>
              <a:rect b="b" l="l" r="r" t="t"/>
              <a:pathLst>
                <a:path extrusionOk="0" h="510" w="1441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27"/>
                    <a:pt x="441" y="510"/>
                    <a:pt x="691" y="510"/>
                  </a:cubicBezTo>
                  <a:cubicBezTo>
                    <a:pt x="965" y="510"/>
                    <a:pt x="1203" y="427"/>
                    <a:pt x="1334" y="284"/>
                  </a:cubicBezTo>
                  <a:cubicBezTo>
                    <a:pt x="1441" y="212"/>
                    <a:pt x="1441" y="105"/>
                    <a:pt x="1358" y="46"/>
                  </a:cubicBezTo>
                  <a:cubicBezTo>
                    <a:pt x="1328" y="16"/>
                    <a:pt x="1289" y="1"/>
                    <a:pt x="1249" y="1"/>
                  </a:cubicBezTo>
                  <a:cubicBezTo>
                    <a:pt x="1209" y="1"/>
                    <a:pt x="1167" y="16"/>
                    <a:pt x="1131" y="46"/>
                  </a:cubicBezTo>
                  <a:cubicBezTo>
                    <a:pt x="1060" y="105"/>
                    <a:pt x="917" y="188"/>
                    <a:pt x="715" y="188"/>
                  </a:cubicBezTo>
                  <a:cubicBezTo>
                    <a:pt x="500" y="188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5"/>
            <p:cNvSpPr/>
            <p:nvPr/>
          </p:nvSpPr>
          <p:spPr>
            <a:xfrm>
              <a:off x="5790556" y="4261252"/>
              <a:ext cx="279513" cy="356083"/>
            </a:xfrm>
            <a:custGeom>
              <a:rect b="b" l="l" r="r" t="t"/>
              <a:pathLst>
                <a:path extrusionOk="0" h="11240" w="8823">
                  <a:moveTo>
                    <a:pt x="4441" y="2893"/>
                  </a:moveTo>
                  <a:cubicBezTo>
                    <a:pt x="4608" y="3048"/>
                    <a:pt x="4787" y="3203"/>
                    <a:pt x="4965" y="3334"/>
                  </a:cubicBezTo>
                  <a:lnTo>
                    <a:pt x="3906" y="3334"/>
                  </a:lnTo>
                  <a:cubicBezTo>
                    <a:pt x="4084" y="3203"/>
                    <a:pt x="4251" y="3048"/>
                    <a:pt x="4441" y="2893"/>
                  </a:cubicBezTo>
                  <a:close/>
                  <a:moveTo>
                    <a:pt x="6215" y="810"/>
                  </a:moveTo>
                  <a:cubicBezTo>
                    <a:pt x="6954" y="1262"/>
                    <a:pt x="7430" y="1976"/>
                    <a:pt x="7430" y="2798"/>
                  </a:cubicBezTo>
                  <a:cubicBezTo>
                    <a:pt x="7430" y="3310"/>
                    <a:pt x="7251" y="3798"/>
                    <a:pt x="6894" y="4203"/>
                  </a:cubicBezTo>
                  <a:cubicBezTo>
                    <a:pt x="6632" y="4060"/>
                    <a:pt x="5727" y="3608"/>
                    <a:pt x="4668" y="2655"/>
                  </a:cubicBezTo>
                  <a:cubicBezTo>
                    <a:pt x="5192" y="2155"/>
                    <a:pt x="5727" y="1548"/>
                    <a:pt x="6215" y="810"/>
                  </a:cubicBezTo>
                  <a:close/>
                  <a:moveTo>
                    <a:pt x="4430" y="333"/>
                  </a:moveTo>
                  <a:cubicBezTo>
                    <a:pt x="4977" y="333"/>
                    <a:pt x="5477" y="441"/>
                    <a:pt x="5930" y="667"/>
                  </a:cubicBezTo>
                  <a:cubicBezTo>
                    <a:pt x="4322" y="3012"/>
                    <a:pt x="2346" y="4036"/>
                    <a:pt x="1953" y="4215"/>
                  </a:cubicBezTo>
                  <a:cubicBezTo>
                    <a:pt x="1620" y="3786"/>
                    <a:pt x="1417" y="3310"/>
                    <a:pt x="1417" y="2798"/>
                  </a:cubicBezTo>
                  <a:cubicBezTo>
                    <a:pt x="1417" y="1429"/>
                    <a:pt x="2763" y="333"/>
                    <a:pt x="4430" y="333"/>
                  </a:cubicBezTo>
                  <a:close/>
                  <a:moveTo>
                    <a:pt x="5370" y="3643"/>
                  </a:moveTo>
                  <a:cubicBezTo>
                    <a:pt x="6037" y="4143"/>
                    <a:pt x="6561" y="4393"/>
                    <a:pt x="6739" y="4477"/>
                  </a:cubicBezTo>
                  <a:cubicBezTo>
                    <a:pt x="6799" y="4513"/>
                    <a:pt x="6858" y="4524"/>
                    <a:pt x="6930" y="4524"/>
                  </a:cubicBezTo>
                  <a:cubicBezTo>
                    <a:pt x="7073" y="4524"/>
                    <a:pt x="7216" y="4632"/>
                    <a:pt x="7227" y="4774"/>
                  </a:cubicBezTo>
                  <a:cubicBezTo>
                    <a:pt x="7239" y="4858"/>
                    <a:pt x="7216" y="4929"/>
                    <a:pt x="7156" y="4989"/>
                  </a:cubicBezTo>
                  <a:cubicBezTo>
                    <a:pt x="7097" y="5048"/>
                    <a:pt x="7013" y="5072"/>
                    <a:pt x="6942" y="5072"/>
                  </a:cubicBezTo>
                  <a:lnTo>
                    <a:pt x="6835" y="5072"/>
                  </a:lnTo>
                  <a:lnTo>
                    <a:pt x="6835" y="5060"/>
                  </a:lnTo>
                  <a:cubicBezTo>
                    <a:pt x="6835" y="4977"/>
                    <a:pt x="6763" y="4894"/>
                    <a:pt x="6680" y="4894"/>
                  </a:cubicBezTo>
                  <a:cubicBezTo>
                    <a:pt x="6585" y="4894"/>
                    <a:pt x="6513" y="4977"/>
                    <a:pt x="6513" y="5060"/>
                  </a:cubicBezTo>
                  <a:lnTo>
                    <a:pt x="6513" y="5251"/>
                  </a:lnTo>
                  <a:lnTo>
                    <a:pt x="6323" y="5251"/>
                  </a:lnTo>
                  <a:cubicBezTo>
                    <a:pt x="6227" y="5251"/>
                    <a:pt x="6156" y="5334"/>
                    <a:pt x="6156" y="5417"/>
                  </a:cubicBezTo>
                  <a:cubicBezTo>
                    <a:pt x="6156" y="5513"/>
                    <a:pt x="6227" y="5584"/>
                    <a:pt x="6323" y="5584"/>
                  </a:cubicBezTo>
                  <a:lnTo>
                    <a:pt x="6513" y="5584"/>
                  </a:lnTo>
                  <a:lnTo>
                    <a:pt x="6513" y="6656"/>
                  </a:lnTo>
                  <a:cubicBezTo>
                    <a:pt x="6549" y="7834"/>
                    <a:pt x="5608" y="8787"/>
                    <a:pt x="4430" y="8787"/>
                  </a:cubicBezTo>
                  <a:cubicBezTo>
                    <a:pt x="3251" y="8787"/>
                    <a:pt x="2298" y="7834"/>
                    <a:pt x="2298" y="6656"/>
                  </a:cubicBezTo>
                  <a:lnTo>
                    <a:pt x="2298" y="5584"/>
                  </a:lnTo>
                  <a:lnTo>
                    <a:pt x="5644" y="5584"/>
                  </a:lnTo>
                  <a:cubicBezTo>
                    <a:pt x="5739" y="5584"/>
                    <a:pt x="5811" y="5513"/>
                    <a:pt x="5811" y="5417"/>
                  </a:cubicBezTo>
                  <a:cubicBezTo>
                    <a:pt x="5811" y="5334"/>
                    <a:pt x="5739" y="5251"/>
                    <a:pt x="5644" y="5251"/>
                  </a:cubicBezTo>
                  <a:lnTo>
                    <a:pt x="2298" y="5251"/>
                  </a:lnTo>
                  <a:lnTo>
                    <a:pt x="2298" y="5060"/>
                  </a:lnTo>
                  <a:cubicBezTo>
                    <a:pt x="2298" y="4977"/>
                    <a:pt x="2227" y="4894"/>
                    <a:pt x="2132" y="4894"/>
                  </a:cubicBezTo>
                  <a:cubicBezTo>
                    <a:pt x="2048" y="4894"/>
                    <a:pt x="1977" y="4977"/>
                    <a:pt x="1977" y="5060"/>
                  </a:cubicBezTo>
                  <a:lnTo>
                    <a:pt x="1977" y="5072"/>
                  </a:lnTo>
                  <a:lnTo>
                    <a:pt x="1870" y="5072"/>
                  </a:lnTo>
                  <a:cubicBezTo>
                    <a:pt x="1798" y="5072"/>
                    <a:pt x="1715" y="5048"/>
                    <a:pt x="1655" y="4989"/>
                  </a:cubicBezTo>
                  <a:cubicBezTo>
                    <a:pt x="1596" y="4929"/>
                    <a:pt x="1584" y="4858"/>
                    <a:pt x="1584" y="4774"/>
                  </a:cubicBezTo>
                  <a:cubicBezTo>
                    <a:pt x="1596" y="4643"/>
                    <a:pt x="1739" y="4524"/>
                    <a:pt x="1882" y="4524"/>
                  </a:cubicBezTo>
                  <a:cubicBezTo>
                    <a:pt x="1953" y="4524"/>
                    <a:pt x="2013" y="4513"/>
                    <a:pt x="2072" y="4477"/>
                  </a:cubicBezTo>
                  <a:cubicBezTo>
                    <a:pt x="2251" y="4393"/>
                    <a:pt x="2775" y="4143"/>
                    <a:pt x="3441" y="3643"/>
                  </a:cubicBezTo>
                  <a:close/>
                  <a:moveTo>
                    <a:pt x="4418" y="0"/>
                  </a:moveTo>
                  <a:cubicBezTo>
                    <a:pt x="2584" y="0"/>
                    <a:pt x="1084" y="1250"/>
                    <a:pt x="1084" y="2798"/>
                  </a:cubicBezTo>
                  <a:cubicBezTo>
                    <a:pt x="1084" y="3334"/>
                    <a:pt x="1262" y="3846"/>
                    <a:pt x="1584" y="4286"/>
                  </a:cubicBezTo>
                  <a:cubicBezTo>
                    <a:pt x="1405" y="4382"/>
                    <a:pt x="1274" y="4560"/>
                    <a:pt x="1262" y="4763"/>
                  </a:cubicBezTo>
                  <a:cubicBezTo>
                    <a:pt x="1239" y="4929"/>
                    <a:pt x="1298" y="5108"/>
                    <a:pt x="1405" y="5227"/>
                  </a:cubicBezTo>
                  <a:cubicBezTo>
                    <a:pt x="1524" y="5346"/>
                    <a:pt x="1691" y="5417"/>
                    <a:pt x="1858" y="5417"/>
                  </a:cubicBezTo>
                  <a:lnTo>
                    <a:pt x="1953" y="5417"/>
                  </a:lnTo>
                  <a:lnTo>
                    <a:pt x="1953" y="6668"/>
                  </a:lnTo>
                  <a:cubicBezTo>
                    <a:pt x="1953" y="7144"/>
                    <a:pt x="2096" y="7596"/>
                    <a:pt x="2334" y="7977"/>
                  </a:cubicBezTo>
                  <a:lnTo>
                    <a:pt x="881" y="8394"/>
                  </a:lnTo>
                  <a:cubicBezTo>
                    <a:pt x="369" y="8537"/>
                    <a:pt x="0" y="9037"/>
                    <a:pt x="0" y="9573"/>
                  </a:cubicBezTo>
                  <a:lnTo>
                    <a:pt x="0" y="11073"/>
                  </a:lnTo>
                  <a:cubicBezTo>
                    <a:pt x="0" y="11156"/>
                    <a:pt x="84" y="11240"/>
                    <a:pt x="167" y="11240"/>
                  </a:cubicBezTo>
                  <a:cubicBezTo>
                    <a:pt x="262" y="11240"/>
                    <a:pt x="334" y="11156"/>
                    <a:pt x="334" y="11073"/>
                  </a:cubicBezTo>
                  <a:lnTo>
                    <a:pt x="334" y="9573"/>
                  </a:lnTo>
                  <a:cubicBezTo>
                    <a:pt x="334" y="9180"/>
                    <a:pt x="596" y="8823"/>
                    <a:pt x="977" y="8715"/>
                  </a:cubicBezTo>
                  <a:lnTo>
                    <a:pt x="1405" y="8584"/>
                  </a:lnTo>
                  <a:lnTo>
                    <a:pt x="1405" y="11073"/>
                  </a:lnTo>
                  <a:cubicBezTo>
                    <a:pt x="1405" y="11156"/>
                    <a:pt x="1477" y="11240"/>
                    <a:pt x="1572" y="11240"/>
                  </a:cubicBezTo>
                  <a:cubicBezTo>
                    <a:pt x="1655" y="11240"/>
                    <a:pt x="1727" y="11156"/>
                    <a:pt x="1727" y="11073"/>
                  </a:cubicBezTo>
                  <a:lnTo>
                    <a:pt x="1727" y="8501"/>
                  </a:lnTo>
                  <a:lnTo>
                    <a:pt x="2525" y="8263"/>
                  </a:lnTo>
                  <a:cubicBezTo>
                    <a:pt x="2560" y="8299"/>
                    <a:pt x="2596" y="8346"/>
                    <a:pt x="2644" y="8394"/>
                  </a:cubicBezTo>
                  <a:lnTo>
                    <a:pt x="2644" y="8954"/>
                  </a:lnTo>
                  <a:cubicBezTo>
                    <a:pt x="2644" y="9049"/>
                    <a:pt x="2715" y="9120"/>
                    <a:pt x="2798" y="9120"/>
                  </a:cubicBezTo>
                  <a:cubicBezTo>
                    <a:pt x="2894" y="9120"/>
                    <a:pt x="2965" y="9049"/>
                    <a:pt x="2965" y="8954"/>
                  </a:cubicBezTo>
                  <a:lnTo>
                    <a:pt x="2965" y="8680"/>
                  </a:lnTo>
                  <a:cubicBezTo>
                    <a:pt x="3370" y="8954"/>
                    <a:pt x="3858" y="9120"/>
                    <a:pt x="4382" y="9120"/>
                  </a:cubicBezTo>
                  <a:cubicBezTo>
                    <a:pt x="4906" y="9120"/>
                    <a:pt x="5394" y="8954"/>
                    <a:pt x="5799" y="8680"/>
                  </a:cubicBezTo>
                  <a:lnTo>
                    <a:pt x="5799" y="11073"/>
                  </a:lnTo>
                  <a:cubicBezTo>
                    <a:pt x="5799" y="11156"/>
                    <a:pt x="5870" y="11240"/>
                    <a:pt x="5954" y="11240"/>
                  </a:cubicBezTo>
                  <a:cubicBezTo>
                    <a:pt x="6049" y="11240"/>
                    <a:pt x="6120" y="11156"/>
                    <a:pt x="6120" y="11073"/>
                  </a:cubicBezTo>
                  <a:lnTo>
                    <a:pt x="6120" y="8394"/>
                  </a:lnTo>
                  <a:cubicBezTo>
                    <a:pt x="6168" y="8346"/>
                    <a:pt x="6192" y="8299"/>
                    <a:pt x="6239" y="8263"/>
                  </a:cubicBezTo>
                  <a:lnTo>
                    <a:pt x="7025" y="8477"/>
                  </a:lnTo>
                  <a:lnTo>
                    <a:pt x="7025" y="11061"/>
                  </a:lnTo>
                  <a:cubicBezTo>
                    <a:pt x="7025" y="11144"/>
                    <a:pt x="7108" y="11216"/>
                    <a:pt x="7192" y="11216"/>
                  </a:cubicBezTo>
                  <a:cubicBezTo>
                    <a:pt x="7287" y="11216"/>
                    <a:pt x="7358" y="11144"/>
                    <a:pt x="7358" y="11061"/>
                  </a:cubicBezTo>
                  <a:lnTo>
                    <a:pt x="7358" y="8573"/>
                  </a:lnTo>
                  <a:lnTo>
                    <a:pt x="7787" y="8704"/>
                  </a:lnTo>
                  <a:cubicBezTo>
                    <a:pt x="8156" y="8811"/>
                    <a:pt x="8430" y="9168"/>
                    <a:pt x="8430" y="9549"/>
                  </a:cubicBezTo>
                  <a:lnTo>
                    <a:pt x="8430" y="11061"/>
                  </a:lnTo>
                  <a:cubicBezTo>
                    <a:pt x="8430" y="11144"/>
                    <a:pt x="8501" y="11216"/>
                    <a:pt x="8597" y="11216"/>
                  </a:cubicBezTo>
                  <a:cubicBezTo>
                    <a:pt x="8680" y="11216"/>
                    <a:pt x="8751" y="11144"/>
                    <a:pt x="8751" y="11061"/>
                  </a:cubicBezTo>
                  <a:lnTo>
                    <a:pt x="8751" y="9549"/>
                  </a:lnTo>
                  <a:cubicBezTo>
                    <a:pt x="8823" y="9037"/>
                    <a:pt x="8466" y="8549"/>
                    <a:pt x="7942" y="8394"/>
                  </a:cubicBezTo>
                  <a:lnTo>
                    <a:pt x="6501" y="7977"/>
                  </a:lnTo>
                  <a:cubicBezTo>
                    <a:pt x="6739" y="7608"/>
                    <a:pt x="6870" y="7144"/>
                    <a:pt x="6870" y="6668"/>
                  </a:cubicBezTo>
                  <a:lnTo>
                    <a:pt x="6870" y="5417"/>
                  </a:lnTo>
                  <a:lnTo>
                    <a:pt x="6977" y="5417"/>
                  </a:lnTo>
                  <a:cubicBezTo>
                    <a:pt x="7132" y="5417"/>
                    <a:pt x="7299" y="5346"/>
                    <a:pt x="7418" y="5227"/>
                  </a:cubicBezTo>
                  <a:cubicBezTo>
                    <a:pt x="7537" y="5108"/>
                    <a:pt x="7585" y="4929"/>
                    <a:pt x="7573" y="4763"/>
                  </a:cubicBezTo>
                  <a:cubicBezTo>
                    <a:pt x="7549" y="4560"/>
                    <a:pt x="7418" y="4393"/>
                    <a:pt x="7239" y="4286"/>
                  </a:cubicBezTo>
                  <a:cubicBezTo>
                    <a:pt x="7573" y="3846"/>
                    <a:pt x="7751" y="3334"/>
                    <a:pt x="7751" y="2798"/>
                  </a:cubicBezTo>
                  <a:cubicBezTo>
                    <a:pt x="7751" y="1250"/>
                    <a:pt x="6263" y="0"/>
                    <a:pt x="44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5"/>
            <p:cNvSpPr/>
            <p:nvPr/>
          </p:nvSpPr>
          <p:spPr>
            <a:xfrm>
              <a:off x="5875807" y="4562244"/>
              <a:ext cx="10201" cy="55092"/>
            </a:xfrm>
            <a:custGeom>
              <a:rect b="b" l="l" r="r" t="t"/>
              <a:pathLst>
                <a:path extrusionOk="0" h="1739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572"/>
                  </a:lnTo>
                  <a:cubicBezTo>
                    <a:pt x="0" y="1667"/>
                    <a:pt x="72" y="1739"/>
                    <a:pt x="155" y="1739"/>
                  </a:cubicBezTo>
                  <a:cubicBezTo>
                    <a:pt x="250" y="1739"/>
                    <a:pt x="322" y="1667"/>
                    <a:pt x="322" y="1572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5"/>
            <p:cNvSpPr/>
            <p:nvPr/>
          </p:nvSpPr>
          <p:spPr>
            <a:xfrm>
              <a:off x="5925576" y="4567883"/>
              <a:ext cx="10613" cy="10233"/>
            </a:xfrm>
            <a:custGeom>
              <a:rect b="b" l="l" r="r" t="t"/>
              <a:pathLst>
                <a:path extrusionOk="0" h="323" w="335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56"/>
                  </a:cubicBezTo>
                  <a:cubicBezTo>
                    <a:pt x="334" y="60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5"/>
            <p:cNvSpPr/>
            <p:nvPr/>
          </p:nvSpPr>
          <p:spPr>
            <a:xfrm>
              <a:off x="5925576" y="4600703"/>
              <a:ext cx="10613" cy="10613"/>
            </a:xfrm>
            <a:custGeom>
              <a:rect b="b" l="l" r="r" t="t"/>
              <a:pathLst>
                <a:path extrusionOk="0" h="335" w="335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7" name="Google Shape;2077;p45"/>
          <p:cNvGrpSpPr/>
          <p:nvPr/>
        </p:nvGrpSpPr>
        <p:grpSpPr>
          <a:xfrm>
            <a:off x="5341333" y="4261252"/>
            <a:ext cx="278752" cy="356463"/>
            <a:chOff x="5341333" y="4261252"/>
            <a:chExt cx="278752" cy="356463"/>
          </a:xfrm>
        </p:grpSpPr>
        <p:sp>
          <p:nvSpPr>
            <p:cNvPr id="2078" name="Google Shape;2078;p45"/>
            <p:cNvSpPr/>
            <p:nvPr/>
          </p:nvSpPr>
          <p:spPr>
            <a:xfrm>
              <a:off x="5442773" y="4383442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5"/>
            <p:cNvSpPr/>
            <p:nvPr/>
          </p:nvSpPr>
          <p:spPr>
            <a:xfrm>
              <a:off x="5509174" y="4383442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50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45"/>
            <p:cNvSpPr/>
            <p:nvPr/>
          </p:nvSpPr>
          <p:spPr>
            <a:xfrm>
              <a:off x="5458232" y="4422377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9" y="1"/>
                  </a:moveTo>
                  <a:cubicBezTo>
                    <a:pt x="147" y="1"/>
                    <a:pt x="102" y="16"/>
                    <a:pt x="61" y="46"/>
                  </a:cubicBezTo>
                  <a:cubicBezTo>
                    <a:pt x="1" y="105"/>
                    <a:pt x="1" y="212"/>
                    <a:pt x="61" y="284"/>
                  </a:cubicBezTo>
                  <a:cubicBezTo>
                    <a:pt x="215" y="427"/>
                    <a:pt x="453" y="510"/>
                    <a:pt x="703" y="510"/>
                  </a:cubicBezTo>
                  <a:cubicBezTo>
                    <a:pt x="953" y="510"/>
                    <a:pt x="1215" y="427"/>
                    <a:pt x="1346" y="284"/>
                  </a:cubicBezTo>
                  <a:cubicBezTo>
                    <a:pt x="1430" y="224"/>
                    <a:pt x="1430" y="129"/>
                    <a:pt x="1370" y="46"/>
                  </a:cubicBezTo>
                  <a:cubicBezTo>
                    <a:pt x="1340" y="16"/>
                    <a:pt x="1302" y="1"/>
                    <a:pt x="1260" y="1"/>
                  </a:cubicBezTo>
                  <a:cubicBezTo>
                    <a:pt x="1218" y="1"/>
                    <a:pt x="1174" y="16"/>
                    <a:pt x="1132" y="46"/>
                  </a:cubicBezTo>
                  <a:cubicBezTo>
                    <a:pt x="1073" y="105"/>
                    <a:pt x="930" y="189"/>
                    <a:pt x="715" y="189"/>
                  </a:cubicBezTo>
                  <a:cubicBezTo>
                    <a:pt x="513" y="189"/>
                    <a:pt x="358" y="105"/>
                    <a:pt x="299" y="46"/>
                  </a:cubicBezTo>
                  <a:cubicBezTo>
                    <a:pt x="269" y="16"/>
                    <a:pt x="230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45"/>
            <p:cNvSpPr/>
            <p:nvPr/>
          </p:nvSpPr>
          <p:spPr>
            <a:xfrm>
              <a:off x="5437134" y="4572793"/>
              <a:ext cx="10581" cy="44162"/>
            </a:xfrm>
            <a:custGeom>
              <a:rect b="b" l="l" r="r" t="t"/>
              <a:pathLst>
                <a:path extrusionOk="0" h="1394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94"/>
                    <a:pt x="167" y="1394"/>
                  </a:cubicBezTo>
                  <a:cubicBezTo>
                    <a:pt x="250" y="1394"/>
                    <a:pt x="334" y="1310"/>
                    <a:pt x="334" y="1227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5"/>
            <p:cNvSpPr/>
            <p:nvPr/>
          </p:nvSpPr>
          <p:spPr>
            <a:xfrm>
              <a:off x="5341333" y="4261252"/>
              <a:ext cx="278752" cy="356463"/>
            </a:xfrm>
            <a:custGeom>
              <a:rect b="b" l="l" r="r" t="t"/>
              <a:pathLst>
                <a:path extrusionOk="0" h="11252" w="8799">
                  <a:moveTo>
                    <a:pt x="4941" y="333"/>
                  </a:moveTo>
                  <a:cubicBezTo>
                    <a:pt x="4941" y="333"/>
                    <a:pt x="4953" y="333"/>
                    <a:pt x="4953" y="345"/>
                  </a:cubicBezTo>
                  <a:lnTo>
                    <a:pt x="4953" y="1084"/>
                  </a:lnTo>
                  <a:cubicBezTo>
                    <a:pt x="4953" y="1250"/>
                    <a:pt x="4894" y="1417"/>
                    <a:pt x="4798" y="1536"/>
                  </a:cubicBezTo>
                  <a:lnTo>
                    <a:pt x="4429" y="2000"/>
                  </a:lnTo>
                  <a:lnTo>
                    <a:pt x="4393" y="2000"/>
                  </a:lnTo>
                  <a:lnTo>
                    <a:pt x="4024" y="1536"/>
                  </a:lnTo>
                  <a:cubicBezTo>
                    <a:pt x="3917" y="1417"/>
                    <a:pt x="3858" y="1250"/>
                    <a:pt x="3858" y="1084"/>
                  </a:cubicBezTo>
                  <a:lnTo>
                    <a:pt x="3893" y="333"/>
                  </a:lnTo>
                  <a:close/>
                  <a:moveTo>
                    <a:pt x="2310" y="3143"/>
                  </a:moveTo>
                  <a:lnTo>
                    <a:pt x="2310" y="3500"/>
                  </a:lnTo>
                  <a:cubicBezTo>
                    <a:pt x="2310" y="3608"/>
                    <a:pt x="2227" y="3691"/>
                    <a:pt x="2119" y="3691"/>
                  </a:cubicBezTo>
                  <a:lnTo>
                    <a:pt x="1941" y="3691"/>
                  </a:lnTo>
                  <a:lnTo>
                    <a:pt x="1941" y="3143"/>
                  </a:lnTo>
                  <a:close/>
                  <a:moveTo>
                    <a:pt x="6894" y="3143"/>
                  </a:moveTo>
                  <a:lnTo>
                    <a:pt x="6894" y="3691"/>
                  </a:lnTo>
                  <a:lnTo>
                    <a:pt x="6703" y="3691"/>
                  </a:lnTo>
                  <a:cubicBezTo>
                    <a:pt x="6596" y="3691"/>
                    <a:pt x="6513" y="3608"/>
                    <a:pt x="6513" y="3500"/>
                  </a:cubicBezTo>
                  <a:lnTo>
                    <a:pt x="6513" y="3143"/>
                  </a:lnTo>
                  <a:close/>
                  <a:moveTo>
                    <a:pt x="1607" y="3191"/>
                  </a:moveTo>
                  <a:lnTo>
                    <a:pt x="1607" y="3751"/>
                  </a:lnTo>
                  <a:cubicBezTo>
                    <a:pt x="1417" y="3846"/>
                    <a:pt x="1286" y="4012"/>
                    <a:pt x="1274" y="4227"/>
                  </a:cubicBezTo>
                  <a:cubicBezTo>
                    <a:pt x="1250" y="4393"/>
                    <a:pt x="1310" y="4572"/>
                    <a:pt x="1417" y="4691"/>
                  </a:cubicBezTo>
                  <a:cubicBezTo>
                    <a:pt x="1536" y="4810"/>
                    <a:pt x="1703" y="4882"/>
                    <a:pt x="1869" y="4882"/>
                  </a:cubicBezTo>
                  <a:lnTo>
                    <a:pt x="1976" y="4882"/>
                  </a:lnTo>
                  <a:cubicBezTo>
                    <a:pt x="2012" y="5132"/>
                    <a:pt x="2096" y="5394"/>
                    <a:pt x="2203" y="5608"/>
                  </a:cubicBezTo>
                  <a:lnTo>
                    <a:pt x="1953" y="5608"/>
                  </a:lnTo>
                  <a:lnTo>
                    <a:pt x="1953" y="5632"/>
                  </a:lnTo>
                  <a:cubicBezTo>
                    <a:pt x="1274" y="5632"/>
                    <a:pt x="703" y="5072"/>
                    <a:pt x="703" y="4382"/>
                  </a:cubicBezTo>
                  <a:cubicBezTo>
                    <a:pt x="703" y="3810"/>
                    <a:pt x="1084" y="3334"/>
                    <a:pt x="1607" y="3191"/>
                  </a:cubicBezTo>
                  <a:close/>
                  <a:moveTo>
                    <a:pt x="7239" y="3194"/>
                  </a:moveTo>
                  <a:cubicBezTo>
                    <a:pt x="7745" y="3341"/>
                    <a:pt x="8132" y="3814"/>
                    <a:pt x="8132" y="4382"/>
                  </a:cubicBezTo>
                  <a:cubicBezTo>
                    <a:pt x="8132" y="5060"/>
                    <a:pt x="7572" y="5632"/>
                    <a:pt x="6882" y="5632"/>
                  </a:cubicBezTo>
                  <a:lnTo>
                    <a:pt x="6620" y="5632"/>
                  </a:lnTo>
                  <a:cubicBezTo>
                    <a:pt x="6727" y="5405"/>
                    <a:pt x="6799" y="5155"/>
                    <a:pt x="6846" y="4894"/>
                  </a:cubicBezTo>
                  <a:lnTo>
                    <a:pt x="6953" y="4894"/>
                  </a:lnTo>
                  <a:cubicBezTo>
                    <a:pt x="7275" y="4894"/>
                    <a:pt x="7549" y="4655"/>
                    <a:pt x="7572" y="4358"/>
                  </a:cubicBezTo>
                  <a:cubicBezTo>
                    <a:pt x="7596" y="4203"/>
                    <a:pt x="7537" y="4024"/>
                    <a:pt x="7430" y="3905"/>
                  </a:cubicBezTo>
                  <a:cubicBezTo>
                    <a:pt x="7370" y="3846"/>
                    <a:pt x="7310" y="3798"/>
                    <a:pt x="7239" y="3751"/>
                  </a:cubicBezTo>
                  <a:lnTo>
                    <a:pt x="7239" y="3194"/>
                  </a:lnTo>
                  <a:close/>
                  <a:moveTo>
                    <a:pt x="5239" y="655"/>
                  </a:moveTo>
                  <a:cubicBezTo>
                    <a:pt x="5703" y="822"/>
                    <a:pt x="6096" y="1084"/>
                    <a:pt x="6406" y="1465"/>
                  </a:cubicBezTo>
                  <a:cubicBezTo>
                    <a:pt x="6727" y="1846"/>
                    <a:pt x="6929" y="2322"/>
                    <a:pt x="7001" y="2810"/>
                  </a:cubicBezTo>
                  <a:lnTo>
                    <a:pt x="5953" y="2810"/>
                  </a:lnTo>
                  <a:cubicBezTo>
                    <a:pt x="5870" y="2810"/>
                    <a:pt x="5798" y="2893"/>
                    <a:pt x="5798" y="2977"/>
                  </a:cubicBezTo>
                  <a:cubicBezTo>
                    <a:pt x="5798" y="3072"/>
                    <a:pt x="5870" y="3143"/>
                    <a:pt x="5953" y="3143"/>
                  </a:cubicBezTo>
                  <a:lnTo>
                    <a:pt x="6144" y="3143"/>
                  </a:lnTo>
                  <a:lnTo>
                    <a:pt x="6144" y="3500"/>
                  </a:lnTo>
                  <a:cubicBezTo>
                    <a:pt x="6144" y="3786"/>
                    <a:pt x="6382" y="4024"/>
                    <a:pt x="6668" y="4024"/>
                  </a:cubicBezTo>
                  <a:lnTo>
                    <a:pt x="6941" y="4024"/>
                  </a:lnTo>
                  <a:cubicBezTo>
                    <a:pt x="7013" y="4024"/>
                    <a:pt x="7084" y="4048"/>
                    <a:pt x="7144" y="4108"/>
                  </a:cubicBezTo>
                  <a:cubicBezTo>
                    <a:pt x="7203" y="4167"/>
                    <a:pt x="7227" y="4239"/>
                    <a:pt x="7227" y="4322"/>
                  </a:cubicBezTo>
                  <a:cubicBezTo>
                    <a:pt x="7203" y="4453"/>
                    <a:pt x="7072" y="4572"/>
                    <a:pt x="6929" y="4572"/>
                  </a:cubicBezTo>
                  <a:lnTo>
                    <a:pt x="6846" y="4572"/>
                  </a:lnTo>
                  <a:lnTo>
                    <a:pt x="6846" y="4560"/>
                  </a:lnTo>
                  <a:cubicBezTo>
                    <a:pt x="6846" y="4465"/>
                    <a:pt x="6775" y="4393"/>
                    <a:pt x="6691" y="4393"/>
                  </a:cubicBezTo>
                  <a:cubicBezTo>
                    <a:pt x="6596" y="4393"/>
                    <a:pt x="6525" y="4465"/>
                    <a:pt x="6525" y="4560"/>
                  </a:cubicBezTo>
                  <a:cubicBezTo>
                    <a:pt x="6537" y="5727"/>
                    <a:pt x="5584" y="6679"/>
                    <a:pt x="4405" y="6679"/>
                  </a:cubicBezTo>
                  <a:cubicBezTo>
                    <a:pt x="3239" y="6679"/>
                    <a:pt x="2286" y="5727"/>
                    <a:pt x="2286" y="4560"/>
                  </a:cubicBezTo>
                  <a:cubicBezTo>
                    <a:pt x="2286" y="4465"/>
                    <a:pt x="2203" y="4393"/>
                    <a:pt x="2119" y="4393"/>
                  </a:cubicBezTo>
                  <a:cubicBezTo>
                    <a:pt x="2024" y="4393"/>
                    <a:pt x="1953" y="4465"/>
                    <a:pt x="1953" y="4560"/>
                  </a:cubicBezTo>
                  <a:lnTo>
                    <a:pt x="1953" y="4572"/>
                  </a:lnTo>
                  <a:lnTo>
                    <a:pt x="1846" y="4572"/>
                  </a:lnTo>
                  <a:cubicBezTo>
                    <a:pt x="1774" y="4572"/>
                    <a:pt x="1703" y="4536"/>
                    <a:pt x="1643" y="4477"/>
                  </a:cubicBezTo>
                  <a:cubicBezTo>
                    <a:pt x="1584" y="4417"/>
                    <a:pt x="1572" y="4346"/>
                    <a:pt x="1572" y="4274"/>
                  </a:cubicBezTo>
                  <a:cubicBezTo>
                    <a:pt x="1584" y="4143"/>
                    <a:pt x="1715" y="4024"/>
                    <a:pt x="1869" y="4024"/>
                  </a:cubicBezTo>
                  <a:lnTo>
                    <a:pt x="2107" y="4024"/>
                  </a:lnTo>
                  <a:cubicBezTo>
                    <a:pt x="2381" y="4024"/>
                    <a:pt x="2619" y="3786"/>
                    <a:pt x="2619" y="3500"/>
                  </a:cubicBezTo>
                  <a:lnTo>
                    <a:pt x="2619" y="3143"/>
                  </a:lnTo>
                  <a:lnTo>
                    <a:pt x="5275" y="3143"/>
                  </a:lnTo>
                  <a:cubicBezTo>
                    <a:pt x="5358" y="3143"/>
                    <a:pt x="5441" y="3072"/>
                    <a:pt x="5441" y="2977"/>
                  </a:cubicBezTo>
                  <a:cubicBezTo>
                    <a:pt x="5441" y="2893"/>
                    <a:pt x="5358" y="2810"/>
                    <a:pt x="5275" y="2810"/>
                  </a:cubicBezTo>
                  <a:lnTo>
                    <a:pt x="1762" y="2810"/>
                  </a:lnTo>
                  <a:cubicBezTo>
                    <a:pt x="1822" y="2310"/>
                    <a:pt x="2024" y="1846"/>
                    <a:pt x="2357" y="1465"/>
                  </a:cubicBezTo>
                  <a:cubicBezTo>
                    <a:pt x="2667" y="1084"/>
                    <a:pt x="3072" y="810"/>
                    <a:pt x="3512" y="655"/>
                  </a:cubicBezTo>
                  <a:lnTo>
                    <a:pt x="3512" y="1084"/>
                  </a:lnTo>
                  <a:cubicBezTo>
                    <a:pt x="3512" y="1322"/>
                    <a:pt x="3596" y="1548"/>
                    <a:pt x="3739" y="1738"/>
                  </a:cubicBezTo>
                  <a:lnTo>
                    <a:pt x="4108" y="2203"/>
                  </a:lnTo>
                  <a:cubicBezTo>
                    <a:pt x="4167" y="2274"/>
                    <a:pt x="4274" y="2334"/>
                    <a:pt x="4382" y="2334"/>
                  </a:cubicBezTo>
                  <a:cubicBezTo>
                    <a:pt x="4489" y="2334"/>
                    <a:pt x="4572" y="2298"/>
                    <a:pt x="4643" y="2203"/>
                  </a:cubicBezTo>
                  <a:lnTo>
                    <a:pt x="5024" y="1738"/>
                  </a:lnTo>
                  <a:cubicBezTo>
                    <a:pt x="5167" y="1560"/>
                    <a:pt x="5239" y="1322"/>
                    <a:pt x="5239" y="1084"/>
                  </a:cubicBezTo>
                  <a:lnTo>
                    <a:pt x="5239" y="655"/>
                  </a:lnTo>
                  <a:close/>
                  <a:moveTo>
                    <a:pt x="5477" y="6763"/>
                  </a:moveTo>
                  <a:lnTo>
                    <a:pt x="5477" y="7953"/>
                  </a:lnTo>
                  <a:cubicBezTo>
                    <a:pt x="5215" y="8263"/>
                    <a:pt x="4822" y="8442"/>
                    <a:pt x="4405" y="8442"/>
                  </a:cubicBezTo>
                  <a:cubicBezTo>
                    <a:pt x="3989" y="8442"/>
                    <a:pt x="3608" y="8263"/>
                    <a:pt x="3334" y="7953"/>
                  </a:cubicBezTo>
                  <a:lnTo>
                    <a:pt x="3334" y="6763"/>
                  </a:lnTo>
                  <a:cubicBezTo>
                    <a:pt x="3667" y="6918"/>
                    <a:pt x="4024" y="7001"/>
                    <a:pt x="4405" y="7001"/>
                  </a:cubicBezTo>
                  <a:cubicBezTo>
                    <a:pt x="4798" y="7001"/>
                    <a:pt x="5155" y="6906"/>
                    <a:pt x="5477" y="6763"/>
                  </a:cubicBezTo>
                  <a:close/>
                  <a:moveTo>
                    <a:pt x="5477" y="8406"/>
                  </a:moveTo>
                  <a:lnTo>
                    <a:pt x="5477" y="8858"/>
                  </a:lnTo>
                  <a:cubicBezTo>
                    <a:pt x="5155" y="9049"/>
                    <a:pt x="4798" y="9144"/>
                    <a:pt x="4405" y="9144"/>
                  </a:cubicBezTo>
                  <a:cubicBezTo>
                    <a:pt x="4024" y="9144"/>
                    <a:pt x="3667" y="9037"/>
                    <a:pt x="3334" y="8858"/>
                  </a:cubicBezTo>
                  <a:lnTo>
                    <a:pt x="3334" y="8406"/>
                  </a:lnTo>
                  <a:cubicBezTo>
                    <a:pt x="3631" y="8644"/>
                    <a:pt x="4001" y="8763"/>
                    <a:pt x="4405" y="8763"/>
                  </a:cubicBezTo>
                  <a:cubicBezTo>
                    <a:pt x="4810" y="8763"/>
                    <a:pt x="5167" y="8632"/>
                    <a:pt x="5477" y="8406"/>
                  </a:cubicBezTo>
                  <a:close/>
                  <a:moveTo>
                    <a:pt x="3870" y="0"/>
                  </a:moveTo>
                  <a:cubicBezTo>
                    <a:pt x="3691" y="0"/>
                    <a:pt x="3548" y="131"/>
                    <a:pt x="3536" y="298"/>
                  </a:cubicBezTo>
                  <a:cubicBezTo>
                    <a:pt x="2977" y="464"/>
                    <a:pt x="2488" y="786"/>
                    <a:pt x="2107" y="1238"/>
                  </a:cubicBezTo>
                  <a:cubicBezTo>
                    <a:pt x="1715" y="1715"/>
                    <a:pt x="1476" y="2274"/>
                    <a:pt x="1417" y="2893"/>
                  </a:cubicBezTo>
                  <a:cubicBezTo>
                    <a:pt x="798" y="3096"/>
                    <a:pt x="345" y="3691"/>
                    <a:pt x="345" y="4382"/>
                  </a:cubicBezTo>
                  <a:cubicBezTo>
                    <a:pt x="345" y="5239"/>
                    <a:pt x="1048" y="5953"/>
                    <a:pt x="1929" y="5953"/>
                  </a:cubicBezTo>
                  <a:lnTo>
                    <a:pt x="2369" y="5953"/>
                  </a:lnTo>
                  <a:lnTo>
                    <a:pt x="2500" y="6132"/>
                  </a:lnTo>
                  <a:lnTo>
                    <a:pt x="1298" y="6846"/>
                  </a:lnTo>
                  <a:cubicBezTo>
                    <a:pt x="1167" y="6918"/>
                    <a:pt x="1072" y="7060"/>
                    <a:pt x="1060" y="7203"/>
                  </a:cubicBezTo>
                  <a:cubicBezTo>
                    <a:pt x="1036" y="7358"/>
                    <a:pt x="1072" y="7501"/>
                    <a:pt x="1167" y="7620"/>
                  </a:cubicBezTo>
                  <a:lnTo>
                    <a:pt x="1512" y="8037"/>
                  </a:lnTo>
                  <a:lnTo>
                    <a:pt x="1000" y="8192"/>
                  </a:lnTo>
                  <a:cubicBezTo>
                    <a:pt x="405" y="8370"/>
                    <a:pt x="0" y="8918"/>
                    <a:pt x="0" y="9525"/>
                  </a:cubicBezTo>
                  <a:lnTo>
                    <a:pt x="0" y="11073"/>
                  </a:lnTo>
                  <a:cubicBezTo>
                    <a:pt x="0" y="11168"/>
                    <a:pt x="83" y="11240"/>
                    <a:pt x="167" y="11240"/>
                  </a:cubicBezTo>
                  <a:cubicBezTo>
                    <a:pt x="262" y="11240"/>
                    <a:pt x="333" y="11168"/>
                    <a:pt x="333" y="11073"/>
                  </a:cubicBezTo>
                  <a:lnTo>
                    <a:pt x="333" y="9525"/>
                  </a:lnTo>
                  <a:cubicBezTo>
                    <a:pt x="333" y="9049"/>
                    <a:pt x="643" y="8632"/>
                    <a:pt x="1095" y="8501"/>
                  </a:cubicBezTo>
                  <a:lnTo>
                    <a:pt x="1726" y="8311"/>
                  </a:lnTo>
                  <a:lnTo>
                    <a:pt x="2203" y="8906"/>
                  </a:lnTo>
                  <a:cubicBezTo>
                    <a:pt x="2250" y="8965"/>
                    <a:pt x="2286" y="9049"/>
                    <a:pt x="2286" y="9120"/>
                  </a:cubicBezTo>
                  <a:lnTo>
                    <a:pt x="2286" y="11049"/>
                  </a:lnTo>
                  <a:cubicBezTo>
                    <a:pt x="2286" y="11132"/>
                    <a:pt x="2357" y="11204"/>
                    <a:pt x="2441" y="11204"/>
                  </a:cubicBezTo>
                  <a:cubicBezTo>
                    <a:pt x="2536" y="11204"/>
                    <a:pt x="2608" y="11132"/>
                    <a:pt x="2608" y="11049"/>
                  </a:cubicBezTo>
                  <a:lnTo>
                    <a:pt x="2608" y="9144"/>
                  </a:lnTo>
                  <a:cubicBezTo>
                    <a:pt x="2608" y="8977"/>
                    <a:pt x="2548" y="8823"/>
                    <a:pt x="2465" y="8704"/>
                  </a:cubicBezTo>
                  <a:lnTo>
                    <a:pt x="1417" y="7418"/>
                  </a:lnTo>
                  <a:cubicBezTo>
                    <a:pt x="1393" y="7370"/>
                    <a:pt x="1369" y="7322"/>
                    <a:pt x="1369" y="7263"/>
                  </a:cubicBezTo>
                  <a:cubicBezTo>
                    <a:pt x="1393" y="7203"/>
                    <a:pt x="1417" y="7156"/>
                    <a:pt x="1465" y="7132"/>
                  </a:cubicBezTo>
                  <a:lnTo>
                    <a:pt x="2727" y="6370"/>
                  </a:lnTo>
                  <a:cubicBezTo>
                    <a:pt x="2798" y="6441"/>
                    <a:pt x="2893" y="6501"/>
                    <a:pt x="2977" y="6560"/>
                  </a:cubicBezTo>
                  <a:lnTo>
                    <a:pt x="2977" y="9299"/>
                  </a:lnTo>
                  <a:cubicBezTo>
                    <a:pt x="2977" y="9394"/>
                    <a:pt x="3060" y="9466"/>
                    <a:pt x="3143" y="9466"/>
                  </a:cubicBezTo>
                  <a:cubicBezTo>
                    <a:pt x="3239" y="9466"/>
                    <a:pt x="3310" y="9394"/>
                    <a:pt x="3310" y="9299"/>
                  </a:cubicBezTo>
                  <a:lnTo>
                    <a:pt x="3310" y="9227"/>
                  </a:lnTo>
                  <a:cubicBezTo>
                    <a:pt x="3631" y="9394"/>
                    <a:pt x="4012" y="9477"/>
                    <a:pt x="4382" y="9477"/>
                  </a:cubicBezTo>
                  <a:cubicBezTo>
                    <a:pt x="4751" y="9477"/>
                    <a:pt x="5108" y="9394"/>
                    <a:pt x="5453" y="9227"/>
                  </a:cubicBezTo>
                  <a:lnTo>
                    <a:pt x="5453" y="11073"/>
                  </a:lnTo>
                  <a:cubicBezTo>
                    <a:pt x="5453" y="11156"/>
                    <a:pt x="5525" y="11240"/>
                    <a:pt x="5620" y="11240"/>
                  </a:cubicBezTo>
                  <a:cubicBezTo>
                    <a:pt x="5703" y="11240"/>
                    <a:pt x="5775" y="11156"/>
                    <a:pt x="5775" y="11073"/>
                  </a:cubicBezTo>
                  <a:lnTo>
                    <a:pt x="5775" y="6572"/>
                  </a:lnTo>
                  <a:cubicBezTo>
                    <a:pt x="5870" y="6513"/>
                    <a:pt x="5953" y="6441"/>
                    <a:pt x="6037" y="6382"/>
                  </a:cubicBezTo>
                  <a:lnTo>
                    <a:pt x="7299" y="7144"/>
                  </a:lnTo>
                  <a:cubicBezTo>
                    <a:pt x="7334" y="7180"/>
                    <a:pt x="7370" y="7215"/>
                    <a:pt x="7382" y="7275"/>
                  </a:cubicBezTo>
                  <a:cubicBezTo>
                    <a:pt x="7394" y="7334"/>
                    <a:pt x="7382" y="7382"/>
                    <a:pt x="7334" y="7430"/>
                  </a:cubicBezTo>
                  <a:lnTo>
                    <a:pt x="6298" y="8727"/>
                  </a:lnTo>
                  <a:cubicBezTo>
                    <a:pt x="6191" y="8834"/>
                    <a:pt x="6144" y="9001"/>
                    <a:pt x="6144" y="9156"/>
                  </a:cubicBezTo>
                  <a:lnTo>
                    <a:pt x="6144" y="11073"/>
                  </a:lnTo>
                  <a:cubicBezTo>
                    <a:pt x="6144" y="11156"/>
                    <a:pt x="6227" y="11240"/>
                    <a:pt x="6310" y="11240"/>
                  </a:cubicBezTo>
                  <a:cubicBezTo>
                    <a:pt x="6406" y="11240"/>
                    <a:pt x="6477" y="11156"/>
                    <a:pt x="6477" y="11073"/>
                  </a:cubicBezTo>
                  <a:lnTo>
                    <a:pt x="6477" y="9144"/>
                  </a:lnTo>
                  <a:cubicBezTo>
                    <a:pt x="6477" y="9049"/>
                    <a:pt x="6501" y="8977"/>
                    <a:pt x="6548" y="8918"/>
                  </a:cubicBezTo>
                  <a:lnTo>
                    <a:pt x="7025" y="8323"/>
                  </a:lnTo>
                  <a:lnTo>
                    <a:pt x="7668" y="8513"/>
                  </a:lnTo>
                  <a:cubicBezTo>
                    <a:pt x="8108" y="8644"/>
                    <a:pt x="8430" y="9061"/>
                    <a:pt x="8430" y="9537"/>
                  </a:cubicBezTo>
                  <a:lnTo>
                    <a:pt x="8430" y="11085"/>
                  </a:lnTo>
                  <a:cubicBezTo>
                    <a:pt x="8430" y="11180"/>
                    <a:pt x="8501" y="11251"/>
                    <a:pt x="8584" y="11251"/>
                  </a:cubicBezTo>
                  <a:cubicBezTo>
                    <a:pt x="8680" y="11251"/>
                    <a:pt x="8751" y="11180"/>
                    <a:pt x="8751" y="11085"/>
                  </a:cubicBezTo>
                  <a:lnTo>
                    <a:pt x="8751" y="9537"/>
                  </a:lnTo>
                  <a:cubicBezTo>
                    <a:pt x="8799" y="8906"/>
                    <a:pt x="8394" y="8346"/>
                    <a:pt x="7799" y="8192"/>
                  </a:cubicBezTo>
                  <a:lnTo>
                    <a:pt x="7299" y="8037"/>
                  </a:lnTo>
                  <a:lnTo>
                    <a:pt x="7632" y="7620"/>
                  </a:lnTo>
                  <a:cubicBezTo>
                    <a:pt x="7727" y="7501"/>
                    <a:pt x="7775" y="7358"/>
                    <a:pt x="7739" y="7203"/>
                  </a:cubicBezTo>
                  <a:cubicBezTo>
                    <a:pt x="7715" y="7060"/>
                    <a:pt x="7620" y="6941"/>
                    <a:pt x="7501" y="6846"/>
                  </a:cubicBezTo>
                  <a:lnTo>
                    <a:pt x="6298" y="6132"/>
                  </a:lnTo>
                  <a:lnTo>
                    <a:pt x="6429" y="5953"/>
                  </a:lnTo>
                  <a:lnTo>
                    <a:pt x="6882" y="5953"/>
                  </a:lnTo>
                  <a:cubicBezTo>
                    <a:pt x="7739" y="5953"/>
                    <a:pt x="8453" y="5251"/>
                    <a:pt x="8453" y="4382"/>
                  </a:cubicBezTo>
                  <a:cubicBezTo>
                    <a:pt x="8453" y="3691"/>
                    <a:pt x="8013" y="3096"/>
                    <a:pt x="7382" y="2893"/>
                  </a:cubicBezTo>
                  <a:cubicBezTo>
                    <a:pt x="7346" y="2274"/>
                    <a:pt x="7108" y="1715"/>
                    <a:pt x="6703" y="1238"/>
                  </a:cubicBezTo>
                  <a:cubicBezTo>
                    <a:pt x="6334" y="786"/>
                    <a:pt x="5834" y="464"/>
                    <a:pt x="5275" y="298"/>
                  </a:cubicBezTo>
                  <a:cubicBezTo>
                    <a:pt x="5263" y="131"/>
                    <a:pt x="5108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5"/>
            <p:cNvSpPr/>
            <p:nvPr/>
          </p:nvSpPr>
          <p:spPr>
            <a:xfrm>
              <a:off x="5436753" y="4366842"/>
              <a:ext cx="21511" cy="10613"/>
            </a:xfrm>
            <a:custGeom>
              <a:rect b="b" l="l" r="r" t="t"/>
              <a:pathLst>
                <a:path extrusionOk="0" h="335" w="679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524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5"/>
            <p:cNvSpPr/>
            <p:nvPr/>
          </p:nvSpPr>
          <p:spPr>
            <a:xfrm>
              <a:off x="5503503" y="4366842"/>
              <a:ext cx="21923" cy="10613"/>
            </a:xfrm>
            <a:custGeom>
              <a:rect b="b" l="l" r="r" t="t"/>
              <a:pathLst>
                <a:path extrusionOk="0" h="335" w="692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525" y="334"/>
                  </a:lnTo>
                  <a:cubicBezTo>
                    <a:pt x="620" y="334"/>
                    <a:pt x="691" y="251"/>
                    <a:pt x="691" y="167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85" name="Google Shape;2085;p45"/>
          <p:cNvSpPr/>
          <p:nvPr/>
        </p:nvSpPr>
        <p:spPr>
          <a:xfrm>
            <a:off x="1322345" y="3836582"/>
            <a:ext cx="367805" cy="259871"/>
          </a:xfrm>
          <a:custGeom>
            <a:rect b="b" l="l" r="r" t="t"/>
            <a:pathLst>
              <a:path extrusionOk="0" h="8203" w="1161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6" name="Google Shape;2086;p45"/>
          <p:cNvGrpSpPr/>
          <p:nvPr/>
        </p:nvGrpSpPr>
        <p:grpSpPr>
          <a:xfrm>
            <a:off x="3103646" y="3766076"/>
            <a:ext cx="360233" cy="362451"/>
            <a:chOff x="3107608" y="3763401"/>
            <a:chExt cx="360233" cy="362451"/>
          </a:xfrm>
        </p:grpSpPr>
        <p:sp>
          <p:nvSpPr>
            <p:cNvPr id="2087" name="Google Shape;2087;p45"/>
            <p:cNvSpPr/>
            <p:nvPr/>
          </p:nvSpPr>
          <p:spPr>
            <a:xfrm>
              <a:off x="3323349" y="3763401"/>
              <a:ext cx="144492" cy="152729"/>
            </a:xfrm>
            <a:custGeom>
              <a:rect b="b" l="l" r="r" t="t"/>
              <a:pathLst>
                <a:path extrusionOk="0" h="4821" w="4561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45"/>
            <p:cNvSpPr/>
            <p:nvPr/>
          </p:nvSpPr>
          <p:spPr>
            <a:xfrm>
              <a:off x="3107608" y="3863256"/>
              <a:ext cx="333844" cy="262596"/>
            </a:xfrm>
            <a:custGeom>
              <a:rect b="b" l="l" r="r" t="t"/>
              <a:pathLst>
                <a:path extrusionOk="0" h="8289" w="10538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3361840" y="3799453"/>
              <a:ext cx="74701" cy="71438"/>
            </a:xfrm>
            <a:custGeom>
              <a:rect b="b" l="l" r="r" t="t"/>
              <a:pathLst>
                <a:path extrusionOk="0" h="2255" w="2358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0" name="Google Shape;2090;p45"/>
          <p:cNvGrpSpPr/>
          <p:nvPr/>
        </p:nvGrpSpPr>
        <p:grpSpPr>
          <a:xfrm>
            <a:off x="889343" y="3801227"/>
            <a:ext cx="351585" cy="339705"/>
            <a:chOff x="889343" y="3801227"/>
            <a:chExt cx="351585" cy="339705"/>
          </a:xfrm>
        </p:grpSpPr>
        <p:sp>
          <p:nvSpPr>
            <p:cNvPr id="2091" name="Google Shape;2091;p45"/>
            <p:cNvSpPr/>
            <p:nvPr/>
          </p:nvSpPr>
          <p:spPr>
            <a:xfrm>
              <a:off x="1014954" y="4068479"/>
              <a:ext cx="35862" cy="10233"/>
            </a:xfrm>
            <a:custGeom>
              <a:rect b="b" l="l" r="r" t="t"/>
              <a:pathLst>
                <a:path extrusionOk="0" h="323" w="1132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977" y="322"/>
                  </a:lnTo>
                  <a:cubicBezTo>
                    <a:pt x="1060" y="322"/>
                    <a:pt x="1131" y="251"/>
                    <a:pt x="1131" y="168"/>
                  </a:cubicBezTo>
                  <a:cubicBezTo>
                    <a:pt x="1131" y="72"/>
                    <a:pt x="1060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889343" y="3801227"/>
              <a:ext cx="351585" cy="339705"/>
            </a:xfrm>
            <a:custGeom>
              <a:rect b="b" l="l" r="r" t="t"/>
              <a:pathLst>
                <a:path extrusionOk="0" h="10723" w="11098">
                  <a:moveTo>
                    <a:pt x="3894" y="746"/>
                  </a:moveTo>
                  <a:lnTo>
                    <a:pt x="3894" y="746"/>
                  </a:lnTo>
                  <a:cubicBezTo>
                    <a:pt x="3763" y="1079"/>
                    <a:pt x="3572" y="1281"/>
                    <a:pt x="3418" y="1400"/>
                  </a:cubicBezTo>
                  <a:cubicBezTo>
                    <a:pt x="3465" y="1115"/>
                    <a:pt x="3644" y="865"/>
                    <a:pt x="3894" y="746"/>
                  </a:cubicBezTo>
                  <a:close/>
                  <a:moveTo>
                    <a:pt x="4823" y="662"/>
                  </a:moveTo>
                  <a:cubicBezTo>
                    <a:pt x="5275" y="662"/>
                    <a:pt x="5656" y="1043"/>
                    <a:pt x="5656" y="1496"/>
                  </a:cubicBezTo>
                  <a:lnTo>
                    <a:pt x="5656" y="2008"/>
                  </a:lnTo>
                  <a:cubicBezTo>
                    <a:pt x="4715" y="1912"/>
                    <a:pt x="4418" y="1067"/>
                    <a:pt x="4323" y="662"/>
                  </a:cubicBezTo>
                  <a:close/>
                  <a:moveTo>
                    <a:pt x="3108" y="2377"/>
                  </a:moveTo>
                  <a:lnTo>
                    <a:pt x="3108" y="2508"/>
                  </a:lnTo>
                  <a:cubicBezTo>
                    <a:pt x="3108" y="2591"/>
                    <a:pt x="3108" y="2674"/>
                    <a:pt x="3120" y="2746"/>
                  </a:cubicBezTo>
                  <a:cubicBezTo>
                    <a:pt x="3060" y="2710"/>
                    <a:pt x="3037" y="2651"/>
                    <a:pt x="3037" y="2555"/>
                  </a:cubicBezTo>
                  <a:cubicBezTo>
                    <a:pt x="3037" y="2484"/>
                    <a:pt x="3060" y="2424"/>
                    <a:pt x="3108" y="2377"/>
                  </a:cubicBezTo>
                  <a:close/>
                  <a:moveTo>
                    <a:pt x="5966" y="2377"/>
                  </a:moveTo>
                  <a:cubicBezTo>
                    <a:pt x="6013" y="2424"/>
                    <a:pt x="6037" y="2484"/>
                    <a:pt x="6037" y="2555"/>
                  </a:cubicBezTo>
                  <a:cubicBezTo>
                    <a:pt x="6037" y="2627"/>
                    <a:pt x="5989" y="2710"/>
                    <a:pt x="5954" y="2746"/>
                  </a:cubicBezTo>
                  <a:cubicBezTo>
                    <a:pt x="5966" y="2674"/>
                    <a:pt x="5966" y="2603"/>
                    <a:pt x="5966" y="2508"/>
                  </a:cubicBezTo>
                  <a:lnTo>
                    <a:pt x="5966" y="2377"/>
                  </a:lnTo>
                  <a:close/>
                  <a:moveTo>
                    <a:pt x="6870" y="3460"/>
                  </a:moveTo>
                  <a:lnTo>
                    <a:pt x="6870" y="3746"/>
                  </a:lnTo>
                  <a:lnTo>
                    <a:pt x="5430" y="3746"/>
                  </a:lnTo>
                  <a:cubicBezTo>
                    <a:pt x="5513" y="3651"/>
                    <a:pt x="5608" y="3567"/>
                    <a:pt x="5680" y="3460"/>
                  </a:cubicBezTo>
                  <a:close/>
                  <a:moveTo>
                    <a:pt x="4108" y="1055"/>
                  </a:moveTo>
                  <a:cubicBezTo>
                    <a:pt x="4323" y="1698"/>
                    <a:pt x="4823" y="2258"/>
                    <a:pt x="5656" y="2317"/>
                  </a:cubicBezTo>
                  <a:lnTo>
                    <a:pt x="5656" y="2508"/>
                  </a:lnTo>
                  <a:cubicBezTo>
                    <a:pt x="5656" y="2984"/>
                    <a:pt x="5394" y="3424"/>
                    <a:pt x="5001" y="3663"/>
                  </a:cubicBezTo>
                  <a:lnTo>
                    <a:pt x="4799" y="3758"/>
                  </a:lnTo>
                  <a:cubicBezTo>
                    <a:pt x="4721" y="3811"/>
                    <a:pt x="4629" y="3838"/>
                    <a:pt x="4535" y="3838"/>
                  </a:cubicBezTo>
                  <a:cubicBezTo>
                    <a:pt x="4442" y="3838"/>
                    <a:pt x="4346" y="3811"/>
                    <a:pt x="4263" y="3758"/>
                  </a:cubicBezTo>
                  <a:lnTo>
                    <a:pt x="4073" y="3663"/>
                  </a:lnTo>
                  <a:cubicBezTo>
                    <a:pt x="3668" y="3424"/>
                    <a:pt x="3418" y="2984"/>
                    <a:pt x="3418" y="2508"/>
                  </a:cubicBezTo>
                  <a:lnTo>
                    <a:pt x="3418" y="2174"/>
                  </a:lnTo>
                  <a:lnTo>
                    <a:pt x="3418" y="1769"/>
                  </a:lnTo>
                  <a:cubicBezTo>
                    <a:pt x="3584" y="1698"/>
                    <a:pt x="3882" y="1484"/>
                    <a:pt x="4108" y="1055"/>
                  </a:cubicBezTo>
                  <a:close/>
                  <a:moveTo>
                    <a:pt x="4977" y="4055"/>
                  </a:moveTo>
                  <a:lnTo>
                    <a:pt x="4977" y="4591"/>
                  </a:lnTo>
                  <a:lnTo>
                    <a:pt x="4537" y="4913"/>
                  </a:lnTo>
                  <a:lnTo>
                    <a:pt x="4084" y="4591"/>
                  </a:lnTo>
                  <a:lnTo>
                    <a:pt x="4084" y="4055"/>
                  </a:lnTo>
                  <a:lnTo>
                    <a:pt x="4120" y="4055"/>
                  </a:lnTo>
                  <a:cubicBezTo>
                    <a:pt x="4251" y="4139"/>
                    <a:pt x="4382" y="4163"/>
                    <a:pt x="4537" y="4163"/>
                  </a:cubicBezTo>
                  <a:cubicBezTo>
                    <a:pt x="4680" y="4163"/>
                    <a:pt x="4823" y="4139"/>
                    <a:pt x="4954" y="4055"/>
                  </a:cubicBezTo>
                  <a:close/>
                  <a:moveTo>
                    <a:pt x="4084" y="4972"/>
                  </a:moveTo>
                  <a:lnTo>
                    <a:pt x="4299" y="5115"/>
                  </a:lnTo>
                  <a:lnTo>
                    <a:pt x="4084" y="5365"/>
                  </a:lnTo>
                  <a:lnTo>
                    <a:pt x="4084" y="4972"/>
                  </a:lnTo>
                  <a:close/>
                  <a:moveTo>
                    <a:pt x="4977" y="4984"/>
                  </a:moveTo>
                  <a:lnTo>
                    <a:pt x="4977" y="5389"/>
                  </a:lnTo>
                  <a:lnTo>
                    <a:pt x="4775" y="5127"/>
                  </a:lnTo>
                  <a:lnTo>
                    <a:pt x="4977" y="4984"/>
                  </a:lnTo>
                  <a:close/>
                  <a:moveTo>
                    <a:pt x="4977" y="5925"/>
                  </a:moveTo>
                  <a:lnTo>
                    <a:pt x="4977" y="6330"/>
                  </a:lnTo>
                  <a:lnTo>
                    <a:pt x="4942" y="6008"/>
                  </a:lnTo>
                  <a:lnTo>
                    <a:pt x="4977" y="5925"/>
                  </a:lnTo>
                  <a:close/>
                  <a:moveTo>
                    <a:pt x="4084" y="5925"/>
                  </a:moveTo>
                  <a:lnTo>
                    <a:pt x="4144" y="6008"/>
                  </a:lnTo>
                  <a:lnTo>
                    <a:pt x="4084" y="6353"/>
                  </a:lnTo>
                  <a:lnTo>
                    <a:pt x="4084" y="5925"/>
                  </a:lnTo>
                  <a:close/>
                  <a:moveTo>
                    <a:pt x="3775" y="4889"/>
                  </a:moveTo>
                  <a:lnTo>
                    <a:pt x="3775" y="7139"/>
                  </a:lnTo>
                  <a:lnTo>
                    <a:pt x="1632" y="7139"/>
                  </a:lnTo>
                  <a:lnTo>
                    <a:pt x="1632" y="6615"/>
                  </a:lnTo>
                  <a:cubicBezTo>
                    <a:pt x="1632" y="6044"/>
                    <a:pt x="1977" y="5520"/>
                    <a:pt x="2513" y="5306"/>
                  </a:cubicBezTo>
                  <a:cubicBezTo>
                    <a:pt x="2537" y="5294"/>
                    <a:pt x="2584" y="5282"/>
                    <a:pt x="2620" y="5270"/>
                  </a:cubicBezTo>
                  <a:lnTo>
                    <a:pt x="3775" y="4889"/>
                  </a:lnTo>
                  <a:close/>
                  <a:moveTo>
                    <a:pt x="4537" y="5341"/>
                  </a:moveTo>
                  <a:lnTo>
                    <a:pt x="4775" y="5627"/>
                  </a:lnTo>
                  <a:lnTo>
                    <a:pt x="4620" y="5901"/>
                  </a:lnTo>
                  <a:cubicBezTo>
                    <a:pt x="4608" y="5937"/>
                    <a:pt x="4596" y="5960"/>
                    <a:pt x="4608" y="6008"/>
                  </a:cubicBezTo>
                  <a:lnTo>
                    <a:pt x="4787" y="7139"/>
                  </a:lnTo>
                  <a:lnTo>
                    <a:pt x="4299" y="7139"/>
                  </a:lnTo>
                  <a:lnTo>
                    <a:pt x="4477" y="6008"/>
                  </a:lnTo>
                  <a:cubicBezTo>
                    <a:pt x="4477" y="5984"/>
                    <a:pt x="4465" y="5937"/>
                    <a:pt x="4442" y="5901"/>
                  </a:cubicBezTo>
                  <a:lnTo>
                    <a:pt x="4299" y="5627"/>
                  </a:lnTo>
                  <a:lnTo>
                    <a:pt x="4537" y="5341"/>
                  </a:lnTo>
                  <a:close/>
                  <a:moveTo>
                    <a:pt x="6882" y="4044"/>
                  </a:moveTo>
                  <a:lnTo>
                    <a:pt x="6859" y="4591"/>
                  </a:lnTo>
                  <a:cubicBezTo>
                    <a:pt x="6859" y="4651"/>
                    <a:pt x="6882" y="4698"/>
                    <a:pt x="6930" y="4734"/>
                  </a:cubicBezTo>
                  <a:cubicBezTo>
                    <a:pt x="6966" y="4746"/>
                    <a:pt x="6990" y="4758"/>
                    <a:pt x="7025" y="4758"/>
                  </a:cubicBezTo>
                  <a:cubicBezTo>
                    <a:pt x="7049" y="4758"/>
                    <a:pt x="7061" y="4758"/>
                    <a:pt x="7085" y="4746"/>
                  </a:cubicBezTo>
                  <a:lnTo>
                    <a:pt x="8109" y="4270"/>
                  </a:lnTo>
                  <a:cubicBezTo>
                    <a:pt x="8156" y="4282"/>
                    <a:pt x="8180" y="4282"/>
                    <a:pt x="8228" y="4294"/>
                  </a:cubicBezTo>
                  <a:lnTo>
                    <a:pt x="8192" y="7985"/>
                  </a:lnTo>
                  <a:lnTo>
                    <a:pt x="870" y="7985"/>
                  </a:lnTo>
                  <a:lnTo>
                    <a:pt x="870" y="4055"/>
                  </a:lnTo>
                  <a:lnTo>
                    <a:pt x="3775" y="4055"/>
                  </a:lnTo>
                  <a:lnTo>
                    <a:pt x="3775" y="4567"/>
                  </a:lnTo>
                  <a:lnTo>
                    <a:pt x="2525" y="4972"/>
                  </a:lnTo>
                  <a:cubicBezTo>
                    <a:pt x="2275" y="5044"/>
                    <a:pt x="2060" y="5175"/>
                    <a:pt x="1870" y="5341"/>
                  </a:cubicBezTo>
                  <a:cubicBezTo>
                    <a:pt x="1525" y="5663"/>
                    <a:pt x="1322" y="6115"/>
                    <a:pt x="1322" y="6615"/>
                  </a:cubicBezTo>
                  <a:lnTo>
                    <a:pt x="1322" y="7294"/>
                  </a:lnTo>
                  <a:cubicBezTo>
                    <a:pt x="1322" y="7377"/>
                    <a:pt x="1394" y="7449"/>
                    <a:pt x="1477" y="7449"/>
                  </a:cubicBezTo>
                  <a:lnTo>
                    <a:pt x="7621" y="7449"/>
                  </a:lnTo>
                  <a:cubicBezTo>
                    <a:pt x="7704" y="7449"/>
                    <a:pt x="7775" y="7377"/>
                    <a:pt x="7775" y="7294"/>
                  </a:cubicBezTo>
                  <a:lnTo>
                    <a:pt x="7775" y="6711"/>
                  </a:lnTo>
                  <a:cubicBezTo>
                    <a:pt x="7775" y="6615"/>
                    <a:pt x="7704" y="6544"/>
                    <a:pt x="7621" y="6544"/>
                  </a:cubicBezTo>
                  <a:cubicBezTo>
                    <a:pt x="7525" y="6544"/>
                    <a:pt x="7454" y="6615"/>
                    <a:pt x="7454" y="6711"/>
                  </a:cubicBezTo>
                  <a:lnTo>
                    <a:pt x="7454" y="7139"/>
                  </a:lnTo>
                  <a:lnTo>
                    <a:pt x="5311" y="7139"/>
                  </a:lnTo>
                  <a:lnTo>
                    <a:pt x="5311" y="4889"/>
                  </a:lnTo>
                  <a:lnTo>
                    <a:pt x="6466" y="5270"/>
                  </a:lnTo>
                  <a:cubicBezTo>
                    <a:pt x="6882" y="5401"/>
                    <a:pt x="7228" y="5722"/>
                    <a:pt x="7382" y="6139"/>
                  </a:cubicBezTo>
                  <a:cubicBezTo>
                    <a:pt x="7401" y="6212"/>
                    <a:pt x="7461" y="6243"/>
                    <a:pt x="7525" y="6243"/>
                  </a:cubicBezTo>
                  <a:cubicBezTo>
                    <a:pt x="7545" y="6243"/>
                    <a:pt x="7565" y="6240"/>
                    <a:pt x="7585" y="6234"/>
                  </a:cubicBezTo>
                  <a:cubicBezTo>
                    <a:pt x="7680" y="6199"/>
                    <a:pt x="7704" y="6115"/>
                    <a:pt x="7680" y="6020"/>
                  </a:cubicBezTo>
                  <a:cubicBezTo>
                    <a:pt x="7502" y="5520"/>
                    <a:pt x="7085" y="5115"/>
                    <a:pt x="6573" y="4948"/>
                  </a:cubicBezTo>
                  <a:lnTo>
                    <a:pt x="5323" y="4556"/>
                  </a:lnTo>
                  <a:lnTo>
                    <a:pt x="5323" y="4044"/>
                  </a:lnTo>
                  <a:close/>
                  <a:moveTo>
                    <a:pt x="4787" y="9199"/>
                  </a:moveTo>
                  <a:lnTo>
                    <a:pt x="4918" y="9818"/>
                  </a:lnTo>
                  <a:lnTo>
                    <a:pt x="4120" y="9818"/>
                  </a:lnTo>
                  <a:lnTo>
                    <a:pt x="4263" y="9199"/>
                  </a:lnTo>
                  <a:close/>
                  <a:moveTo>
                    <a:pt x="5858" y="10128"/>
                  </a:moveTo>
                  <a:lnTo>
                    <a:pt x="5858" y="10425"/>
                  </a:lnTo>
                  <a:lnTo>
                    <a:pt x="3227" y="10425"/>
                  </a:lnTo>
                  <a:lnTo>
                    <a:pt x="3227" y="10128"/>
                  </a:lnTo>
                  <a:close/>
                  <a:moveTo>
                    <a:pt x="8622" y="1"/>
                  </a:moveTo>
                  <a:cubicBezTo>
                    <a:pt x="8115" y="1"/>
                    <a:pt x="7612" y="175"/>
                    <a:pt x="7216" y="519"/>
                  </a:cubicBezTo>
                  <a:cubicBezTo>
                    <a:pt x="7156" y="579"/>
                    <a:pt x="7144" y="686"/>
                    <a:pt x="7204" y="746"/>
                  </a:cubicBezTo>
                  <a:cubicBezTo>
                    <a:pt x="7237" y="778"/>
                    <a:pt x="7280" y="797"/>
                    <a:pt x="7322" y="797"/>
                  </a:cubicBezTo>
                  <a:cubicBezTo>
                    <a:pt x="7357" y="797"/>
                    <a:pt x="7391" y="784"/>
                    <a:pt x="7418" y="757"/>
                  </a:cubicBezTo>
                  <a:cubicBezTo>
                    <a:pt x="7764" y="464"/>
                    <a:pt x="8195" y="314"/>
                    <a:pt x="8630" y="314"/>
                  </a:cubicBezTo>
                  <a:cubicBezTo>
                    <a:pt x="8989" y="314"/>
                    <a:pt x="9351" y="416"/>
                    <a:pt x="9668" y="626"/>
                  </a:cubicBezTo>
                  <a:cubicBezTo>
                    <a:pt x="10514" y="1186"/>
                    <a:pt x="10752" y="2353"/>
                    <a:pt x="10180" y="3198"/>
                  </a:cubicBezTo>
                  <a:cubicBezTo>
                    <a:pt x="9883" y="3639"/>
                    <a:pt x="9430" y="3925"/>
                    <a:pt x="8930" y="3996"/>
                  </a:cubicBezTo>
                  <a:lnTo>
                    <a:pt x="8883" y="3996"/>
                  </a:lnTo>
                  <a:cubicBezTo>
                    <a:pt x="8799" y="4014"/>
                    <a:pt x="8716" y="4023"/>
                    <a:pt x="8631" y="4023"/>
                  </a:cubicBezTo>
                  <a:cubicBezTo>
                    <a:pt x="8546" y="4023"/>
                    <a:pt x="8460" y="4014"/>
                    <a:pt x="8371" y="3996"/>
                  </a:cubicBezTo>
                  <a:cubicBezTo>
                    <a:pt x="8287" y="3984"/>
                    <a:pt x="8192" y="3972"/>
                    <a:pt x="8109" y="3936"/>
                  </a:cubicBezTo>
                  <a:cubicBezTo>
                    <a:pt x="8099" y="3933"/>
                    <a:pt x="8089" y="3932"/>
                    <a:pt x="8078" y="3932"/>
                  </a:cubicBezTo>
                  <a:cubicBezTo>
                    <a:pt x="8049" y="3932"/>
                    <a:pt x="8019" y="3943"/>
                    <a:pt x="8002" y="3960"/>
                  </a:cubicBezTo>
                  <a:lnTo>
                    <a:pt x="7156" y="4341"/>
                  </a:lnTo>
                  <a:lnTo>
                    <a:pt x="7204" y="3401"/>
                  </a:lnTo>
                  <a:cubicBezTo>
                    <a:pt x="7204" y="3365"/>
                    <a:pt x="7180" y="3329"/>
                    <a:pt x="7168" y="3305"/>
                  </a:cubicBezTo>
                  <a:cubicBezTo>
                    <a:pt x="6680" y="2686"/>
                    <a:pt x="6632" y="1829"/>
                    <a:pt x="7049" y="1174"/>
                  </a:cubicBezTo>
                  <a:cubicBezTo>
                    <a:pt x="7097" y="1103"/>
                    <a:pt x="7085" y="996"/>
                    <a:pt x="7001" y="948"/>
                  </a:cubicBezTo>
                  <a:cubicBezTo>
                    <a:pt x="6976" y="931"/>
                    <a:pt x="6946" y="923"/>
                    <a:pt x="6917" y="923"/>
                  </a:cubicBezTo>
                  <a:cubicBezTo>
                    <a:pt x="6863" y="923"/>
                    <a:pt x="6810" y="949"/>
                    <a:pt x="6787" y="996"/>
                  </a:cubicBezTo>
                  <a:cubicBezTo>
                    <a:pt x="6382" y="1650"/>
                    <a:pt x="6347" y="2448"/>
                    <a:pt x="6692" y="3103"/>
                  </a:cubicBezTo>
                  <a:lnTo>
                    <a:pt x="5858" y="3103"/>
                  </a:lnTo>
                  <a:cubicBezTo>
                    <a:pt x="5858" y="3091"/>
                    <a:pt x="5870" y="3091"/>
                    <a:pt x="5870" y="3079"/>
                  </a:cubicBezTo>
                  <a:cubicBezTo>
                    <a:pt x="6156" y="3043"/>
                    <a:pt x="6382" y="2805"/>
                    <a:pt x="6382" y="2531"/>
                  </a:cubicBezTo>
                  <a:cubicBezTo>
                    <a:pt x="6382" y="2270"/>
                    <a:pt x="6216" y="2067"/>
                    <a:pt x="5978" y="1996"/>
                  </a:cubicBezTo>
                  <a:lnTo>
                    <a:pt x="5978" y="1460"/>
                  </a:lnTo>
                  <a:cubicBezTo>
                    <a:pt x="5978" y="817"/>
                    <a:pt x="5454" y="305"/>
                    <a:pt x="4835" y="305"/>
                  </a:cubicBezTo>
                  <a:lnTo>
                    <a:pt x="4263" y="305"/>
                  </a:lnTo>
                  <a:cubicBezTo>
                    <a:pt x="4227" y="305"/>
                    <a:pt x="4180" y="305"/>
                    <a:pt x="4132" y="329"/>
                  </a:cubicBezTo>
                  <a:cubicBezTo>
                    <a:pt x="3549" y="400"/>
                    <a:pt x="3120" y="888"/>
                    <a:pt x="3120" y="1472"/>
                  </a:cubicBezTo>
                  <a:lnTo>
                    <a:pt x="3120" y="2008"/>
                  </a:lnTo>
                  <a:cubicBezTo>
                    <a:pt x="2894" y="2079"/>
                    <a:pt x="2715" y="2293"/>
                    <a:pt x="2715" y="2543"/>
                  </a:cubicBezTo>
                  <a:cubicBezTo>
                    <a:pt x="2715" y="2829"/>
                    <a:pt x="2941" y="3079"/>
                    <a:pt x="3227" y="3091"/>
                  </a:cubicBezTo>
                  <a:cubicBezTo>
                    <a:pt x="3227" y="3103"/>
                    <a:pt x="3239" y="3103"/>
                    <a:pt x="3239" y="3127"/>
                  </a:cubicBezTo>
                  <a:lnTo>
                    <a:pt x="155" y="3127"/>
                  </a:lnTo>
                  <a:cubicBezTo>
                    <a:pt x="72" y="3127"/>
                    <a:pt x="1" y="3198"/>
                    <a:pt x="1" y="3282"/>
                  </a:cubicBezTo>
                  <a:lnTo>
                    <a:pt x="1" y="9020"/>
                  </a:lnTo>
                  <a:cubicBezTo>
                    <a:pt x="1" y="9104"/>
                    <a:pt x="72" y="9175"/>
                    <a:pt x="155" y="9175"/>
                  </a:cubicBezTo>
                  <a:lnTo>
                    <a:pt x="1441" y="9175"/>
                  </a:lnTo>
                  <a:cubicBezTo>
                    <a:pt x="1525" y="9175"/>
                    <a:pt x="1608" y="9104"/>
                    <a:pt x="1608" y="9020"/>
                  </a:cubicBezTo>
                  <a:cubicBezTo>
                    <a:pt x="1608" y="8925"/>
                    <a:pt x="1525" y="8854"/>
                    <a:pt x="1441" y="8854"/>
                  </a:cubicBezTo>
                  <a:lnTo>
                    <a:pt x="322" y="8854"/>
                  </a:lnTo>
                  <a:lnTo>
                    <a:pt x="322" y="3436"/>
                  </a:lnTo>
                  <a:lnTo>
                    <a:pt x="3418" y="3436"/>
                  </a:lnTo>
                  <a:cubicBezTo>
                    <a:pt x="3489" y="3544"/>
                    <a:pt x="3572" y="3627"/>
                    <a:pt x="3668" y="3722"/>
                  </a:cubicBezTo>
                  <a:lnTo>
                    <a:pt x="739" y="3722"/>
                  </a:lnTo>
                  <a:cubicBezTo>
                    <a:pt x="655" y="3722"/>
                    <a:pt x="572" y="3794"/>
                    <a:pt x="572" y="3877"/>
                  </a:cubicBezTo>
                  <a:lnTo>
                    <a:pt x="572" y="8127"/>
                  </a:lnTo>
                  <a:cubicBezTo>
                    <a:pt x="572" y="8211"/>
                    <a:pt x="655" y="8282"/>
                    <a:pt x="739" y="8282"/>
                  </a:cubicBezTo>
                  <a:lnTo>
                    <a:pt x="8394" y="8282"/>
                  </a:lnTo>
                  <a:cubicBezTo>
                    <a:pt x="8478" y="8282"/>
                    <a:pt x="8549" y="8211"/>
                    <a:pt x="8549" y="8127"/>
                  </a:cubicBezTo>
                  <a:lnTo>
                    <a:pt x="8549" y="4317"/>
                  </a:lnTo>
                  <a:lnTo>
                    <a:pt x="8787" y="4317"/>
                  </a:lnTo>
                  <a:lnTo>
                    <a:pt x="8787" y="8842"/>
                  </a:lnTo>
                  <a:lnTo>
                    <a:pt x="2096" y="8842"/>
                  </a:lnTo>
                  <a:cubicBezTo>
                    <a:pt x="2001" y="8842"/>
                    <a:pt x="1929" y="8913"/>
                    <a:pt x="1929" y="8997"/>
                  </a:cubicBezTo>
                  <a:cubicBezTo>
                    <a:pt x="1929" y="9092"/>
                    <a:pt x="2001" y="9163"/>
                    <a:pt x="2096" y="9163"/>
                  </a:cubicBezTo>
                  <a:lnTo>
                    <a:pt x="3989" y="9163"/>
                  </a:lnTo>
                  <a:lnTo>
                    <a:pt x="3846" y="9794"/>
                  </a:lnTo>
                  <a:lnTo>
                    <a:pt x="3108" y="9794"/>
                  </a:lnTo>
                  <a:cubicBezTo>
                    <a:pt x="3013" y="9794"/>
                    <a:pt x="2941" y="9866"/>
                    <a:pt x="2941" y="9949"/>
                  </a:cubicBezTo>
                  <a:lnTo>
                    <a:pt x="2941" y="10568"/>
                  </a:lnTo>
                  <a:cubicBezTo>
                    <a:pt x="2941" y="10652"/>
                    <a:pt x="3013" y="10723"/>
                    <a:pt x="3108" y="10723"/>
                  </a:cubicBezTo>
                  <a:lnTo>
                    <a:pt x="6049" y="10723"/>
                  </a:lnTo>
                  <a:cubicBezTo>
                    <a:pt x="6144" y="10723"/>
                    <a:pt x="6216" y="10652"/>
                    <a:pt x="6216" y="10568"/>
                  </a:cubicBezTo>
                  <a:lnTo>
                    <a:pt x="6216" y="9973"/>
                  </a:lnTo>
                  <a:cubicBezTo>
                    <a:pt x="6216" y="9878"/>
                    <a:pt x="6144" y="9806"/>
                    <a:pt x="6049" y="9806"/>
                  </a:cubicBezTo>
                  <a:lnTo>
                    <a:pt x="5311" y="9806"/>
                  </a:lnTo>
                  <a:lnTo>
                    <a:pt x="5180" y="9175"/>
                  </a:lnTo>
                  <a:lnTo>
                    <a:pt x="8930" y="9175"/>
                  </a:lnTo>
                  <a:cubicBezTo>
                    <a:pt x="9014" y="9175"/>
                    <a:pt x="9085" y="9104"/>
                    <a:pt x="9085" y="9008"/>
                  </a:cubicBezTo>
                  <a:lnTo>
                    <a:pt x="9085" y="4282"/>
                  </a:lnTo>
                  <a:cubicBezTo>
                    <a:pt x="9621" y="4163"/>
                    <a:pt x="10121" y="3853"/>
                    <a:pt x="10442" y="3353"/>
                  </a:cubicBezTo>
                  <a:cubicBezTo>
                    <a:pt x="11097" y="2377"/>
                    <a:pt x="10835" y="1019"/>
                    <a:pt x="9835" y="365"/>
                  </a:cubicBezTo>
                  <a:cubicBezTo>
                    <a:pt x="9467" y="121"/>
                    <a:pt x="9043" y="1"/>
                    <a:pt x="86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1148865" y="3851598"/>
              <a:ext cx="27181" cy="51733"/>
            </a:xfrm>
            <a:custGeom>
              <a:rect b="b" l="l" r="r" t="t"/>
              <a:pathLst>
                <a:path extrusionOk="0" h="1633" w="858">
                  <a:moveTo>
                    <a:pt x="179" y="1"/>
                  </a:moveTo>
                  <a:cubicBezTo>
                    <a:pt x="95" y="1"/>
                    <a:pt x="24" y="72"/>
                    <a:pt x="24" y="168"/>
                  </a:cubicBezTo>
                  <a:cubicBezTo>
                    <a:pt x="24" y="251"/>
                    <a:pt x="95" y="322"/>
                    <a:pt x="179" y="322"/>
                  </a:cubicBezTo>
                  <a:lnTo>
                    <a:pt x="274" y="322"/>
                  </a:lnTo>
                  <a:lnTo>
                    <a:pt x="274" y="1311"/>
                  </a:lnTo>
                  <a:lnTo>
                    <a:pt x="167" y="1311"/>
                  </a:lnTo>
                  <a:cubicBezTo>
                    <a:pt x="83" y="1311"/>
                    <a:pt x="0" y="1382"/>
                    <a:pt x="0" y="1477"/>
                  </a:cubicBezTo>
                  <a:cubicBezTo>
                    <a:pt x="0" y="1561"/>
                    <a:pt x="83" y="1632"/>
                    <a:pt x="167" y="1632"/>
                  </a:cubicBezTo>
                  <a:lnTo>
                    <a:pt x="691" y="1632"/>
                  </a:lnTo>
                  <a:cubicBezTo>
                    <a:pt x="774" y="1632"/>
                    <a:pt x="857" y="1561"/>
                    <a:pt x="857" y="1477"/>
                  </a:cubicBezTo>
                  <a:cubicBezTo>
                    <a:pt x="857" y="1358"/>
                    <a:pt x="774" y="1299"/>
                    <a:pt x="691" y="1299"/>
                  </a:cubicBezTo>
                  <a:lnTo>
                    <a:pt x="583" y="1299"/>
                  </a:lnTo>
                  <a:lnTo>
                    <a:pt x="583" y="168"/>
                  </a:lnTo>
                  <a:cubicBezTo>
                    <a:pt x="583" y="72"/>
                    <a:pt x="512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1152255" y="3836138"/>
              <a:ext cx="15111" cy="15111"/>
            </a:xfrm>
            <a:custGeom>
              <a:rect b="b" l="l" r="r" t="t"/>
              <a:pathLst>
                <a:path extrusionOk="0" h="477" w="477">
                  <a:moveTo>
                    <a:pt x="238" y="1"/>
                  </a:moveTo>
                  <a:cubicBezTo>
                    <a:pt x="107" y="1"/>
                    <a:pt x="0" y="96"/>
                    <a:pt x="0" y="239"/>
                  </a:cubicBezTo>
                  <a:cubicBezTo>
                    <a:pt x="0" y="370"/>
                    <a:pt x="107" y="477"/>
                    <a:pt x="238" y="477"/>
                  </a:cubicBezTo>
                  <a:cubicBezTo>
                    <a:pt x="369" y="477"/>
                    <a:pt x="476" y="370"/>
                    <a:pt x="476" y="239"/>
                  </a:cubicBezTo>
                  <a:cubicBezTo>
                    <a:pt x="476" y="96"/>
                    <a:pt x="369" y="1"/>
                    <a:pt x="2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1022494" y="3867438"/>
              <a:ext cx="19642" cy="29843"/>
            </a:xfrm>
            <a:custGeom>
              <a:rect b="b" l="l" r="r" t="t"/>
              <a:pathLst>
                <a:path extrusionOk="0" h="942" w="62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lnTo>
                    <a:pt x="0" y="775"/>
                  </a:lnTo>
                  <a:cubicBezTo>
                    <a:pt x="0" y="870"/>
                    <a:pt x="84" y="942"/>
                    <a:pt x="167" y="942"/>
                  </a:cubicBezTo>
                  <a:lnTo>
                    <a:pt x="441" y="942"/>
                  </a:lnTo>
                  <a:cubicBezTo>
                    <a:pt x="524" y="942"/>
                    <a:pt x="596" y="870"/>
                    <a:pt x="596" y="775"/>
                  </a:cubicBezTo>
                  <a:cubicBezTo>
                    <a:pt x="620" y="692"/>
                    <a:pt x="536" y="620"/>
                    <a:pt x="453" y="620"/>
                  </a:cubicBezTo>
                  <a:lnTo>
                    <a:pt x="334" y="620"/>
                  </a:ln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6" name="Google Shape;2096;p45"/>
          <p:cNvGrpSpPr/>
          <p:nvPr/>
        </p:nvGrpSpPr>
        <p:grpSpPr>
          <a:xfrm>
            <a:off x="4896609" y="4260872"/>
            <a:ext cx="278784" cy="355323"/>
            <a:chOff x="4896609" y="4260872"/>
            <a:chExt cx="278784" cy="355323"/>
          </a:xfrm>
        </p:grpSpPr>
        <p:sp>
          <p:nvSpPr>
            <p:cNvPr id="2097" name="Google Shape;2097;p45"/>
            <p:cNvSpPr/>
            <p:nvPr/>
          </p:nvSpPr>
          <p:spPr>
            <a:xfrm>
              <a:off x="4997700" y="4378151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30"/>
                    <a:pt x="72" y="513"/>
                    <a:pt x="167" y="513"/>
                  </a:cubicBezTo>
                  <a:cubicBezTo>
                    <a:pt x="250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5064830" y="4378151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30"/>
                    <a:pt x="72" y="513"/>
                    <a:pt x="156" y="513"/>
                  </a:cubicBezTo>
                  <a:cubicBezTo>
                    <a:pt x="251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5013160" y="4417498"/>
              <a:ext cx="46063" cy="15777"/>
            </a:xfrm>
            <a:custGeom>
              <a:rect b="b" l="l" r="r" t="t"/>
              <a:pathLst>
                <a:path extrusionOk="0" h="498" w="1454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53" y="200"/>
                    <a:pt x="1453" y="104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4896609" y="4260872"/>
              <a:ext cx="278784" cy="355323"/>
            </a:xfrm>
            <a:custGeom>
              <a:rect b="b" l="l" r="r" t="t"/>
              <a:pathLst>
                <a:path extrusionOk="0" h="11216" w="8800">
                  <a:moveTo>
                    <a:pt x="4418" y="322"/>
                  </a:moveTo>
                  <a:cubicBezTo>
                    <a:pt x="5108" y="322"/>
                    <a:pt x="5751" y="441"/>
                    <a:pt x="6299" y="655"/>
                  </a:cubicBezTo>
                  <a:cubicBezTo>
                    <a:pt x="6454" y="715"/>
                    <a:pt x="6537" y="845"/>
                    <a:pt x="6537" y="1000"/>
                  </a:cubicBezTo>
                  <a:lnTo>
                    <a:pt x="6537" y="1441"/>
                  </a:lnTo>
                  <a:cubicBezTo>
                    <a:pt x="5978" y="1203"/>
                    <a:pt x="5227" y="1048"/>
                    <a:pt x="4418" y="1048"/>
                  </a:cubicBezTo>
                  <a:cubicBezTo>
                    <a:pt x="3596" y="1048"/>
                    <a:pt x="2870" y="1203"/>
                    <a:pt x="2287" y="1441"/>
                  </a:cubicBezTo>
                  <a:lnTo>
                    <a:pt x="2287" y="1000"/>
                  </a:lnTo>
                  <a:cubicBezTo>
                    <a:pt x="2287" y="845"/>
                    <a:pt x="2394" y="715"/>
                    <a:pt x="2525" y="655"/>
                  </a:cubicBezTo>
                  <a:cubicBezTo>
                    <a:pt x="3060" y="441"/>
                    <a:pt x="3715" y="322"/>
                    <a:pt x="4418" y="322"/>
                  </a:cubicBezTo>
                  <a:close/>
                  <a:moveTo>
                    <a:pt x="1870" y="4715"/>
                  </a:moveTo>
                  <a:cubicBezTo>
                    <a:pt x="1929" y="4715"/>
                    <a:pt x="1977" y="4763"/>
                    <a:pt x="1977" y="4822"/>
                  </a:cubicBezTo>
                  <a:cubicBezTo>
                    <a:pt x="1953" y="4882"/>
                    <a:pt x="1917" y="4929"/>
                    <a:pt x="1870" y="4929"/>
                  </a:cubicBezTo>
                  <a:cubicBezTo>
                    <a:pt x="1810" y="4929"/>
                    <a:pt x="1763" y="4882"/>
                    <a:pt x="1763" y="4822"/>
                  </a:cubicBezTo>
                  <a:cubicBezTo>
                    <a:pt x="1763" y="4763"/>
                    <a:pt x="1810" y="4715"/>
                    <a:pt x="1870" y="4715"/>
                  </a:cubicBezTo>
                  <a:close/>
                  <a:moveTo>
                    <a:pt x="6954" y="4715"/>
                  </a:moveTo>
                  <a:cubicBezTo>
                    <a:pt x="7013" y="4715"/>
                    <a:pt x="7061" y="4763"/>
                    <a:pt x="7061" y="4822"/>
                  </a:cubicBezTo>
                  <a:cubicBezTo>
                    <a:pt x="7061" y="4882"/>
                    <a:pt x="7013" y="4929"/>
                    <a:pt x="6954" y="4929"/>
                  </a:cubicBezTo>
                  <a:cubicBezTo>
                    <a:pt x="6894" y="4929"/>
                    <a:pt x="6859" y="4882"/>
                    <a:pt x="6859" y="4822"/>
                  </a:cubicBezTo>
                  <a:cubicBezTo>
                    <a:pt x="6859" y="4763"/>
                    <a:pt x="6894" y="4715"/>
                    <a:pt x="6954" y="4715"/>
                  </a:cubicBezTo>
                  <a:close/>
                  <a:moveTo>
                    <a:pt x="4382" y="1417"/>
                  </a:moveTo>
                  <a:cubicBezTo>
                    <a:pt x="6001" y="1417"/>
                    <a:pt x="7394" y="2072"/>
                    <a:pt x="7394" y="2822"/>
                  </a:cubicBezTo>
                  <a:cubicBezTo>
                    <a:pt x="7394" y="3143"/>
                    <a:pt x="7168" y="3382"/>
                    <a:pt x="6954" y="3536"/>
                  </a:cubicBezTo>
                  <a:lnTo>
                    <a:pt x="6656" y="3536"/>
                  </a:lnTo>
                  <a:cubicBezTo>
                    <a:pt x="6561" y="3536"/>
                    <a:pt x="6466" y="3453"/>
                    <a:pt x="6466" y="3346"/>
                  </a:cubicBezTo>
                  <a:lnTo>
                    <a:pt x="6466" y="2643"/>
                  </a:lnTo>
                  <a:cubicBezTo>
                    <a:pt x="6466" y="2500"/>
                    <a:pt x="6394" y="2286"/>
                    <a:pt x="6025" y="2096"/>
                  </a:cubicBezTo>
                  <a:cubicBezTo>
                    <a:pt x="6000" y="2081"/>
                    <a:pt x="5973" y="2074"/>
                    <a:pt x="5947" y="2074"/>
                  </a:cubicBezTo>
                  <a:cubicBezTo>
                    <a:pt x="5888" y="2074"/>
                    <a:pt x="5832" y="2109"/>
                    <a:pt x="5799" y="2167"/>
                  </a:cubicBezTo>
                  <a:cubicBezTo>
                    <a:pt x="5751" y="2250"/>
                    <a:pt x="5787" y="2346"/>
                    <a:pt x="5870" y="2393"/>
                  </a:cubicBezTo>
                  <a:cubicBezTo>
                    <a:pt x="6037" y="2489"/>
                    <a:pt x="6144" y="2572"/>
                    <a:pt x="6144" y="2643"/>
                  </a:cubicBezTo>
                  <a:lnTo>
                    <a:pt x="6144" y="3346"/>
                  </a:lnTo>
                  <a:cubicBezTo>
                    <a:pt x="6144" y="3632"/>
                    <a:pt x="6382" y="3870"/>
                    <a:pt x="6656" y="3870"/>
                  </a:cubicBezTo>
                  <a:lnTo>
                    <a:pt x="6930" y="3870"/>
                  </a:lnTo>
                  <a:cubicBezTo>
                    <a:pt x="7001" y="3870"/>
                    <a:pt x="7073" y="3893"/>
                    <a:pt x="7132" y="3953"/>
                  </a:cubicBezTo>
                  <a:cubicBezTo>
                    <a:pt x="7192" y="4013"/>
                    <a:pt x="7216" y="4096"/>
                    <a:pt x="7216" y="4167"/>
                  </a:cubicBezTo>
                  <a:cubicBezTo>
                    <a:pt x="7192" y="4298"/>
                    <a:pt x="7061" y="4417"/>
                    <a:pt x="6918" y="4417"/>
                  </a:cubicBezTo>
                  <a:lnTo>
                    <a:pt x="6835" y="4417"/>
                  </a:lnTo>
                  <a:lnTo>
                    <a:pt x="6835" y="4394"/>
                  </a:lnTo>
                  <a:cubicBezTo>
                    <a:pt x="6835" y="4298"/>
                    <a:pt x="6763" y="4227"/>
                    <a:pt x="6680" y="4227"/>
                  </a:cubicBezTo>
                  <a:cubicBezTo>
                    <a:pt x="6585" y="4227"/>
                    <a:pt x="6513" y="4298"/>
                    <a:pt x="6513" y="4394"/>
                  </a:cubicBezTo>
                  <a:cubicBezTo>
                    <a:pt x="6537" y="5227"/>
                    <a:pt x="6049" y="5977"/>
                    <a:pt x="5287" y="6322"/>
                  </a:cubicBezTo>
                  <a:lnTo>
                    <a:pt x="4573" y="6037"/>
                  </a:lnTo>
                  <a:lnTo>
                    <a:pt x="4573" y="5977"/>
                  </a:lnTo>
                  <a:cubicBezTo>
                    <a:pt x="4573" y="5894"/>
                    <a:pt x="4501" y="5822"/>
                    <a:pt x="4418" y="5822"/>
                  </a:cubicBezTo>
                  <a:cubicBezTo>
                    <a:pt x="4323" y="5822"/>
                    <a:pt x="4251" y="5894"/>
                    <a:pt x="4251" y="5977"/>
                  </a:cubicBezTo>
                  <a:lnTo>
                    <a:pt x="4251" y="6037"/>
                  </a:lnTo>
                  <a:lnTo>
                    <a:pt x="3537" y="6322"/>
                  </a:lnTo>
                  <a:cubicBezTo>
                    <a:pt x="2775" y="5977"/>
                    <a:pt x="2287" y="5227"/>
                    <a:pt x="2287" y="4394"/>
                  </a:cubicBezTo>
                  <a:cubicBezTo>
                    <a:pt x="2287" y="4298"/>
                    <a:pt x="2215" y="4227"/>
                    <a:pt x="2120" y="4227"/>
                  </a:cubicBezTo>
                  <a:cubicBezTo>
                    <a:pt x="2037" y="4227"/>
                    <a:pt x="1953" y="4298"/>
                    <a:pt x="1953" y="4394"/>
                  </a:cubicBezTo>
                  <a:lnTo>
                    <a:pt x="1953" y="4405"/>
                  </a:lnTo>
                  <a:lnTo>
                    <a:pt x="1858" y="4405"/>
                  </a:lnTo>
                  <a:cubicBezTo>
                    <a:pt x="1775" y="4405"/>
                    <a:pt x="1703" y="4370"/>
                    <a:pt x="1644" y="4310"/>
                  </a:cubicBezTo>
                  <a:cubicBezTo>
                    <a:pt x="1584" y="4251"/>
                    <a:pt x="1572" y="4179"/>
                    <a:pt x="1572" y="4108"/>
                  </a:cubicBezTo>
                  <a:cubicBezTo>
                    <a:pt x="1584" y="3977"/>
                    <a:pt x="1715" y="3858"/>
                    <a:pt x="1870" y="3858"/>
                  </a:cubicBezTo>
                  <a:lnTo>
                    <a:pt x="2108" y="3858"/>
                  </a:lnTo>
                  <a:cubicBezTo>
                    <a:pt x="2394" y="3858"/>
                    <a:pt x="2632" y="3620"/>
                    <a:pt x="2632" y="3334"/>
                  </a:cubicBezTo>
                  <a:lnTo>
                    <a:pt x="2632" y="2631"/>
                  </a:lnTo>
                  <a:cubicBezTo>
                    <a:pt x="2632" y="2560"/>
                    <a:pt x="2751" y="2405"/>
                    <a:pt x="3084" y="2286"/>
                  </a:cubicBezTo>
                  <a:cubicBezTo>
                    <a:pt x="3430" y="2155"/>
                    <a:pt x="3906" y="2096"/>
                    <a:pt x="4394" y="2096"/>
                  </a:cubicBezTo>
                  <a:cubicBezTo>
                    <a:pt x="4692" y="2096"/>
                    <a:pt x="4989" y="2131"/>
                    <a:pt x="5251" y="2167"/>
                  </a:cubicBezTo>
                  <a:cubicBezTo>
                    <a:pt x="5264" y="2171"/>
                    <a:pt x="5276" y="2172"/>
                    <a:pt x="5289" y="2172"/>
                  </a:cubicBezTo>
                  <a:cubicBezTo>
                    <a:pt x="5361" y="2172"/>
                    <a:pt x="5432" y="2117"/>
                    <a:pt x="5442" y="2036"/>
                  </a:cubicBezTo>
                  <a:cubicBezTo>
                    <a:pt x="5454" y="1953"/>
                    <a:pt x="5394" y="1858"/>
                    <a:pt x="5299" y="1846"/>
                  </a:cubicBezTo>
                  <a:cubicBezTo>
                    <a:pt x="5025" y="1786"/>
                    <a:pt x="4704" y="1774"/>
                    <a:pt x="4394" y="1774"/>
                  </a:cubicBezTo>
                  <a:cubicBezTo>
                    <a:pt x="3858" y="1774"/>
                    <a:pt x="3358" y="1846"/>
                    <a:pt x="2965" y="1988"/>
                  </a:cubicBezTo>
                  <a:cubicBezTo>
                    <a:pt x="2418" y="2203"/>
                    <a:pt x="2298" y="2453"/>
                    <a:pt x="2298" y="2643"/>
                  </a:cubicBezTo>
                  <a:lnTo>
                    <a:pt x="2298" y="3346"/>
                  </a:lnTo>
                  <a:cubicBezTo>
                    <a:pt x="2298" y="3453"/>
                    <a:pt x="2215" y="3536"/>
                    <a:pt x="2108" y="3536"/>
                  </a:cubicBezTo>
                  <a:lnTo>
                    <a:pt x="1810" y="3536"/>
                  </a:lnTo>
                  <a:cubicBezTo>
                    <a:pt x="1596" y="3382"/>
                    <a:pt x="1382" y="3143"/>
                    <a:pt x="1382" y="2822"/>
                  </a:cubicBezTo>
                  <a:cubicBezTo>
                    <a:pt x="1382" y="2048"/>
                    <a:pt x="2751" y="1417"/>
                    <a:pt x="4382" y="1417"/>
                  </a:cubicBezTo>
                  <a:close/>
                  <a:moveTo>
                    <a:pt x="4394" y="6322"/>
                  </a:moveTo>
                  <a:lnTo>
                    <a:pt x="4977" y="6560"/>
                  </a:lnTo>
                  <a:lnTo>
                    <a:pt x="4668" y="6894"/>
                  </a:lnTo>
                  <a:cubicBezTo>
                    <a:pt x="4590" y="6965"/>
                    <a:pt x="4498" y="7001"/>
                    <a:pt x="4406" y="7001"/>
                  </a:cubicBezTo>
                  <a:cubicBezTo>
                    <a:pt x="4314" y="7001"/>
                    <a:pt x="4221" y="6965"/>
                    <a:pt x="4144" y="6894"/>
                  </a:cubicBezTo>
                  <a:lnTo>
                    <a:pt x="3811" y="6560"/>
                  </a:lnTo>
                  <a:lnTo>
                    <a:pt x="4394" y="6322"/>
                  </a:lnTo>
                  <a:close/>
                  <a:moveTo>
                    <a:pt x="4406" y="0"/>
                  </a:moveTo>
                  <a:cubicBezTo>
                    <a:pt x="3680" y="0"/>
                    <a:pt x="2989" y="119"/>
                    <a:pt x="2406" y="345"/>
                  </a:cubicBezTo>
                  <a:cubicBezTo>
                    <a:pt x="2132" y="441"/>
                    <a:pt x="1953" y="703"/>
                    <a:pt x="1953" y="1000"/>
                  </a:cubicBezTo>
                  <a:lnTo>
                    <a:pt x="1953" y="1607"/>
                  </a:lnTo>
                  <a:cubicBezTo>
                    <a:pt x="1406" y="1917"/>
                    <a:pt x="1072" y="2334"/>
                    <a:pt x="1072" y="2798"/>
                  </a:cubicBezTo>
                  <a:cubicBezTo>
                    <a:pt x="1072" y="3096"/>
                    <a:pt x="1215" y="3393"/>
                    <a:pt x="1489" y="3643"/>
                  </a:cubicBezTo>
                  <a:cubicBezTo>
                    <a:pt x="1358" y="3751"/>
                    <a:pt x="1286" y="3882"/>
                    <a:pt x="1275" y="4048"/>
                  </a:cubicBezTo>
                  <a:cubicBezTo>
                    <a:pt x="1251" y="4215"/>
                    <a:pt x="1310" y="4394"/>
                    <a:pt x="1417" y="4513"/>
                  </a:cubicBezTo>
                  <a:cubicBezTo>
                    <a:pt x="1453" y="4536"/>
                    <a:pt x="1477" y="4572"/>
                    <a:pt x="1513" y="4584"/>
                  </a:cubicBezTo>
                  <a:cubicBezTo>
                    <a:pt x="1465" y="4644"/>
                    <a:pt x="1453" y="4715"/>
                    <a:pt x="1453" y="4810"/>
                  </a:cubicBezTo>
                  <a:cubicBezTo>
                    <a:pt x="1453" y="5048"/>
                    <a:pt x="1644" y="5239"/>
                    <a:pt x="1882" y="5239"/>
                  </a:cubicBezTo>
                  <a:cubicBezTo>
                    <a:pt x="1965" y="5239"/>
                    <a:pt x="2048" y="5203"/>
                    <a:pt x="2120" y="5167"/>
                  </a:cubicBezTo>
                  <a:cubicBezTo>
                    <a:pt x="2346" y="5798"/>
                    <a:pt x="2822" y="6334"/>
                    <a:pt x="3453" y="6620"/>
                  </a:cubicBezTo>
                  <a:lnTo>
                    <a:pt x="3930" y="7096"/>
                  </a:lnTo>
                  <a:cubicBezTo>
                    <a:pt x="4073" y="7227"/>
                    <a:pt x="4251" y="7311"/>
                    <a:pt x="4430" y="7311"/>
                  </a:cubicBezTo>
                  <a:cubicBezTo>
                    <a:pt x="4608" y="7311"/>
                    <a:pt x="4787" y="7227"/>
                    <a:pt x="4918" y="7096"/>
                  </a:cubicBezTo>
                  <a:lnTo>
                    <a:pt x="5394" y="6620"/>
                  </a:lnTo>
                  <a:lnTo>
                    <a:pt x="5477" y="6572"/>
                  </a:lnTo>
                  <a:lnTo>
                    <a:pt x="5477" y="7144"/>
                  </a:lnTo>
                  <a:cubicBezTo>
                    <a:pt x="5477" y="7442"/>
                    <a:pt x="5692" y="7727"/>
                    <a:pt x="5978" y="7811"/>
                  </a:cubicBezTo>
                  <a:lnTo>
                    <a:pt x="6942" y="8096"/>
                  </a:lnTo>
                  <a:cubicBezTo>
                    <a:pt x="6573" y="8513"/>
                    <a:pt x="5537" y="9597"/>
                    <a:pt x="4406" y="10180"/>
                  </a:cubicBezTo>
                  <a:cubicBezTo>
                    <a:pt x="3275" y="9608"/>
                    <a:pt x="2251" y="8525"/>
                    <a:pt x="1882" y="8096"/>
                  </a:cubicBezTo>
                  <a:lnTo>
                    <a:pt x="2846" y="7811"/>
                  </a:lnTo>
                  <a:cubicBezTo>
                    <a:pt x="3144" y="7727"/>
                    <a:pt x="3334" y="7453"/>
                    <a:pt x="3334" y="7144"/>
                  </a:cubicBezTo>
                  <a:lnTo>
                    <a:pt x="3334" y="7013"/>
                  </a:lnTo>
                  <a:cubicBezTo>
                    <a:pt x="3334" y="6918"/>
                    <a:pt x="3263" y="6846"/>
                    <a:pt x="3180" y="6846"/>
                  </a:cubicBezTo>
                  <a:cubicBezTo>
                    <a:pt x="3084" y="6846"/>
                    <a:pt x="3013" y="6918"/>
                    <a:pt x="3013" y="7013"/>
                  </a:cubicBezTo>
                  <a:lnTo>
                    <a:pt x="3013" y="7144"/>
                  </a:lnTo>
                  <a:cubicBezTo>
                    <a:pt x="3013" y="7311"/>
                    <a:pt x="2906" y="7442"/>
                    <a:pt x="2739" y="7489"/>
                  </a:cubicBezTo>
                  <a:lnTo>
                    <a:pt x="882" y="8037"/>
                  </a:lnTo>
                  <a:cubicBezTo>
                    <a:pt x="358" y="8180"/>
                    <a:pt x="1" y="8680"/>
                    <a:pt x="1" y="9216"/>
                  </a:cubicBezTo>
                  <a:lnTo>
                    <a:pt x="1" y="11061"/>
                  </a:lnTo>
                  <a:cubicBezTo>
                    <a:pt x="1" y="11144"/>
                    <a:pt x="84" y="11216"/>
                    <a:pt x="167" y="11216"/>
                  </a:cubicBezTo>
                  <a:cubicBezTo>
                    <a:pt x="263" y="11216"/>
                    <a:pt x="334" y="11144"/>
                    <a:pt x="334" y="11061"/>
                  </a:cubicBezTo>
                  <a:lnTo>
                    <a:pt x="334" y="9216"/>
                  </a:lnTo>
                  <a:cubicBezTo>
                    <a:pt x="334" y="8823"/>
                    <a:pt x="596" y="8465"/>
                    <a:pt x="977" y="8358"/>
                  </a:cubicBezTo>
                  <a:lnTo>
                    <a:pt x="1513" y="8192"/>
                  </a:lnTo>
                  <a:cubicBezTo>
                    <a:pt x="1775" y="8525"/>
                    <a:pt x="2965" y="9847"/>
                    <a:pt x="4323" y="10501"/>
                  </a:cubicBezTo>
                  <a:cubicBezTo>
                    <a:pt x="4346" y="10525"/>
                    <a:pt x="4370" y="10525"/>
                    <a:pt x="4394" y="10525"/>
                  </a:cubicBezTo>
                  <a:cubicBezTo>
                    <a:pt x="4430" y="10525"/>
                    <a:pt x="4442" y="10525"/>
                    <a:pt x="4465" y="10501"/>
                  </a:cubicBezTo>
                  <a:cubicBezTo>
                    <a:pt x="5823" y="9847"/>
                    <a:pt x="7013" y="8525"/>
                    <a:pt x="7287" y="8192"/>
                  </a:cubicBezTo>
                  <a:lnTo>
                    <a:pt x="7823" y="8358"/>
                  </a:lnTo>
                  <a:cubicBezTo>
                    <a:pt x="8192" y="8465"/>
                    <a:pt x="8454" y="8823"/>
                    <a:pt x="8454" y="9216"/>
                  </a:cubicBezTo>
                  <a:lnTo>
                    <a:pt x="8454" y="11061"/>
                  </a:lnTo>
                  <a:cubicBezTo>
                    <a:pt x="8454" y="11144"/>
                    <a:pt x="8537" y="11216"/>
                    <a:pt x="8621" y="11216"/>
                  </a:cubicBezTo>
                  <a:cubicBezTo>
                    <a:pt x="8716" y="11216"/>
                    <a:pt x="8787" y="11144"/>
                    <a:pt x="8787" y="11061"/>
                  </a:cubicBezTo>
                  <a:lnTo>
                    <a:pt x="8787" y="9216"/>
                  </a:lnTo>
                  <a:cubicBezTo>
                    <a:pt x="8799" y="8692"/>
                    <a:pt x="8442" y="8215"/>
                    <a:pt x="7930" y="8049"/>
                  </a:cubicBezTo>
                  <a:lnTo>
                    <a:pt x="6061" y="7501"/>
                  </a:lnTo>
                  <a:cubicBezTo>
                    <a:pt x="5918" y="7453"/>
                    <a:pt x="5799" y="7311"/>
                    <a:pt x="5799" y="7156"/>
                  </a:cubicBezTo>
                  <a:lnTo>
                    <a:pt x="5799" y="6394"/>
                  </a:lnTo>
                  <a:cubicBezTo>
                    <a:pt x="6228" y="6096"/>
                    <a:pt x="6561" y="5668"/>
                    <a:pt x="6716" y="5179"/>
                  </a:cubicBezTo>
                  <a:cubicBezTo>
                    <a:pt x="6799" y="5215"/>
                    <a:pt x="6870" y="5251"/>
                    <a:pt x="6954" y="5251"/>
                  </a:cubicBezTo>
                  <a:cubicBezTo>
                    <a:pt x="7192" y="5251"/>
                    <a:pt x="7394" y="5060"/>
                    <a:pt x="7394" y="4822"/>
                  </a:cubicBezTo>
                  <a:cubicBezTo>
                    <a:pt x="7394" y="4727"/>
                    <a:pt x="7359" y="4655"/>
                    <a:pt x="7335" y="4596"/>
                  </a:cubicBezTo>
                  <a:cubicBezTo>
                    <a:pt x="7466" y="4489"/>
                    <a:pt x="7549" y="4346"/>
                    <a:pt x="7573" y="4179"/>
                  </a:cubicBezTo>
                  <a:cubicBezTo>
                    <a:pt x="7585" y="4013"/>
                    <a:pt x="7525" y="3834"/>
                    <a:pt x="7418" y="3715"/>
                  </a:cubicBezTo>
                  <a:cubicBezTo>
                    <a:pt x="7406" y="3691"/>
                    <a:pt x="7371" y="3679"/>
                    <a:pt x="7347" y="3643"/>
                  </a:cubicBezTo>
                  <a:cubicBezTo>
                    <a:pt x="7609" y="3393"/>
                    <a:pt x="7752" y="3096"/>
                    <a:pt x="7752" y="2798"/>
                  </a:cubicBezTo>
                  <a:cubicBezTo>
                    <a:pt x="7752" y="2334"/>
                    <a:pt x="7418" y="1917"/>
                    <a:pt x="6870" y="1607"/>
                  </a:cubicBezTo>
                  <a:lnTo>
                    <a:pt x="6870" y="1000"/>
                  </a:lnTo>
                  <a:cubicBezTo>
                    <a:pt x="6870" y="715"/>
                    <a:pt x="6692" y="453"/>
                    <a:pt x="6418" y="345"/>
                  </a:cubicBezTo>
                  <a:cubicBezTo>
                    <a:pt x="5835" y="119"/>
                    <a:pt x="5144" y="0"/>
                    <a:pt x="4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4992030" y="4361203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50"/>
                    <a:pt x="691" y="167"/>
                  </a:cubicBezTo>
                  <a:cubicBezTo>
                    <a:pt x="691" y="72"/>
                    <a:pt x="608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5059191" y="4361203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50"/>
                    <a:pt x="679" y="167"/>
                  </a:cubicBezTo>
                  <a:cubicBezTo>
                    <a:pt x="679" y="72"/>
                    <a:pt x="607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3" name="Google Shape;2103;p45"/>
          <p:cNvGrpSpPr/>
          <p:nvPr/>
        </p:nvGrpSpPr>
        <p:grpSpPr>
          <a:xfrm>
            <a:off x="7598438" y="4266131"/>
            <a:ext cx="260283" cy="345914"/>
            <a:chOff x="7598438" y="4266131"/>
            <a:chExt cx="260283" cy="345914"/>
          </a:xfrm>
        </p:grpSpPr>
        <p:sp>
          <p:nvSpPr>
            <p:cNvPr id="2104" name="Google Shape;2104;p45"/>
            <p:cNvSpPr/>
            <p:nvPr/>
          </p:nvSpPr>
          <p:spPr>
            <a:xfrm>
              <a:off x="7598438" y="4266131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7686319" y="4368743"/>
              <a:ext cx="21131" cy="10581"/>
            </a:xfrm>
            <a:custGeom>
              <a:rect b="b" l="l" r="r" t="t"/>
              <a:pathLst>
                <a:path extrusionOk="0" h="334" w="667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00" y="334"/>
                  </a:lnTo>
                  <a:cubicBezTo>
                    <a:pt x="596" y="334"/>
                    <a:pt x="667" y="250"/>
                    <a:pt x="667" y="167"/>
                  </a:cubicBezTo>
                  <a:cubicBezTo>
                    <a:pt x="667" y="72"/>
                    <a:pt x="59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7751199" y="4368743"/>
              <a:ext cx="21131" cy="10581"/>
            </a:xfrm>
            <a:custGeom>
              <a:rect b="b" l="l" r="r" t="t"/>
              <a:pathLst>
                <a:path extrusionOk="0" h="334" w="667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0"/>
                    <a:pt x="667" y="167"/>
                  </a:cubicBezTo>
                  <a:cubicBezTo>
                    <a:pt x="667" y="72"/>
                    <a:pt x="595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7794189" y="4558474"/>
              <a:ext cx="37731" cy="37731"/>
            </a:xfrm>
            <a:custGeom>
              <a:rect b="b" l="l" r="r" t="t"/>
              <a:pathLst>
                <a:path extrusionOk="0" h="1191" w="1191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7691197" y="4385343"/>
              <a:ext cx="10613" cy="15492"/>
            </a:xfrm>
            <a:custGeom>
              <a:rect b="b" l="l" r="r" t="t"/>
              <a:pathLst>
                <a:path extrusionOk="0" h="489" w="335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8"/>
                    <a:pt x="168" y="488"/>
                  </a:cubicBezTo>
                  <a:cubicBezTo>
                    <a:pt x="263" y="488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7756458" y="4385343"/>
              <a:ext cx="10233" cy="15492"/>
            </a:xfrm>
            <a:custGeom>
              <a:rect b="b" l="l" r="r" t="t"/>
              <a:pathLst>
                <a:path extrusionOk="0" h="489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7699878" y="4415122"/>
              <a:ext cx="58893" cy="32092"/>
            </a:xfrm>
            <a:custGeom>
              <a:rect b="b" l="l" r="r" t="t"/>
              <a:pathLst>
                <a:path extrusionOk="0" h="1013" w="1859">
                  <a:moveTo>
                    <a:pt x="1501" y="322"/>
                  </a:moveTo>
                  <a:cubicBezTo>
                    <a:pt x="1430" y="537"/>
                    <a:pt x="1191" y="679"/>
                    <a:pt x="918" y="679"/>
                  </a:cubicBezTo>
                  <a:cubicBezTo>
                    <a:pt x="656" y="679"/>
                    <a:pt x="418" y="537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620"/>
                    <a:pt x="418" y="1013"/>
                    <a:pt x="918" y="1013"/>
                  </a:cubicBezTo>
                  <a:cubicBezTo>
                    <a:pt x="1430" y="1013"/>
                    <a:pt x="1846" y="632"/>
                    <a:pt x="1846" y="156"/>
                  </a:cubicBezTo>
                  <a:cubicBezTo>
                    <a:pt x="1858" y="72"/>
                    <a:pt x="1787" y="1"/>
                    <a:pt x="1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1" name="Google Shape;2111;p45"/>
          <p:cNvGrpSpPr/>
          <p:nvPr/>
        </p:nvGrpSpPr>
        <p:grpSpPr>
          <a:xfrm>
            <a:off x="1767069" y="3360146"/>
            <a:ext cx="286324" cy="348163"/>
            <a:chOff x="1767069" y="3360146"/>
            <a:chExt cx="286324" cy="348163"/>
          </a:xfrm>
        </p:grpSpPr>
        <p:sp>
          <p:nvSpPr>
            <p:cNvPr id="2112" name="Google Shape;2112;p45"/>
            <p:cNvSpPr/>
            <p:nvPr/>
          </p:nvSpPr>
          <p:spPr>
            <a:xfrm>
              <a:off x="1767069" y="3404277"/>
              <a:ext cx="228223" cy="304033"/>
            </a:xfrm>
            <a:custGeom>
              <a:rect b="b" l="l" r="r" t="t"/>
              <a:pathLst>
                <a:path extrusionOk="0" h="9597" w="7204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1799509" y="3360146"/>
              <a:ext cx="253884" cy="276883"/>
            </a:xfrm>
            <a:custGeom>
              <a:rect b="b" l="l" r="r" t="t"/>
              <a:pathLst>
                <a:path extrusionOk="0" h="8740" w="8014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1948120" y="3388532"/>
              <a:ext cx="78852" cy="75367"/>
            </a:xfrm>
            <a:custGeom>
              <a:rect b="b" l="l" r="r" t="t"/>
              <a:pathLst>
                <a:path extrusionOk="0" h="2379" w="2489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1800270" y="3513636"/>
              <a:ext cx="162582" cy="10233"/>
            </a:xfrm>
            <a:custGeom>
              <a:rect b="b" l="l" r="r" t="t"/>
              <a:pathLst>
                <a:path extrusionOk="0" h="323" w="513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1800270" y="3536287"/>
              <a:ext cx="162582" cy="10201"/>
            </a:xfrm>
            <a:custGeom>
              <a:rect b="b" l="l" r="r" t="t"/>
              <a:pathLst>
                <a:path extrusionOk="0" h="322" w="513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1800270" y="3558146"/>
              <a:ext cx="162582" cy="10613"/>
            </a:xfrm>
            <a:custGeom>
              <a:rect b="b" l="l" r="r" t="t"/>
              <a:pathLst>
                <a:path extrusionOk="0" h="335" w="5132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1800270" y="3580798"/>
              <a:ext cx="162582" cy="10581"/>
            </a:xfrm>
            <a:custGeom>
              <a:rect b="b" l="l" r="r" t="t"/>
              <a:pathLst>
                <a:path extrusionOk="0" h="334" w="513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9" name="Google Shape;2119;p45"/>
          <p:cNvGrpSpPr/>
          <p:nvPr/>
        </p:nvGrpSpPr>
        <p:grpSpPr>
          <a:xfrm>
            <a:off x="7149944" y="4266131"/>
            <a:ext cx="260283" cy="345914"/>
            <a:chOff x="7149944" y="4266131"/>
            <a:chExt cx="260283" cy="345914"/>
          </a:xfrm>
        </p:grpSpPr>
        <p:sp>
          <p:nvSpPr>
            <p:cNvPr id="2120" name="Google Shape;2120;p45"/>
            <p:cNvSpPr/>
            <p:nvPr/>
          </p:nvSpPr>
          <p:spPr>
            <a:xfrm>
              <a:off x="7149944" y="4266131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4096" y="1025"/>
                  </a:moveTo>
                  <a:cubicBezTo>
                    <a:pt x="5001" y="1025"/>
                    <a:pt x="5775" y="1608"/>
                    <a:pt x="6049" y="2442"/>
                  </a:cubicBezTo>
                  <a:cubicBezTo>
                    <a:pt x="5882" y="2358"/>
                    <a:pt x="5704" y="2299"/>
                    <a:pt x="5489" y="2239"/>
                  </a:cubicBezTo>
                  <a:cubicBezTo>
                    <a:pt x="5477" y="2236"/>
                    <a:pt x="5464" y="2234"/>
                    <a:pt x="5451" y="2234"/>
                  </a:cubicBezTo>
                  <a:cubicBezTo>
                    <a:pt x="5379" y="2234"/>
                    <a:pt x="5309" y="2288"/>
                    <a:pt x="5299" y="2358"/>
                  </a:cubicBezTo>
                  <a:cubicBezTo>
                    <a:pt x="5275" y="2454"/>
                    <a:pt x="5335" y="2537"/>
                    <a:pt x="5418" y="2561"/>
                  </a:cubicBezTo>
                  <a:cubicBezTo>
                    <a:pt x="5704" y="2632"/>
                    <a:pt x="5942" y="2739"/>
                    <a:pt x="6132" y="2835"/>
                  </a:cubicBezTo>
                  <a:cubicBezTo>
                    <a:pt x="6144" y="2930"/>
                    <a:pt x="6144" y="3013"/>
                    <a:pt x="6144" y="3108"/>
                  </a:cubicBezTo>
                  <a:lnTo>
                    <a:pt x="6144" y="4442"/>
                  </a:lnTo>
                  <a:cubicBezTo>
                    <a:pt x="6156" y="5561"/>
                    <a:pt x="5227" y="6502"/>
                    <a:pt x="4096" y="6502"/>
                  </a:cubicBezTo>
                  <a:cubicBezTo>
                    <a:pt x="2965" y="6502"/>
                    <a:pt x="2025" y="5573"/>
                    <a:pt x="2025" y="4430"/>
                  </a:cubicBezTo>
                  <a:lnTo>
                    <a:pt x="2025" y="3096"/>
                  </a:lnTo>
                  <a:cubicBezTo>
                    <a:pt x="2025" y="3001"/>
                    <a:pt x="2025" y="2918"/>
                    <a:pt x="2048" y="2823"/>
                  </a:cubicBezTo>
                  <a:cubicBezTo>
                    <a:pt x="2525" y="2537"/>
                    <a:pt x="3275" y="2382"/>
                    <a:pt x="4084" y="2382"/>
                  </a:cubicBezTo>
                  <a:cubicBezTo>
                    <a:pt x="4311" y="2382"/>
                    <a:pt x="4525" y="2394"/>
                    <a:pt x="4751" y="2418"/>
                  </a:cubicBezTo>
                  <a:cubicBezTo>
                    <a:pt x="4762" y="2421"/>
                    <a:pt x="4773" y="2422"/>
                    <a:pt x="4784" y="2422"/>
                  </a:cubicBezTo>
                  <a:cubicBezTo>
                    <a:pt x="4863" y="2422"/>
                    <a:pt x="4919" y="2350"/>
                    <a:pt x="4930" y="2287"/>
                  </a:cubicBezTo>
                  <a:cubicBezTo>
                    <a:pt x="4942" y="2203"/>
                    <a:pt x="4870" y="2120"/>
                    <a:pt x="4799" y="2108"/>
                  </a:cubicBezTo>
                  <a:cubicBezTo>
                    <a:pt x="4573" y="2073"/>
                    <a:pt x="4334" y="2061"/>
                    <a:pt x="4096" y="2061"/>
                  </a:cubicBezTo>
                  <a:cubicBezTo>
                    <a:pt x="3358" y="2061"/>
                    <a:pt x="2656" y="2203"/>
                    <a:pt x="2144" y="2442"/>
                  </a:cubicBezTo>
                  <a:cubicBezTo>
                    <a:pt x="2417" y="1608"/>
                    <a:pt x="3203" y="1025"/>
                    <a:pt x="4096" y="1025"/>
                  </a:cubicBezTo>
                  <a:close/>
                  <a:moveTo>
                    <a:pt x="4132" y="322"/>
                  </a:moveTo>
                  <a:cubicBezTo>
                    <a:pt x="5442" y="322"/>
                    <a:pt x="6549" y="1263"/>
                    <a:pt x="6775" y="2537"/>
                  </a:cubicBezTo>
                  <a:lnTo>
                    <a:pt x="7680" y="7645"/>
                  </a:lnTo>
                  <a:cubicBezTo>
                    <a:pt x="7692" y="7716"/>
                    <a:pt x="7668" y="7799"/>
                    <a:pt x="7597" y="7835"/>
                  </a:cubicBezTo>
                  <a:lnTo>
                    <a:pt x="7001" y="8180"/>
                  </a:lnTo>
                  <a:lnTo>
                    <a:pt x="5632" y="7692"/>
                  </a:lnTo>
                  <a:cubicBezTo>
                    <a:pt x="5418" y="7621"/>
                    <a:pt x="5287" y="7418"/>
                    <a:pt x="5287" y="7204"/>
                  </a:cubicBezTo>
                  <a:lnTo>
                    <a:pt x="5287" y="6502"/>
                  </a:lnTo>
                  <a:cubicBezTo>
                    <a:pt x="6001" y="6085"/>
                    <a:pt x="6478" y="5311"/>
                    <a:pt x="6478" y="4430"/>
                  </a:cubicBezTo>
                  <a:lnTo>
                    <a:pt x="6478" y="3096"/>
                  </a:lnTo>
                  <a:cubicBezTo>
                    <a:pt x="6478" y="2954"/>
                    <a:pt x="6466" y="2811"/>
                    <a:pt x="6454" y="2680"/>
                  </a:cubicBezTo>
                  <a:cubicBezTo>
                    <a:pt x="6358" y="2120"/>
                    <a:pt x="6061" y="1620"/>
                    <a:pt x="5644" y="1251"/>
                  </a:cubicBezTo>
                  <a:cubicBezTo>
                    <a:pt x="5215" y="894"/>
                    <a:pt x="4668" y="679"/>
                    <a:pt x="4108" y="679"/>
                  </a:cubicBezTo>
                  <a:cubicBezTo>
                    <a:pt x="3549" y="679"/>
                    <a:pt x="3001" y="870"/>
                    <a:pt x="2584" y="1251"/>
                  </a:cubicBezTo>
                  <a:cubicBezTo>
                    <a:pt x="2144" y="1608"/>
                    <a:pt x="1870" y="2108"/>
                    <a:pt x="1775" y="2680"/>
                  </a:cubicBezTo>
                  <a:cubicBezTo>
                    <a:pt x="1751" y="2811"/>
                    <a:pt x="1751" y="2954"/>
                    <a:pt x="1751" y="3096"/>
                  </a:cubicBezTo>
                  <a:lnTo>
                    <a:pt x="1751" y="4430"/>
                  </a:lnTo>
                  <a:cubicBezTo>
                    <a:pt x="1751" y="5311"/>
                    <a:pt x="2227" y="6085"/>
                    <a:pt x="2941" y="6502"/>
                  </a:cubicBezTo>
                  <a:lnTo>
                    <a:pt x="2941" y="7204"/>
                  </a:lnTo>
                  <a:cubicBezTo>
                    <a:pt x="2941" y="7418"/>
                    <a:pt x="2798" y="7621"/>
                    <a:pt x="2596" y="7692"/>
                  </a:cubicBezTo>
                  <a:lnTo>
                    <a:pt x="1227" y="8180"/>
                  </a:lnTo>
                  <a:lnTo>
                    <a:pt x="655" y="7835"/>
                  </a:lnTo>
                  <a:cubicBezTo>
                    <a:pt x="596" y="7799"/>
                    <a:pt x="560" y="7716"/>
                    <a:pt x="572" y="7645"/>
                  </a:cubicBezTo>
                  <a:lnTo>
                    <a:pt x="1477" y="2537"/>
                  </a:lnTo>
                  <a:cubicBezTo>
                    <a:pt x="1703" y="1251"/>
                    <a:pt x="2822" y="322"/>
                    <a:pt x="4132" y="322"/>
                  </a:cubicBezTo>
                  <a:close/>
                  <a:moveTo>
                    <a:pt x="4096" y="1"/>
                  </a:moveTo>
                  <a:cubicBezTo>
                    <a:pt x="2644" y="1"/>
                    <a:pt x="1382" y="1037"/>
                    <a:pt x="1120" y="2477"/>
                  </a:cubicBezTo>
                  <a:lnTo>
                    <a:pt x="215" y="7585"/>
                  </a:lnTo>
                  <a:cubicBezTo>
                    <a:pt x="179" y="7799"/>
                    <a:pt x="274" y="8002"/>
                    <a:pt x="453" y="8109"/>
                  </a:cubicBezTo>
                  <a:lnTo>
                    <a:pt x="786" y="8311"/>
                  </a:lnTo>
                  <a:cubicBezTo>
                    <a:pt x="310" y="8478"/>
                    <a:pt x="1" y="8931"/>
                    <a:pt x="1" y="9431"/>
                  </a:cubicBezTo>
                  <a:lnTo>
                    <a:pt x="1" y="10752"/>
                  </a:lnTo>
                  <a:cubicBezTo>
                    <a:pt x="1" y="10847"/>
                    <a:pt x="84" y="10919"/>
                    <a:pt x="167" y="10919"/>
                  </a:cubicBezTo>
                  <a:cubicBezTo>
                    <a:pt x="251" y="10919"/>
                    <a:pt x="334" y="10847"/>
                    <a:pt x="334" y="10752"/>
                  </a:cubicBezTo>
                  <a:lnTo>
                    <a:pt x="334" y="9431"/>
                  </a:lnTo>
                  <a:cubicBezTo>
                    <a:pt x="334" y="9121"/>
                    <a:pt x="489" y="8835"/>
                    <a:pt x="763" y="8669"/>
                  </a:cubicBezTo>
                  <a:cubicBezTo>
                    <a:pt x="1024" y="8931"/>
                    <a:pt x="1382" y="9133"/>
                    <a:pt x="1822" y="9300"/>
                  </a:cubicBezTo>
                  <a:cubicBezTo>
                    <a:pt x="1834" y="9312"/>
                    <a:pt x="1858" y="9312"/>
                    <a:pt x="1882" y="9312"/>
                  </a:cubicBezTo>
                  <a:cubicBezTo>
                    <a:pt x="1941" y="9312"/>
                    <a:pt x="2001" y="9264"/>
                    <a:pt x="2025" y="9204"/>
                  </a:cubicBezTo>
                  <a:cubicBezTo>
                    <a:pt x="2060" y="9121"/>
                    <a:pt x="2025" y="9026"/>
                    <a:pt x="1941" y="9002"/>
                  </a:cubicBezTo>
                  <a:cubicBezTo>
                    <a:pt x="1608" y="8871"/>
                    <a:pt x="1334" y="8716"/>
                    <a:pt x="1108" y="8538"/>
                  </a:cubicBezTo>
                  <a:lnTo>
                    <a:pt x="2679" y="7990"/>
                  </a:lnTo>
                  <a:cubicBezTo>
                    <a:pt x="3025" y="7871"/>
                    <a:pt x="3251" y="7561"/>
                    <a:pt x="3251" y="7204"/>
                  </a:cubicBezTo>
                  <a:lnTo>
                    <a:pt x="3251" y="6645"/>
                  </a:lnTo>
                  <a:cubicBezTo>
                    <a:pt x="3513" y="6752"/>
                    <a:pt x="3811" y="6811"/>
                    <a:pt x="4108" y="6811"/>
                  </a:cubicBezTo>
                  <a:cubicBezTo>
                    <a:pt x="4406" y="6811"/>
                    <a:pt x="4703" y="6752"/>
                    <a:pt x="4977" y="6645"/>
                  </a:cubicBezTo>
                  <a:lnTo>
                    <a:pt x="4977" y="7204"/>
                  </a:lnTo>
                  <a:cubicBezTo>
                    <a:pt x="4977" y="7561"/>
                    <a:pt x="5192" y="7871"/>
                    <a:pt x="5537" y="7990"/>
                  </a:cubicBezTo>
                  <a:lnTo>
                    <a:pt x="7120" y="8538"/>
                  </a:lnTo>
                  <a:cubicBezTo>
                    <a:pt x="6442" y="9073"/>
                    <a:pt x="5335" y="9383"/>
                    <a:pt x="4108" y="9383"/>
                  </a:cubicBezTo>
                  <a:cubicBezTo>
                    <a:pt x="3572" y="9383"/>
                    <a:pt x="3072" y="9323"/>
                    <a:pt x="2596" y="9204"/>
                  </a:cubicBezTo>
                  <a:cubicBezTo>
                    <a:pt x="2586" y="9203"/>
                    <a:pt x="2577" y="9203"/>
                    <a:pt x="2567" y="9203"/>
                  </a:cubicBezTo>
                  <a:cubicBezTo>
                    <a:pt x="2484" y="9203"/>
                    <a:pt x="2415" y="9249"/>
                    <a:pt x="2394" y="9323"/>
                  </a:cubicBezTo>
                  <a:cubicBezTo>
                    <a:pt x="2382" y="9419"/>
                    <a:pt x="2429" y="9502"/>
                    <a:pt x="2513" y="9514"/>
                  </a:cubicBezTo>
                  <a:cubicBezTo>
                    <a:pt x="2775" y="9573"/>
                    <a:pt x="3037" y="9621"/>
                    <a:pt x="3310" y="9669"/>
                  </a:cubicBezTo>
                  <a:lnTo>
                    <a:pt x="3632" y="10800"/>
                  </a:lnTo>
                  <a:cubicBezTo>
                    <a:pt x="3644" y="10871"/>
                    <a:pt x="3727" y="10919"/>
                    <a:pt x="3787" y="10919"/>
                  </a:cubicBezTo>
                  <a:lnTo>
                    <a:pt x="3822" y="10919"/>
                  </a:lnTo>
                  <a:cubicBezTo>
                    <a:pt x="3918" y="10883"/>
                    <a:pt x="3965" y="10800"/>
                    <a:pt x="3930" y="10728"/>
                  </a:cubicBezTo>
                  <a:lnTo>
                    <a:pt x="3644" y="9716"/>
                  </a:lnTo>
                  <a:lnTo>
                    <a:pt x="3644" y="9716"/>
                  </a:lnTo>
                  <a:cubicBezTo>
                    <a:pt x="3811" y="9728"/>
                    <a:pt x="3965" y="9728"/>
                    <a:pt x="4120" y="9728"/>
                  </a:cubicBezTo>
                  <a:cubicBezTo>
                    <a:pt x="4287" y="9728"/>
                    <a:pt x="4442" y="9728"/>
                    <a:pt x="4596" y="9716"/>
                  </a:cubicBezTo>
                  <a:lnTo>
                    <a:pt x="4596" y="9716"/>
                  </a:lnTo>
                  <a:lnTo>
                    <a:pt x="4322" y="10728"/>
                  </a:lnTo>
                  <a:cubicBezTo>
                    <a:pt x="4287" y="10812"/>
                    <a:pt x="4346" y="10907"/>
                    <a:pt x="4418" y="10919"/>
                  </a:cubicBezTo>
                  <a:lnTo>
                    <a:pt x="4465" y="10919"/>
                  </a:lnTo>
                  <a:cubicBezTo>
                    <a:pt x="4537" y="10919"/>
                    <a:pt x="4596" y="10871"/>
                    <a:pt x="4620" y="10800"/>
                  </a:cubicBezTo>
                  <a:lnTo>
                    <a:pt x="4942" y="9669"/>
                  </a:lnTo>
                  <a:cubicBezTo>
                    <a:pt x="5989" y="9550"/>
                    <a:pt x="6894" y="9192"/>
                    <a:pt x="7454" y="8669"/>
                  </a:cubicBezTo>
                  <a:cubicBezTo>
                    <a:pt x="7728" y="8823"/>
                    <a:pt x="7894" y="9097"/>
                    <a:pt x="7894" y="9419"/>
                  </a:cubicBezTo>
                  <a:lnTo>
                    <a:pt x="7894" y="10740"/>
                  </a:lnTo>
                  <a:cubicBezTo>
                    <a:pt x="7894" y="10824"/>
                    <a:pt x="7966" y="10907"/>
                    <a:pt x="8049" y="10907"/>
                  </a:cubicBezTo>
                  <a:cubicBezTo>
                    <a:pt x="8144" y="10907"/>
                    <a:pt x="8216" y="10824"/>
                    <a:pt x="8216" y="10740"/>
                  </a:cubicBezTo>
                  <a:lnTo>
                    <a:pt x="8216" y="9431"/>
                  </a:lnTo>
                  <a:cubicBezTo>
                    <a:pt x="8192" y="8931"/>
                    <a:pt x="7859" y="8478"/>
                    <a:pt x="7406" y="8311"/>
                  </a:cubicBezTo>
                  <a:lnTo>
                    <a:pt x="7740" y="8109"/>
                  </a:lnTo>
                  <a:cubicBezTo>
                    <a:pt x="7918" y="8002"/>
                    <a:pt x="8013" y="7799"/>
                    <a:pt x="7978" y="7585"/>
                  </a:cubicBezTo>
                  <a:lnTo>
                    <a:pt x="7073" y="2477"/>
                  </a:lnTo>
                  <a:cubicBezTo>
                    <a:pt x="6823" y="1037"/>
                    <a:pt x="5573" y="1"/>
                    <a:pt x="4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7257815" y="4428808"/>
              <a:ext cx="43782" cy="15396"/>
            </a:xfrm>
            <a:custGeom>
              <a:rect b="b" l="l" r="r" t="t"/>
              <a:pathLst>
                <a:path extrusionOk="0" h="486" w="1382">
                  <a:moveTo>
                    <a:pt x="178" y="0"/>
                  </a:moveTo>
                  <a:cubicBezTo>
                    <a:pt x="138" y="0"/>
                    <a:pt x="96" y="15"/>
                    <a:pt x="60" y="45"/>
                  </a:cubicBezTo>
                  <a:cubicBezTo>
                    <a:pt x="1" y="105"/>
                    <a:pt x="1" y="200"/>
                    <a:pt x="60" y="259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22" y="259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7" y="15"/>
                    <a:pt x="1245" y="0"/>
                    <a:pt x="1205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906" y="164"/>
                    <a:pt x="691" y="164"/>
                  </a:cubicBezTo>
                  <a:cubicBezTo>
                    <a:pt x="477" y="164"/>
                    <a:pt x="346" y="81"/>
                    <a:pt x="286" y="45"/>
                  </a:cubicBezTo>
                  <a:cubicBezTo>
                    <a:pt x="257" y="15"/>
                    <a:pt x="218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7241975" y="4390602"/>
              <a:ext cx="10581" cy="15523"/>
            </a:xfrm>
            <a:custGeom>
              <a:rect b="b" l="l" r="r" t="t"/>
              <a:pathLst>
                <a:path extrusionOk="0" h="490" w="334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22"/>
                  </a:lnTo>
                  <a:cubicBezTo>
                    <a:pt x="1" y="418"/>
                    <a:pt x="72" y="489"/>
                    <a:pt x="167" y="489"/>
                  </a:cubicBezTo>
                  <a:cubicBezTo>
                    <a:pt x="251" y="489"/>
                    <a:pt x="334" y="418"/>
                    <a:pt x="334" y="322"/>
                  </a:cubicBezTo>
                  <a:lnTo>
                    <a:pt x="334" y="156"/>
                  </a:lnTo>
                  <a:cubicBezTo>
                    <a:pt x="310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7307236" y="4390602"/>
              <a:ext cx="10201" cy="15523"/>
            </a:xfrm>
            <a:custGeom>
              <a:rect b="b" l="l" r="r" t="t"/>
              <a:pathLst>
                <a:path extrusionOk="0" h="490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22"/>
                  </a:lnTo>
                  <a:cubicBezTo>
                    <a:pt x="0" y="418"/>
                    <a:pt x="72" y="489"/>
                    <a:pt x="155" y="489"/>
                  </a:cubicBezTo>
                  <a:cubicBezTo>
                    <a:pt x="250" y="489"/>
                    <a:pt x="322" y="418"/>
                    <a:pt x="322" y="322"/>
                  </a:cubicBezTo>
                  <a:lnTo>
                    <a:pt x="322" y="156"/>
                  </a:lnTo>
                  <a:cubicBezTo>
                    <a:pt x="310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7236336" y="4374382"/>
              <a:ext cx="21131" cy="10613"/>
            </a:xfrm>
            <a:custGeom>
              <a:rect b="b" l="l" r="r" t="t"/>
              <a:pathLst>
                <a:path extrusionOk="0" h="335" w="667">
                  <a:moveTo>
                    <a:pt x="167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1"/>
                    <a:pt x="667" y="168"/>
                  </a:cubicBezTo>
                  <a:cubicBezTo>
                    <a:pt x="667" y="72"/>
                    <a:pt x="595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7301565" y="4374382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501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6" name="Google Shape;2126;p45"/>
          <p:cNvGrpSpPr/>
          <p:nvPr/>
        </p:nvGrpSpPr>
        <p:grpSpPr>
          <a:xfrm>
            <a:off x="6695051" y="4259351"/>
            <a:ext cx="270104" cy="360233"/>
            <a:chOff x="6695051" y="4259351"/>
            <a:chExt cx="270104" cy="360233"/>
          </a:xfrm>
        </p:grpSpPr>
        <p:sp>
          <p:nvSpPr>
            <p:cNvPr id="2127" name="Google Shape;2127;p45"/>
            <p:cNvSpPr/>
            <p:nvPr/>
          </p:nvSpPr>
          <p:spPr>
            <a:xfrm>
              <a:off x="6790852" y="4383442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6858742" y="4383442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6695051" y="4259351"/>
              <a:ext cx="270104" cy="360233"/>
            </a:xfrm>
            <a:custGeom>
              <a:rect b="b" l="l" r="r" t="t"/>
              <a:pathLst>
                <a:path extrusionOk="0" h="11371" w="8526">
                  <a:moveTo>
                    <a:pt x="4263" y="310"/>
                  </a:moveTo>
                  <a:cubicBezTo>
                    <a:pt x="5835" y="310"/>
                    <a:pt x="7121" y="1596"/>
                    <a:pt x="7121" y="3168"/>
                  </a:cubicBezTo>
                  <a:lnTo>
                    <a:pt x="7121" y="3781"/>
                  </a:lnTo>
                  <a:lnTo>
                    <a:pt x="7121" y="3781"/>
                  </a:lnTo>
                  <a:cubicBezTo>
                    <a:pt x="7030" y="3736"/>
                    <a:pt x="6949" y="3703"/>
                    <a:pt x="6847" y="3703"/>
                  </a:cubicBezTo>
                  <a:lnTo>
                    <a:pt x="6763" y="3703"/>
                  </a:lnTo>
                  <a:cubicBezTo>
                    <a:pt x="6597" y="3703"/>
                    <a:pt x="6430" y="3680"/>
                    <a:pt x="6263" y="3632"/>
                  </a:cubicBezTo>
                  <a:cubicBezTo>
                    <a:pt x="6251" y="3628"/>
                    <a:pt x="6238" y="3627"/>
                    <a:pt x="6225" y="3627"/>
                  </a:cubicBezTo>
                  <a:cubicBezTo>
                    <a:pt x="6153" y="3627"/>
                    <a:pt x="6081" y="3680"/>
                    <a:pt x="6061" y="3751"/>
                  </a:cubicBezTo>
                  <a:cubicBezTo>
                    <a:pt x="6025" y="3846"/>
                    <a:pt x="6085" y="3930"/>
                    <a:pt x="6180" y="3965"/>
                  </a:cubicBezTo>
                  <a:cubicBezTo>
                    <a:pt x="6370" y="4025"/>
                    <a:pt x="6561" y="4037"/>
                    <a:pt x="6763" y="4037"/>
                  </a:cubicBezTo>
                  <a:lnTo>
                    <a:pt x="6847" y="4037"/>
                  </a:lnTo>
                  <a:cubicBezTo>
                    <a:pt x="7001" y="4037"/>
                    <a:pt x="7132" y="4156"/>
                    <a:pt x="7132" y="4322"/>
                  </a:cubicBezTo>
                  <a:cubicBezTo>
                    <a:pt x="7132" y="4477"/>
                    <a:pt x="7013" y="4596"/>
                    <a:pt x="6847" y="4596"/>
                  </a:cubicBezTo>
                  <a:lnTo>
                    <a:pt x="6740" y="4596"/>
                  </a:lnTo>
                  <a:lnTo>
                    <a:pt x="6740" y="4584"/>
                  </a:lnTo>
                  <a:cubicBezTo>
                    <a:pt x="6740" y="4489"/>
                    <a:pt x="6668" y="4418"/>
                    <a:pt x="6585" y="4418"/>
                  </a:cubicBezTo>
                  <a:cubicBezTo>
                    <a:pt x="6489" y="4418"/>
                    <a:pt x="6418" y="4489"/>
                    <a:pt x="6418" y="4584"/>
                  </a:cubicBezTo>
                  <a:cubicBezTo>
                    <a:pt x="6418" y="5775"/>
                    <a:pt x="5454" y="6739"/>
                    <a:pt x="4263" y="6739"/>
                  </a:cubicBezTo>
                  <a:cubicBezTo>
                    <a:pt x="3072" y="6739"/>
                    <a:pt x="2096" y="5775"/>
                    <a:pt x="2096" y="4584"/>
                  </a:cubicBezTo>
                  <a:cubicBezTo>
                    <a:pt x="2096" y="4489"/>
                    <a:pt x="2025" y="4418"/>
                    <a:pt x="1941" y="4418"/>
                  </a:cubicBezTo>
                  <a:cubicBezTo>
                    <a:pt x="1846" y="4418"/>
                    <a:pt x="1775" y="4489"/>
                    <a:pt x="1775" y="4584"/>
                  </a:cubicBezTo>
                  <a:lnTo>
                    <a:pt x="1775" y="4596"/>
                  </a:lnTo>
                  <a:lnTo>
                    <a:pt x="1667" y="4596"/>
                  </a:lnTo>
                  <a:cubicBezTo>
                    <a:pt x="1525" y="4596"/>
                    <a:pt x="1382" y="4477"/>
                    <a:pt x="1382" y="4322"/>
                  </a:cubicBezTo>
                  <a:cubicBezTo>
                    <a:pt x="1382" y="4168"/>
                    <a:pt x="1501" y="4037"/>
                    <a:pt x="1667" y="4037"/>
                  </a:cubicBezTo>
                  <a:lnTo>
                    <a:pt x="1763" y="4037"/>
                  </a:lnTo>
                  <a:cubicBezTo>
                    <a:pt x="2953" y="4037"/>
                    <a:pt x="3906" y="3013"/>
                    <a:pt x="4239" y="2560"/>
                  </a:cubicBezTo>
                  <a:lnTo>
                    <a:pt x="4275" y="2560"/>
                  </a:lnTo>
                  <a:cubicBezTo>
                    <a:pt x="4477" y="2834"/>
                    <a:pt x="4930" y="3334"/>
                    <a:pt x="5525" y="3680"/>
                  </a:cubicBezTo>
                  <a:cubicBezTo>
                    <a:pt x="5547" y="3694"/>
                    <a:pt x="5573" y="3701"/>
                    <a:pt x="5600" y="3701"/>
                  </a:cubicBezTo>
                  <a:cubicBezTo>
                    <a:pt x="5658" y="3701"/>
                    <a:pt x="5719" y="3669"/>
                    <a:pt x="5751" y="3620"/>
                  </a:cubicBezTo>
                  <a:cubicBezTo>
                    <a:pt x="5787" y="3549"/>
                    <a:pt x="5763" y="3441"/>
                    <a:pt x="5692" y="3394"/>
                  </a:cubicBezTo>
                  <a:cubicBezTo>
                    <a:pt x="5156" y="3084"/>
                    <a:pt x="4727" y="2608"/>
                    <a:pt x="4525" y="2358"/>
                  </a:cubicBezTo>
                  <a:cubicBezTo>
                    <a:pt x="4465" y="2263"/>
                    <a:pt x="4358" y="2215"/>
                    <a:pt x="4263" y="2215"/>
                  </a:cubicBezTo>
                  <a:cubicBezTo>
                    <a:pt x="4156" y="2215"/>
                    <a:pt x="4049" y="2263"/>
                    <a:pt x="3989" y="2358"/>
                  </a:cubicBezTo>
                  <a:cubicBezTo>
                    <a:pt x="3025" y="3572"/>
                    <a:pt x="2120" y="3703"/>
                    <a:pt x="1775" y="3703"/>
                  </a:cubicBezTo>
                  <a:lnTo>
                    <a:pt x="1679" y="3703"/>
                  </a:lnTo>
                  <a:cubicBezTo>
                    <a:pt x="1584" y="3703"/>
                    <a:pt x="1489" y="3739"/>
                    <a:pt x="1406" y="3787"/>
                  </a:cubicBezTo>
                  <a:lnTo>
                    <a:pt x="1406" y="3168"/>
                  </a:lnTo>
                  <a:cubicBezTo>
                    <a:pt x="1406" y="1596"/>
                    <a:pt x="2679" y="310"/>
                    <a:pt x="4263" y="310"/>
                  </a:cubicBezTo>
                  <a:close/>
                  <a:moveTo>
                    <a:pt x="6120" y="6239"/>
                  </a:moveTo>
                  <a:cubicBezTo>
                    <a:pt x="6144" y="6323"/>
                    <a:pt x="6192" y="6418"/>
                    <a:pt x="6251" y="6489"/>
                  </a:cubicBezTo>
                  <a:cubicBezTo>
                    <a:pt x="6263" y="6501"/>
                    <a:pt x="6263" y="6537"/>
                    <a:pt x="6251" y="6549"/>
                  </a:cubicBezTo>
                  <a:cubicBezTo>
                    <a:pt x="6120" y="6716"/>
                    <a:pt x="6061" y="6906"/>
                    <a:pt x="6061" y="7120"/>
                  </a:cubicBezTo>
                  <a:cubicBezTo>
                    <a:pt x="6061" y="7335"/>
                    <a:pt x="6132" y="7549"/>
                    <a:pt x="6263" y="7716"/>
                  </a:cubicBezTo>
                  <a:cubicBezTo>
                    <a:pt x="6287" y="7740"/>
                    <a:pt x="6287" y="7751"/>
                    <a:pt x="6263" y="7787"/>
                  </a:cubicBezTo>
                  <a:cubicBezTo>
                    <a:pt x="6192" y="7871"/>
                    <a:pt x="6132" y="7978"/>
                    <a:pt x="6108" y="8085"/>
                  </a:cubicBezTo>
                  <a:lnTo>
                    <a:pt x="5870" y="7990"/>
                  </a:lnTo>
                  <a:cubicBezTo>
                    <a:pt x="5644" y="7918"/>
                    <a:pt x="5513" y="7716"/>
                    <a:pt x="5513" y="7478"/>
                  </a:cubicBezTo>
                  <a:lnTo>
                    <a:pt x="5513" y="6739"/>
                  </a:lnTo>
                  <a:cubicBezTo>
                    <a:pt x="5751" y="6608"/>
                    <a:pt x="5942" y="6442"/>
                    <a:pt x="6120" y="6239"/>
                  </a:cubicBezTo>
                  <a:close/>
                  <a:moveTo>
                    <a:pt x="2394" y="6251"/>
                  </a:moveTo>
                  <a:cubicBezTo>
                    <a:pt x="2572" y="6442"/>
                    <a:pt x="2787" y="6620"/>
                    <a:pt x="3013" y="6751"/>
                  </a:cubicBezTo>
                  <a:lnTo>
                    <a:pt x="3013" y="7490"/>
                  </a:lnTo>
                  <a:cubicBezTo>
                    <a:pt x="3013" y="7728"/>
                    <a:pt x="2858" y="7918"/>
                    <a:pt x="2644" y="8002"/>
                  </a:cubicBezTo>
                  <a:lnTo>
                    <a:pt x="2418" y="8097"/>
                  </a:lnTo>
                  <a:cubicBezTo>
                    <a:pt x="2382" y="7990"/>
                    <a:pt x="2322" y="7894"/>
                    <a:pt x="2251" y="7799"/>
                  </a:cubicBezTo>
                  <a:cubicBezTo>
                    <a:pt x="2239" y="7763"/>
                    <a:pt x="2239" y="7751"/>
                    <a:pt x="2251" y="7728"/>
                  </a:cubicBezTo>
                  <a:cubicBezTo>
                    <a:pt x="2382" y="7561"/>
                    <a:pt x="2453" y="7347"/>
                    <a:pt x="2453" y="7144"/>
                  </a:cubicBezTo>
                  <a:cubicBezTo>
                    <a:pt x="2477" y="6918"/>
                    <a:pt x="2394" y="6716"/>
                    <a:pt x="2263" y="6561"/>
                  </a:cubicBezTo>
                  <a:cubicBezTo>
                    <a:pt x="2251" y="6549"/>
                    <a:pt x="2251" y="6525"/>
                    <a:pt x="2263" y="6501"/>
                  </a:cubicBezTo>
                  <a:cubicBezTo>
                    <a:pt x="2322" y="6430"/>
                    <a:pt x="2370" y="6347"/>
                    <a:pt x="2394" y="6251"/>
                  </a:cubicBezTo>
                  <a:close/>
                  <a:moveTo>
                    <a:pt x="1787" y="4954"/>
                  </a:moveTo>
                  <a:cubicBezTo>
                    <a:pt x="1834" y="5299"/>
                    <a:pt x="1953" y="5608"/>
                    <a:pt x="2120" y="5894"/>
                  </a:cubicBezTo>
                  <a:lnTo>
                    <a:pt x="2120" y="5954"/>
                  </a:lnTo>
                  <a:cubicBezTo>
                    <a:pt x="2120" y="6085"/>
                    <a:pt x="2072" y="6204"/>
                    <a:pt x="2001" y="6311"/>
                  </a:cubicBezTo>
                  <a:cubicBezTo>
                    <a:pt x="1894" y="6442"/>
                    <a:pt x="1894" y="6644"/>
                    <a:pt x="2001" y="6775"/>
                  </a:cubicBezTo>
                  <a:cubicBezTo>
                    <a:pt x="2084" y="6882"/>
                    <a:pt x="2120" y="7001"/>
                    <a:pt x="2120" y="7132"/>
                  </a:cubicBezTo>
                  <a:cubicBezTo>
                    <a:pt x="2120" y="7263"/>
                    <a:pt x="2072" y="7394"/>
                    <a:pt x="1977" y="7501"/>
                  </a:cubicBezTo>
                  <a:cubicBezTo>
                    <a:pt x="1858" y="7656"/>
                    <a:pt x="1858" y="7859"/>
                    <a:pt x="1977" y="8013"/>
                  </a:cubicBezTo>
                  <a:cubicBezTo>
                    <a:pt x="2025" y="8073"/>
                    <a:pt x="2072" y="8132"/>
                    <a:pt x="2084" y="8204"/>
                  </a:cubicBezTo>
                  <a:lnTo>
                    <a:pt x="1560" y="8383"/>
                  </a:lnTo>
                  <a:cubicBezTo>
                    <a:pt x="1465" y="8275"/>
                    <a:pt x="1382" y="8132"/>
                    <a:pt x="1382" y="7966"/>
                  </a:cubicBezTo>
                  <a:cubicBezTo>
                    <a:pt x="1382" y="7835"/>
                    <a:pt x="1429" y="7692"/>
                    <a:pt x="1525" y="7597"/>
                  </a:cubicBezTo>
                  <a:cubicBezTo>
                    <a:pt x="1644" y="7442"/>
                    <a:pt x="1644" y="7240"/>
                    <a:pt x="1525" y="7085"/>
                  </a:cubicBezTo>
                  <a:cubicBezTo>
                    <a:pt x="1429" y="6978"/>
                    <a:pt x="1382" y="6847"/>
                    <a:pt x="1382" y="6716"/>
                  </a:cubicBezTo>
                  <a:cubicBezTo>
                    <a:pt x="1382" y="6585"/>
                    <a:pt x="1429" y="6466"/>
                    <a:pt x="1501" y="6358"/>
                  </a:cubicBezTo>
                  <a:cubicBezTo>
                    <a:pt x="1608" y="6227"/>
                    <a:pt x="1608" y="6025"/>
                    <a:pt x="1501" y="5894"/>
                  </a:cubicBezTo>
                  <a:cubicBezTo>
                    <a:pt x="1417" y="5787"/>
                    <a:pt x="1382" y="5668"/>
                    <a:pt x="1382" y="5537"/>
                  </a:cubicBezTo>
                  <a:cubicBezTo>
                    <a:pt x="1382" y="5299"/>
                    <a:pt x="1525" y="5096"/>
                    <a:pt x="1727" y="5001"/>
                  </a:cubicBezTo>
                  <a:cubicBezTo>
                    <a:pt x="1739" y="4989"/>
                    <a:pt x="1775" y="4977"/>
                    <a:pt x="1787" y="4954"/>
                  </a:cubicBezTo>
                  <a:close/>
                  <a:moveTo>
                    <a:pt x="6716" y="4942"/>
                  </a:moveTo>
                  <a:cubicBezTo>
                    <a:pt x="6728" y="4954"/>
                    <a:pt x="6740" y="4977"/>
                    <a:pt x="6775" y="4989"/>
                  </a:cubicBezTo>
                  <a:cubicBezTo>
                    <a:pt x="6978" y="5073"/>
                    <a:pt x="7121" y="5287"/>
                    <a:pt x="7121" y="5525"/>
                  </a:cubicBezTo>
                  <a:cubicBezTo>
                    <a:pt x="7121" y="5656"/>
                    <a:pt x="7073" y="5775"/>
                    <a:pt x="7001" y="5882"/>
                  </a:cubicBezTo>
                  <a:cubicBezTo>
                    <a:pt x="6894" y="6013"/>
                    <a:pt x="6894" y="6204"/>
                    <a:pt x="7001" y="6347"/>
                  </a:cubicBezTo>
                  <a:cubicBezTo>
                    <a:pt x="7085" y="6442"/>
                    <a:pt x="7121" y="6561"/>
                    <a:pt x="7121" y="6704"/>
                  </a:cubicBezTo>
                  <a:cubicBezTo>
                    <a:pt x="7121" y="6835"/>
                    <a:pt x="7073" y="6966"/>
                    <a:pt x="6978" y="7073"/>
                  </a:cubicBezTo>
                  <a:cubicBezTo>
                    <a:pt x="6859" y="7240"/>
                    <a:pt x="6859" y="7442"/>
                    <a:pt x="7001" y="7597"/>
                  </a:cubicBezTo>
                  <a:cubicBezTo>
                    <a:pt x="7085" y="7692"/>
                    <a:pt x="7132" y="7835"/>
                    <a:pt x="7132" y="7966"/>
                  </a:cubicBezTo>
                  <a:cubicBezTo>
                    <a:pt x="7132" y="8132"/>
                    <a:pt x="7073" y="8275"/>
                    <a:pt x="6954" y="8383"/>
                  </a:cubicBezTo>
                  <a:lnTo>
                    <a:pt x="6418" y="8192"/>
                  </a:lnTo>
                  <a:cubicBezTo>
                    <a:pt x="6442" y="8109"/>
                    <a:pt x="6478" y="8049"/>
                    <a:pt x="6525" y="7990"/>
                  </a:cubicBezTo>
                  <a:cubicBezTo>
                    <a:pt x="6644" y="7847"/>
                    <a:pt x="6644" y="7632"/>
                    <a:pt x="6525" y="7490"/>
                  </a:cubicBezTo>
                  <a:cubicBezTo>
                    <a:pt x="6430" y="7382"/>
                    <a:pt x="6382" y="7251"/>
                    <a:pt x="6382" y="7120"/>
                  </a:cubicBezTo>
                  <a:cubicBezTo>
                    <a:pt x="6382" y="6978"/>
                    <a:pt x="6430" y="6859"/>
                    <a:pt x="6501" y="6763"/>
                  </a:cubicBezTo>
                  <a:cubicBezTo>
                    <a:pt x="6609" y="6620"/>
                    <a:pt x="6609" y="6430"/>
                    <a:pt x="6501" y="6299"/>
                  </a:cubicBezTo>
                  <a:cubicBezTo>
                    <a:pt x="6418" y="6192"/>
                    <a:pt x="6382" y="6073"/>
                    <a:pt x="6382" y="5942"/>
                  </a:cubicBezTo>
                  <a:lnTo>
                    <a:pt x="6382" y="5882"/>
                  </a:lnTo>
                  <a:cubicBezTo>
                    <a:pt x="6549" y="5596"/>
                    <a:pt x="6668" y="5287"/>
                    <a:pt x="6716" y="4942"/>
                  </a:cubicBezTo>
                  <a:close/>
                  <a:moveTo>
                    <a:pt x="5180" y="6918"/>
                  </a:moveTo>
                  <a:lnTo>
                    <a:pt x="5180" y="7490"/>
                  </a:lnTo>
                  <a:cubicBezTo>
                    <a:pt x="5180" y="7847"/>
                    <a:pt x="5394" y="8156"/>
                    <a:pt x="5716" y="8287"/>
                  </a:cubicBezTo>
                  <a:cubicBezTo>
                    <a:pt x="5680" y="8561"/>
                    <a:pt x="5597" y="8799"/>
                    <a:pt x="5442" y="9025"/>
                  </a:cubicBezTo>
                  <a:cubicBezTo>
                    <a:pt x="5382" y="9097"/>
                    <a:pt x="5406" y="9204"/>
                    <a:pt x="5477" y="9264"/>
                  </a:cubicBezTo>
                  <a:cubicBezTo>
                    <a:pt x="5513" y="9275"/>
                    <a:pt x="5537" y="9287"/>
                    <a:pt x="5585" y="9287"/>
                  </a:cubicBezTo>
                  <a:cubicBezTo>
                    <a:pt x="5620" y="9287"/>
                    <a:pt x="5692" y="9264"/>
                    <a:pt x="5716" y="9216"/>
                  </a:cubicBezTo>
                  <a:cubicBezTo>
                    <a:pt x="5894" y="8978"/>
                    <a:pt x="6001" y="8692"/>
                    <a:pt x="6049" y="8406"/>
                  </a:cubicBezTo>
                  <a:lnTo>
                    <a:pt x="6585" y="8609"/>
                  </a:lnTo>
                  <a:cubicBezTo>
                    <a:pt x="6466" y="9109"/>
                    <a:pt x="6192" y="9573"/>
                    <a:pt x="5787" y="9918"/>
                  </a:cubicBezTo>
                  <a:cubicBezTo>
                    <a:pt x="5370" y="10288"/>
                    <a:pt x="4823" y="10490"/>
                    <a:pt x="4263" y="10490"/>
                  </a:cubicBezTo>
                  <a:cubicBezTo>
                    <a:pt x="3692" y="10490"/>
                    <a:pt x="3156" y="10288"/>
                    <a:pt x="2727" y="9930"/>
                  </a:cubicBezTo>
                  <a:cubicBezTo>
                    <a:pt x="2322" y="9585"/>
                    <a:pt x="2060" y="9109"/>
                    <a:pt x="1965" y="8609"/>
                  </a:cubicBezTo>
                  <a:lnTo>
                    <a:pt x="2501" y="8406"/>
                  </a:lnTo>
                  <a:cubicBezTo>
                    <a:pt x="2560" y="8799"/>
                    <a:pt x="2739" y="9168"/>
                    <a:pt x="3025" y="9442"/>
                  </a:cubicBezTo>
                  <a:cubicBezTo>
                    <a:pt x="3346" y="9764"/>
                    <a:pt x="3799" y="9930"/>
                    <a:pt x="4263" y="9930"/>
                  </a:cubicBezTo>
                  <a:cubicBezTo>
                    <a:pt x="4561" y="9930"/>
                    <a:pt x="4858" y="9859"/>
                    <a:pt x="5120" y="9704"/>
                  </a:cubicBezTo>
                  <a:cubicBezTo>
                    <a:pt x="5192" y="9656"/>
                    <a:pt x="5227" y="9561"/>
                    <a:pt x="5180" y="9478"/>
                  </a:cubicBezTo>
                  <a:cubicBezTo>
                    <a:pt x="5147" y="9429"/>
                    <a:pt x="5091" y="9402"/>
                    <a:pt x="5033" y="9402"/>
                  </a:cubicBezTo>
                  <a:cubicBezTo>
                    <a:pt x="5006" y="9402"/>
                    <a:pt x="4979" y="9407"/>
                    <a:pt x="4954" y="9418"/>
                  </a:cubicBezTo>
                  <a:cubicBezTo>
                    <a:pt x="4751" y="9537"/>
                    <a:pt x="4501" y="9597"/>
                    <a:pt x="4263" y="9597"/>
                  </a:cubicBezTo>
                  <a:cubicBezTo>
                    <a:pt x="3501" y="9597"/>
                    <a:pt x="2894" y="9037"/>
                    <a:pt x="2834" y="8287"/>
                  </a:cubicBezTo>
                  <a:cubicBezTo>
                    <a:pt x="3144" y="8156"/>
                    <a:pt x="3370" y="7835"/>
                    <a:pt x="3370" y="7490"/>
                  </a:cubicBezTo>
                  <a:lnTo>
                    <a:pt x="3370" y="6918"/>
                  </a:lnTo>
                  <a:cubicBezTo>
                    <a:pt x="3644" y="7025"/>
                    <a:pt x="3942" y="7085"/>
                    <a:pt x="4275" y="7085"/>
                  </a:cubicBezTo>
                  <a:cubicBezTo>
                    <a:pt x="4584" y="7085"/>
                    <a:pt x="4894" y="7025"/>
                    <a:pt x="5180" y="6918"/>
                  </a:cubicBezTo>
                  <a:close/>
                  <a:moveTo>
                    <a:pt x="4263" y="1"/>
                  </a:moveTo>
                  <a:cubicBezTo>
                    <a:pt x="2489" y="1"/>
                    <a:pt x="1060" y="1429"/>
                    <a:pt x="1060" y="3203"/>
                  </a:cubicBezTo>
                  <a:lnTo>
                    <a:pt x="1060" y="4346"/>
                  </a:lnTo>
                  <a:cubicBezTo>
                    <a:pt x="1060" y="4573"/>
                    <a:pt x="1179" y="4751"/>
                    <a:pt x="1346" y="4870"/>
                  </a:cubicBezTo>
                  <a:cubicBezTo>
                    <a:pt x="1167" y="5037"/>
                    <a:pt x="1060" y="5275"/>
                    <a:pt x="1060" y="5537"/>
                  </a:cubicBezTo>
                  <a:cubicBezTo>
                    <a:pt x="1060" y="5751"/>
                    <a:pt x="1132" y="5954"/>
                    <a:pt x="1251" y="6108"/>
                  </a:cubicBezTo>
                  <a:cubicBezTo>
                    <a:pt x="1263" y="6120"/>
                    <a:pt x="1263" y="6144"/>
                    <a:pt x="1251" y="6168"/>
                  </a:cubicBezTo>
                  <a:cubicBezTo>
                    <a:pt x="1120" y="6323"/>
                    <a:pt x="1060" y="6525"/>
                    <a:pt x="1060" y="6728"/>
                  </a:cubicBezTo>
                  <a:cubicBezTo>
                    <a:pt x="1060" y="6942"/>
                    <a:pt x="1132" y="7144"/>
                    <a:pt x="1263" y="7311"/>
                  </a:cubicBezTo>
                  <a:cubicBezTo>
                    <a:pt x="1286" y="7335"/>
                    <a:pt x="1286" y="7359"/>
                    <a:pt x="1263" y="7382"/>
                  </a:cubicBezTo>
                  <a:cubicBezTo>
                    <a:pt x="1132" y="7549"/>
                    <a:pt x="1060" y="7751"/>
                    <a:pt x="1060" y="7966"/>
                  </a:cubicBezTo>
                  <a:cubicBezTo>
                    <a:pt x="1060" y="8156"/>
                    <a:pt x="1120" y="8347"/>
                    <a:pt x="1239" y="8502"/>
                  </a:cubicBezTo>
                  <a:lnTo>
                    <a:pt x="822" y="8644"/>
                  </a:lnTo>
                  <a:cubicBezTo>
                    <a:pt x="334" y="8823"/>
                    <a:pt x="1" y="9287"/>
                    <a:pt x="1" y="9811"/>
                  </a:cubicBezTo>
                  <a:lnTo>
                    <a:pt x="1" y="11192"/>
                  </a:lnTo>
                  <a:cubicBezTo>
                    <a:pt x="1" y="11288"/>
                    <a:pt x="72" y="11359"/>
                    <a:pt x="167" y="11359"/>
                  </a:cubicBezTo>
                  <a:cubicBezTo>
                    <a:pt x="251" y="11359"/>
                    <a:pt x="334" y="11288"/>
                    <a:pt x="334" y="11192"/>
                  </a:cubicBezTo>
                  <a:lnTo>
                    <a:pt x="334" y="9811"/>
                  </a:lnTo>
                  <a:cubicBezTo>
                    <a:pt x="334" y="9418"/>
                    <a:pt x="560" y="9085"/>
                    <a:pt x="929" y="8966"/>
                  </a:cubicBezTo>
                  <a:lnTo>
                    <a:pt x="1656" y="8704"/>
                  </a:lnTo>
                  <a:cubicBezTo>
                    <a:pt x="1775" y="9275"/>
                    <a:pt x="2072" y="9787"/>
                    <a:pt x="2513" y="10180"/>
                  </a:cubicBezTo>
                  <a:cubicBezTo>
                    <a:pt x="3013" y="10597"/>
                    <a:pt x="3620" y="10835"/>
                    <a:pt x="4263" y="10835"/>
                  </a:cubicBezTo>
                  <a:cubicBezTo>
                    <a:pt x="4894" y="10835"/>
                    <a:pt x="5525" y="10597"/>
                    <a:pt x="6013" y="10180"/>
                  </a:cubicBezTo>
                  <a:cubicBezTo>
                    <a:pt x="6442" y="9787"/>
                    <a:pt x="6763" y="9287"/>
                    <a:pt x="6859" y="8728"/>
                  </a:cubicBezTo>
                  <a:lnTo>
                    <a:pt x="7597" y="8978"/>
                  </a:lnTo>
                  <a:cubicBezTo>
                    <a:pt x="7954" y="9109"/>
                    <a:pt x="8192" y="9454"/>
                    <a:pt x="8192" y="9823"/>
                  </a:cubicBezTo>
                  <a:lnTo>
                    <a:pt x="8192" y="11204"/>
                  </a:lnTo>
                  <a:cubicBezTo>
                    <a:pt x="8192" y="11300"/>
                    <a:pt x="8264" y="11371"/>
                    <a:pt x="8347" y="11371"/>
                  </a:cubicBezTo>
                  <a:cubicBezTo>
                    <a:pt x="8442" y="11371"/>
                    <a:pt x="8514" y="11300"/>
                    <a:pt x="8514" y="11204"/>
                  </a:cubicBezTo>
                  <a:lnTo>
                    <a:pt x="8514" y="9823"/>
                  </a:lnTo>
                  <a:cubicBezTo>
                    <a:pt x="8525" y="9287"/>
                    <a:pt x="8204" y="8823"/>
                    <a:pt x="7692" y="8644"/>
                  </a:cubicBezTo>
                  <a:lnTo>
                    <a:pt x="7275" y="8502"/>
                  </a:lnTo>
                  <a:cubicBezTo>
                    <a:pt x="7382" y="8347"/>
                    <a:pt x="7454" y="8156"/>
                    <a:pt x="7454" y="7966"/>
                  </a:cubicBezTo>
                  <a:cubicBezTo>
                    <a:pt x="7454" y="7751"/>
                    <a:pt x="7382" y="7549"/>
                    <a:pt x="7251" y="7382"/>
                  </a:cubicBezTo>
                  <a:cubicBezTo>
                    <a:pt x="7240" y="7347"/>
                    <a:pt x="7240" y="7335"/>
                    <a:pt x="7251" y="7311"/>
                  </a:cubicBezTo>
                  <a:cubicBezTo>
                    <a:pt x="7382" y="7144"/>
                    <a:pt x="7454" y="6942"/>
                    <a:pt x="7454" y="6728"/>
                  </a:cubicBezTo>
                  <a:cubicBezTo>
                    <a:pt x="7454" y="6525"/>
                    <a:pt x="7382" y="6311"/>
                    <a:pt x="7263" y="6168"/>
                  </a:cubicBezTo>
                  <a:cubicBezTo>
                    <a:pt x="7251" y="6144"/>
                    <a:pt x="7251" y="6120"/>
                    <a:pt x="7263" y="6108"/>
                  </a:cubicBezTo>
                  <a:cubicBezTo>
                    <a:pt x="7394" y="5942"/>
                    <a:pt x="7454" y="5751"/>
                    <a:pt x="7454" y="5537"/>
                  </a:cubicBezTo>
                  <a:cubicBezTo>
                    <a:pt x="7454" y="5287"/>
                    <a:pt x="7359" y="5037"/>
                    <a:pt x="7180" y="4870"/>
                  </a:cubicBezTo>
                  <a:cubicBezTo>
                    <a:pt x="7335" y="4763"/>
                    <a:pt x="7454" y="4573"/>
                    <a:pt x="7454" y="4358"/>
                  </a:cubicBezTo>
                  <a:lnTo>
                    <a:pt x="7454" y="3203"/>
                  </a:lnTo>
                  <a:cubicBezTo>
                    <a:pt x="7454" y="1441"/>
                    <a:pt x="6025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6799152" y="4414362"/>
              <a:ext cx="61523" cy="33232"/>
            </a:xfrm>
            <a:custGeom>
              <a:rect b="b" l="l" r="r" t="t"/>
              <a:pathLst>
                <a:path extrusionOk="0" h="1049" w="1942">
                  <a:moveTo>
                    <a:pt x="1572" y="334"/>
                  </a:moveTo>
                  <a:cubicBezTo>
                    <a:pt x="1489" y="561"/>
                    <a:pt x="1251" y="715"/>
                    <a:pt x="977" y="715"/>
                  </a:cubicBezTo>
                  <a:cubicBezTo>
                    <a:pt x="691" y="715"/>
                    <a:pt x="453" y="561"/>
                    <a:pt x="358" y="334"/>
                  </a:cubicBezTo>
                  <a:close/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656"/>
                    <a:pt x="441" y="1049"/>
                    <a:pt x="977" y="1049"/>
                  </a:cubicBezTo>
                  <a:cubicBezTo>
                    <a:pt x="1513" y="1049"/>
                    <a:pt x="1941" y="644"/>
                    <a:pt x="1941" y="168"/>
                  </a:cubicBezTo>
                  <a:cubicBezTo>
                    <a:pt x="1941" y="84"/>
                    <a:pt x="1870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1" name="Google Shape;2131;p45"/>
          <p:cNvGrpSpPr/>
          <p:nvPr/>
        </p:nvGrpSpPr>
        <p:grpSpPr>
          <a:xfrm>
            <a:off x="8047661" y="4257451"/>
            <a:ext cx="277263" cy="362514"/>
            <a:chOff x="8047661" y="4257451"/>
            <a:chExt cx="277263" cy="362514"/>
          </a:xfrm>
        </p:grpSpPr>
        <p:sp>
          <p:nvSpPr>
            <p:cNvPr id="2132" name="Google Shape;2132;p45"/>
            <p:cNvSpPr/>
            <p:nvPr/>
          </p:nvSpPr>
          <p:spPr>
            <a:xfrm>
              <a:off x="8164211" y="4425418"/>
              <a:ext cx="44542" cy="16157"/>
            </a:xfrm>
            <a:custGeom>
              <a:rect b="b" l="l" r="r" t="t"/>
              <a:pathLst>
                <a:path extrusionOk="0" h="510" w="1406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53" y="509"/>
                    <a:pt x="1203" y="414"/>
                    <a:pt x="1346" y="283"/>
                  </a:cubicBezTo>
                  <a:cubicBezTo>
                    <a:pt x="1405" y="223"/>
                    <a:pt x="1405" y="116"/>
                    <a:pt x="1346" y="45"/>
                  </a:cubicBezTo>
                  <a:cubicBezTo>
                    <a:pt x="1316" y="15"/>
                    <a:pt x="1274" y="0"/>
                    <a:pt x="1231" y="0"/>
                  </a:cubicBezTo>
                  <a:cubicBezTo>
                    <a:pt x="1188" y="0"/>
                    <a:pt x="1143" y="15"/>
                    <a:pt x="1108" y="45"/>
                  </a:cubicBezTo>
                  <a:cubicBezTo>
                    <a:pt x="1048" y="104"/>
                    <a:pt x="893" y="176"/>
                    <a:pt x="703" y="176"/>
                  </a:cubicBezTo>
                  <a:cubicBezTo>
                    <a:pt x="512" y="176"/>
                    <a:pt x="358" y="104"/>
                    <a:pt x="298" y="45"/>
                  </a:cubicBez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45"/>
            <p:cNvSpPr/>
            <p:nvPr/>
          </p:nvSpPr>
          <p:spPr>
            <a:xfrm>
              <a:off x="8141940" y="4575423"/>
              <a:ext cx="10613" cy="43813"/>
            </a:xfrm>
            <a:custGeom>
              <a:rect b="b" l="l" r="r" t="t"/>
              <a:pathLst>
                <a:path extrusionOk="0" h="1383" w="335">
                  <a:moveTo>
                    <a:pt x="168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215"/>
                  </a:lnTo>
                  <a:cubicBezTo>
                    <a:pt x="1" y="1311"/>
                    <a:pt x="84" y="1382"/>
                    <a:pt x="168" y="1382"/>
                  </a:cubicBezTo>
                  <a:cubicBezTo>
                    <a:pt x="263" y="1382"/>
                    <a:pt x="334" y="1311"/>
                    <a:pt x="334" y="1215"/>
                  </a:cubicBezTo>
                  <a:lnTo>
                    <a:pt x="334" y="156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8125720" y="4375522"/>
              <a:ext cx="121873" cy="42293"/>
            </a:xfrm>
            <a:custGeom>
              <a:rect b="b" l="l" r="r" t="t"/>
              <a:pathLst>
                <a:path extrusionOk="0" h="1335" w="3847">
                  <a:moveTo>
                    <a:pt x="3156" y="322"/>
                  </a:moveTo>
                  <a:cubicBezTo>
                    <a:pt x="3335" y="322"/>
                    <a:pt x="3490" y="477"/>
                    <a:pt x="3490" y="667"/>
                  </a:cubicBezTo>
                  <a:cubicBezTo>
                    <a:pt x="3490" y="775"/>
                    <a:pt x="3454" y="870"/>
                    <a:pt x="3359" y="929"/>
                  </a:cubicBezTo>
                  <a:cubicBezTo>
                    <a:pt x="3302" y="970"/>
                    <a:pt x="3229" y="994"/>
                    <a:pt x="3154" y="994"/>
                  </a:cubicBezTo>
                  <a:cubicBezTo>
                    <a:pt x="3119" y="994"/>
                    <a:pt x="3083" y="988"/>
                    <a:pt x="3049" y="977"/>
                  </a:cubicBezTo>
                  <a:lnTo>
                    <a:pt x="2644" y="834"/>
                  </a:lnTo>
                  <a:cubicBezTo>
                    <a:pt x="2513" y="786"/>
                    <a:pt x="2418" y="655"/>
                    <a:pt x="2418" y="513"/>
                  </a:cubicBezTo>
                  <a:lnTo>
                    <a:pt x="2418" y="322"/>
                  </a:lnTo>
                  <a:lnTo>
                    <a:pt x="2799" y="322"/>
                  </a:lnTo>
                  <a:lnTo>
                    <a:pt x="2799" y="489"/>
                  </a:lnTo>
                  <a:cubicBezTo>
                    <a:pt x="2799" y="572"/>
                    <a:pt x="2870" y="655"/>
                    <a:pt x="2954" y="655"/>
                  </a:cubicBezTo>
                  <a:cubicBezTo>
                    <a:pt x="3049" y="655"/>
                    <a:pt x="3120" y="572"/>
                    <a:pt x="3120" y="489"/>
                  </a:cubicBezTo>
                  <a:lnTo>
                    <a:pt x="3120" y="322"/>
                  </a:lnTo>
                  <a:close/>
                  <a:moveTo>
                    <a:pt x="680" y="310"/>
                  </a:moveTo>
                  <a:lnTo>
                    <a:pt x="680" y="477"/>
                  </a:lnTo>
                  <a:cubicBezTo>
                    <a:pt x="680" y="560"/>
                    <a:pt x="751" y="632"/>
                    <a:pt x="846" y="632"/>
                  </a:cubicBezTo>
                  <a:cubicBezTo>
                    <a:pt x="930" y="632"/>
                    <a:pt x="1013" y="560"/>
                    <a:pt x="1013" y="477"/>
                  </a:cubicBezTo>
                  <a:lnTo>
                    <a:pt x="1013" y="322"/>
                  </a:lnTo>
                  <a:lnTo>
                    <a:pt x="1382" y="322"/>
                  </a:lnTo>
                  <a:lnTo>
                    <a:pt x="1382" y="513"/>
                  </a:lnTo>
                  <a:lnTo>
                    <a:pt x="1394" y="513"/>
                  </a:lnTo>
                  <a:cubicBezTo>
                    <a:pt x="1394" y="655"/>
                    <a:pt x="1311" y="786"/>
                    <a:pt x="1168" y="834"/>
                  </a:cubicBezTo>
                  <a:lnTo>
                    <a:pt x="775" y="977"/>
                  </a:lnTo>
                  <a:cubicBezTo>
                    <a:pt x="734" y="995"/>
                    <a:pt x="691" y="1005"/>
                    <a:pt x="648" y="1005"/>
                  </a:cubicBezTo>
                  <a:cubicBezTo>
                    <a:pt x="580" y="1005"/>
                    <a:pt x="512" y="981"/>
                    <a:pt x="453" y="929"/>
                  </a:cubicBezTo>
                  <a:cubicBezTo>
                    <a:pt x="370" y="870"/>
                    <a:pt x="311" y="775"/>
                    <a:pt x="311" y="655"/>
                  </a:cubicBezTo>
                  <a:cubicBezTo>
                    <a:pt x="311" y="477"/>
                    <a:pt x="453" y="310"/>
                    <a:pt x="656" y="310"/>
                  </a:cubicBezTo>
                  <a:close/>
                  <a:moveTo>
                    <a:pt x="668" y="1"/>
                  </a:moveTo>
                  <a:cubicBezTo>
                    <a:pt x="299" y="1"/>
                    <a:pt x="1" y="298"/>
                    <a:pt x="1" y="667"/>
                  </a:cubicBezTo>
                  <a:cubicBezTo>
                    <a:pt x="1" y="894"/>
                    <a:pt x="96" y="1096"/>
                    <a:pt x="275" y="1215"/>
                  </a:cubicBezTo>
                  <a:cubicBezTo>
                    <a:pt x="394" y="1287"/>
                    <a:pt x="537" y="1334"/>
                    <a:pt x="668" y="1334"/>
                  </a:cubicBezTo>
                  <a:cubicBezTo>
                    <a:pt x="739" y="1334"/>
                    <a:pt x="834" y="1322"/>
                    <a:pt x="906" y="1287"/>
                  </a:cubicBezTo>
                  <a:lnTo>
                    <a:pt x="1311" y="1144"/>
                  </a:lnTo>
                  <a:cubicBezTo>
                    <a:pt x="1561" y="1036"/>
                    <a:pt x="1739" y="798"/>
                    <a:pt x="1739" y="513"/>
                  </a:cubicBezTo>
                  <a:lnTo>
                    <a:pt x="1739" y="322"/>
                  </a:lnTo>
                  <a:lnTo>
                    <a:pt x="2108" y="322"/>
                  </a:lnTo>
                  <a:lnTo>
                    <a:pt x="2108" y="513"/>
                  </a:lnTo>
                  <a:cubicBezTo>
                    <a:pt x="2108" y="798"/>
                    <a:pt x="2287" y="1048"/>
                    <a:pt x="2537" y="1144"/>
                  </a:cubicBezTo>
                  <a:lnTo>
                    <a:pt x="2942" y="1287"/>
                  </a:lnTo>
                  <a:cubicBezTo>
                    <a:pt x="3013" y="1322"/>
                    <a:pt x="3097" y="1334"/>
                    <a:pt x="3180" y="1334"/>
                  </a:cubicBezTo>
                  <a:cubicBezTo>
                    <a:pt x="3311" y="1334"/>
                    <a:pt x="3454" y="1287"/>
                    <a:pt x="3573" y="1215"/>
                  </a:cubicBezTo>
                  <a:cubicBezTo>
                    <a:pt x="3751" y="1096"/>
                    <a:pt x="3847" y="894"/>
                    <a:pt x="3847" y="667"/>
                  </a:cubicBezTo>
                  <a:cubicBezTo>
                    <a:pt x="3835" y="298"/>
                    <a:pt x="3537" y="1"/>
                    <a:pt x="3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8047661" y="4257451"/>
              <a:ext cx="277263" cy="362514"/>
            </a:xfrm>
            <a:custGeom>
              <a:rect b="b" l="l" r="r" t="t"/>
              <a:pathLst>
                <a:path extrusionOk="0" h="11443" w="8752">
                  <a:moveTo>
                    <a:pt x="5168" y="370"/>
                  </a:moveTo>
                  <a:cubicBezTo>
                    <a:pt x="6775" y="370"/>
                    <a:pt x="8073" y="1680"/>
                    <a:pt x="8073" y="3275"/>
                  </a:cubicBezTo>
                  <a:cubicBezTo>
                    <a:pt x="8073" y="4394"/>
                    <a:pt x="7430" y="5383"/>
                    <a:pt x="6465" y="5883"/>
                  </a:cubicBezTo>
                  <a:cubicBezTo>
                    <a:pt x="6644" y="5597"/>
                    <a:pt x="6763" y="5287"/>
                    <a:pt x="6811" y="4942"/>
                  </a:cubicBezTo>
                  <a:lnTo>
                    <a:pt x="6894" y="4942"/>
                  </a:lnTo>
                  <a:cubicBezTo>
                    <a:pt x="7227" y="4942"/>
                    <a:pt x="7489" y="4704"/>
                    <a:pt x="7525" y="4394"/>
                  </a:cubicBezTo>
                  <a:cubicBezTo>
                    <a:pt x="7537" y="4228"/>
                    <a:pt x="7478" y="4049"/>
                    <a:pt x="7370" y="3930"/>
                  </a:cubicBezTo>
                  <a:cubicBezTo>
                    <a:pt x="7251" y="3799"/>
                    <a:pt x="7085" y="3740"/>
                    <a:pt x="6930" y="3740"/>
                  </a:cubicBezTo>
                  <a:lnTo>
                    <a:pt x="6656" y="3740"/>
                  </a:lnTo>
                  <a:cubicBezTo>
                    <a:pt x="6549" y="3740"/>
                    <a:pt x="6477" y="3644"/>
                    <a:pt x="6477" y="3561"/>
                  </a:cubicBezTo>
                  <a:lnTo>
                    <a:pt x="6477" y="2680"/>
                  </a:lnTo>
                  <a:cubicBezTo>
                    <a:pt x="6477" y="2394"/>
                    <a:pt x="6239" y="2156"/>
                    <a:pt x="5954" y="2156"/>
                  </a:cubicBezTo>
                  <a:lnTo>
                    <a:pt x="5775" y="2156"/>
                  </a:lnTo>
                  <a:cubicBezTo>
                    <a:pt x="5692" y="2156"/>
                    <a:pt x="5620" y="2227"/>
                    <a:pt x="5620" y="2323"/>
                  </a:cubicBezTo>
                  <a:cubicBezTo>
                    <a:pt x="5620" y="2406"/>
                    <a:pt x="5692" y="2489"/>
                    <a:pt x="5775" y="2489"/>
                  </a:cubicBezTo>
                  <a:lnTo>
                    <a:pt x="5954" y="2489"/>
                  </a:lnTo>
                  <a:cubicBezTo>
                    <a:pt x="6061" y="2489"/>
                    <a:pt x="6132" y="2573"/>
                    <a:pt x="6132" y="2668"/>
                  </a:cubicBezTo>
                  <a:lnTo>
                    <a:pt x="6132" y="3537"/>
                  </a:lnTo>
                  <a:cubicBezTo>
                    <a:pt x="6132" y="3823"/>
                    <a:pt x="6370" y="4061"/>
                    <a:pt x="6656" y="4061"/>
                  </a:cubicBezTo>
                  <a:lnTo>
                    <a:pt x="6930" y="4061"/>
                  </a:lnTo>
                  <a:cubicBezTo>
                    <a:pt x="7001" y="4061"/>
                    <a:pt x="7073" y="4097"/>
                    <a:pt x="7132" y="4156"/>
                  </a:cubicBezTo>
                  <a:cubicBezTo>
                    <a:pt x="7192" y="4216"/>
                    <a:pt x="7204" y="4287"/>
                    <a:pt x="7204" y="4359"/>
                  </a:cubicBezTo>
                  <a:cubicBezTo>
                    <a:pt x="7192" y="4490"/>
                    <a:pt x="7061" y="4597"/>
                    <a:pt x="6906" y="4597"/>
                  </a:cubicBezTo>
                  <a:lnTo>
                    <a:pt x="6835" y="4597"/>
                  </a:lnTo>
                  <a:cubicBezTo>
                    <a:pt x="6835" y="4513"/>
                    <a:pt x="6763" y="4430"/>
                    <a:pt x="6668" y="4430"/>
                  </a:cubicBezTo>
                  <a:cubicBezTo>
                    <a:pt x="6585" y="4430"/>
                    <a:pt x="6513" y="4513"/>
                    <a:pt x="6513" y="4597"/>
                  </a:cubicBezTo>
                  <a:cubicBezTo>
                    <a:pt x="6489" y="5764"/>
                    <a:pt x="5537" y="6704"/>
                    <a:pt x="4382" y="6704"/>
                  </a:cubicBezTo>
                  <a:cubicBezTo>
                    <a:pt x="3215" y="6704"/>
                    <a:pt x="2263" y="5752"/>
                    <a:pt x="2263" y="4585"/>
                  </a:cubicBezTo>
                  <a:cubicBezTo>
                    <a:pt x="2263" y="4490"/>
                    <a:pt x="2191" y="4418"/>
                    <a:pt x="2108" y="4418"/>
                  </a:cubicBezTo>
                  <a:cubicBezTo>
                    <a:pt x="2013" y="4418"/>
                    <a:pt x="1941" y="4490"/>
                    <a:pt x="1941" y="4585"/>
                  </a:cubicBezTo>
                  <a:lnTo>
                    <a:pt x="1941" y="4597"/>
                  </a:lnTo>
                  <a:lnTo>
                    <a:pt x="1846" y="4597"/>
                  </a:lnTo>
                  <a:cubicBezTo>
                    <a:pt x="1774" y="4597"/>
                    <a:pt x="1703" y="4573"/>
                    <a:pt x="1643" y="4513"/>
                  </a:cubicBezTo>
                  <a:cubicBezTo>
                    <a:pt x="1584" y="4454"/>
                    <a:pt x="1572" y="4382"/>
                    <a:pt x="1572" y="4299"/>
                  </a:cubicBezTo>
                  <a:cubicBezTo>
                    <a:pt x="1584" y="4168"/>
                    <a:pt x="1715" y="4061"/>
                    <a:pt x="1870" y="4061"/>
                  </a:cubicBezTo>
                  <a:lnTo>
                    <a:pt x="2108" y="4061"/>
                  </a:lnTo>
                  <a:cubicBezTo>
                    <a:pt x="2382" y="4061"/>
                    <a:pt x="2620" y="3823"/>
                    <a:pt x="2620" y="3537"/>
                  </a:cubicBezTo>
                  <a:lnTo>
                    <a:pt x="2620" y="2668"/>
                  </a:lnTo>
                  <a:cubicBezTo>
                    <a:pt x="2620" y="2561"/>
                    <a:pt x="2715" y="2489"/>
                    <a:pt x="2798" y="2489"/>
                  </a:cubicBezTo>
                  <a:lnTo>
                    <a:pt x="5084" y="2489"/>
                  </a:lnTo>
                  <a:cubicBezTo>
                    <a:pt x="5168" y="2489"/>
                    <a:pt x="5239" y="2406"/>
                    <a:pt x="5239" y="2323"/>
                  </a:cubicBezTo>
                  <a:cubicBezTo>
                    <a:pt x="5239" y="2227"/>
                    <a:pt x="5168" y="2156"/>
                    <a:pt x="5084" y="2156"/>
                  </a:cubicBezTo>
                  <a:lnTo>
                    <a:pt x="2798" y="2156"/>
                  </a:lnTo>
                  <a:cubicBezTo>
                    <a:pt x="2525" y="2156"/>
                    <a:pt x="2286" y="2394"/>
                    <a:pt x="2286" y="2680"/>
                  </a:cubicBezTo>
                  <a:lnTo>
                    <a:pt x="2286" y="3561"/>
                  </a:lnTo>
                  <a:cubicBezTo>
                    <a:pt x="2286" y="3656"/>
                    <a:pt x="2191" y="3740"/>
                    <a:pt x="2108" y="3740"/>
                  </a:cubicBezTo>
                  <a:lnTo>
                    <a:pt x="1870" y="3740"/>
                  </a:lnTo>
                  <a:cubicBezTo>
                    <a:pt x="1536" y="3740"/>
                    <a:pt x="1274" y="3978"/>
                    <a:pt x="1239" y="4287"/>
                  </a:cubicBezTo>
                  <a:cubicBezTo>
                    <a:pt x="1227" y="4454"/>
                    <a:pt x="1286" y="4633"/>
                    <a:pt x="1393" y="4752"/>
                  </a:cubicBezTo>
                  <a:cubicBezTo>
                    <a:pt x="1512" y="4883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01" y="5287"/>
                    <a:pt x="2120" y="5597"/>
                    <a:pt x="2298" y="5883"/>
                  </a:cubicBezTo>
                  <a:cubicBezTo>
                    <a:pt x="1334" y="5406"/>
                    <a:pt x="691" y="4394"/>
                    <a:pt x="691" y="3275"/>
                  </a:cubicBezTo>
                  <a:cubicBezTo>
                    <a:pt x="691" y="1668"/>
                    <a:pt x="2001" y="370"/>
                    <a:pt x="3596" y="370"/>
                  </a:cubicBezTo>
                  <a:close/>
                  <a:moveTo>
                    <a:pt x="5442" y="6799"/>
                  </a:moveTo>
                  <a:lnTo>
                    <a:pt x="5442" y="8157"/>
                  </a:lnTo>
                  <a:cubicBezTo>
                    <a:pt x="5168" y="8466"/>
                    <a:pt x="4787" y="8633"/>
                    <a:pt x="4382" y="8633"/>
                  </a:cubicBezTo>
                  <a:cubicBezTo>
                    <a:pt x="3977" y="8633"/>
                    <a:pt x="3596" y="8454"/>
                    <a:pt x="3322" y="8157"/>
                  </a:cubicBezTo>
                  <a:lnTo>
                    <a:pt x="3322" y="6799"/>
                  </a:lnTo>
                  <a:cubicBezTo>
                    <a:pt x="3656" y="6954"/>
                    <a:pt x="4013" y="7038"/>
                    <a:pt x="4382" y="7038"/>
                  </a:cubicBezTo>
                  <a:cubicBezTo>
                    <a:pt x="4763" y="7038"/>
                    <a:pt x="5120" y="6954"/>
                    <a:pt x="5442" y="6799"/>
                  </a:cubicBezTo>
                  <a:close/>
                  <a:moveTo>
                    <a:pt x="5442" y="8609"/>
                  </a:moveTo>
                  <a:lnTo>
                    <a:pt x="5442" y="9050"/>
                  </a:lnTo>
                  <a:cubicBezTo>
                    <a:pt x="5108" y="9240"/>
                    <a:pt x="4751" y="9335"/>
                    <a:pt x="4382" y="9335"/>
                  </a:cubicBezTo>
                  <a:cubicBezTo>
                    <a:pt x="4013" y="9335"/>
                    <a:pt x="3632" y="9228"/>
                    <a:pt x="3322" y="9050"/>
                  </a:cubicBezTo>
                  <a:lnTo>
                    <a:pt x="3322" y="8609"/>
                  </a:lnTo>
                  <a:cubicBezTo>
                    <a:pt x="3620" y="8847"/>
                    <a:pt x="3989" y="8966"/>
                    <a:pt x="4382" y="8966"/>
                  </a:cubicBezTo>
                  <a:cubicBezTo>
                    <a:pt x="4763" y="8966"/>
                    <a:pt x="5144" y="8824"/>
                    <a:pt x="5442" y="8609"/>
                  </a:cubicBezTo>
                  <a:close/>
                  <a:moveTo>
                    <a:pt x="3596" y="1"/>
                  </a:moveTo>
                  <a:cubicBezTo>
                    <a:pt x="1810" y="1"/>
                    <a:pt x="346" y="1465"/>
                    <a:pt x="346" y="3251"/>
                  </a:cubicBezTo>
                  <a:cubicBezTo>
                    <a:pt x="346" y="4704"/>
                    <a:pt x="1334" y="5990"/>
                    <a:pt x="2727" y="6371"/>
                  </a:cubicBezTo>
                  <a:cubicBezTo>
                    <a:pt x="2798" y="6442"/>
                    <a:pt x="2894" y="6526"/>
                    <a:pt x="2977" y="6585"/>
                  </a:cubicBezTo>
                  <a:lnTo>
                    <a:pt x="2977" y="7192"/>
                  </a:lnTo>
                  <a:cubicBezTo>
                    <a:pt x="2644" y="7264"/>
                    <a:pt x="2382" y="7514"/>
                    <a:pt x="2251" y="7669"/>
                  </a:cubicBezTo>
                  <a:cubicBezTo>
                    <a:pt x="2203" y="7728"/>
                    <a:pt x="2167" y="7788"/>
                    <a:pt x="2144" y="7859"/>
                  </a:cubicBezTo>
                  <a:lnTo>
                    <a:pt x="1001" y="8204"/>
                  </a:lnTo>
                  <a:cubicBezTo>
                    <a:pt x="405" y="8383"/>
                    <a:pt x="0" y="8931"/>
                    <a:pt x="0" y="9538"/>
                  </a:cubicBezTo>
                  <a:lnTo>
                    <a:pt x="0" y="11252"/>
                  </a:lnTo>
                  <a:cubicBezTo>
                    <a:pt x="0" y="11348"/>
                    <a:pt x="84" y="11419"/>
                    <a:pt x="167" y="11419"/>
                  </a:cubicBezTo>
                  <a:cubicBezTo>
                    <a:pt x="250" y="11419"/>
                    <a:pt x="334" y="11348"/>
                    <a:pt x="334" y="11252"/>
                  </a:cubicBezTo>
                  <a:lnTo>
                    <a:pt x="334" y="9538"/>
                  </a:lnTo>
                  <a:cubicBezTo>
                    <a:pt x="334" y="9085"/>
                    <a:pt x="643" y="8645"/>
                    <a:pt x="1084" y="8526"/>
                  </a:cubicBezTo>
                  <a:lnTo>
                    <a:pt x="2144" y="8216"/>
                  </a:lnTo>
                  <a:lnTo>
                    <a:pt x="2251" y="8978"/>
                  </a:lnTo>
                  <a:cubicBezTo>
                    <a:pt x="2263" y="9038"/>
                    <a:pt x="2239" y="9109"/>
                    <a:pt x="2179" y="9157"/>
                  </a:cubicBezTo>
                  <a:lnTo>
                    <a:pt x="1822" y="9419"/>
                  </a:lnTo>
                  <a:cubicBezTo>
                    <a:pt x="1655" y="9538"/>
                    <a:pt x="1584" y="9752"/>
                    <a:pt x="1620" y="9943"/>
                  </a:cubicBezTo>
                  <a:lnTo>
                    <a:pt x="1917" y="11300"/>
                  </a:lnTo>
                  <a:cubicBezTo>
                    <a:pt x="1941" y="11371"/>
                    <a:pt x="2013" y="11431"/>
                    <a:pt x="2084" y="11431"/>
                  </a:cubicBezTo>
                  <a:lnTo>
                    <a:pt x="2120" y="11431"/>
                  </a:lnTo>
                  <a:cubicBezTo>
                    <a:pt x="2203" y="11419"/>
                    <a:pt x="2263" y="11324"/>
                    <a:pt x="2251" y="11240"/>
                  </a:cubicBezTo>
                  <a:lnTo>
                    <a:pt x="1953" y="9883"/>
                  </a:lnTo>
                  <a:cubicBezTo>
                    <a:pt x="1941" y="9812"/>
                    <a:pt x="1965" y="9740"/>
                    <a:pt x="2024" y="9693"/>
                  </a:cubicBezTo>
                  <a:lnTo>
                    <a:pt x="2382" y="9419"/>
                  </a:lnTo>
                  <a:cubicBezTo>
                    <a:pt x="2536" y="9300"/>
                    <a:pt x="2608" y="9121"/>
                    <a:pt x="2596" y="8931"/>
                  </a:cubicBezTo>
                  <a:lnTo>
                    <a:pt x="2477" y="8050"/>
                  </a:lnTo>
                  <a:cubicBezTo>
                    <a:pt x="2465" y="7990"/>
                    <a:pt x="2489" y="7954"/>
                    <a:pt x="2513" y="7907"/>
                  </a:cubicBezTo>
                  <a:cubicBezTo>
                    <a:pt x="2608" y="7800"/>
                    <a:pt x="2786" y="7633"/>
                    <a:pt x="3001" y="7561"/>
                  </a:cubicBezTo>
                  <a:lnTo>
                    <a:pt x="3001" y="9514"/>
                  </a:lnTo>
                  <a:cubicBezTo>
                    <a:pt x="3001" y="9597"/>
                    <a:pt x="3072" y="9681"/>
                    <a:pt x="3156" y="9681"/>
                  </a:cubicBezTo>
                  <a:cubicBezTo>
                    <a:pt x="3251" y="9681"/>
                    <a:pt x="3322" y="9597"/>
                    <a:pt x="3322" y="9514"/>
                  </a:cubicBezTo>
                  <a:lnTo>
                    <a:pt x="3322" y="9443"/>
                  </a:lnTo>
                  <a:cubicBezTo>
                    <a:pt x="3644" y="9597"/>
                    <a:pt x="4025" y="9681"/>
                    <a:pt x="4382" y="9681"/>
                  </a:cubicBezTo>
                  <a:cubicBezTo>
                    <a:pt x="4739" y="9681"/>
                    <a:pt x="5108" y="9586"/>
                    <a:pt x="5430" y="9443"/>
                  </a:cubicBezTo>
                  <a:lnTo>
                    <a:pt x="5430" y="11264"/>
                  </a:lnTo>
                  <a:cubicBezTo>
                    <a:pt x="5430" y="11360"/>
                    <a:pt x="5513" y="11431"/>
                    <a:pt x="5596" y="11431"/>
                  </a:cubicBezTo>
                  <a:cubicBezTo>
                    <a:pt x="5692" y="11431"/>
                    <a:pt x="5763" y="11360"/>
                    <a:pt x="5763" y="11264"/>
                  </a:cubicBezTo>
                  <a:lnTo>
                    <a:pt x="5763" y="7573"/>
                  </a:lnTo>
                  <a:cubicBezTo>
                    <a:pt x="5989" y="7657"/>
                    <a:pt x="6144" y="7811"/>
                    <a:pt x="6239" y="7919"/>
                  </a:cubicBezTo>
                  <a:cubicBezTo>
                    <a:pt x="6263" y="7966"/>
                    <a:pt x="6287" y="8014"/>
                    <a:pt x="6287" y="8073"/>
                  </a:cubicBezTo>
                  <a:lnTo>
                    <a:pt x="6168" y="8943"/>
                  </a:lnTo>
                  <a:cubicBezTo>
                    <a:pt x="6132" y="9145"/>
                    <a:pt x="6204" y="9324"/>
                    <a:pt x="6370" y="9443"/>
                  </a:cubicBezTo>
                  <a:lnTo>
                    <a:pt x="6727" y="9705"/>
                  </a:lnTo>
                  <a:cubicBezTo>
                    <a:pt x="6787" y="9752"/>
                    <a:pt x="6823" y="9824"/>
                    <a:pt x="6799" y="9895"/>
                  </a:cubicBezTo>
                  <a:lnTo>
                    <a:pt x="6501" y="11252"/>
                  </a:lnTo>
                  <a:cubicBezTo>
                    <a:pt x="6489" y="11348"/>
                    <a:pt x="6537" y="11431"/>
                    <a:pt x="6644" y="11443"/>
                  </a:cubicBezTo>
                  <a:lnTo>
                    <a:pt x="6668" y="11443"/>
                  </a:lnTo>
                  <a:cubicBezTo>
                    <a:pt x="6739" y="11443"/>
                    <a:pt x="6823" y="11383"/>
                    <a:pt x="6835" y="11312"/>
                  </a:cubicBezTo>
                  <a:lnTo>
                    <a:pt x="7132" y="9955"/>
                  </a:lnTo>
                  <a:cubicBezTo>
                    <a:pt x="7180" y="9764"/>
                    <a:pt x="7097" y="9562"/>
                    <a:pt x="6942" y="9443"/>
                  </a:cubicBezTo>
                  <a:lnTo>
                    <a:pt x="6585" y="9169"/>
                  </a:lnTo>
                  <a:cubicBezTo>
                    <a:pt x="6525" y="9121"/>
                    <a:pt x="6501" y="9062"/>
                    <a:pt x="6501" y="8990"/>
                  </a:cubicBezTo>
                  <a:lnTo>
                    <a:pt x="6608" y="8228"/>
                  </a:lnTo>
                  <a:lnTo>
                    <a:pt x="7668" y="8550"/>
                  </a:lnTo>
                  <a:cubicBezTo>
                    <a:pt x="8109" y="8681"/>
                    <a:pt x="8430" y="9097"/>
                    <a:pt x="8430" y="9562"/>
                  </a:cubicBezTo>
                  <a:lnTo>
                    <a:pt x="8430" y="11264"/>
                  </a:lnTo>
                  <a:cubicBezTo>
                    <a:pt x="8430" y="11360"/>
                    <a:pt x="8501" y="11431"/>
                    <a:pt x="8585" y="11431"/>
                  </a:cubicBezTo>
                  <a:cubicBezTo>
                    <a:pt x="8680" y="11431"/>
                    <a:pt x="8751" y="11360"/>
                    <a:pt x="8751" y="11264"/>
                  </a:cubicBezTo>
                  <a:lnTo>
                    <a:pt x="8751" y="9562"/>
                  </a:lnTo>
                  <a:cubicBezTo>
                    <a:pt x="8751" y="8931"/>
                    <a:pt x="8335" y="8383"/>
                    <a:pt x="7763" y="8204"/>
                  </a:cubicBezTo>
                  <a:lnTo>
                    <a:pt x="6608" y="7859"/>
                  </a:lnTo>
                  <a:cubicBezTo>
                    <a:pt x="6596" y="7788"/>
                    <a:pt x="6549" y="7728"/>
                    <a:pt x="6513" y="7669"/>
                  </a:cubicBezTo>
                  <a:cubicBezTo>
                    <a:pt x="6370" y="7514"/>
                    <a:pt x="6120" y="7276"/>
                    <a:pt x="5775" y="7192"/>
                  </a:cubicBezTo>
                  <a:lnTo>
                    <a:pt x="5775" y="6585"/>
                  </a:lnTo>
                  <a:cubicBezTo>
                    <a:pt x="5870" y="6526"/>
                    <a:pt x="5954" y="6442"/>
                    <a:pt x="6037" y="6371"/>
                  </a:cubicBezTo>
                  <a:cubicBezTo>
                    <a:pt x="7430" y="5990"/>
                    <a:pt x="8418" y="4704"/>
                    <a:pt x="8418" y="3251"/>
                  </a:cubicBezTo>
                  <a:cubicBezTo>
                    <a:pt x="8418" y="1465"/>
                    <a:pt x="6954" y="1"/>
                    <a:pt x="5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6" name="Google Shape;2136;p45"/>
          <p:cNvGrpSpPr/>
          <p:nvPr/>
        </p:nvGrpSpPr>
        <p:grpSpPr>
          <a:xfrm>
            <a:off x="6248078" y="3784468"/>
            <a:ext cx="277263" cy="356115"/>
            <a:chOff x="6248078" y="3784468"/>
            <a:chExt cx="277263" cy="356115"/>
          </a:xfrm>
        </p:grpSpPr>
        <p:sp>
          <p:nvSpPr>
            <p:cNvPr id="2137" name="Google Shape;2137;p45"/>
            <p:cNvSpPr/>
            <p:nvPr/>
          </p:nvSpPr>
          <p:spPr>
            <a:xfrm>
              <a:off x="6337099" y="3874630"/>
              <a:ext cx="43402" cy="43402"/>
            </a:xfrm>
            <a:custGeom>
              <a:rect b="b" l="l" r="r" t="t"/>
              <a:pathLst>
                <a:path extrusionOk="0" h="1370" w="1370">
                  <a:moveTo>
                    <a:pt x="691" y="334"/>
                  </a:moveTo>
                  <a:cubicBezTo>
                    <a:pt x="882" y="334"/>
                    <a:pt x="1048" y="488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881"/>
                    <a:pt x="334" y="691"/>
                  </a:cubicBezTo>
                  <a:cubicBezTo>
                    <a:pt x="334" y="488"/>
                    <a:pt x="489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6392919" y="3874630"/>
              <a:ext cx="43402" cy="43402"/>
            </a:xfrm>
            <a:custGeom>
              <a:rect b="b" l="l" r="r" t="t"/>
              <a:pathLst>
                <a:path extrusionOk="0" h="1370" w="1370">
                  <a:moveTo>
                    <a:pt x="679" y="334"/>
                  </a:moveTo>
                  <a:cubicBezTo>
                    <a:pt x="882" y="334"/>
                    <a:pt x="1037" y="488"/>
                    <a:pt x="1037" y="691"/>
                  </a:cubicBezTo>
                  <a:cubicBezTo>
                    <a:pt x="1037" y="881"/>
                    <a:pt x="882" y="1048"/>
                    <a:pt x="679" y="1048"/>
                  </a:cubicBezTo>
                  <a:cubicBezTo>
                    <a:pt x="489" y="1048"/>
                    <a:pt x="322" y="881"/>
                    <a:pt x="322" y="691"/>
                  </a:cubicBezTo>
                  <a:cubicBezTo>
                    <a:pt x="322" y="488"/>
                    <a:pt x="489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6381609" y="3913469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6248078" y="3784468"/>
              <a:ext cx="277263" cy="356115"/>
            </a:xfrm>
            <a:custGeom>
              <a:rect b="b" l="l" r="r" t="t"/>
              <a:pathLst>
                <a:path extrusionOk="0" h="11241" w="8752">
                  <a:moveTo>
                    <a:pt x="5954" y="4751"/>
                  </a:moveTo>
                  <a:lnTo>
                    <a:pt x="5954" y="5335"/>
                  </a:lnTo>
                  <a:cubicBezTo>
                    <a:pt x="5954" y="5561"/>
                    <a:pt x="5823" y="5751"/>
                    <a:pt x="5609" y="5835"/>
                  </a:cubicBezTo>
                  <a:lnTo>
                    <a:pt x="4751" y="6180"/>
                  </a:lnTo>
                  <a:cubicBezTo>
                    <a:pt x="4632" y="6233"/>
                    <a:pt x="4501" y="6260"/>
                    <a:pt x="4369" y="6260"/>
                  </a:cubicBezTo>
                  <a:cubicBezTo>
                    <a:pt x="4236" y="6260"/>
                    <a:pt x="4102" y="6233"/>
                    <a:pt x="3977" y="6180"/>
                  </a:cubicBezTo>
                  <a:lnTo>
                    <a:pt x="3108" y="5835"/>
                  </a:lnTo>
                  <a:cubicBezTo>
                    <a:pt x="2906" y="5751"/>
                    <a:pt x="2775" y="5561"/>
                    <a:pt x="2775" y="5335"/>
                  </a:cubicBezTo>
                  <a:lnTo>
                    <a:pt x="2775" y="4751"/>
                  </a:lnTo>
                  <a:lnTo>
                    <a:pt x="3156" y="4882"/>
                  </a:lnTo>
                  <a:cubicBezTo>
                    <a:pt x="3215" y="5108"/>
                    <a:pt x="3406" y="5275"/>
                    <a:pt x="3668" y="5275"/>
                  </a:cubicBezTo>
                  <a:lnTo>
                    <a:pt x="3680" y="5275"/>
                  </a:lnTo>
                  <a:lnTo>
                    <a:pt x="3680" y="5287"/>
                  </a:lnTo>
                  <a:cubicBezTo>
                    <a:pt x="3680" y="5382"/>
                    <a:pt x="3751" y="5454"/>
                    <a:pt x="3846" y="5454"/>
                  </a:cubicBezTo>
                  <a:cubicBezTo>
                    <a:pt x="3930" y="5454"/>
                    <a:pt x="4001" y="5382"/>
                    <a:pt x="4001" y="5287"/>
                  </a:cubicBezTo>
                  <a:lnTo>
                    <a:pt x="4001" y="5275"/>
                  </a:lnTo>
                  <a:lnTo>
                    <a:pt x="4192" y="5275"/>
                  </a:lnTo>
                  <a:lnTo>
                    <a:pt x="4192" y="5287"/>
                  </a:lnTo>
                  <a:cubicBezTo>
                    <a:pt x="4192" y="5382"/>
                    <a:pt x="4275" y="5454"/>
                    <a:pt x="4358" y="5454"/>
                  </a:cubicBezTo>
                  <a:cubicBezTo>
                    <a:pt x="4454" y="5454"/>
                    <a:pt x="4525" y="5382"/>
                    <a:pt x="4525" y="5287"/>
                  </a:cubicBezTo>
                  <a:lnTo>
                    <a:pt x="4525" y="5275"/>
                  </a:lnTo>
                  <a:lnTo>
                    <a:pt x="4716" y="5275"/>
                  </a:lnTo>
                  <a:lnTo>
                    <a:pt x="4716" y="5287"/>
                  </a:lnTo>
                  <a:cubicBezTo>
                    <a:pt x="4716" y="5382"/>
                    <a:pt x="4787" y="5454"/>
                    <a:pt x="4882" y="5454"/>
                  </a:cubicBezTo>
                  <a:cubicBezTo>
                    <a:pt x="4966" y="5454"/>
                    <a:pt x="5049" y="5382"/>
                    <a:pt x="5049" y="5287"/>
                  </a:cubicBezTo>
                  <a:lnTo>
                    <a:pt x="5049" y="5275"/>
                  </a:lnTo>
                  <a:lnTo>
                    <a:pt x="5061" y="5275"/>
                  </a:lnTo>
                  <a:cubicBezTo>
                    <a:pt x="5299" y="5275"/>
                    <a:pt x="5501" y="5108"/>
                    <a:pt x="5561" y="4882"/>
                  </a:cubicBezTo>
                  <a:lnTo>
                    <a:pt x="5954" y="4751"/>
                  </a:lnTo>
                  <a:close/>
                  <a:moveTo>
                    <a:pt x="4716" y="6537"/>
                  </a:moveTo>
                  <a:lnTo>
                    <a:pt x="4716" y="6882"/>
                  </a:lnTo>
                  <a:lnTo>
                    <a:pt x="4001" y="6882"/>
                  </a:lnTo>
                  <a:lnTo>
                    <a:pt x="4001" y="6537"/>
                  </a:lnTo>
                  <a:cubicBezTo>
                    <a:pt x="4120" y="6573"/>
                    <a:pt x="4239" y="6585"/>
                    <a:pt x="4358" y="6585"/>
                  </a:cubicBezTo>
                  <a:cubicBezTo>
                    <a:pt x="4477" y="6585"/>
                    <a:pt x="4596" y="6573"/>
                    <a:pt x="4716" y="6537"/>
                  </a:cubicBezTo>
                  <a:close/>
                  <a:moveTo>
                    <a:pt x="4739" y="7204"/>
                  </a:moveTo>
                  <a:lnTo>
                    <a:pt x="4739" y="7585"/>
                  </a:lnTo>
                  <a:lnTo>
                    <a:pt x="4001" y="7585"/>
                  </a:lnTo>
                  <a:lnTo>
                    <a:pt x="4001" y="7204"/>
                  </a:lnTo>
                  <a:close/>
                  <a:moveTo>
                    <a:pt x="4358" y="346"/>
                  </a:moveTo>
                  <a:cubicBezTo>
                    <a:pt x="5823" y="346"/>
                    <a:pt x="7013" y="1536"/>
                    <a:pt x="7013" y="3001"/>
                  </a:cubicBezTo>
                  <a:lnTo>
                    <a:pt x="7013" y="4227"/>
                  </a:lnTo>
                  <a:cubicBezTo>
                    <a:pt x="7013" y="4906"/>
                    <a:pt x="6823" y="5501"/>
                    <a:pt x="6442" y="6073"/>
                  </a:cubicBezTo>
                  <a:cubicBezTo>
                    <a:pt x="6109" y="6597"/>
                    <a:pt x="5668" y="7013"/>
                    <a:pt x="5275" y="7382"/>
                  </a:cubicBezTo>
                  <a:cubicBezTo>
                    <a:pt x="5192" y="7466"/>
                    <a:pt x="5132" y="7525"/>
                    <a:pt x="5061" y="7585"/>
                  </a:cubicBezTo>
                  <a:lnTo>
                    <a:pt x="5061" y="6406"/>
                  </a:lnTo>
                  <a:lnTo>
                    <a:pt x="5739" y="6132"/>
                  </a:lnTo>
                  <a:cubicBezTo>
                    <a:pt x="6073" y="6001"/>
                    <a:pt x="6299" y="5692"/>
                    <a:pt x="6299" y="5335"/>
                  </a:cubicBezTo>
                  <a:lnTo>
                    <a:pt x="6299" y="4620"/>
                  </a:lnTo>
                  <a:cubicBezTo>
                    <a:pt x="6501" y="4501"/>
                    <a:pt x="6656" y="4275"/>
                    <a:pt x="6656" y="4025"/>
                  </a:cubicBezTo>
                  <a:lnTo>
                    <a:pt x="6656" y="3001"/>
                  </a:lnTo>
                  <a:cubicBezTo>
                    <a:pt x="6656" y="2441"/>
                    <a:pt x="6442" y="1906"/>
                    <a:pt x="6085" y="1489"/>
                  </a:cubicBezTo>
                  <a:cubicBezTo>
                    <a:pt x="6054" y="1452"/>
                    <a:pt x="6013" y="1434"/>
                    <a:pt x="5969" y="1434"/>
                  </a:cubicBezTo>
                  <a:cubicBezTo>
                    <a:pt x="5929" y="1434"/>
                    <a:pt x="5886" y="1449"/>
                    <a:pt x="5847" y="1477"/>
                  </a:cubicBezTo>
                  <a:cubicBezTo>
                    <a:pt x="5775" y="1536"/>
                    <a:pt x="5775" y="1644"/>
                    <a:pt x="5835" y="1715"/>
                  </a:cubicBezTo>
                  <a:cubicBezTo>
                    <a:pt x="6144" y="2072"/>
                    <a:pt x="6323" y="2537"/>
                    <a:pt x="6323" y="3001"/>
                  </a:cubicBezTo>
                  <a:lnTo>
                    <a:pt x="6323" y="4025"/>
                  </a:lnTo>
                  <a:cubicBezTo>
                    <a:pt x="6323" y="4168"/>
                    <a:pt x="6228" y="4323"/>
                    <a:pt x="6073" y="4370"/>
                  </a:cubicBezTo>
                  <a:lnTo>
                    <a:pt x="5370" y="4608"/>
                  </a:lnTo>
                  <a:cubicBezTo>
                    <a:pt x="5299" y="4632"/>
                    <a:pt x="5251" y="4692"/>
                    <a:pt x="5251" y="4751"/>
                  </a:cubicBezTo>
                  <a:cubicBezTo>
                    <a:pt x="5251" y="4858"/>
                    <a:pt x="5168" y="4942"/>
                    <a:pt x="5061" y="4942"/>
                  </a:cubicBezTo>
                  <a:lnTo>
                    <a:pt x="3668" y="4942"/>
                  </a:lnTo>
                  <a:cubicBezTo>
                    <a:pt x="3561" y="4942"/>
                    <a:pt x="3465" y="4858"/>
                    <a:pt x="3465" y="4751"/>
                  </a:cubicBezTo>
                  <a:cubicBezTo>
                    <a:pt x="3465" y="4680"/>
                    <a:pt x="3430" y="4620"/>
                    <a:pt x="3346" y="4608"/>
                  </a:cubicBezTo>
                  <a:lnTo>
                    <a:pt x="2656" y="4370"/>
                  </a:lnTo>
                  <a:cubicBezTo>
                    <a:pt x="2501" y="4323"/>
                    <a:pt x="2394" y="4168"/>
                    <a:pt x="2394" y="4025"/>
                  </a:cubicBezTo>
                  <a:lnTo>
                    <a:pt x="2394" y="3001"/>
                  </a:lnTo>
                  <a:cubicBezTo>
                    <a:pt x="2394" y="1929"/>
                    <a:pt x="3275" y="1048"/>
                    <a:pt x="4346" y="1048"/>
                  </a:cubicBezTo>
                  <a:cubicBezTo>
                    <a:pt x="4692" y="1048"/>
                    <a:pt x="5037" y="1132"/>
                    <a:pt x="5311" y="1298"/>
                  </a:cubicBezTo>
                  <a:cubicBezTo>
                    <a:pt x="5337" y="1313"/>
                    <a:pt x="5364" y="1320"/>
                    <a:pt x="5391" y="1320"/>
                  </a:cubicBezTo>
                  <a:cubicBezTo>
                    <a:pt x="5449" y="1320"/>
                    <a:pt x="5504" y="1288"/>
                    <a:pt x="5537" y="1239"/>
                  </a:cubicBezTo>
                  <a:cubicBezTo>
                    <a:pt x="5585" y="1167"/>
                    <a:pt x="5549" y="1060"/>
                    <a:pt x="5478" y="1013"/>
                  </a:cubicBezTo>
                  <a:cubicBezTo>
                    <a:pt x="5132" y="822"/>
                    <a:pt x="4739" y="715"/>
                    <a:pt x="4346" y="715"/>
                  </a:cubicBezTo>
                  <a:cubicBezTo>
                    <a:pt x="3096" y="715"/>
                    <a:pt x="2072" y="1727"/>
                    <a:pt x="2072" y="3001"/>
                  </a:cubicBezTo>
                  <a:lnTo>
                    <a:pt x="2072" y="4025"/>
                  </a:lnTo>
                  <a:cubicBezTo>
                    <a:pt x="2072" y="4275"/>
                    <a:pt x="2203" y="4501"/>
                    <a:pt x="2430" y="4620"/>
                  </a:cubicBezTo>
                  <a:lnTo>
                    <a:pt x="2430" y="5335"/>
                  </a:lnTo>
                  <a:cubicBezTo>
                    <a:pt x="2430" y="5692"/>
                    <a:pt x="2632" y="6001"/>
                    <a:pt x="2977" y="6132"/>
                  </a:cubicBezTo>
                  <a:lnTo>
                    <a:pt x="3668" y="6406"/>
                  </a:lnTo>
                  <a:lnTo>
                    <a:pt x="3668" y="7585"/>
                  </a:lnTo>
                  <a:cubicBezTo>
                    <a:pt x="3584" y="7525"/>
                    <a:pt x="3525" y="7442"/>
                    <a:pt x="3453" y="7382"/>
                  </a:cubicBezTo>
                  <a:cubicBezTo>
                    <a:pt x="3072" y="7013"/>
                    <a:pt x="2620" y="6585"/>
                    <a:pt x="2275" y="6073"/>
                  </a:cubicBezTo>
                  <a:cubicBezTo>
                    <a:pt x="1894" y="5501"/>
                    <a:pt x="1715" y="4882"/>
                    <a:pt x="1715" y="4227"/>
                  </a:cubicBezTo>
                  <a:lnTo>
                    <a:pt x="1715" y="3001"/>
                  </a:lnTo>
                  <a:cubicBezTo>
                    <a:pt x="1715" y="1536"/>
                    <a:pt x="2906" y="346"/>
                    <a:pt x="4358" y="346"/>
                  </a:cubicBezTo>
                  <a:close/>
                  <a:moveTo>
                    <a:pt x="4751" y="7906"/>
                  </a:moveTo>
                  <a:lnTo>
                    <a:pt x="4751" y="7918"/>
                  </a:lnTo>
                  <a:lnTo>
                    <a:pt x="4739" y="7918"/>
                  </a:lnTo>
                  <a:cubicBezTo>
                    <a:pt x="4585" y="8085"/>
                    <a:pt x="4466" y="8240"/>
                    <a:pt x="4382" y="8394"/>
                  </a:cubicBezTo>
                  <a:cubicBezTo>
                    <a:pt x="4287" y="8240"/>
                    <a:pt x="4156" y="8085"/>
                    <a:pt x="4025" y="7918"/>
                  </a:cubicBezTo>
                  <a:lnTo>
                    <a:pt x="4025" y="7906"/>
                  </a:lnTo>
                  <a:close/>
                  <a:moveTo>
                    <a:pt x="4382" y="1"/>
                  </a:moveTo>
                  <a:cubicBezTo>
                    <a:pt x="2739" y="1"/>
                    <a:pt x="1406" y="1346"/>
                    <a:pt x="1406" y="2977"/>
                  </a:cubicBezTo>
                  <a:lnTo>
                    <a:pt x="1406" y="4215"/>
                  </a:lnTo>
                  <a:cubicBezTo>
                    <a:pt x="1406" y="5477"/>
                    <a:pt x="2013" y="6347"/>
                    <a:pt x="2668" y="7049"/>
                  </a:cubicBezTo>
                  <a:cubicBezTo>
                    <a:pt x="2549" y="7156"/>
                    <a:pt x="2382" y="7251"/>
                    <a:pt x="2215" y="7311"/>
                  </a:cubicBezTo>
                  <a:lnTo>
                    <a:pt x="882" y="7716"/>
                  </a:lnTo>
                  <a:cubicBezTo>
                    <a:pt x="358" y="7859"/>
                    <a:pt x="1" y="8335"/>
                    <a:pt x="1" y="8871"/>
                  </a:cubicBezTo>
                  <a:lnTo>
                    <a:pt x="1" y="11073"/>
                  </a:lnTo>
                  <a:cubicBezTo>
                    <a:pt x="1" y="11169"/>
                    <a:pt x="72" y="11240"/>
                    <a:pt x="167" y="11240"/>
                  </a:cubicBezTo>
                  <a:cubicBezTo>
                    <a:pt x="251" y="11240"/>
                    <a:pt x="322" y="11169"/>
                    <a:pt x="322" y="11073"/>
                  </a:cubicBezTo>
                  <a:lnTo>
                    <a:pt x="322" y="8871"/>
                  </a:lnTo>
                  <a:cubicBezTo>
                    <a:pt x="322" y="8752"/>
                    <a:pt x="358" y="8633"/>
                    <a:pt x="405" y="8537"/>
                  </a:cubicBezTo>
                  <a:lnTo>
                    <a:pt x="1394" y="9407"/>
                  </a:lnTo>
                  <a:cubicBezTo>
                    <a:pt x="1513" y="9514"/>
                    <a:pt x="1572" y="9668"/>
                    <a:pt x="1572" y="9811"/>
                  </a:cubicBezTo>
                  <a:lnTo>
                    <a:pt x="1572" y="11073"/>
                  </a:lnTo>
                  <a:cubicBezTo>
                    <a:pt x="1572" y="11169"/>
                    <a:pt x="1656" y="11240"/>
                    <a:pt x="1739" y="11240"/>
                  </a:cubicBezTo>
                  <a:cubicBezTo>
                    <a:pt x="1834" y="11240"/>
                    <a:pt x="1906" y="11169"/>
                    <a:pt x="1906" y="11073"/>
                  </a:cubicBezTo>
                  <a:lnTo>
                    <a:pt x="1906" y="9811"/>
                  </a:lnTo>
                  <a:cubicBezTo>
                    <a:pt x="1906" y="9561"/>
                    <a:pt x="1799" y="9323"/>
                    <a:pt x="1608" y="9156"/>
                  </a:cubicBezTo>
                  <a:lnTo>
                    <a:pt x="584" y="8252"/>
                  </a:lnTo>
                  <a:cubicBezTo>
                    <a:pt x="679" y="8144"/>
                    <a:pt x="822" y="8061"/>
                    <a:pt x="965" y="8013"/>
                  </a:cubicBezTo>
                  <a:lnTo>
                    <a:pt x="2310" y="7609"/>
                  </a:lnTo>
                  <a:cubicBezTo>
                    <a:pt x="2525" y="7549"/>
                    <a:pt x="2727" y="7430"/>
                    <a:pt x="2882" y="7263"/>
                  </a:cubicBezTo>
                  <a:cubicBezTo>
                    <a:pt x="3001" y="7382"/>
                    <a:pt x="3120" y="7502"/>
                    <a:pt x="3239" y="7609"/>
                  </a:cubicBezTo>
                  <a:cubicBezTo>
                    <a:pt x="3763" y="8097"/>
                    <a:pt x="4215" y="8537"/>
                    <a:pt x="4215" y="8942"/>
                  </a:cubicBezTo>
                  <a:cubicBezTo>
                    <a:pt x="4215" y="9037"/>
                    <a:pt x="4287" y="9109"/>
                    <a:pt x="4370" y="9109"/>
                  </a:cubicBezTo>
                  <a:cubicBezTo>
                    <a:pt x="4466" y="9109"/>
                    <a:pt x="4537" y="9037"/>
                    <a:pt x="4537" y="8942"/>
                  </a:cubicBezTo>
                  <a:cubicBezTo>
                    <a:pt x="4537" y="8514"/>
                    <a:pt x="4989" y="8097"/>
                    <a:pt x="5501" y="7609"/>
                  </a:cubicBezTo>
                  <a:cubicBezTo>
                    <a:pt x="5620" y="7502"/>
                    <a:pt x="5739" y="7382"/>
                    <a:pt x="5859" y="7263"/>
                  </a:cubicBezTo>
                  <a:cubicBezTo>
                    <a:pt x="6025" y="7430"/>
                    <a:pt x="6216" y="7549"/>
                    <a:pt x="6442" y="7609"/>
                  </a:cubicBezTo>
                  <a:lnTo>
                    <a:pt x="7787" y="8013"/>
                  </a:lnTo>
                  <a:cubicBezTo>
                    <a:pt x="7930" y="8049"/>
                    <a:pt x="8061" y="8133"/>
                    <a:pt x="8168" y="8252"/>
                  </a:cubicBezTo>
                  <a:lnTo>
                    <a:pt x="7144" y="9156"/>
                  </a:lnTo>
                  <a:cubicBezTo>
                    <a:pt x="6954" y="9323"/>
                    <a:pt x="6847" y="9561"/>
                    <a:pt x="6847" y="9811"/>
                  </a:cubicBezTo>
                  <a:lnTo>
                    <a:pt x="6847" y="11073"/>
                  </a:lnTo>
                  <a:cubicBezTo>
                    <a:pt x="6847" y="11169"/>
                    <a:pt x="6918" y="11240"/>
                    <a:pt x="7013" y="11240"/>
                  </a:cubicBezTo>
                  <a:cubicBezTo>
                    <a:pt x="7097" y="11240"/>
                    <a:pt x="7168" y="11169"/>
                    <a:pt x="7168" y="11073"/>
                  </a:cubicBezTo>
                  <a:lnTo>
                    <a:pt x="7168" y="9811"/>
                  </a:lnTo>
                  <a:cubicBezTo>
                    <a:pt x="7168" y="9668"/>
                    <a:pt x="7252" y="9514"/>
                    <a:pt x="7347" y="9407"/>
                  </a:cubicBezTo>
                  <a:lnTo>
                    <a:pt x="8347" y="8537"/>
                  </a:lnTo>
                  <a:cubicBezTo>
                    <a:pt x="8395" y="8633"/>
                    <a:pt x="8418" y="8752"/>
                    <a:pt x="8418" y="8871"/>
                  </a:cubicBezTo>
                  <a:lnTo>
                    <a:pt x="8418" y="11073"/>
                  </a:lnTo>
                  <a:cubicBezTo>
                    <a:pt x="8418" y="11169"/>
                    <a:pt x="8502" y="11240"/>
                    <a:pt x="8585" y="11240"/>
                  </a:cubicBezTo>
                  <a:cubicBezTo>
                    <a:pt x="8680" y="11240"/>
                    <a:pt x="8752" y="11169"/>
                    <a:pt x="8752" y="11073"/>
                  </a:cubicBezTo>
                  <a:lnTo>
                    <a:pt x="8752" y="8871"/>
                  </a:lnTo>
                  <a:cubicBezTo>
                    <a:pt x="8752" y="8359"/>
                    <a:pt x="8395" y="7859"/>
                    <a:pt x="7871" y="7716"/>
                  </a:cubicBezTo>
                  <a:lnTo>
                    <a:pt x="6537" y="7311"/>
                  </a:lnTo>
                  <a:cubicBezTo>
                    <a:pt x="6359" y="7263"/>
                    <a:pt x="6204" y="7180"/>
                    <a:pt x="6085" y="7049"/>
                  </a:cubicBezTo>
                  <a:cubicBezTo>
                    <a:pt x="6740" y="6359"/>
                    <a:pt x="7359" y="5477"/>
                    <a:pt x="7359" y="4215"/>
                  </a:cubicBezTo>
                  <a:lnTo>
                    <a:pt x="7359" y="2977"/>
                  </a:lnTo>
                  <a:cubicBezTo>
                    <a:pt x="7359" y="1346"/>
                    <a:pt x="6013" y="1"/>
                    <a:pt x="4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6381609" y="4085840"/>
              <a:ext cx="10201" cy="54743"/>
            </a:xfrm>
            <a:custGeom>
              <a:rect b="b" l="l" r="r" t="t"/>
              <a:pathLst>
                <a:path extrusionOk="0" h="1728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560"/>
                  </a:lnTo>
                  <a:cubicBezTo>
                    <a:pt x="0" y="1656"/>
                    <a:pt x="72" y="1727"/>
                    <a:pt x="167" y="1727"/>
                  </a:cubicBezTo>
                  <a:cubicBezTo>
                    <a:pt x="251" y="1727"/>
                    <a:pt x="322" y="1656"/>
                    <a:pt x="322" y="15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2" name="Google Shape;2142;p45"/>
          <p:cNvGrpSpPr/>
          <p:nvPr/>
        </p:nvGrpSpPr>
        <p:grpSpPr>
          <a:xfrm>
            <a:off x="5800725" y="3785989"/>
            <a:ext cx="277644" cy="354594"/>
            <a:chOff x="5800725" y="3785989"/>
            <a:chExt cx="277644" cy="354594"/>
          </a:xfrm>
        </p:grpSpPr>
        <p:sp>
          <p:nvSpPr>
            <p:cNvPr id="2143" name="Google Shape;2143;p45"/>
            <p:cNvSpPr/>
            <p:nvPr/>
          </p:nvSpPr>
          <p:spPr>
            <a:xfrm>
              <a:off x="5901055" y="3896869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5968217" y="3896869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5916547" y="3935804"/>
              <a:ext cx="45271" cy="16157"/>
            </a:xfrm>
            <a:custGeom>
              <a:rect b="b" l="l" r="r" t="t"/>
              <a:pathLst>
                <a:path extrusionOk="0" h="510" w="1429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5895416" y="3879888"/>
              <a:ext cx="21891" cy="10233"/>
            </a:xfrm>
            <a:custGeom>
              <a:rect b="b" l="l" r="r" t="t"/>
              <a:pathLst>
                <a:path extrusionOk="0" h="323" w="691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5961786" y="3879888"/>
              <a:ext cx="21923" cy="10233"/>
            </a:xfrm>
            <a:custGeom>
              <a:rect b="b" l="l" r="r" t="t"/>
              <a:pathLst>
                <a:path extrusionOk="0" h="323" w="692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5800725" y="3785989"/>
              <a:ext cx="277644" cy="354594"/>
            </a:xfrm>
            <a:custGeom>
              <a:rect b="b" l="l" r="r" t="t"/>
              <a:pathLst>
                <a:path extrusionOk="0" h="11193" w="8764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6012727" y="4085840"/>
              <a:ext cx="37731" cy="37763"/>
            </a:xfrm>
            <a:custGeom>
              <a:rect b="b" l="l" r="r" t="t"/>
              <a:pathLst>
                <a:path extrusionOk="0" h="1192" w="1191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0" name="Google Shape;2150;p45"/>
          <p:cNvGrpSpPr/>
          <p:nvPr/>
        </p:nvGrpSpPr>
        <p:grpSpPr>
          <a:xfrm>
            <a:off x="2206122" y="3360748"/>
            <a:ext cx="308183" cy="347561"/>
            <a:chOff x="2206122" y="3360748"/>
            <a:chExt cx="308183" cy="347561"/>
          </a:xfrm>
        </p:grpSpPr>
        <p:sp>
          <p:nvSpPr>
            <p:cNvPr id="2151" name="Google Shape;2151;p45"/>
            <p:cNvSpPr/>
            <p:nvPr/>
          </p:nvSpPr>
          <p:spPr>
            <a:xfrm>
              <a:off x="2206122" y="3543859"/>
              <a:ext cx="199932" cy="164451"/>
            </a:xfrm>
            <a:custGeom>
              <a:rect b="b" l="l" r="r" t="t"/>
              <a:pathLst>
                <a:path extrusionOk="0" h="5191" w="6311">
                  <a:moveTo>
                    <a:pt x="289" y="1"/>
                  </a:moveTo>
                  <a:cubicBezTo>
                    <a:pt x="219" y="1"/>
                    <a:pt x="162" y="52"/>
                    <a:pt x="143" y="118"/>
                  </a:cubicBezTo>
                  <a:cubicBezTo>
                    <a:pt x="48" y="476"/>
                    <a:pt x="0" y="845"/>
                    <a:pt x="0" y="1214"/>
                  </a:cubicBezTo>
                  <a:cubicBezTo>
                    <a:pt x="0" y="3405"/>
                    <a:pt x="1786" y="5191"/>
                    <a:pt x="3977" y="5191"/>
                  </a:cubicBezTo>
                  <a:cubicBezTo>
                    <a:pt x="4787" y="5191"/>
                    <a:pt x="5584" y="4941"/>
                    <a:pt x="6251" y="4476"/>
                  </a:cubicBezTo>
                  <a:cubicBezTo>
                    <a:pt x="6275" y="4429"/>
                    <a:pt x="6311" y="4321"/>
                    <a:pt x="6251" y="4250"/>
                  </a:cubicBezTo>
                  <a:cubicBezTo>
                    <a:pt x="6221" y="4204"/>
                    <a:pt x="6166" y="4183"/>
                    <a:pt x="6111" y="4183"/>
                  </a:cubicBezTo>
                  <a:cubicBezTo>
                    <a:pt x="6081" y="4183"/>
                    <a:pt x="6050" y="4189"/>
                    <a:pt x="6025" y="4202"/>
                  </a:cubicBezTo>
                  <a:cubicBezTo>
                    <a:pt x="5418" y="4643"/>
                    <a:pt x="4691" y="4857"/>
                    <a:pt x="3941" y="4857"/>
                  </a:cubicBezTo>
                  <a:cubicBezTo>
                    <a:pt x="1929" y="4857"/>
                    <a:pt x="298" y="3226"/>
                    <a:pt x="298" y="1214"/>
                  </a:cubicBezTo>
                  <a:cubicBezTo>
                    <a:pt x="298" y="869"/>
                    <a:pt x="346" y="535"/>
                    <a:pt x="441" y="202"/>
                  </a:cubicBezTo>
                  <a:cubicBezTo>
                    <a:pt x="477" y="118"/>
                    <a:pt x="417" y="23"/>
                    <a:pt x="346" y="11"/>
                  </a:cubicBezTo>
                  <a:cubicBezTo>
                    <a:pt x="326" y="4"/>
                    <a:pt x="307" y="1"/>
                    <a:pt x="2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2216291" y="3360748"/>
              <a:ext cx="298014" cy="312872"/>
            </a:xfrm>
            <a:custGeom>
              <a:rect b="b" l="l" r="r" t="t"/>
              <a:pathLst>
                <a:path extrusionOk="0" h="9876" w="9407">
                  <a:moveTo>
                    <a:pt x="6830" y="0"/>
                  </a:moveTo>
                  <a:cubicBezTo>
                    <a:pt x="6032" y="0"/>
                    <a:pt x="5248" y="384"/>
                    <a:pt x="4763" y="1100"/>
                  </a:cubicBezTo>
                  <a:cubicBezTo>
                    <a:pt x="4632" y="1315"/>
                    <a:pt x="4513" y="1529"/>
                    <a:pt x="4454" y="1791"/>
                  </a:cubicBezTo>
                  <a:cubicBezTo>
                    <a:pt x="4418" y="1874"/>
                    <a:pt x="4478" y="1969"/>
                    <a:pt x="4561" y="1981"/>
                  </a:cubicBezTo>
                  <a:cubicBezTo>
                    <a:pt x="4574" y="1985"/>
                    <a:pt x="4587" y="1987"/>
                    <a:pt x="4600" y="1987"/>
                  </a:cubicBezTo>
                  <a:cubicBezTo>
                    <a:pt x="4671" y="1987"/>
                    <a:pt x="4741" y="1935"/>
                    <a:pt x="4751" y="1874"/>
                  </a:cubicBezTo>
                  <a:cubicBezTo>
                    <a:pt x="4811" y="1672"/>
                    <a:pt x="4894" y="1469"/>
                    <a:pt x="5037" y="1279"/>
                  </a:cubicBezTo>
                  <a:cubicBezTo>
                    <a:pt x="5455" y="652"/>
                    <a:pt x="6135" y="315"/>
                    <a:pt x="6830" y="315"/>
                  </a:cubicBezTo>
                  <a:cubicBezTo>
                    <a:pt x="7244" y="315"/>
                    <a:pt x="7664" y="435"/>
                    <a:pt x="8037" y="684"/>
                  </a:cubicBezTo>
                  <a:cubicBezTo>
                    <a:pt x="8514" y="1017"/>
                    <a:pt x="8847" y="1481"/>
                    <a:pt x="8966" y="2065"/>
                  </a:cubicBezTo>
                  <a:cubicBezTo>
                    <a:pt x="9085" y="2636"/>
                    <a:pt x="8966" y="3220"/>
                    <a:pt x="8633" y="3684"/>
                  </a:cubicBezTo>
                  <a:cubicBezTo>
                    <a:pt x="8230" y="4289"/>
                    <a:pt x="7574" y="4641"/>
                    <a:pt x="6873" y="4641"/>
                  </a:cubicBezTo>
                  <a:cubicBezTo>
                    <a:pt x="6829" y="4641"/>
                    <a:pt x="6784" y="4639"/>
                    <a:pt x="6740" y="4636"/>
                  </a:cubicBezTo>
                  <a:lnTo>
                    <a:pt x="6716" y="4636"/>
                  </a:lnTo>
                  <a:cubicBezTo>
                    <a:pt x="6549" y="4625"/>
                    <a:pt x="6406" y="4613"/>
                    <a:pt x="6240" y="4565"/>
                  </a:cubicBezTo>
                  <a:cubicBezTo>
                    <a:pt x="6220" y="4560"/>
                    <a:pt x="6204" y="4557"/>
                    <a:pt x="6189" y="4557"/>
                  </a:cubicBezTo>
                  <a:cubicBezTo>
                    <a:pt x="6168" y="4557"/>
                    <a:pt x="6148" y="4563"/>
                    <a:pt x="6121" y="4577"/>
                  </a:cubicBezTo>
                  <a:lnTo>
                    <a:pt x="5120" y="5053"/>
                  </a:lnTo>
                  <a:lnTo>
                    <a:pt x="5168" y="3958"/>
                  </a:lnTo>
                  <a:cubicBezTo>
                    <a:pt x="5168" y="3910"/>
                    <a:pt x="5156" y="3886"/>
                    <a:pt x="5144" y="3851"/>
                  </a:cubicBezTo>
                  <a:cubicBezTo>
                    <a:pt x="4823" y="3470"/>
                    <a:pt x="4668" y="2993"/>
                    <a:pt x="4680" y="2481"/>
                  </a:cubicBezTo>
                  <a:cubicBezTo>
                    <a:pt x="4680" y="2398"/>
                    <a:pt x="4608" y="2315"/>
                    <a:pt x="4513" y="2315"/>
                  </a:cubicBezTo>
                  <a:cubicBezTo>
                    <a:pt x="4418" y="2315"/>
                    <a:pt x="4347" y="2398"/>
                    <a:pt x="4347" y="2481"/>
                  </a:cubicBezTo>
                  <a:cubicBezTo>
                    <a:pt x="4347" y="2708"/>
                    <a:pt x="4382" y="2934"/>
                    <a:pt x="4442" y="3136"/>
                  </a:cubicBezTo>
                  <a:cubicBezTo>
                    <a:pt x="4168" y="3077"/>
                    <a:pt x="3894" y="3053"/>
                    <a:pt x="3620" y="3053"/>
                  </a:cubicBezTo>
                  <a:cubicBezTo>
                    <a:pt x="2858" y="3053"/>
                    <a:pt x="2132" y="3255"/>
                    <a:pt x="1489" y="3660"/>
                  </a:cubicBezTo>
                  <a:cubicBezTo>
                    <a:pt x="882" y="4041"/>
                    <a:pt x="370" y="4601"/>
                    <a:pt x="48" y="5256"/>
                  </a:cubicBezTo>
                  <a:cubicBezTo>
                    <a:pt x="1" y="5327"/>
                    <a:pt x="48" y="5434"/>
                    <a:pt x="120" y="5458"/>
                  </a:cubicBezTo>
                  <a:cubicBezTo>
                    <a:pt x="156" y="5470"/>
                    <a:pt x="167" y="5470"/>
                    <a:pt x="191" y="5470"/>
                  </a:cubicBezTo>
                  <a:cubicBezTo>
                    <a:pt x="251" y="5470"/>
                    <a:pt x="322" y="5446"/>
                    <a:pt x="346" y="5387"/>
                  </a:cubicBezTo>
                  <a:cubicBezTo>
                    <a:pt x="965" y="4136"/>
                    <a:pt x="2227" y="3362"/>
                    <a:pt x="3620" y="3362"/>
                  </a:cubicBezTo>
                  <a:cubicBezTo>
                    <a:pt x="3942" y="3362"/>
                    <a:pt x="4263" y="3410"/>
                    <a:pt x="4573" y="3482"/>
                  </a:cubicBezTo>
                  <a:cubicBezTo>
                    <a:pt x="4644" y="3660"/>
                    <a:pt x="4751" y="3827"/>
                    <a:pt x="4859" y="3970"/>
                  </a:cubicBezTo>
                  <a:lnTo>
                    <a:pt x="4799" y="5279"/>
                  </a:lnTo>
                  <a:cubicBezTo>
                    <a:pt x="4799" y="5339"/>
                    <a:pt x="4823" y="5387"/>
                    <a:pt x="4870" y="5410"/>
                  </a:cubicBezTo>
                  <a:cubicBezTo>
                    <a:pt x="4894" y="5434"/>
                    <a:pt x="4930" y="5446"/>
                    <a:pt x="4954" y="5446"/>
                  </a:cubicBezTo>
                  <a:cubicBezTo>
                    <a:pt x="4989" y="5446"/>
                    <a:pt x="5001" y="5446"/>
                    <a:pt x="5037" y="5434"/>
                  </a:cubicBezTo>
                  <a:lnTo>
                    <a:pt x="6228" y="4875"/>
                  </a:lnTo>
                  <a:cubicBezTo>
                    <a:pt x="6359" y="4910"/>
                    <a:pt x="6502" y="4934"/>
                    <a:pt x="6644" y="4958"/>
                  </a:cubicBezTo>
                  <a:cubicBezTo>
                    <a:pt x="7061" y="5565"/>
                    <a:pt x="7264" y="6268"/>
                    <a:pt x="7264" y="7006"/>
                  </a:cubicBezTo>
                  <a:cubicBezTo>
                    <a:pt x="7264" y="7994"/>
                    <a:pt x="6883" y="8911"/>
                    <a:pt x="6180" y="9613"/>
                  </a:cubicBezTo>
                  <a:cubicBezTo>
                    <a:pt x="6121" y="9673"/>
                    <a:pt x="6121" y="9780"/>
                    <a:pt x="6180" y="9839"/>
                  </a:cubicBezTo>
                  <a:cubicBezTo>
                    <a:pt x="6204" y="9863"/>
                    <a:pt x="6252" y="9875"/>
                    <a:pt x="6299" y="9875"/>
                  </a:cubicBezTo>
                  <a:cubicBezTo>
                    <a:pt x="6347" y="9875"/>
                    <a:pt x="6371" y="9863"/>
                    <a:pt x="6418" y="9839"/>
                  </a:cubicBezTo>
                  <a:cubicBezTo>
                    <a:pt x="7192" y="9077"/>
                    <a:pt x="7609" y="8077"/>
                    <a:pt x="7609" y="7006"/>
                  </a:cubicBezTo>
                  <a:cubicBezTo>
                    <a:pt x="7609" y="6279"/>
                    <a:pt x="7418" y="5577"/>
                    <a:pt x="7037" y="4958"/>
                  </a:cubicBezTo>
                  <a:cubicBezTo>
                    <a:pt x="7787" y="4898"/>
                    <a:pt x="8490" y="4505"/>
                    <a:pt x="8930" y="3851"/>
                  </a:cubicBezTo>
                  <a:cubicBezTo>
                    <a:pt x="9276" y="3303"/>
                    <a:pt x="9407" y="2648"/>
                    <a:pt x="9276" y="1993"/>
                  </a:cubicBezTo>
                  <a:cubicBezTo>
                    <a:pt x="9145" y="1338"/>
                    <a:pt x="8776" y="791"/>
                    <a:pt x="8216" y="422"/>
                  </a:cubicBezTo>
                  <a:cubicBezTo>
                    <a:pt x="7789" y="137"/>
                    <a:pt x="7307" y="0"/>
                    <a:pt x="68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2392812" y="3401615"/>
              <a:ext cx="83033" cy="80372"/>
            </a:xfrm>
            <a:custGeom>
              <a:rect b="b" l="l" r="r" t="t"/>
              <a:pathLst>
                <a:path extrusionOk="0" h="2537" w="2621">
                  <a:moveTo>
                    <a:pt x="1608" y="334"/>
                  </a:moveTo>
                  <a:cubicBezTo>
                    <a:pt x="1775" y="334"/>
                    <a:pt x="1918" y="394"/>
                    <a:pt x="2037" y="513"/>
                  </a:cubicBezTo>
                  <a:cubicBezTo>
                    <a:pt x="2275" y="739"/>
                    <a:pt x="2275" y="1132"/>
                    <a:pt x="2037" y="1370"/>
                  </a:cubicBezTo>
                  <a:cubicBezTo>
                    <a:pt x="1918" y="1489"/>
                    <a:pt x="1763" y="1549"/>
                    <a:pt x="1608" y="1549"/>
                  </a:cubicBezTo>
                  <a:cubicBezTo>
                    <a:pt x="1453" y="1549"/>
                    <a:pt x="1299" y="1489"/>
                    <a:pt x="1180" y="1370"/>
                  </a:cubicBezTo>
                  <a:cubicBezTo>
                    <a:pt x="941" y="1132"/>
                    <a:pt x="941" y="751"/>
                    <a:pt x="1180" y="513"/>
                  </a:cubicBezTo>
                  <a:cubicBezTo>
                    <a:pt x="1299" y="394"/>
                    <a:pt x="1442" y="334"/>
                    <a:pt x="1608" y="334"/>
                  </a:cubicBezTo>
                  <a:close/>
                  <a:moveTo>
                    <a:pt x="1608" y="1"/>
                  </a:moveTo>
                  <a:cubicBezTo>
                    <a:pt x="1358" y="1"/>
                    <a:pt x="1120" y="108"/>
                    <a:pt x="953" y="275"/>
                  </a:cubicBezTo>
                  <a:cubicBezTo>
                    <a:pt x="620" y="596"/>
                    <a:pt x="596" y="1108"/>
                    <a:pt x="846" y="1477"/>
                  </a:cubicBezTo>
                  <a:lnTo>
                    <a:pt x="60" y="2263"/>
                  </a:lnTo>
                  <a:cubicBezTo>
                    <a:pt x="1" y="2322"/>
                    <a:pt x="1" y="2430"/>
                    <a:pt x="60" y="2489"/>
                  </a:cubicBezTo>
                  <a:cubicBezTo>
                    <a:pt x="84" y="2525"/>
                    <a:pt x="132" y="2537"/>
                    <a:pt x="179" y="2537"/>
                  </a:cubicBezTo>
                  <a:cubicBezTo>
                    <a:pt x="227" y="2537"/>
                    <a:pt x="263" y="2525"/>
                    <a:pt x="299" y="2489"/>
                  </a:cubicBezTo>
                  <a:lnTo>
                    <a:pt x="1084" y="1703"/>
                  </a:lnTo>
                  <a:cubicBezTo>
                    <a:pt x="1251" y="1822"/>
                    <a:pt x="1430" y="1870"/>
                    <a:pt x="1620" y="1870"/>
                  </a:cubicBezTo>
                  <a:cubicBezTo>
                    <a:pt x="1858" y="1870"/>
                    <a:pt x="2096" y="1775"/>
                    <a:pt x="2275" y="1596"/>
                  </a:cubicBezTo>
                  <a:cubicBezTo>
                    <a:pt x="2620" y="1227"/>
                    <a:pt x="2620" y="644"/>
                    <a:pt x="2263" y="275"/>
                  </a:cubicBezTo>
                  <a:cubicBezTo>
                    <a:pt x="2084" y="96"/>
                    <a:pt x="1846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2229502" y="3535147"/>
              <a:ext cx="201833" cy="94723"/>
            </a:xfrm>
            <a:custGeom>
              <a:rect b="b" l="l" r="r" t="t"/>
              <a:pathLst>
                <a:path extrusionOk="0" h="2990" w="6371">
                  <a:moveTo>
                    <a:pt x="3191" y="310"/>
                  </a:moveTo>
                  <a:cubicBezTo>
                    <a:pt x="3477" y="310"/>
                    <a:pt x="3751" y="346"/>
                    <a:pt x="4025" y="393"/>
                  </a:cubicBezTo>
                  <a:cubicBezTo>
                    <a:pt x="4191" y="584"/>
                    <a:pt x="4275" y="834"/>
                    <a:pt x="4275" y="1084"/>
                  </a:cubicBezTo>
                  <a:cubicBezTo>
                    <a:pt x="4275" y="1703"/>
                    <a:pt x="3787" y="2191"/>
                    <a:pt x="3179" y="2191"/>
                  </a:cubicBezTo>
                  <a:cubicBezTo>
                    <a:pt x="2560" y="2191"/>
                    <a:pt x="2072" y="1703"/>
                    <a:pt x="2072" y="1084"/>
                  </a:cubicBezTo>
                  <a:cubicBezTo>
                    <a:pt x="2108" y="846"/>
                    <a:pt x="2191" y="596"/>
                    <a:pt x="2358" y="393"/>
                  </a:cubicBezTo>
                  <a:cubicBezTo>
                    <a:pt x="2620" y="346"/>
                    <a:pt x="2906" y="310"/>
                    <a:pt x="3191" y="310"/>
                  </a:cubicBezTo>
                  <a:close/>
                  <a:moveTo>
                    <a:pt x="1905" y="489"/>
                  </a:moveTo>
                  <a:lnTo>
                    <a:pt x="1905" y="489"/>
                  </a:lnTo>
                  <a:cubicBezTo>
                    <a:pt x="1822" y="691"/>
                    <a:pt x="1775" y="894"/>
                    <a:pt x="1775" y="1108"/>
                  </a:cubicBezTo>
                  <a:cubicBezTo>
                    <a:pt x="1775" y="1894"/>
                    <a:pt x="2417" y="2513"/>
                    <a:pt x="3191" y="2513"/>
                  </a:cubicBezTo>
                  <a:cubicBezTo>
                    <a:pt x="3965" y="2513"/>
                    <a:pt x="4608" y="1882"/>
                    <a:pt x="4608" y="1108"/>
                  </a:cubicBezTo>
                  <a:cubicBezTo>
                    <a:pt x="4608" y="894"/>
                    <a:pt x="4561" y="691"/>
                    <a:pt x="4465" y="489"/>
                  </a:cubicBezTo>
                  <a:lnTo>
                    <a:pt x="4465" y="489"/>
                  </a:lnTo>
                  <a:cubicBezTo>
                    <a:pt x="5180" y="691"/>
                    <a:pt x="5751" y="1060"/>
                    <a:pt x="6001" y="1489"/>
                  </a:cubicBezTo>
                  <a:cubicBezTo>
                    <a:pt x="5620" y="2191"/>
                    <a:pt x="4465" y="2668"/>
                    <a:pt x="3203" y="2668"/>
                  </a:cubicBezTo>
                  <a:cubicBezTo>
                    <a:pt x="1929" y="2668"/>
                    <a:pt x="798" y="2191"/>
                    <a:pt x="381" y="1489"/>
                  </a:cubicBezTo>
                  <a:cubicBezTo>
                    <a:pt x="632" y="1060"/>
                    <a:pt x="1191" y="691"/>
                    <a:pt x="1905" y="489"/>
                  </a:cubicBezTo>
                  <a:close/>
                  <a:moveTo>
                    <a:pt x="3191" y="1"/>
                  </a:moveTo>
                  <a:cubicBezTo>
                    <a:pt x="2858" y="1"/>
                    <a:pt x="2548" y="36"/>
                    <a:pt x="2239" y="96"/>
                  </a:cubicBezTo>
                  <a:cubicBezTo>
                    <a:pt x="1179" y="286"/>
                    <a:pt x="358" y="786"/>
                    <a:pt x="36" y="1429"/>
                  </a:cubicBezTo>
                  <a:cubicBezTo>
                    <a:pt x="0" y="1477"/>
                    <a:pt x="0" y="1536"/>
                    <a:pt x="36" y="1584"/>
                  </a:cubicBezTo>
                  <a:cubicBezTo>
                    <a:pt x="465" y="2429"/>
                    <a:pt x="1727" y="2989"/>
                    <a:pt x="3191" y="2989"/>
                  </a:cubicBezTo>
                  <a:cubicBezTo>
                    <a:pt x="4644" y="2989"/>
                    <a:pt x="5918" y="2429"/>
                    <a:pt x="6347" y="1584"/>
                  </a:cubicBezTo>
                  <a:cubicBezTo>
                    <a:pt x="6370" y="1525"/>
                    <a:pt x="6370" y="1477"/>
                    <a:pt x="6347" y="1429"/>
                  </a:cubicBezTo>
                  <a:cubicBezTo>
                    <a:pt x="6013" y="786"/>
                    <a:pt x="5204" y="286"/>
                    <a:pt x="4144" y="96"/>
                  </a:cubicBezTo>
                  <a:cubicBezTo>
                    <a:pt x="3822" y="36"/>
                    <a:pt x="3513" y="1"/>
                    <a:pt x="3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2236281" y="3609215"/>
              <a:ext cx="81893" cy="38364"/>
            </a:xfrm>
            <a:custGeom>
              <a:rect b="b" l="l" r="r" t="t"/>
              <a:pathLst>
                <a:path extrusionOk="0" h="1211" w="2585">
                  <a:moveTo>
                    <a:pt x="180" y="1"/>
                  </a:moveTo>
                  <a:cubicBezTo>
                    <a:pt x="140" y="1"/>
                    <a:pt x="101" y="15"/>
                    <a:pt x="72" y="44"/>
                  </a:cubicBezTo>
                  <a:cubicBezTo>
                    <a:pt x="1" y="103"/>
                    <a:pt x="1" y="211"/>
                    <a:pt x="60" y="270"/>
                  </a:cubicBezTo>
                  <a:cubicBezTo>
                    <a:pt x="525" y="818"/>
                    <a:pt x="1418" y="1175"/>
                    <a:pt x="2406" y="1211"/>
                  </a:cubicBezTo>
                  <a:cubicBezTo>
                    <a:pt x="2501" y="1211"/>
                    <a:pt x="2573" y="1127"/>
                    <a:pt x="2573" y="1056"/>
                  </a:cubicBezTo>
                  <a:cubicBezTo>
                    <a:pt x="2584" y="949"/>
                    <a:pt x="2513" y="877"/>
                    <a:pt x="2430" y="877"/>
                  </a:cubicBezTo>
                  <a:cubicBezTo>
                    <a:pt x="1513" y="853"/>
                    <a:pt x="703" y="532"/>
                    <a:pt x="298" y="56"/>
                  </a:cubicBezTo>
                  <a:cubicBezTo>
                    <a:pt x="267" y="18"/>
                    <a:pt x="223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6" name="Google Shape;2156;p45"/>
          <p:cNvGrpSpPr/>
          <p:nvPr/>
        </p:nvGrpSpPr>
        <p:grpSpPr>
          <a:xfrm>
            <a:off x="5353403" y="3785609"/>
            <a:ext cx="277992" cy="354974"/>
            <a:chOff x="5353403" y="3785609"/>
            <a:chExt cx="277992" cy="354974"/>
          </a:xfrm>
        </p:grpSpPr>
        <p:sp>
          <p:nvSpPr>
            <p:cNvPr id="2157" name="Google Shape;2157;p45"/>
            <p:cNvSpPr/>
            <p:nvPr/>
          </p:nvSpPr>
          <p:spPr>
            <a:xfrm>
              <a:off x="5476734" y="3952562"/>
              <a:ext cx="33232" cy="15998"/>
            </a:xfrm>
            <a:custGeom>
              <a:rect b="b" l="l" r="r" t="t"/>
              <a:pathLst>
                <a:path extrusionOk="0" h="505" w="1049">
                  <a:moveTo>
                    <a:pt x="189" y="0"/>
                  </a:moveTo>
                  <a:cubicBezTo>
                    <a:pt x="154" y="0"/>
                    <a:pt x="117" y="10"/>
                    <a:pt x="84" y="29"/>
                  </a:cubicBezTo>
                  <a:cubicBezTo>
                    <a:pt x="12" y="64"/>
                    <a:pt x="0" y="171"/>
                    <a:pt x="48" y="255"/>
                  </a:cubicBezTo>
                  <a:cubicBezTo>
                    <a:pt x="155" y="398"/>
                    <a:pt x="334" y="505"/>
                    <a:pt x="536" y="505"/>
                  </a:cubicBezTo>
                  <a:cubicBezTo>
                    <a:pt x="727" y="505"/>
                    <a:pt x="917" y="410"/>
                    <a:pt x="1024" y="255"/>
                  </a:cubicBezTo>
                  <a:cubicBezTo>
                    <a:pt x="1048" y="171"/>
                    <a:pt x="1024" y="76"/>
                    <a:pt x="953" y="29"/>
                  </a:cubicBezTo>
                  <a:cubicBezTo>
                    <a:pt x="924" y="10"/>
                    <a:pt x="890" y="0"/>
                    <a:pt x="856" y="0"/>
                  </a:cubicBezTo>
                  <a:cubicBezTo>
                    <a:pt x="805" y="0"/>
                    <a:pt x="755" y="21"/>
                    <a:pt x="727" y="64"/>
                  </a:cubicBezTo>
                  <a:cubicBezTo>
                    <a:pt x="691" y="124"/>
                    <a:pt x="608" y="171"/>
                    <a:pt x="524" y="171"/>
                  </a:cubicBezTo>
                  <a:cubicBezTo>
                    <a:pt x="429" y="171"/>
                    <a:pt x="346" y="136"/>
                    <a:pt x="310" y="64"/>
                  </a:cubicBezTo>
                  <a:cubicBezTo>
                    <a:pt x="289" y="21"/>
                    <a:pt x="241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5457124" y="3902540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45"/>
            <p:cNvSpPr/>
            <p:nvPr/>
          </p:nvSpPr>
          <p:spPr>
            <a:xfrm>
              <a:off x="5518234" y="3902540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6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5"/>
            <p:cNvSpPr/>
            <p:nvPr/>
          </p:nvSpPr>
          <p:spPr>
            <a:xfrm>
              <a:off x="5353403" y="3785609"/>
              <a:ext cx="277992" cy="354974"/>
            </a:xfrm>
            <a:custGeom>
              <a:rect b="b" l="l" r="r" t="t"/>
              <a:pathLst>
                <a:path extrusionOk="0" h="11205" w="8775">
                  <a:moveTo>
                    <a:pt x="2822" y="846"/>
                  </a:moveTo>
                  <a:lnTo>
                    <a:pt x="2822" y="2274"/>
                  </a:lnTo>
                  <a:cubicBezTo>
                    <a:pt x="2822" y="2274"/>
                    <a:pt x="2822" y="2286"/>
                    <a:pt x="2810" y="2286"/>
                  </a:cubicBezTo>
                  <a:lnTo>
                    <a:pt x="2453" y="2286"/>
                  </a:lnTo>
                  <a:cubicBezTo>
                    <a:pt x="2453" y="2286"/>
                    <a:pt x="2441" y="2286"/>
                    <a:pt x="2441" y="2274"/>
                  </a:cubicBezTo>
                  <a:lnTo>
                    <a:pt x="2441" y="1215"/>
                  </a:lnTo>
                  <a:lnTo>
                    <a:pt x="2453" y="1215"/>
                  </a:lnTo>
                  <a:cubicBezTo>
                    <a:pt x="2453" y="1155"/>
                    <a:pt x="2477" y="1096"/>
                    <a:pt x="2524" y="1072"/>
                  </a:cubicBezTo>
                  <a:lnTo>
                    <a:pt x="2822" y="846"/>
                  </a:lnTo>
                  <a:close/>
                  <a:moveTo>
                    <a:pt x="4739" y="322"/>
                  </a:moveTo>
                  <a:cubicBezTo>
                    <a:pt x="4739" y="322"/>
                    <a:pt x="4763" y="322"/>
                    <a:pt x="4763" y="346"/>
                  </a:cubicBezTo>
                  <a:lnTo>
                    <a:pt x="4763" y="2274"/>
                  </a:lnTo>
                  <a:cubicBezTo>
                    <a:pt x="4763" y="2274"/>
                    <a:pt x="4763" y="2286"/>
                    <a:pt x="4739" y="2286"/>
                  </a:cubicBezTo>
                  <a:lnTo>
                    <a:pt x="4048" y="2286"/>
                  </a:lnTo>
                  <a:cubicBezTo>
                    <a:pt x="4048" y="2286"/>
                    <a:pt x="4024" y="2286"/>
                    <a:pt x="4024" y="2274"/>
                  </a:cubicBezTo>
                  <a:lnTo>
                    <a:pt x="4024" y="346"/>
                  </a:lnTo>
                  <a:cubicBezTo>
                    <a:pt x="4024" y="334"/>
                    <a:pt x="4030" y="328"/>
                    <a:pt x="4033" y="328"/>
                  </a:cubicBezTo>
                  <a:cubicBezTo>
                    <a:pt x="4036" y="328"/>
                    <a:pt x="4036" y="334"/>
                    <a:pt x="4024" y="346"/>
                  </a:cubicBezTo>
                  <a:lnTo>
                    <a:pt x="4739" y="322"/>
                  </a:lnTo>
                  <a:close/>
                  <a:moveTo>
                    <a:pt x="5965" y="846"/>
                  </a:moveTo>
                  <a:lnTo>
                    <a:pt x="6263" y="1072"/>
                  </a:lnTo>
                  <a:cubicBezTo>
                    <a:pt x="6310" y="1096"/>
                    <a:pt x="6334" y="1155"/>
                    <a:pt x="6334" y="1215"/>
                  </a:cubicBezTo>
                  <a:lnTo>
                    <a:pt x="6334" y="2274"/>
                  </a:lnTo>
                  <a:cubicBezTo>
                    <a:pt x="6334" y="2274"/>
                    <a:pt x="6334" y="2286"/>
                    <a:pt x="6322" y="2286"/>
                  </a:cubicBezTo>
                  <a:lnTo>
                    <a:pt x="5965" y="2286"/>
                  </a:lnTo>
                  <a:cubicBezTo>
                    <a:pt x="5965" y="2286"/>
                    <a:pt x="5953" y="2286"/>
                    <a:pt x="5953" y="2274"/>
                  </a:cubicBezTo>
                  <a:lnTo>
                    <a:pt x="5953" y="846"/>
                  </a:lnTo>
                  <a:close/>
                  <a:moveTo>
                    <a:pt x="5072" y="596"/>
                  </a:moveTo>
                  <a:cubicBezTo>
                    <a:pt x="5263" y="631"/>
                    <a:pt x="5441" y="715"/>
                    <a:pt x="5620" y="822"/>
                  </a:cubicBezTo>
                  <a:lnTo>
                    <a:pt x="5620" y="2274"/>
                  </a:lnTo>
                  <a:cubicBezTo>
                    <a:pt x="5620" y="2465"/>
                    <a:pt x="5775" y="2620"/>
                    <a:pt x="5965" y="2620"/>
                  </a:cubicBezTo>
                  <a:lnTo>
                    <a:pt x="6322" y="2620"/>
                  </a:lnTo>
                  <a:cubicBezTo>
                    <a:pt x="6513" y="2620"/>
                    <a:pt x="6668" y="2465"/>
                    <a:pt x="6668" y="2274"/>
                  </a:cubicBezTo>
                  <a:lnTo>
                    <a:pt x="6668" y="1798"/>
                  </a:lnTo>
                  <a:cubicBezTo>
                    <a:pt x="6870" y="2155"/>
                    <a:pt x="7001" y="2572"/>
                    <a:pt x="7037" y="2989"/>
                  </a:cubicBezTo>
                  <a:lnTo>
                    <a:pt x="6501" y="2989"/>
                  </a:lnTo>
                  <a:cubicBezTo>
                    <a:pt x="6406" y="2989"/>
                    <a:pt x="6334" y="3060"/>
                    <a:pt x="6334" y="3155"/>
                  </a:cubicBezTo>
                  <a:cubicBezTo>
                    <a:pt x="6334" y="3239"/>
                    <a:pt x="6406" y="3310"/>
                    <a:pt x="6501" y="3310"/>
                  </a:cubicBezTo>
                  <a:lnTo>
                    <a:pt x="6858" y="3310"/>
                  </a:lnTo>
                  <a:lnTo>
                    <a:pt x="6858" y="3536"/>
                  </a:lnTo>
                  <a:cubicBezTo>
                    <a:pt x="6799" y="3572"/>
                    <a:pt x="6763" y="3632"/>
                    <a:pt x="6763" y="3691"/>
                  </a:cubicBezTo>
                  <a:cubicBezTo>
                    <a:pt x="6763" y="3775"/>
                    <a:pt x="6846" y="3846"/>
                    <a:pt x="6929" y="3846"/>
                  </a:cubicBezTo>
                  <a:cubicBezTo>
                    <a:pt x="7001" y="3846"/>
                    <a:pt x="7084" y="3882"/>
                    <a:pt x="7144" y="3941"/>
                  </a:cubicBezTo>
                  <a:cubicBezTo>
                    <a:pt x="7203" y="4001"/>
                    <a:pt x="7215" y="4072"/>
                    <a:pt x="7215" y="4144"/>
                  </a:cubicBezTo>
                  <a:cubicBezTo>
                    <a:pt x="7203" y="4287"/>
                    <a:pt x="7060" y="4406"/>
                    <a:pt x="6918" y="4406"/>
                  </a:cubicBezTo>
                  <a:lnTo>
                    <a:pt x="6846" y="4406"/>
                  </a:lnTo>
                  <a:lnTo>
                    <a:pt x="6846" y="4394"/>
                  </a:lnTo>
                  <a:cubicBezTo>
                    <a:pt x="6846" y="4298"/>
                    <a:pt x="6763" y="4227"/>
                    <a:pt x="6679" y="4227"/>
                  </a:cubicBezTo>
                  <a:cubicBezTo>
                    <a:pt x="6584" y="4227"/>
                    <a:pt x="6513" y="4298"/>
                    <a:pt x="6513" y="4394"/>
                  </a:cubicBezTo>
                  <a:cubicBezTo>
                    <a:pt x="6513" y="5096"/>
                    <a:pt x="6156" y="5763"/>
                    <a:pt x="5572" y="6144"/>
                  </a:cubicBezTo>
                  <a:lnTo>
                    <a:pt x="5572" y="6108"/>
                  </a:lnTo>
                  <a:lnTo>
                    <a:pt x="5489" y="5370"/>
                  </a:lnTo>
                  <a:cubicBezTo>
                    <a:pt x="5441" y="5013"/>
                    <a:pt x="5155" y="4763"/>
                    <a:pt x="4798" y="4763"/>
                  </a:cubicBezTo>
                  <a:lnTo>
                    <a:pt x="3989" y="4763"/>
                  </a:lnTo>
                  <a:cubicBezTo>
                    <a:pt x="3631" y="4763"/>
                    <a:pt x="3334" y="5025"/>
                    <a:pt x="3298" y="5370"/>
                  </a:cubicBezTo>
                  <a:lnTo>
                    <a:pt x="3215" y="6108"/>
                  </a:lnTo>
                  <a:lnTo>
                    <a:pt x="3215" y="6144"/>
                  </a:lnTo>
                  <a:cubicBezTo>
                    <a:pt x="2977" y="5965"/>
                    <a:pt x="2774" y="5763"/>
                    <a:pt x="2619" y="5525"/>
                  </a:cubicBezTo>
                  <a:cubicBezTo>
                    <a:pt x="2393" y="5180"/>
                    <a:pt x="2274" y="4787"/>
                    <a:pt x="2274" y="4370"/>
                  </a:cubicBezTo>
                  <a:cubicBezTo>
                    <a:pt x="2274" y="4287"/>
                    <a:pt x="2203" y="4203"/>
                    <a:pt x="2107" y="4203"/>
                  </a:cubicBezTo>
                  <a:cubicBezTo>
                    <a:pt x="2024" y="4203"/>
                    <a:pt x="1941" y="4287"/>
                    <a:pt x="1941" y="4370"/>
                  </a:cubicBezTo>
                  <a:lnTo>
                    <a:pt x="1941" y="4394"/>
                  </a:lnTo>
                  <a:lnTo>
                    <a:pt x="1846" y="4394"/>
                  </a:lnTo>
                  <a:cubicBezTo>
                    <a:pt x="1762" y="4394"/>
                    <a:pt x="1691" y="4358"/>
                    <a:pt x="1631" y="4298"/>
                  </a:cubicBezTo>
                  <a:cubicBezTo>
                    <a:pt x="1572" y="4239"/>
                    <a:pt x="1560" y="4167"/>
                    <a:pt x="1560" y="4096"/>
                  </a:cubicBezTo>
                  <a:cubicBezTo>
                    <a:pt x="1572" y="3953"/>
                    <a:pt x="1703" y="3834"/>
                    <a:pt x="1857" y="3834"/>
                  </a:cubicBezTo>
                  <a:cubicBezTo>
                    <a:pt x="1941" y="3834"/>
                    <a:pt x="2024" y="3763"/>
                    <a:pt x="2024" y="3667"/>
                  </a:cubicBezTo>
                  <a:cubicBezTo>
                    <a:pt x="2024" y="3596"/>
                    <a:pt x="1976" y="3536"/>
                    <a:pt x="1905" y="3525"/>
                  </a:cubicBezTo>
                  <a:lnTo>
                    <a:pt x="1905" y="3310"/>
                  </a:lnTo>
                  <a:lnTo>
                    <a:pt x="5775" y="3310"/>
                  </a:lnTo>
                  <a:cubicBezTo>
                    <a:pt x="5858" y="3310"/>
                    <a:pt x="5929" y="3239"/>
                    <a:pt x="5929" y="3155"/>
                  </a:cubicBezTo>
                  <a:cubicBezTo>
                    <a:pt x="5929" y="3060"/>
                    <a:pt x="5858" y="2989"/>
                    <a:pt x="5775" y="2989"/>
                  </a:cubicBezTo>
                  <a:lnTo>
                    <a:pt x="1726" y="2989"/>
                  </a:lnTo>
                  <a:cubicBezTo>
                    <a:pt x="1750" y="2572"/>
                    <a:pt x="1869" y="2155"/>
                    <a:pt x="2096" y="1798"/>
                  </a:cubicBezTo>
                  <a:lnTo>
                    <a:pt x="2096" y="2274"/>
                  </a:lnTo>
                  <a:cubicBezTo>
                    <a:pt x="2096" y="2465"/>
                    <a:pt x="2238" y="2620"/>
                    <a:pt x="2441" y="2620"/>
                  </a:cubicBezTo>
                  <a:lnTo>
                    <a:pt x="2798" y="2620"/>
                  </a:lnTo>
                  <a:cubicBezTo>
                    <a:pt x="2989" y="2620"/>
                    <a:pt x="3131" y="2465"/>
                    <a:pt x="3131" y="2274"/>
                  </a:cubicBezTo>
                  <a:lnTo>
                    <a:pt x="3131" y="822"/>
                  </a:lnTo>
                  <a:cubicBezTo>
                    <a:pt x="3310" y="727"/>
                    <a:pt x="3489" y="655"/>
                    <a:pt x="3691" y="596"/>
                  </a:cubicBezTo>
                  <a:lnTo>
                    <a:pt x="3691" y="2274"/>
                  </a:lnTo>
                  <a:cubicBezTo>
                    <a:pt x="3691" y="2465"/>
                    <a:pt x="3834" y="2620"/>
                    <a:pt x="4024" y="2620"/>
                  </a:cubicBezTo>
                  <a:lnTo>
                    <a:pt x="4727" y="2620"/>
                  </a:lnTo>
                  <a:cubicBezTo>
                    <a:pt x="4917" y="2620"/>
                    <a:pt x="5072" y="2465"/>
                    <a:pt x="5072" y="2274"/>
                  </a:cubicBezTo>
                  <a:lnTo>
                    <a:pt x="5072" y="596"/>
                  </a:lnTo>
                  <a:close/>
                  <a:moveTo>
                    <a:pt x="4822" y="5072"/>
                  </a:moveTo>
                  <a:cubicBezTo>
                    <a:pt x="5001" y="5072"/>
                    <a:pt x="5155" y="5203"/>
                    <a:pt x="5179" y="5406"/>
                  </a:cubicBezTo>
                  <a:lnTo>
                    <a:pt x="5263" y="6144"/>
                  </a:lnTo>
                  <a:cubicBezTo>
                    <a:pt x="5263" y="6275"/>
                    <a:pt x="5191" y="6430"/>
                    <a:pt x="5060" y="6501"/>
                  </a:cubicBezTo>
                  <a:lnTo>
                    <a:pt x="4560" y="6739"/>
                  </a:lnTo>
                  <a:cubicBezTo>
                    <a:pt x="4513" y="6763"/>
                    <a:pt x="4459" y="6775"/>
                    <a:pt x="4404" y="6775"/>
                  </a:cubicBezTo>
                  <a:cubicBezTo>
                    <a:pt x="4349" y="6775"/>
                    <a:pt x="4292" y="6763"/>
                    <a:pt x="4239" y="6739"/>
                  </a:cubicBezTo>
                  <a:lnTo>
                    <a:pt x="3751" y="6501"/>
                  </a:lnTo>
                  <a:cubicBezTo>
                    <a:pt x="3608" y="6430"/>
                    <a:pt x="3536" y="6299"/>
                    <a:pt x="3548" y="6144"/>
                  </a:cubicBezTo>
                  <a:lnTo>
                    <a:pt x="3643" y="5406"/>
                  </a:lnTo>
                  <a:cubicBezTo>
                    <a:pt x="3655" y="5227"/>
                    <a:pt x="3822" y="5072"/>
                    <a:pt x="4001" y="5072"/>
                  </a:cubicBezTo>
                  <a:close/>
                  <a:moveTo>
                    <a:pt x="5489" y="6561"/>
                  </a:moveTo>
                  <a:lnTo>
                    <a:pt x="5489" y="7120"/>
                  </a:lnTo>
                  <a:cubicBezTo>
                    <a:pt x="5489" y="7370"/>
                    <a:pt x="5620" y="7608"/>
                    <a:pt x="5822" y="7716"/>
                  </a:cubicBezTo>
                  <a:cubicBezTo>
                    <a:pt x="5465" y="8168"/>
                    <a:pt x="4953" y="8418"/>
                    <a:pt x="4405" y="8418"/>
                  </a:cubicBezTo>
                  <a:cubicBezTo>
                    <a:pt x="3846" y="8418"/>
                    <a:pt x="3334" y="8168"/>
                    <a:pt x="3000" y="7739"/>
                  </a:cubicBezTo>
                  <a:cubicBezTo>
                    <a:pt x="3215" y="7620"/>
                    <a:pt x="3346" y="7394"/>
                    <a:pt x="3346" y="7144"/>
                  </a:cubicBezTo>
                  <a:lnTo>
                    <a:pt x="3346" y="6573"/>
                  </a:lnTo>
                  <a:lnTo>
                    <a:pt x="3370" y="6573"/>
                  </a:lnTo>
                  <a:cubicBezTo>
                    <a:pt x="3429" y="6668"/>
                    <a:pt x="3524" y="6727"/>
                    <a:pt x="3608" y="6787"/>
                  </a:cubicBezTo>
                  <a:lnTo>
                    <a:pt x="4096" y="7025"/>
                  </a:lnTo>
                  <a:cubicBezTo>
                    <a:pt x="4203" y="7073"/>
                    <a:pt x="4310" y="7096"/>
                    <a:pt x="4417" y="7096"/>
                  </a:cubicBezTo>
                  <a:cubicBezTo>
                    <a:pt x="4513" y="7096"/>
                    <a:pt x="4620" y="7073"/>
                    <a:pt x="4727" y="7025"/>
                  </a:cubicBezTo>
                  <a:lnTo>
                    <a:pt x="5215" y="6787"/>
                  </a:lnTo>
                  <a:cubicBezTo>
                    <a:pt x="5322" y="6739"/>
                    <a:pt x="5394" y="6668"/>
                    <a:pt x="5453" y="6573"/>
                  </a:cubicBezTo>
                  <a:cubicBezTo>
                    <a:pt x="5465" y="6573"/>
                    <a:pt x="5465" y="6573"/>
                    <a:pt x="5489" y="6561"/>
                  </a:cubicBezTo>
                  <a:close/>
                  <a:moveTo>
                    <a:pt x="2298" y="7966"/>
                  </a:moveTo>
                  <a:lnTo>
                    <a:pt x="2298" y="9299"/>
                  </a:lnTo>
                  <a:lnTo>
                    <a:pt x="2107" y="9299"/>
                  </a:lnTo>
                  <a:cubicBezTo>
                    <a:pt x="1976" y="9299"/>
                    <a:pt x="1857" y="9347"/>
                    <a:pt x="1750" y="9406"/>
                  </a:cubicBezTo>
                  <a:lnTo>
                    <a:pt x="1750" y="8120"/>
                  </a:lnTo>
                  <a:lnTo>
                    <a:pt x="2298" y="7966"/>
                  </a:lnTo>
                  <a:close/>
                  <a:moveTo>
                    <a:pt x="6501" y="7966"/>
                  </a:moveTo>
                  <a:lnTo>
                    <a:pt x="7049" y="8120"/>
                  </a:lnTo>
                  <a:lnTo>
                    <a:pt x="7049" y="9406"/>
                  </a:lnTo>
                  <a:cubicBezTo>
                    <a:pt x="6941" y="9347"/>
                    <a:pt x="6822" y="9299"/>
                    <a:pt x="6691" y="9299"/>
                  </a:cubicBezTo>
                  <a:lnTo>
                    <a:pt x="6501" y="9299"/>
                  </a:lnTo>
                  <a:lnTo>
                    <a:pt x="6501" y="7966"/>
                  </a:lnTo>
                  <a:close/>
                  <a:moveTo>
                    <a:pt x="4048" y="0"/>
                  </a:moveTo>
                  <a:cubicBezTo>
                    <a:pt x="3881" y="0"/>
                    <a:pt x="3762" y="96"/>
                    <a:pt x="3715" y="250"/>
                  </a:cubicBezTo>
                  <a:cubicBezTo>
                    <a:pt x="3477" y="310"/>
                    <a:pt x="3239" y="381"/>
                    <a:pt x="3036" y="500"/>
                  </a:cubicBezTo>
                  <a:cubicBezTo>
                    <a:pt x="3012" y="500"/>
                    <a:pt x="3012" y="488"/>
                    <a:pt x="3000" y="488"/>
                  </a:cubicBezTo>
                  <a:cubicBezTo>
                    <a:pt x="2965" y="468"/>
                    <a:pt x="2922" y="456"/>
                    <a:pt x="2878" y="456"/>
                  </a:cubicBezTo>
                  <a:cubicBezTo>
                    <a:pt x="2819" y="456"/>
                    <a:pt x="2757" y="477"/>
                    <a:pt x="2703" y="524"/>
                  </a:cubicBezTo>
                  <a:lnTo>
                    <a:pt x="2322" y="798"/>
                  </a:lnTo>
                  <a:cubicBezTo>
                    <a:pt x="2179" y="905"/>
                    <a:pt x="2107" y="1060"/>
                    <a:pt x="2107" y="1215"/>
                  </a:cubicBezTo>
                  <a:lnTo>
                    <a:pt x="2107" y="1227"/>
                  </a:lnTo>
                  <a:cubicBezTo>
                    <a:pt x="1691" y="1727"/>
                    <a:pt x="1453" y="2346"/>
                    <a:pt x="1405" y="2989"/>
                  </a:cubicBezTo>
                  <a:lnTo>
                    <a:pt x="1214" y="2989"/>
                  </a:lnTo>
                  <a:cubicBezTo>
                    <a:pt x="1131" y="2989"/>
                    <a:pt x="1048" y="3060"/>
                    <a:pt x="1048" y="3155"/>
                  </a:cubicBezTo>
                  <a:cubicBezTo>
                    <a:pt x="1048" y="3239"/>
                    <a:pt x="1131" y="3310"/>
                    <a:pt x="1214" y="3310"/>
                  </a:cubicBezTo>
                  <a:lnTo>
                    <a:pt x="1572" y="3310"/>
                  </a:lnTo>
                  <a:lnTo>
                    <a:pt x="1572" y="3584"/>
                  </a:lnTo>
                  <a:cubicBezTo>
                    <a:pt x="1381" y="3667"/>
                    <a:pt x="1250" y="3846"/>
                    <a:pt x="1226" y="4060"/>
                  </a:cubicBezTo>
                  <a:cubicBezTo>
                    <a:pt x="1214" y="4227"/>
                    <a:pt x="1274" y="4406"/>
                    <a:pt x="1381" y="4525"/>
                  </a:cubicBezTo>
                  <a:cubicBezTo>
                    <a:pt x="1500" y="4644"/>
                    <a:pt x="1667" y="4715"/>
                    <a:pt x="1822" y="4715"/>
                  </a:cubicBezTo>
                  <a:lnTo>
                    <a:pt x="1941" y="4715"/>
                  </a:lnTo>
                  <a:cubicBezTo>
                    <a:pt x="1988" y="5060"/>
                    <a:pt x="2119" y="5394"/>
                    <a:pt x="2298" y="5691"/>
                  </a:cubicBezTo>
                  <a:cubicBezTo>
                    <a:pt x="2477" y="5965"/>
                    <a:pt x="2703" y="6203"/>
                    <a:pt x="2977" y="6382"/>
                  </a:cubicBezTo>
                  <a:lnTo>
                    <a:pt x="2977" y="7144"/>
                  </a:lnTo>
                  <a:cubicBezTo>
                    <a:pt x="2977" y="7311"/>
                    <a:pt x="2869" y="7442"/>
                    <a:pt x="2715" y="7477"/>
                  </a:cubicBezTo>
                  <a:lnTo>
                    <a:pt x="869" y="8037"/>
                  </a:lnTo>
                  <a:cubicBezTo>
                    <a:pt x="357" y="8180"/>
                    <a:pt x="0" y="8656"/>
                    <a:pt x="0" y="9192"/>
                  </a:cubicBezTo>
                  <a:lnTo>
                    <a:pt x="0" y="11037"/>
                  </a:lnTo>
                  <a:cubicBezTo>
                    <a:pt x="0" y="11133"/>
                    <a:pt x="71" y="11204"/>
                    <a:pt x="155" y="11204"/>
                  </a:cubicBezTo>
                  <a:cubicBezTo>
                    <a:pt x="250" y="11204"/>
                    <a:pt x="322" y="11133"/>
                    <a:pt x="322" y="11037"/>
                  </a:cubicBezTo>
                  <a:lnTo>
                    <a:pt x="322" y="9192"/>
                  </a:lnTo>
                  <a:cubicBezTo>
                    <a:pt x="322" y="8811"/>
                    <a:pt x="595" y="8454"/>
                    <a:pt x="964" y="8347"/>
                  </a:cubicBezTo>
                  <a:lnTo>
                    <a:pt x="1393" y="8216"/>
                  </a:lnTo>
                  <a:lnTo>
                    <a:pt x="1393" y="11037"/>
                  </a:lnTo>
                  <a:cubicBezTo>
                    <a:pt x="1393" y="11133"/>
                    <a:pt x="1465" y="11204"/>
                    <a:pt x="1560" y="11204"/>
                  </a:cubicBezTo>
                  <a:cubicBezTo>
                    <a:pt x="1643" y="11204"/>
                    <a:pt x="1715" y="11133"/>
                    <a:pt x="1715" y="11037"/>
                  </a:cubicBezTo>
                  <a:lnTo>
                    <a:pt x="1715" y="9978"/>
                  </a:lnTo>
                  <a:cubicBezTo>
                    <a:pt x="1715" y="9787"/>
                    <a:pt x="1881" y="9621"/>
                    <a:pt x="2084" y="9621"/>
                  </a:cubicBezTo>
                  <a:lnTo>
                    <a:pt x="2774" y="9621"/>
                  </a:lnTo>
                  <a:cubicBezTo>
                    <a:pt x="2869" y="9621"/>
                    <a:pt x="2941" y="9549"/>
                    <a:pt x="2941" y="9466"/>
                  </a:cubicBezTo>
                  <a:cubicBezTo>
                    <a:pt x="2941" y="9371"/>
                    <a:pt x="2869" y="9299"/>
                    <a:pt x="2774" y="9299"/>
                  </a:cubicBezTo>
                  <a:lnTo>
                    <a:pt x="2584" y="9299"/>
                  </a:lnTo>
                  <a:lnTo>
                    <a:pt x="2584" y="7858"/>
                  </a:lnTo>
                  <a:lnTo>
                    <a:pt x="2631" y="7835"/>
                  </a:lnTo>
                  <a:cubicBezTo>
                    <a:pt x="3012" y="8406"/>
                    <a:pt x="3655" y="8751"/>
                    <a:pt x="4358" y="8751"/>
                  </a:cubicBezTo>
                  <a:cubicBezTo>
                    <a:pt x="5060" y="8751"/>
                    <a:pt x="5679" y="8406"/>
                    <a:pt x="6084" y="7835"/>
                  </a:cubicBezTo>
                  <a:lnTo>
                    <a:pt x="6120" y="7858"/>
                  </a:lnTo>
                  <a:lnTo>
                    <a:pt x="6120" y="9299"/>
                  </a:lnTo>
                  <a:lnTo>
                    <a:pt x="3477" y="9299"/>
                  </a:lnTo>
                  <a:cubicBezTo>
                    <a:pt x="3381" y="9299"/>
                    <a:pt x="3310" y="9371"/>
                    <a:pt x="3310" y="9466"/>
                  </a:cubicBezTo>
                  <a:cubicBezTo>
                    <a:pt x="3310" y="9549"/>
                    <a:pt x="3381" y="9621"/>
                    <a:pt x="3477" y="9621"/>
                  </a:cubicBezTo>
                  <a:lnTo>
                    <a:pt x="6632" y="9621"/>
                  </a:lnTo>
                  <a:cubicBezTo>
                    <a:pt x="6822" y="9621"/>
                    <a:pt x="6989" y="9787"/>
                    <a:pt x="6989" y="9978"/>
                  </a:cubicBezTo>
                  <a:lnTo>
                    <a:pt x="6989" y="11037"/>
                  </a:lnTo>
                  <a:cubicBezTo>
                    <a:pt x="6989" y="11133"/>
                    <a:pt x="7060" y="11204"/>
                    <a:pt x="7156" y="11204"/>
                  </a:cubicBezTo>
                  <a:cubicBezTo>
                    <a:pt x="7239" y="11204"/>
                    <a:pt x="7310" y="11133"/>
                    <a:pt x="7310" y="11037"/>
                  </a:cubicBezTo>
                  <a:lnTo>
                    <a:pt x="7310" y="8216"/>
                  </a:lnTo>
                  <a:lnTo>
                    <a:pt x="7751" y="8347"/>
                  </a:lnTo>
                  <a:cubicBezTo>
                    <a:pt x="8120" y="8454"/>
                    <a:pt x="8382" y="8811"/>
                    <a:pt x="8382" y="9192"/>
                  </a:cubicBezTo>
                  <a:lnTo>
                    <a:pt x="8382" y="11037"/>
                  </a:lnTo>
                  <a:cubicBezTo>
                    <a:pt x="8382" y="11133"/>
                    <a:pt x="8465" y="11204"/>
                    <a:pt x="8549" y="11204"/>
                  </a:cubicBezTo>
                  <a:cubicBezTo>
                    <a:pt x="8644" y="11204"/>
                    <a:pt x="8715" y="11133"/>
                    <a:pt x="8715" y="11037"/>
                  </a:cubicBezTo>
                  <a:lnTo>
                    <a:pt x="8715" y="9192"/>
                  </a:lnTo>
                  <a:cubicBezTo>
                    <a:pt x="8775" y="8656"/>
                    <a:pt x="8418" y="8180"/>
                    <a:pt x="7894" y="8037"/>
                  </a:cubicBezTo>
                  <a:lnTo>
                    <a:pt x="6048" y="7489"/>
                  </a:lnTo>
                  <a:cubicBezTo>
                    <a:pt x="5906" y="7442"/>
                    <a:pt x="5798" y="7287"/>
                    <a:pt x="5798" y="7144"/>
                  </a:cubicBezTo>
                  <a:lnTo>
                    <a:pt x="5798" y="6382"/>
                  </a:lnTo>
                  <a:cubicBezTo>
                    <a:pt x="6358" y="6001"/>
                    <a:pt x="6739" y="5382"/>
                    <a:pt x="6822" y="4715"/>
                  </a:cubicBezTo>
                  <a:lnTo>
                    <a:pt x="6929" y="4715"/>
                  </a:lnTo>
                  <a:cubicBezTo>
                    <a:pt x="7263" y="4715"/>
                    <a:pt x="7525" y="4477"/>
                    <a:pt x="7561" y="4179"/>
                  </a:cubicBezTo>
                  <a:cubicBezTo>
                    <a:pt x="7572" y="4013"/>
                    <a:pt x="7513" y="3834"/>
                    <a:pt x="7406" y="3715"/>
                  </a:cubicBezTo>
                  <a:cubicBezTo>
                    <a:pt x="7346" y="3656"/>
                    <a:pt x="7287" y="3608"/>
                    <a:pt x="7215" y="3572"/>
                  </a:cubicBezTo>
                  <a:lnTo>
                    <a:pt x="7215" y="3310"/>
                  </a:lnTo>
                  <a:lnTo>
                    <a:pt x="7572" y="3310"/>
                  </a:lnTo>
                  <a:cubicBezTo>
                    <a:pt x="7656" y="3310"/>
                    <a:pt x="7739" y="3239"/>
                    <a:pt x="7739" y="3155"/>
                  </a:cubicBezTo>
                  <a:cubicBezTo>
                    <a:pt x="7739" y="3060"/>
                    <a:pt x="7656" y="2989"/>
                    <a:pt x="7572" y="2989"/>
                  </a:cubicBezTo>
                  <a:lnTo>
                    <a:pt x="7382" y="2989"/>
                  </a:lnTo>
                  <a:cubicBezTo>
                    <a:pt x="7346" y="2346"/>
                    <a:pt x="7096" y="1727"/>
                    <a:pt x="6679" y="1227"/>
                  </a:cubicBezTo>
                  <a:lnTo>
                    <a:pt x="6679" y="1215"/>
                  </a:lnTo>
                  <a:cubicBezTo>
                    <a:pt x="6679" y="1048"/>
                    <a:pt x="6608" y="905"/>
                    <a:pt x="6465" y="798"/>
                  </a:cubicBezTo>
                  <a:lnTo>
                    <a:pt x="6084" y="524"/>
                  </a:lnTo>
                  <a:cubicBezTo>
                    <a:pt x="6024" y="487"/>
                    <a:pt x="5964" y="463"/>
                    <a:pt x="5900" y="463"/>
                  </a:cubicBezTo>
                  <a:cubicBezTo>
                    <a:pt x="5864" y="463"/>
                    <a:pt x="5826" y="471"/>
                    <a:pt x="5786" y="488"/>
                  </a:cubicBezTo>
                  <a:cubicBezTo>
                    <a:pt x="5775" y="488"/>
                    <a:pt x="5775" y="500"/>
                    <a:pt x="5751" y="500"/>
                  </a:cubicBezTo>
                  <a:cubicBezTo>
                    <a:pt x="5536" y="381"/>
                    <a:pt x="5310" y="310"/>
                    <a:pt x="5072" y="250"/>
                  </a:cubicBezTo>
                  <a:cubicBezTo>
                    <a:pt x="5024" y="96"/>
                    <a:pt x="4905" y="0"/>
                    <a:pt x="4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5"/>
            <p:cNvSpPr/>
            <p:nvPr/>
          </p:nvSpPr>
          <p:spPr>
            <a:xfrm>
              <a:off x="5420533" y="4102440"/>
              <a:ext cx="10581" cy="10201"/>
            </a:xfrm>
            <a:custGeom>
              <a:rect b="b" l="l" r="r" t="t"/>
              <a:pathLst>
                <a:path extrusionOk="0" h="322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67"/>
                  </a:cubicBez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5"/>
            <p:cNvSpPr/>
            <p:nvPr/>
          </p:nvSpPr>
          <p:spPr>
            <a:xfrm>
              <a:off x="5554064" y="4102440"/>
              <a:ext cx="10201" cy="10201"/>
            </a:xfrm>
            <a:custGeom>
              <a:rect b="b" l="l" r="r" t="t"/>
              <a:pathLst>
                <a:path extrusionOk="0" h="322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3" name="Google Shape;2163;p45"/>
          <p:cNvGrpSpPr/>
          <p:nvPr/>
        </p:nvGrpSpPr>
        <p:grpSpPr>
          <a:xfrm>
            <a:off x="4896229" y="3785989"/>
            <a:ext cx="278784" cy="354594"/>
            <a:chOff x="4896229" y="3785989"/>
            <a:chExt cx="278784" cy="354594"/>
          </a:xfrm>
        </p:grpSpPr>
        <p:sp>
          <p:nvSpPr>
            <p:cNvPr id="2164" name="Google Shape;2164;p45"/>
            <p:cNvSpPr/>
            <p:nvPr/>
          </p:nvSpPr>
          <p:spPr>
            <a:xfrm>
              <a:off x="4896229" y="3785989"/>
              <a:ext cx="278784" cy="354594"/>
            </a:xfrm>
            <a:custGeom>
              <a:rect b="b" l="l" r="r" t="t"/>
              <a:pathLst>
                <a:path extrusionOk="0" h="11193" w="8800">
                  <a:moveTo>
                    <a:pt x="4418" y="488"/>
                  </a:moveTo>
                  <a:lnTo>
                    <a:pt x="4763" y="1536"/>
                  </a:lnTo>
                  <a:lnTo>
                    <a:pt x="4442" y="2072"/>
                  </a:lnTo>
                  <a:cubicBezTo>
                    <a:pt x="4442" y="2072"/>
                    <a:pt x="4442" y="2084"/>
                    <a:pt x="4418" y="2084"/>
                  </a:cubicBezTo>
                  <a:cubicBezTo>
                    <a:pt x="4406" y="2084"/>
                    <a:pt x="4406" y="2084"/>
                    <a:pt x="4406" y="2072"/>
                  </a:cubicBezTo>
                  <a:lnTo>
                    <a:pt x="4085" y="1536"/>
                  </a:lnTo>
                  <a:lnTo>
                    <a:pt x="4418" y="488"/>
                  </a:lnTo>
                  <a:close/>
                  <a:moveTo>
                    <a:pt x="5049" y="1703"/>
                  </a:moveTo>
                  <a:cubicBezTo>
                    <a:pt x="6120" y="1977"/>
                    <a:pt x="6882" y="2965"/>
                    <a:pt x="6882" y="4084"/>
                  </a:cubicBezTo>
                  <a:lnTo>
                    <a:pt x="6882" y="4465"/>
                  </a:lnTo>
                  <a:cubicBezTo>
                    <a:pt x="6823" y="4501"/>
                    <a:pt x="6787" y="4560"/>
                    <a:pt x="6787" y="4620"/>
                  </a:cubicBezTo>
                  <a:cubicBezTo>
                    <a:pt x="6787" y="4703"/>
                    <a:pt x="6871" y="4775"/>
                    <a:pt x="6954" y="4775"/>
                  </a:cubicBezTo>
                  <a:cubicBezTo>
                    <a:pt x="7025" y="4775"/>
                    <a:pt x="7097" y="4810"/>
                    <a:pt x="7168" y="4870"/>
                  </a:cubicBezTo>
                  <a:cubicBezTo>
                    <a:pt x="7228" y="4929"/>
                    <a:pt x="7240" y="5001"/>
                    <a:pt x="7240" y="5072"/>
                  </a:cubicBezTo>
                  <a:cubicBezTo>
                    <a:pt x="7228" y="5215"/>
                    <a:pt x="7085" y="5334"/>
                    <a:pt x="6942" y="5334"/>
                  </a:cubicBezTo>
                  <a:lnTo>
                    <a:pt x="6871" y="5334"/>
                  </a:lnTo>
                  <a:lnTo>
                    <a:pt x="6871" y="5310"/>
                  </a:lnTo>
                  <a:cubicBezTo>
                    <a:pt x="6871" y="5227"/>
                    <a:pt x="6787" y="5156"/>
                    <a:pt x="6704" y="5156"/>
                  </a:cubicBezTo>
                  <a:cubicBezTo>
                    <a:pt x="6609" y="5156"/>
                    <a:pt x="6537" y="5227"/>
                    <a:pt x="6537" y="5310"/>
                  </a:cubicBezTo>
                  <a:cubicBezTo>
                    <a:pt x="6537" y="6477"/>
                    <a:pt x="5585" y="7430"/>
                    <a:pt x="4430" y="7430"/>
                  </a:cubicBezTo>
                  <a:cubicBezTo>
                    <a:pt x="3263" y="7418"/>
                    <a:pt x="2310" y="6465"/>
                    <a:pt x="2310" y="5298"/>
                  </a:cubicBezTo>
                  <a:cubicBezTo>
                    <a:pt x="2310" y="5215"/>
                    <a:pt x="2239" y="5132"/>
                    <a:pt x="2144" y="5132"/>
                  </a:cubicBezTo>
                  <a:cubicBezTo>
                    <a:pt x="2060" y="5132"/>
                    <a:pt x="1989" y="5215"/>
                    <a:pt x="1989" y="5298"/>
                  </a:cubicBezTo>
                  <a:lnTo>
                    <a:pt x="1989" y="5310"/>
                  </a:lnTo>
                  <a:lnTo>
                    <a:pt x="1882" y="5310"/>
                  </a:lnTo>
                  <a:cubicBezTo>
                    <a:pt x="1810" y="5310"/>
                    <a:pt x="1727" y="5287"/>
                    <a:pt x="1668" y="5227"/>
                  </a:cubicBezTo>
                  <a:cubicBezTo>
                    <a:pt x="1608" y="5168"/>
                    <a:pt x="1596" y="5096"/>
                    <a:pt x="1596" y="5013"/>
                  </a:cubicBezTo>
                  <a:cubicBezTo>
                    <a:pt x="1608" y="4882"/>
                    <a:pt x="1751" y="4763"/>
                    <a:pt x="1894" y="4763"/>
                  </a:cubicBezTo>
                  <a:cubicBezTo>
                    <a:pt x="1989" y="4763"/>
                    <a:pt x="2060" y="4691"/>
                    <a:pt x="2060" y="4596"/>
                  </a:cubicBezTo>
                  <a:cubicBezTo>
                    <a:pt x="2060" y="4525"/>
                    <a:pt x="2013" y="4465"/>
                    <a:pt x="1941" y="4453"/>
                  </a:cubicBezTo>
                  <a:lnTo>
                    <a:pt x="1941" y="4084"/>
                  </a:lnTo>
                  <a:cubicBezTo>
                    <a:pt x="1941" y="2965"/>
                    <a:pt x="2703" y="1977"/>
                    <a:pt x="3775" y="1703"/>
                  </a:cubicBezTo>
                  <a:lnTo>
                    <a:pt x="4108" y="2250"/>
                  </a:lnTo>
                  <a:cubicBezTo>
                    <a:pt x="4168" y="2358"/>
                    <a:pt x="4287" y="2417"/>
                    <a:pt x="4406" y="2417"/>
                  </a:cubicBezTo>
                  <a:cubicBezTo>
                    <a:pt x="4525" y="2417"/>
                    <a:pt x="4644" y="2358"/>
                    <a:pt x="4704" y="2250"/>
                  </a:cubicBezTo>
                  <a:lnTo>
                    <a:pt x="5049" y="1703"/>
                  </a:lnTo>
                  <a:close/>
                  <a:moveTo>
                    <a:pt x="3025" y="7846"/>
                  </a:moveTo>
                  <a:lnTo>
                    <a:pt x="3025" y="7858"/>
                  </a:lnTo>
                  <a:lnTo>
                    <a:pt x="3025" y="8168"/>
                  </a:lnTo>
                  <a:cubicBezTo>
                    <a:pt x="3025" y="8323"/>
                    <a:pt x="2942" y="8454"/>
                    <a:pt x="2787" y="8513"/>
                  </a:cubicBezTo>
                  <a:lnTo>
                    <a:pt x="2418" y="8263"/>
                  </a:lnTo>
                  <a:cubicBezTo>
                    <a:pt x="2310" y="8192"/>
                    <a:pt x="2299" y="8085"/>
                    <a:pt x="2322" y="8001"/>
                  </a:cubicBezTo>
                  <a:cubicBezTo>
                    <a:pt x="2358" y="7930"/>
                    <a:pt x="2418" y="7846"/>
                    <a:pt x="2537" y="7846"/>
                  </a:cubicBezTo>
                  <a:close/>
                  <a:moveTo>
                    <a:pt x="6311" y="7870"/>
                  </a:moveTo>
                  <a:cubicBezTo>
                    <a:pt x="6430" y="7870"/>
                    <a:pt x="6501" y="7954"/>
                    <a:pt x="6525" y="8037"/>
                  </a:cubicBezTo>
                  <a:cubicBezTo>
                    <a:pt x="6549" y="8108"/>
                    <a:pt x="6537" y="8216"/>
                    <a:pt x="6430" y="8287"/>
                  </a:cubicBezTo>
                  <a:lnTo>
                    <a:pt x="6061" y="8549"/>
                  </a:lnTo>
                  <a:cubicBezTo>
                    <a:pt x="5906" y="8466"/>
                    <a:pt x="5823" y="8335"/>
                    <a:pt x="5823" y="8192"/>
                  </a:cubicBezTo>
                  <a:lnTo>
                    <a:pt x="5823" y="7870"/>
                  </a:lnTo>
                  <a:close/>
                  <a:moveTo>
                    <a:pt x="6406" y="7334"/>
                  </a:moveTo>
                  <a:cubicBezTo>
                    <a:pt x="6894" y="7334"/>
                    <a:pt x="7299" y="7739"/>
                    <a:pt x="7299" y="8227"/>
                  </a:cubicBezTo>
                  <a:cubicBezTo>
                    <a:pt x="7240" y="9049"/>
                    <a:pt x="6716" y="9763"/>
                    <a:pt x="5990" y="10049"/>
                  </a:cubicBezTo>
                  <a:lnTo>
                    <a:pt x="5990" y="9990"/>
                  </a:lnTo>
                  <a:cubicBezTo>
                    <a:pt x="5990" y="9894"/>
                    <a:pt x="5906" y="9823"/>
                    <a:pt x="5823" y="9823"/>
                  </a:cubicBezTo>
                  <a:cubicBezTo>
                    <a:pt x="5739" y="9823"/>
                    <a:pt x="5656" y="9894"/>
                    <a:pt x="5656" y="9990"/>
                  </a:cubicBezTo>
                  <a:lnTo>
                    <a:pt x="5656" y="10132"/>
                  </a:lnTo>
                  <a:cubicBezTo>
                    <a:pt x="5537" y="10156"/>
                    <a:pt x="5418" y="10168"/>
                    <a:pt x="5299" y="10168"/>
                  </a:cubicBezTo>
                  <a:lnTo>
                    <a:pt x="3549" y="10168"/>
                  </a:lnTo>
                  <a:cubicBezTo>
                    <a:pt x="3430" y="10168"/>
                    <a:pt x="3311" y="10156"/>
                    <a:pt x="3192" y="10132"/>
                  </a:cubicBezTo>
                  <a:lnTo>
                    <a:pt x="3192" y="9990"/>
                  </a:lnTo>
                  <a:cubicBezTo>
                    <a:pt x="3192" y="9894"/>
                    <a:pt x="3120" y="9823"/>
                    <a:pt x="3025" y="9823"/>
                  </a:cubicBezTo>
                  <a:cubicBezTo>
                    <a:pt x="2942" y="9823"/>
                    <a:pt x="2858" y="9894"/>
                    <a:pt x="2858" y="9990"/>
                  </a:cubicBezTo>
                  <a:lnTo>
                    <a:pt x="2858" y="10049"/>
                  </a:lnTo>
                  <a:cubicBezTo>
                    <a:pt x="2132" y="9763"/>
                    <a:pt x="1608" y="9061"/>
                    <a:pt x="1608" y="8227"/>
                  </a:cubicBezTo>
                  <a:cubicBezTo>
                    <a:pt x="1608" y="7739"/>
                    <a:pt x="2013" y="7334"/>
                    <a:pt x="2501" y="7334"/>
                  </a:cubicBezTo>
                  <a:lnTo>
                    <a:pt x="3037" y="7334"/>
                  </a:lnTo>
                  <a:lnTo>
                    <a:pt x="3037" y="7358"/>
                  </a:lnTo>
                  <a:lnTo>
                    <a:pt x="3037" y="7549"/>
                  </a:lnTo>
                  <a:lnTo>
                    <a:pt x="2549" y="7549"/>
                  </a:lnTo>
                  <a:cubicBezTo>
                    <a:pt x="2299" y="7549"/>
                    <a:pt x="2084" y="7692"/>
                    <a:pt x="2025" y="7930"/>
                  </a:cubicBezTo>
                  <a:cubicBezTo>
                    <a:pt x="1953" y="8168"/>
                    <a:pt x="2037" y="8406"/>
                    <a:pt x="2251" y="8549"/>
                  </a:cubicBezTo>
                  <a:lnTo>
                    <a:pt x="4156" y="9811"/>
                  </a:lnTo>
                  <a:cubicBezTo>
                    <a:pt x="4239" y="9870"/>
                    <a:pt x="4346" y="9894"/>
                    <a:pt x="4442" y="9894"/>
                  </a:cubicBezTo>
                  <a:cubicBezTo>
                    <a:pt x="4525" y="9894"/>
                    <a:pt x="4632" y="9870"/>
                    <a:pt x="4727" y="9811"/>
                  </a:cubicBezTo>
                  <a:lnTo>
                    <a:pt x="5228" y="9466"/>
                  </a:lnTo>
                  <a:cubicBezTo>
                    <a:pt x="5299" y="9418"/>
                    <a:pt x="5323" y="9323"/>
                    <a:pt x="5275" y="9239"/>
                  </a:cubicBezTo>
                  <a:cubicBezTo>
                    <a:pt x="5247" y="9197"/>
                    <a:pt x="5197" y="9175"/>
                    <a:pt x="5146" y="9175"/>
                  </a:cubicBezTo>
                  <a:cubicBezTo>
                    <a:pt x="5112" y="9175"/>
                    <a:pt x="5077" y="9185"/>
                    <a:pt x="5049" y="9204"/>
                  </a:cubicBezTo>
                  <a:lnTo>
                    <a:pt x="4549" y="9537"/>
                  </a:lnTo>
                  <a:cubicBezTo>
                    <a:pt x="4519" y="9561"/>
                    <a:pt x="4480" y="9573"/>
                    <a:pt x="4442" y="9573"/>
                  </a:cubicBezTo>
                  <a:cubicBezTo>
                    <a:pt x="4403" y="9573"/>
                    <a:pt x="4364" y="9561"/>
                    <a:pt x="4335" y="9537"/>
                  </a:cubicBezTo>
                  <a:lnTo>
                    <a:pt x="3120" y="8727"/>
                  </a:lnTo>
                  <a:cubicBezTo>
                    <a:pt x="3275" y="8585"/>
                    <a:pt x="3382" y="8394"/>
                    <a:pt x="3382" y="8192"/>
                  </a:cubicBezTo>
                  <a:lnTo>
                    <a:pt x="3382" y="7501"/>
                  </a:lnTo>
                  <a:cubicBezTo>
                    <a:pt x="3715" y="7668"/>
                    <a:pt x="4061" y="7739"/>
                    <a:pt x="4454" y="7739"/>
                  </a:cubicBezTo>
                  <a:cubicBezTo>
                    <a:pt x="4835" y="7739"/>
                    <a:pt x="5204" y="7656"/>
                    <a:pt x="5525" y="7501"/>
                  </a:cubicBezTo>
                  <a:lnTo>
                    <a:pt x="5525" y="8192"/>
                  </a:lnTo>
                  <a:cubicBezTo>
                    <a:pt x="5525" y="8394"/>
                    <a:pt x="5632" y="8597"/>
                    <a:pt x="5799" y="8727"/>
                  </a:cubicBezTo>
                  <a:lnTo>
                    <a:pt x="5692" y="8799"/>
                  </a:lnTo>
                  <a:cubicBezTo>
                    <a:pt x="5609" y="8847"/>
                    <a:pt x="5597" y="8942"/>
                    <a:pt x="5644" y="9025"/>
                  </a:cubicBezTo>
                  <a:cubicBezTo>
                    <a:pt x="5680" y="9061"/>
                    <a:pt x="5728" y="9097"/>
                    <a:pt x="5775" y="9097"/>
                  </a:cubicBezTo>
                  <a:cubicBezTo>
                    <a:pt x="5811" y="9097"/>
                    <a:pt x="5835" y="9085"/>
                    <a:pt x="5870" y="9061"/>
                  </a:cubicBezTo>
                  <a:lnTo>
                    <a:pt x="6656" y="8549"/>
                  </a:lnTo>
                  <a:cubicBezTo>
                    <a:pt x="6871" y="8406"/>
                    <a:pt x="6954" y="8156"/>
                    <a:pt x="6882" y="7930"/>
                  </a:cubicBezTo>
                  <a:cubicBezTo>
                    <a:pt x="6799" y="7704"/>
                    <a:pt x="6597" y="7549"/>
                    <a:pt x="6359" y="7549"/>
                  </a:cubicBezTo>
                  <a:lnTo>
                    <a:pt x="5870" y="7549"/>
                  </a:lnTo>
                  <a:lnTo>
                    <a:pt x="5870" y="7358"/>
                  </a:lnTo>
                  <a:lnTo>
                    <a:pt x="5870" y="7334"/>
                  </a:lnTo>
                  <a:close/>
                  <a:moveTo>
                    <a:pt x="4406" y="0"/>
                  </a:moveTo>
                  <a:cubicBezTo>
                    <a:pt x="4311" y="0"/>
                    <a:pt x="4215" y="72"/>
                    <a:pt x="4168" y="167"/>
                  </a:cubicBezTo>
                  <a:lnTo>
                    <a:pt x="3775" y="1358"/>
                  </a:lnTo>
                  <a:cubicBezTo>
                    <a:pt x="2501" y="1643"/>
                    <a:pt x="1596" y="2786"/>
                    <a:pt x="1596" y="4084"/>
                  </a:cubicBezTo>
                  <a:lnTo>
                    <a:pt x="1596" y="4513"/>
                  </a:lnTo>
                  <a:cubicBezTo>
                    <a:pt x="1406" y="4596"/>
                    <a:pt x="1275" y="4775"/>
                    <a:pt x="1251" y="4989"/>
                  </a:cubicBezTo>
                  <a:cubicBezTo>
                    <a:pt x="1239" y="5156"/>
                    <a:pt x="1298" y="5322"/>
                    <a:pt x="1406" y="5453"/>
                  </a:cubicBezTo>
                  <a:cubicBezTo>
                    <a:pt x="1525" y="5572"/>
                    <a:pt x="1691" y="5644"/>
                    <a:pt x="1846" y="5644"/>
                  </a:cubicBezTo>
                  <a:lnTo>
                    <a:pt x="1965" y="5644"/>
                  </a:lnTo>
                  <a:cubicBezTo>
                    <a:pt x="2049" y="6180"/>
                    <a:pt x="2287" y="6644"/>
                    <a:pt x="2644" y="7013"/>
                  </a:cubicBezTo>
                  <a:lnTo>
                    <a:pt x="2465" y="7013"/>
                  </a:lnTo>
                  <a:cubicBezTo>
                    <a:pt x="1787" y="7013"/>
                    <a:pt x="1239" y="7561"/>
                    <a:pt x="1239" y="8227"/>
                  </a:cubicBezTo>
                  <a:cubicBezTo>
                    <a:pt x="1239" y="8489"/>
                    <a:pt x="1287" y="8727"/>
                    <a:pt x="1358" y="8942"/>
                  </a:cubicBezTo>
                  <a:lnTo>
                    <a:pt x="882" y="9085"/>
                  </a:lnTo>
                  <a:cubicBezTo>
                    <a:pt x="358" y="9228"/>
                    <a:pt x="1" y="9704"/>
                    <a:pt x="1" y="10240"/>
                  </a:cubicBezTo>
                  <a:lnTo>
                    <a:pt x="1" y="11025"/>
                  </a:lnTo>
                  <a:cubicBezTo>
                    <a:pt x="1" y="11121"/>
                    <a:pt x="84" y="11192"/>
                    <a:pt x="167" y="11192"/>
                  </a:cubicBezTo>
                  <a:cubicBezTo>
                    <a:pt x="263" y="11192"/>
                    <a:pt x="334" y="11121"/>
                    <a:pt x="334" y="11025"/>
                  </a:cubicBezTo>
                  <a:lnTo>
                    <a:pt x="334" y="10240"/>
                  </a:lnTo>
                  <a:cubicBezTo>
                    <a:pt x="334" y="9847"/>
                    <a:pt x="596" y="9489"/>
                    <a:pt x="977" y="9394"/>
                  </a:cubicBezTo>
                  <a:lnTo>
                    <a:pt x="1477" y="9239"/>
                  </a:lnTo>
                  <a:cubicBezTo>
                    <a:pt x="1751" y="9775"/>
                    <a:pt x="2239" y="10192"/>
                    <a:pt x="2822" y="10382"/>
                  </a:cubicBezTo>
                  <a:lnTo>
                    <a:pt x="2822" y="11025"/>
                  </a:lnTo>
                  <a:cubicBezTo>
                    <a:pt x="2822" y="11121"/>
                    <a:pt x="2894" y="11192"/>
                    <a:pt x="2977" y="11192"/>
                  </a:cubicBezTo>
                  <a:cubicBezTo>
                    <a:pt x="3072" y="11192"/>
                    <a:pt x="3144" y="11121"/>
                    <a:pt x="3144" y="11025"/>
                  </a:cubicBezTo>
                  <a:lnTo>
                    <a:pt x="3144" y="10466"/>
                  </a:lnTo>
                  <a:cubicBezTo>
                    <a:pt x="3263" y="10478"/>
                    <a:pt x="3382" y="10490"/>
                    <a:pt x="3501" y="10490"/>
                  </a:cubicBezTo>
                  <a:lnTo>
                    <a:pt x="5263" y="10490"/>
                  </a:lnTo>
                  <a:cubicBezTo>
                    <a:pt x="5382" y="10490"/>
                    <a:pt x="5501" y="10478"/>
                    <a:pt x="5620" y="10466"/>
                  </a:cubicBezTo>
                  <a:lnTo>
                    <a:pt x="5620" y="11025"/>
                  </a:lnTo>
                  <a:cubicBezTo>
                    <a:pt x="5620" y="11121"/>
                    <a:pt x="5692" y="11192"/>
                    <a:pt x="5775" y="11192"/>
                  </a:cubicBezTo>
                  <a:cubicBezTo>
                    <a:pt x="5870" y="11192"/>
                    <a:pt x="5942" y="11121"/>
                    <a:pt x="5942" y="11025"/>
                  </a:cubicBezTo>
                  <a:lnTo>
                    <a:pt x="5942" y="10382"/>
                  </a:lnTo>
                  <a:cubicBezTo>
                    <a:pt x="6525" y="10192"/>
                    <a:pt x="7013" y="9775"/>
                    <a:pt x="7287" y="9239"/>
                  </a:cubicBezTo>
                  <a:lnTo>
                    <a:pt x="7787" y="9394"/>
                  </a:lnTo>
                  <a:cubicBezTo>
                    <a:pt x="8156" y="9489"/>
                    <a:pt x="8430" y="9847"/>
                    <a:pt x="8430" y="10240"/>
                  </a:cubicBezTo>
                  <a:lnTo>
                    <a:pt x="8430" y="11025"/>
                  </a:lnTo>
                  <a:cubicBezTo>
                    <a:pt x="8430" y="11121"/>
                    <a:pt x="8502" y="11192"/>
                    <a:pt x="8585" y="11192"/>
                  </a:cubicBezTo>
                  <a:cubicBezTo>
                    <a:pt x="8680" y="11192"/>
                    <a:pt x="8752" y="11121"/>
                    <a:pt x="8752" y="11025"/>
                  </a:cubicBezTo>
                  <a:lnTo>
                    <a:pt x="8752" y="10240"/>
                  </a:lnTo>
                  <a:cubicBezTo>
                    <a:pt x="8799" y="9704"/>
                    <a:pt x="8442" y="9228"/>
                    <a:pt x="7918" y="9085"/>
                  </a:cubicBezTo>
                  <a:lnTo>
                    <a:pt x="7442" y="8942"/>
                  </a:lnTo>
                  <a:cubicBezTo>
                    <a:pt x="7514" y="8727"/>
                    <a:pt x="7561" y="8489"/>
                    <a:pt x="7561" y="8227"/>
                  </a:cubicBezTo>
                  <a:cubicBezTo>
                    <a:pt x="7561" y="7561"/>
                    <a:pt x="7013" y="7013"/>
                    <a:pt x="6347" y="7013"/>
                  </a:cubicBezTo>
                  <a:lnTo>
                    <a:pt x="6168" y="7013"/>
                  </a:lnTo>
                  <a:cubicBezTo>
                    <a:pt x="6525" y="6644"/>
                    <a:pt x="6763" y="6180"/>
                    <a:pt x="6835" y="5644"/>
                  </a:cubicBezTo>
                  <a:lnTo>
                    <a:pt x="6942" y="5644"/>
                  </a:lnTo>
                  <a:cubicBezTo>
                    <a:pt x="7263" y="5644"/>
                    <a:pt x="7537" y="5406"/>
                    <a:pt x="7561" y="5108"/>
                  </a:cubicBezTo>
                  <a:cubicBezTo>
                    <a:pt x="7573" y="4941"/>
                    <a:pt x="7514" y="4763"/>
                    <a:pt x="7418" y="4644"/>
                  </a:cubicBezTo>
                  <a:cubicBezTo>
                    <a:pt x="7359" y="4584"/>
                    <a:pt x="7299" y="4536"/>
                    <a:pt x="7216" y="4489"/>
                  </a:cubicBezTo>
                  <a:lnTo>
                    <a:pt x="7216" y="4084"/>
                  </a:lnTo>
                  <a:cubicBezTo>
                    <a:pt x="7216" y="2786"/>
                    <a:pt x="6311" y="1643"/>
                    <a:pt x="5049" y="1358"/>
                  </a:cubicBezTo>
                  <a:lnTo>
                    <a:pt x="4644" y="167"/>
                  </a:lnTo>
                  <a:cubicBezTo>
                    <a:pt x="4620" y="60"/>
                    <a:pt x="4513" y="0"/>
                    <a:pt x="4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5"/>
            <p:cNvSpPr/>
            <p:nvPr/>
          </p:nvSpPr>
          <p:spPr>
            <a:xfrm>
              <a:off x="4997700" y="3932319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5"/>
            <p:cNvSpPr/>
            <p:nvPr/>
          </p:nvSpPr>
          <p:spPr>
            <a:xfrm>
              <a:off x="5064830" y="3932319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5"/>
            <p:cNvSpPr/>
            <p:nvPr/>
          </p:nvSpPr>
          <p:spPr>
            <a:xfrm>
              <a:off x="5013160" y="3970905"/>
              <a:ext cx="46063" cy="16157"/>
            </a:xfrm>
            <a:custGeom>
              <a:rect b="b" l="l" r="r" t="t"/>
              <a:pathLst>
                <a:path extrusionOk="0" h="510" w="1454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12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77" y="509"/>
                    <a:pt x="1215" y="414"/>
                    <a:pt x="1346" y="283"/>
                  </a:cubicBezTo>
                  <a:cubicBezTo>
                    <a:pt x="1429" y="223"/>
                    <a:pt x="1453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45"/>
            <p:cNvSpPr/>
            <p:nvPr/>
          </p:nvSpPr>
          <p:spPr>
            <a:xfrm>
              <a:off x="4991649" y="3915370"/>
              <a:ext cx="28322" cy="16252"/>
            </a:xfrm>
            <a:custGeom>
              <a:rect b="b" l="l" r="r" t="t"/>
              <a:pathLst>
                <a:path extrusionOk="0" h="513" w="894">
                  <a:moveTo>
                    <a:pt x="177" y="0"/>
                  </a:moveTo>
                  <a:cubicBezTo>
                    <a:pt x="109" y="0"/>
                    <a:pt x="52" y="45"/>
                    <a:pt x="25" y="119"/>
                  </a:cubicBezTo>
                  <a:cubicBezTo>
                    <a:pt x="1" y="202"/>
                    <a:pt x="37" y="298"/>
                    <a:pt x="132" y="322"/>
                  </a:cubicBezTo>
                  <a:lnTo>
                    <a:pt x="656" y="500"/>
                  </a:lnTo>
                  <a:cubicBezTo>
                    <a:pt x="668" y="500"/>
                    <a:pt x="680" y="512"/>
                    <a:pt x="703" y="512"/>
                  </a:cubicBezTo>
                  <a:cubicBezTo>
                    <a:pt x="775" y="512"/>
                    <a:pt x="834" y="476"/>
                    <a:pt x="846" y="393"/>
                  </a:cubicBezTo>
                  <a:cubicBezTo>
                    <a:pt x="894" y="310"/>
                    <a:pt x="846" y="202"/>
                    <a:pt x="763" y="191"/>
                  </a:cubicBezTo>
                  <a:lnTo>
                    <a:pt x="239" y="12"/>
                  </a:lnTo>
                  <a:cubicBezTo>
                    <a:pt x="218" y="4"/>
                    <a:pt x="197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45"/>
            <p:cNvSpPr/>
            <p:nvPr/>
          </p:nvSpPr>
          <p:spPr>
            <a:xfrm>
              <a:off x="5052760" y="3915370"/>
              <a:ext cx="28322" cy="16252"/>
            </a:xfrm>
            <a:custGeom>
              <a:rect b="b" l="l" r="r" t="t"/>
              <a:pathLst>
                <a:path extrusionOk="0" h="513" w="894">
                  <a:moveTo>
                    <a:pt x="718" y="0"/>
                  </a:moveTo>
                  <a:cubicBezTo>
                    <a:pt x="698" y="0"/>
                    <a:pt x="677" y="4"/>
                    <a:pt x="656" y="12"/>
                  </a:cubicBezTo>
                  <a:lnTo>
                    <a:pt x="144" y="191"/>
                  </a:lnTo>
                  <a:cubicBezTo>
                    <a:pt x="48" y="214"/>
                    <a:pt x="1" y="310"/>
                    <a:pt x="36" y="393"/>
                  </a:cubicBezTo>
                  <a:cubicBezTo>
                    <a:pt x="60" y="476"/>
                    <a:pt x="120" y="512"/>
                    <a:pt x="179" y="512"/>
                  </a:cubicBezTo>
                  <a:cubicBezTo>
                    <a:pt x="191" y="512"/>
                    <a:pt x="215" y="512"/>
                    <a:pt x="227" y="500"/>
                  </a:cubicBezTo>
                  <a:lnTo>
                    <a:pt x="751" y="322"/>
                  </a:lnTo>
                  <a:cubicBezTo>
                    <a:pt x="858" y="298"/>
                    <a:pt x="894" y="191"/>
                    <a:pt x="870" y="119"/>
                  </a:cubicBezTo>
                  <a:cubicBezTo>
                    <a:pt x="842" y="45"/>
                    <a:pt x="786" y="0"/>
                    <a:pt x="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0" name="Google Shape;2170;p45"/>
          <p:cNvGrpSpPr/>
          <p:nvPr/>
        </p:nvGrpSpPr>
        <p:grpSpPr>
          <a:xfrm>
            <a:off x="7592387" y="3787858"/>
            <a:ext cx="273874" cy="351204"/>
            <a:chOff x="7592387" y="3787858"/>
            <a:chExt cx="273874" cy="351204"/>
          </a:xfrm>
        </p:grpSpPr>
        <p:sp>
          <p:nvSpPr>
            <p:cNvPr id="2171" name="Google Shape;2171;p45"/>
            <p:cNvSpPr/>
            <p:nvPr/>
          </p:nvSpPr>
          <p:spPr>
            <a:xfrm>
              <a:off x="7592387" y="3787858"/>
              <a:ext cx="273874" cy="351204"/>
            </a:xfrm>
            <a:custGeom>
              <a:rect b="b" l="l" r="r" t="t"/>
              <a:pathLst>
                <a:path extrusionOk="0" h="11086" w="8645">
                  <a:moveTo>
                    <a:pt x="4692" y="1358"/>
                  </a:moveTo>
                  <a:lnTo>
                    <a:pt x="4692" y="1894"/>
                  </a:lnTo>
                  <a:cubicBezTo>
                    <a:pt x="4692" y="2084"/>
                    <a:pt x="4525" y="2251"/>
                    <a:pt x="4334" y="2251"/>
                  </a:cubicBezTo>
                  <a:cubicBezTo>
                    <a:pt x="4120" y="2251"/>
                    <a:pt x="3977" y="2084"/>
                    <a:pt x="3977" y="1894"/>
                  </a:cubicBezTo>
                  <a:lnTo>
                    <a:pt x="3977" y="1358"/>
                  </a:lnTo>
                  <a:close/>
                  <a:moveTo>
                    <a:pt x="4311" y="334"/>
                  </a:moveTo>
                  <a:lnTo>
                    <a:pt x="6799" y="1001"/>
                  </a:lnTo>
                  <a:lnTo>
                    <a:pt x="7740" y="2561"/>
                  </a:lnTo>
                  <a:lnTo>
                    <a:pt x="7073" y="3227"/>
                  </a:lnTo>
                  <a:lnTo>
                    <a:pt x="7073" y="2418"/>
                  </a:lnTo>
                  <a:cubicBezTo>
                    <a:pt x="7073" y="2239"/>
                    <a:pt x="6918" y="2072"/>
                    <a:pt x="6728" y="2072"/>
                  </a:cubicBezTo>
                  <a:lnTo>
                    <a:pt x="6549" y="2072"/>
                  </a:lnTo>
                  <a:cubicBezTo>
                    <a:pt x="6454" y="2072"/>
                    <a:pt x="6382" y="2144"/>
                    <a:pt x="6382" y="2239"/>
                  </a:cubicBezTo>
                  <a:cubicBezTo>
                    <a:pt x="6382" y="2322"/>
                    <a:pt x="6454" y="2394"/>
                    <a:pt x="6549" y="2394"/>
                  </a:cubicBezTo>
                  <a:lnTo>
                    <a:pt x="6728" y="2394"/>
                  </a:lnTo>
                  <a:cubicBezTo>
                    <a:pt x="6728" y="2394"/>
                    <a:pt x="6739" y="2394"/>
                    <a:pt x="6739" y="2418"/>
                  </a:cubicBezTo>
                  <a:lnTo>
                    <a:pt x="6739" y="3108"/>
                  </a:lnTo>
                  <a:lnTo>
                    <a:pt x="1870" y="3108"/>
                  </a:lnTo>
                  <a:lnTo>
                    <a:pt x="1870" y="2418"/>
                  </a:lnTo>
                  <a:cubicBezTo>
                    <a:pt x="1870" y="2418"/>
                    <a:pt x="1870" y="2394"/>
                    <a:pt x="1894" y="2394"/>
                  </a:cubicBezTo>
                  <a:lnTo>
                    <a:pt x="3858" y="2394"/>
                  </a:lnTo>
                  <a:cubicBezTo>
                    <a:pt x="3977" y="2501"/>
                    <a:pt x="4132" y="2572"/>
                    <a:pt x="4299" y="2572"/>
                  </a:cubicBezTo>
                  <a:cubicBezTo>
                    <a:pt x="4477" y="2572"/>
                    <a:pt x="4632" y="2513"/>
                    <a:pt x="4751" y="2394"/>
                  </a:cubicBezTo>
                  <a:lnTo>
                    <a:pt x="5847" y="2394"/>
                  </a:lnTo>
                  <a:cubicBezTo>
                    <a:pt x="5942" y="2394"/>
                    <a:pt x="6013" y="2322"/>
                    <a:pt x="6013" y="2239"/>
                  </a:cubicBezTo>
                  <a:cubicBezTo>
                    <a:pt x="6013" y="2144"/>
                    <a:pt x="5942" y="2072"/>
                    <a:pt x="5847" y="2072"/>
                  </a:cubicBezTo>
                  <a:lnTo>
                    <a:pt x="4942" y="2072"/>
                  </a:lnTo>
                  <a:cubicBezTo>
                    <a:pt x="4954" y="2013"/>
                    <a:pt x="4965" y="1953"/>
                    <a:pt x="4965" y="1894"/>
                  </a:cubicBezTo>
                  <a:lnTo>
                    <a:pt x="4965" y="1191"/>
                  </a:lnTo>
                  <a:cubicBezTo>
                    <a:pt x="4965" y="1096"/>
                    <a:pt x="4894" y="1025"/>
                    <a:pt x="4811" y="1025"/>
                  </a:cubicBezTo>
                  <a:lnTo>
                    <a:pt x="3763" y="1025"/>
                  </a:lnTo>
                  <a:cubicBezTo>
                    <a:pt x="3680" y="1025"/>
                    <a:pt x="3596" y="1096"/>
                    <a:pt x="3596" y="1191"/>
                  </a:cubicBezTo>
                  <a:lnTo>
                    <a:pt x="3596" y="1894"/>
                  </a:lnTo>
                  <a:cubicBezTo>
                    <a:pt x="3596" y="1953"/>
                    <a:pt x="3620" y="2013"/>
                    <a:pt x="3632" y="2072"/>
                  </a:cubicBezTo>
                  <a:lnTo>
                    <a:pt x="1858" y="2072"/>
                  </a:lnTo>
                  <a:cubicBezTo>
                    <a:pt x="1679" y="2072"/>
                    <a:pt x="1513" y="2215"/>
                    <a:pt x="1513" y="2418"/>
                  </a:cubicBezTo>
                  <a:lnTo>
                    <a:pt x="1513" y="3227"/>
                  </a:lnTo>
                  <a:lnTo>
                    <a:pt x="894" y="2561"/>
                  </a:lnTo>
                  <a:lnTo>
                    <a:pt x="1834" y="1001"/>
                  </a:lnTo>
                  <a:lnTo>
                    <a:pt x="4311" y="334"/>
                  </a:lnTo>
                  <a:close/>
                  <a:moveTo>
                    <a:pt x="6680" y="3442"/>
                  </a:moveTo>
                  <a:cubicBezTo>
                    <a:pt x="6561" y="3561"/>
                    <a:pt x="6323" y="3668"/>
                    <a:pt x="6120" y="3739"/>
                  </a:cubicBezTo>
                  <a:cubicBezTo>
                    <a:pt x="5644" y="3906"/>
                    <a:pt x="5013" y="3977"/>
                    <a:pt x="4334" y="3977"/>
                  </a:cubicBezTo>
                  <a:cubicBezTo>
                    <a:pt x="3644" y="3977"/>
                    <a:pt x="3025" y="3882"/>
                    <a:pt x="2548" y="3739"/>
                  </a:cubicBezTo>
                  <a:cubicBezTo>
                    <a:pt x="2334" y="3668"/>
                    <a:pt x="2096" y="3561"/>
                    <a:pt x="1977" y="3442"/>
                  </a:cubicBezTo>
                  <a:close/>
                  <a:moveTo>
                    <a:pt x="1906" y="3787"/>
                  </a:moveTo>
                  <a:cubicBezTo>
                    <a:pt x="1977" y="3858"/>
                    <a:pt x="2108" y="3918"/>
                    <a:pt x="2263" y="3977"/>
                  </a:cubicBezTo>
                  <a:lnTo>
                    <a:pt x="2263" y="4144"/>
                  </a:lnTo>
                  <a:cubicBezTo>
                    <a:pt x="2263" y="4239"/>
                    <a:pt x="2167" y="4323"/>
                    <a:pt x="2084" y="4323"/>
                  </a:cubicBezTo>
                  <a:lnTo>
                    <a:pt x="1906" y="4323"/>
                  </a:lnTo>
                  <a:lnTo>
                    <a:pt x="1906" y="3787"/>
                  </a:lnTo>
                  <a:close/>
                  <a:moveTo>
                    <a:pt x="6775" y="3787"/>
                  </a:moveTo>
                  <a:lnTo>
                    <a:pt x="6775" y="4323"/>
                  </a:lnTo>
                  <a:lnTo>
                    <a:pt x="6597" y="4323"/>
                  </a:lnTo>
                  <a:cubicBezTo>
                    <a:pt x="6489" y="4323"/>
                    <a:pt x="6418" y="4227"/>
                    <a:pt x="6418" y="4144"/>
                  </a:cubicBezTo>
                  <a:lnTo>
                    <a:pt x="6418" y="3977"/>
                  </a:lnTo>
                  <a:lnTo>
                    <a:pt x="6394" y="3977"/>
                  </a:lnTo>
                  <a:cubicBezTo>
                    <a:pt x="6549" y="3918"/>
                    <a:pt x="6668" y="3846"/>
                    <a:pt x="6775" y="3787"/>
                  </a:cubicBezTo>
                  <a:close/>
                  <a:moveTo>
                    <a:pt x="6037" y="4096"/>
                  </a:moveTo>
                  <a:lnTo>
                    <a:pt x="6037" y="4156"/>
                  </a:lnTo>
                  <a:cubicBezTo>
                    <a:pt x="6037" y="4442"/>
                    <a:pt x="6263" y="4656"/>
                    <a:pt x="6549" y="4656"/>
                  </a:cubicBezTo>
                  <a:lnTo>
                    <a:pt x="6799" y="4656"/>
                  </a:lnTo>
                  <a:cubicBezTo>
                    <a:pt x="6870" y="4656"/>
                    <a:pt x="6954" y="4692"/>
                    <a:pt x="7013" y="4751"/>
                  </a:cubicBezTo>
                  <a:cubicBezTo>
                    <a:pt x="7049" y="4811"/>
                    <a:pt x="7085" y="4882"/>
                    <a:pt x="7085" y="4954"/>
                  </a:cubicBezTo>
                  <a:cubicBezTo>
                    <a:pt x="7073" y="5097"/>
                    <a:pt x="6930" y="5192"/>
                    <a:pt x="6787" y="5192"/>
                  </a:cubicBezTo>
                  <a:lnTo>
                    <a:pt x="6716" y="5192"/>
                  </a:lnTo>
                  <a:lnTo>
                    <a:pt x="6716" y="5180"/>
                  </a:lnTo>
                  <a:cubicBezTo>
                    <a:pt x="6716" y="5097"/>
                    <a:pt x="6632" y="5013"/>
                    <a:pt x="6549" y="5013"/>
                  </a:cubicBezTo>
                  <a:cubicBezTo>
                    <a:pt x="6454" y="5013"/>
                    <a:pt x="6382" y="5097"/>
                    <a:pt x="6382" y="5180"/>
                  </a:cubicBezTo>
                  <a:cubicBezTo>
                    <a:pt x="6382" y="6323"/>
                    <a:pt x="5442" y="7264"/>
                    <a:pt x="4299" y="7264"/>
                  </a:cubicBezTo>
                  <a:cubicBezTo>
                    <a:pt x="4292" y="7264"/>
                    <a:pt x="4284" y="7264"/>
                    <a:pt x="4277" y="7264"/>
                  </a:cubicBezTo>
                  <a:cubicBezTo>
                    <a:pt x="3156" y="7264"/>
                    <a:pt x="2227" y="6339"/>
                    <a:pt x="2227" y="5180"/>
                  </a:cubicBezTo>
                  <a:cubicBezTo>
                    <a:pt x="2227" y="5097"/>
                    <a:pt x="2156" y="5013"/>
                    <a:pt x="2072" y="5013"/>
                  </a:cubicBezTo>
                  <a:cubicBezTo>
                    <a:pt x="1977" y="5013"/>
                    <a:pt x="1906" y="5097"/>
                    <a:pt x="1906" y="5180"/>
                  </a:cubicBezTo>
                  <a:lnTo>
                    <a:pt x="1906" y="5192"/>
                  </a:lnTo>
                  <a:lnTo>
                    <a:pt x="1798" y="5192"/>
                  </a:lnTo>
                  <a:cubicBezTo>
                    <a:pt x="1727" y="5192"/>
                    <a:pt x="1656" y="5168"/>
                    <a:pt x="1596" y="5109"/>
                  </a:cubicBezTo>
                  <a:cubicBezTo>
                    <a:pt x="1548" y="5049"/>
                    <a:pt x="1513" y="4978"/>
                    <a:pt x="1513" y="4894"/>
                  </a:cubicBezTo>
                  <a:cubicBezTo>
                    <a:pt x="1536" y="4763"/>
                    <a:pt x="1667" y="4656"/>
                    <a:pt x="1810" y="4656"/>
                  </a:cubicBezTo>
                  <a:lnTo>
                    <a:pt x="2048" y="4656"/>
                  </a:lnTo>
                  <a:cubicBezTo>
                    <a:pt x="2334" y="4656"/>
                    <a:pt x="2560" y="4442"/>
                    <a:pt x="2560" y="4156"/>
                  </a:cubicBezTo>
                  <a:lnTo>
                    <a:pt x="2560" y="4096"/>
                  </a:lnTo>
                  <a:cubicBezTo>
                    <a:pt x="3049" y="4227"/>
                    <a:pt x="3656" y="4323"/>
                    <a:pt x="4299" y="4323"/>
                  </a:cubicBezTo>
                  <a:cubicBezTo>
                    <a:pt x="4942" y="4323"/>
                    <a:pt x="5549" y="4239"/>
                    <a:pt x="6037" y="4096"/>
                  </a:cubicBezTo>
                  <a:close/>
                  <a:moveTo>
                    <a:pt x="2846" y="7859"/>
                  </a:moveTo>
                  <a:lnTo>
                    <a:pt x="4037" y="8526"/>
                  </a:lnTo>
                  <a:lnTo>
                    <a:pt x="3168" y="9264"/>
                  </a:lnTo>
                  <a:lnTo>
                    <a:pt x="3156" y="9264"/>
                  </a:lnTo>
                  <a:lnTo>
                    <a:pt x="2608" y="8311"/>
                  </a:lnTo>
                  <a:lnTo>
                    <a:pt x="2822" y="7859"/>
                  </a:lnTo>
                  <a:close/>
                  <a:moveTo>
                    <a:pt x="5370" y="7371"/>
                  </a:moveTo>
                  <a:lnTo>
                    <a:pt x="5370" y="7716"/>
                  </a:lnTo>
                  <a:lnTo>
                    <a:pt x="5180" y="7811"/>
                  </a:lnTo>
                  <a:cubicBezTo>
                    <a:pt x="5108" y="7859"/>
                    <a:pt x="5073" y="7966"/>
                    <a:pt x="5120" y="8037"/>
                  </a:cubicBezTo>
                  <a:cubicBezTo>
                    <a:pt x="5153" y="8086"/>
                    <a:pt x="5208" y="8119"/>
                    <a:pt x="5266" y="8119"/>
                  </a:cubicBezTo>
                  <a:cubicBezTo>
                    <a:pt x="5293" y="8119"/>
                    <a:pt x="5320" y="8112"/>
                    <a:pt x="5346" y="8097"/>
                  </a:cubicBezTo>
                  <a:lnTo>
                    <a:pt x="5799" y="7847"/>
                  </a:lnTo>
                  <a:lnTo>
                    <a:pt x="5823" y="7847"/>
                  </a:lnTo>
                  <a:lnTo>
                    <a:pt x="6037" y="8287"/>
                  </a:lnTo>
                  <a:lnTo>
                    <a:pt x="5501" y="9264"/>
                  </a:lnTo>
                  <a:lnTo>
                    <a:pt x="5489" y="9264"/>
                  </a:lnTo>
                  <a:lnTo>
                    <a:pt x="4608" y="8514"/>
                  </a:lnTo>
                  <a:lnTo>
                    <a:pt x="4763" y="8442"/>
                  </a:lnTo>
                  <a:cubicBezTo>
                    <a:pt x="4834" y="8395"/>
                    <a:pt x="4870" y="8287"/>
                    <a:pt x="4823" y="8216"/>
                  </a:cubicBezTo>
                  <a:cubicBezTo>
                    <a:pt x="4790" y="8167"/>
                    <a:pt x="4729" y="8135"/>
                    <a:pt x="4671" y="8135"/>
                  </a:cubicBezTo>
                  <a:cubicBezTo>
                    <a:pt x="4645" y="8135"/>
                    <a:pt x="4619" y="8142"/>
                    <a:pt x="4596" y="8157"/>
                  </a:cubicBezTo>
                  <a:lnTo>
                    <a:pt x="4334" y="8311"/>
                  </a:lnTo>
                  <a:lnTo>
                    <a:pt x="3275" y="7728"/>
                  </a:lnTo>
                  <a:lnTo>
                    <a:pt x="3275" y="7371"/>
                  </a:lnTo>
                  <a:cubicBezTo>
                    <a:pt x="3584" y="7514"/>
                    <a:pt x="3942" y="7609"/>
                    <a:pt x="4334" y="7609"/>
                  </a:cubicBezTo>
                  <a:cubicBezTo>
                    <a:pt x="4704" y="7609"/>
                    <a:pt x="5061" y="7514"/>
                    <a:pt x="5370" y="7371"/>
                  </a:cubicBezTo>
                  <a:close/>
                  <a:moveTo>
                    <a:pt x="4311" y="8692"/>
                  </a:moveTo>
                  <a:lnTo>
                    <a:pt x="4668" y="8990"/>
                  </a:lnTo>
                  <a:lnTo>
                    <a:pt x="4596" y="9228"/>
                  </a:lnTo>
                  <a:cubicBezTo>
                    <a:pt x="4573" y="9300"/>
                    <a:pt x="4513" y="9347"/>
                    <a:pt x="4418" y="9347"/>
                  </a:cubicBezTo>
                  <a:lnTo>
                    <a:pt x="4227" y="9347"/>
                  </a:lnTo>
                  <a:cubicBezTo>
                    <a:pt x="4156" y="9347"/>
                    <a:pt x="4072" y="9300"/>
                    <a:pt x="4049" y="9228"/>
                  </a:cubicBezTo>
                  <a:lnTo>
                    <a:pt x="3977" y="8990"/>
                  </a:lnTo>
                  <a:lnTo>
                    <a:pt x="4311" y="8692"/>
                  </a:lnTo>
                  <a:close/>
                  <a:moveTo>
                    <a:pt x="4275" y="1"/>
                  </a:moveTo>
                  <a:lnTo>
                    <a:pt x="1667" y="703"/>
                  </a:lnTo>
                  <a:cubicBezTo>
                    <a:pt x="1620" y="715"/>
                    <a:pt x="1596" y="727"/>
                    <a:pt x="1560" y="775"/>
                  </a:cubicBezTo>
                  <a:lnTo>
                    <a:pt x="513" y="2501"/>
                  </a:lnTo>
                  <a:cubicBezTo>
                    <a:pt x="477" y="2561"/>
                    <a:pt x="489" y="2656"/>
                    <a:pt x="548" y="2692"/>
                  </a:cubicBezTo>
                  <a:lnTo>
                    <a:pt x="1548" y="3692"/>
                  </a:lnTo>
                  <a:lnTo>
                    <a:pt x="1548" y="4394"/>
                  </a:lnTo>
                  <a:cubicBezTo>
                    <a:pt x="1358" y="4477"/>
                    <a:pt x="1215" y="4656"/>
                    <a:pt x="1203" y="4870"/>
                  </a:cubicBezTo>
                  <a:cubicBezTo>
                    <a:pt x="1191" y="5037"/>
                    <a:pt x="1251" y="5216"/>
                    <a:pt x="1358" y="5335"/>
                  </a:cubicBezTo>
                  <a:cubicBezTo>
                    <a:pt x="1477" y="5454"/>
                    <a:pt x="1620" y="5525"/>
                    <a:pt x="1798" y="5525"/>
                  </a:cubicBezTo>
                  <a:lnTo>
                    <a:pt x="1917" y="5525"/>
                  </a:lnTo>
                  <a:cubicBezTo>
                    <a:pt x="2001" y="6204"/>
                    <a:pt x="2394" y="6787"/>
                    <a:pt x="2929" y="7180"/>
                  </a:cubicBezTo>
                  <a:lnTo>
                    <a:pt x="2929" y="7549"/>
                  </a:lnTo>
                  <a:cubicBezTo>
                    <a:pt x="2894" y="7531"/>
                    <a:pt x="2861" y="7523"/>
                    <a:pt x="2827" y="7523"/>
                  </a:cubicBezTo>
                  <a:cubicBezTo>
                    <a:pt x="2793" y="7523"/>
                    <a:pt x="2757" y="7531"/>
                    <a:pt x="2715" y="7549"/>
                  </a:cubicBezTo>
                  <a:cubicBezTo>
                    <a:pt x="2632" y="7573"/>
                    <a:pt x="2560" y="7633"/>
                    <a:pt x="2525" y="7716"/>
                  </a:cubicBezTo>
                  <a:lnTo>
                    <a:pt x="2275" y="8216"/>
                  </a:lnTo>
                  <a:lnTo>
                    <a:pt x="858" y="8633"/>
                  </a:lnTo>
                  <a:cubicBezTo>
                    <a:pt x="358" y="8788"/>
                    <a:pt x="1" y="9264"/>
                    <a:pt x="1" y="9776"/>
                  </a:cubicBezTo>
                  <a:lnTo>
                    <a:pt x="1" y="10907"/>
                  </a:lnTo>
                  <a:cubicBezTo>
                    <a:pt x="1" y="11002"/>
                    <a:pt x="72" y="11074"/>
                    <a:pt x="155" y="11074"/>
                  </a:cubicBezTo>
                  <a:cubicBezTo>
                    <a:pt x="251" y="11074"/>
                    <a:pt x="322" y="11002"/>
                    <a:pt x="322" y="10907"/>
                  </a:cubicBezTo>
                  <a:lnTo>
                    <a:pt x="322" y="9776"/>
                  </a:lnTo>
                  <a:cubicBezTo>
                    <a:pt x="322" y="9621"/>
                    <a:pt x="370" y="9466"/>
                    <a:pt x="441" y="9335"/>
                  </a:cubicBezTo>
                  <a:lnTo>
                    <a:pt x="1370" y="10121"/>
                  </a:lnTo>
                  <a:cubicBezTo>
                    <a:pt x="1489" y="10228"/>
                    <a:pt x="1548" y="10371"/>
                    <a:pt x="1548" y="10526"/>
                  </a:cubicBezTo>
                  <a:lnTo>
                    <a:pt x="1548" y="10895"/>
                  </a:lnTo>
                  <a:cubicBezTo>
                    <a:pt x="1548" y="10990"/>
                    <a:pt x="1620" y="11062"/>
                    <a:pt x="1703" y="11062"/>
                  </a:cubicBezTo>
                  <a:cubicBezTo>
                    <a:pt x="1798" y="11062"/>
                    <a:pt x="1870" y="10990"/>
                    <a:pt x="1870" y="10895"/>
                  </a:cubicBezTo>
                  <a:lnTo>
                    <a:pt x="1870" y="10526"/>
                  </a:lnTo>
                  <a:cubicBezTo>
                    <a:pt x="1870" y="10276"/>
                    <a:pt x="1763" y="10038"/>
                    <a:pt x="1572" y="9871"/>
                  </a:cubicBezTo>
                  <a:lnTo>
                    <a:pt x="655" y="9085"/>
                  </a:lnTo>
                  <a:cubicBezTo>
                    <a:pt x="739" y="9002"/>
                    <a:pt x="834" y="8966"/>
                    <a:pt x="953" y="8930"/>
                  </a:cubicBezTo>
                  <a:lnTo>
                    <a:pt x="2346" y="8514"/>
                  </a:lnTo>
                  <a:lnTo>
                    <a:pt x="2858" y="9407"/>
                  </a:lnTo>
                  <a:cubicBezTo>
                    <a:pt x="2894" y="9502"/>
                    <a:pt x="2989" y="9561"/>
                    <a:pt x="3096" y="9573"/>
                  </a:cubicBezTo>
                  <a:lnTo>
                    <a:pt x="3156" y="9573"/>
                  </a:lnTo>
                  <a:cubicBezTo>
                    <a:pt x="3227" y="9573"/>
                    <a:pt x="3310" y="9538"/>
                    <a:pt x="3370" y="9502"/>
                  </a:cubicBezTo>
                  <a:lnTo>
                    <a:pt x="3703" y="9216"/>
                  </a:lnTo>
                  <a:lnTo>
                    <a:pt x="3751" y="9335"/>
                  </a:lnTo>
                  <a:cubicBezTo>
                    <a:pt x="3775" y="9419"/>
                    <a:pt x="3822" y="9502"/>
                    <a:pt x="3894" y="9561"/>
                  </a:cubicBezTo>
                  <a:lnTo>
                    <a:pt x="3656" y="10883"/>
                  </a:lnTo>
                  <a:cubicBezTo>
                    <a:pt x="3644" y="10966"/>
                    <a:pt x="3703" y="11062"/>
                    <a:pt x="3787" y="11074"/>
                  </a:cubicBezTo>
                  <a:lnTo>
                    <a:pt x="3822" y="11074"/>
                  </a:lnTo>
                  <a:cubicBezTo>
                    <a:pt x="3894" y="11074"/>
                    <a:pt x="3977" y="11014"/>
                    <a:pt x="3989" y="10943"/>
                  </a:cubicBezTo>
                  <a:lnTo>
                    <a:pt x="4203" y="9692"/>
                  </a:lnTo>
                  <a:lnTo>
                    <a:pt x="4465" y="9692"/>
                  </a:lnTo>
                  <a:lnTo>
                    <a:pt x="4680" y="10943"/>
                  </a:lnTo>
                  <a:cubicBezTo>
                    <a:pt x="4704" y="11014"/>
                    <a:pt x="4775" y="11074"/>
                    <a:pt x="4846" y="11074"/>
                  </a:cubicBezTo>
                  <a:lnTo>
                    <a:pt x="4882" y="11074"/>
                  </a:lnTo>
                  <a:cubicBezTo>
                    <a:pt x="4965" y="11062"/>
                    <a:pt x="5025" y="10966"/>
                    <a:pt x="5013" y="10883"/>
                  </a:cubicBezTo>
                  <a:lnTo>
                    <a:pt x="4775" y="9561"/>
                  </a:lnTo>
                  <a:cubicBezTo>
                    <a:pt x="4834" y="9502"/>
                    <a:pt x="4894" y="9419"/>
                    <a:pt x="4906" y="9335"/>
                  </a:cubicBezTo>
                  <a:lnTo>
                    <a:pt x="4942" y="9228"/>
                  </a:lnTo>
                  <a:lnTo>
                    <a:pt x="5263" y="9514"/>
                  </a:lnTo>
                  <a:cubicBezTo>
                    <a:pt x="5323" y="9573"/>
                    <a:pt x="5406" y="9585"/>
                    <a:pt x="5489" y="9585"/>
                  </a:cubicBezTo>
                  <a:lnTo>
                    <a:pt x="5549" y="9585"/>
                  </a:lnTo>
                  <a:cubicBezTo>
                    <a:pt x="5656" y="9573"/>
                    <a:pt x="5727" y="9514"/>
                    <a:pt x="5787" y="9419"/>
                  </a:cubicBezTo>
                  <a:lnTo>
                    <a:pt x="6299" y="8526"/>
                  </a:lnTo>
                  <a:lnTo>
                    <a:pt x="7692" y="8942"/>
                  </a:lnTo>
                  <a:cubicBezTo>
                    <a:pt x="7799" y="8978"/>
                    <a:pt x="7906" y="9038"/>
                    <a:pt x="7990" y="9097"/>
                  </a:cubicBezTo>
                  <a:lnTo>
                    <a:pt x="7073" y="9883"/>
                  </a:lnTo>
                  <a:cubicBezTo>
                    <a:pt x="6870" y="10050"/>
                    <a:pt x="6775" y="10288"/>
                    <a:pt x="6775" y="10538"/>
                  </a:cubicBezTo>
                  <a:lnTo>
                    <a:pt x="6775" y="10907"/>
                  </a:lnTo>
                  <a:cubicBezTo>
                    <a:pt x="6775" y="11002"/>
                    <a:pt x="6847" y="11074"/>
                    <a:pt x="6930" y="11074"/>
                  </a:cubicBezTo>
                  <a:cubicBezTo>
                    <a:pt x="7025" y="11074"/>
                    <a:pt x="7097" y="11002"/>
                    <a:pt x="7097" y="10907"/>
                  </a:cubicBezTo>
                  <a:lnTo>
                    <a:pt x="7097" y="10538"/>
                  </a:lnTo>
                  <a:cubicBezTo>
                    <a:pt x="7097" y="10395"/>
                    <a:pt x="7168" y="10240"/>
                    <a:pt x="7275" y="10133"/>
                  </a:cubicBezTo>
                  <a:lnTo>
                    <a:pt x="8204" y="9347"/>
                  </a:lnTo>
                  <a:cubicBezTo>
                    <a:pt x="8275" y="9478"/>
                    <a:pt x="8323" y="9633"/>
                    <a:pt x="8323" y="9800"/>
                  </a:cubicBezTo>
                  <a:lnTo>
                    <a:pt x="8323" y="10931"/>
                  </a:lnTo>
                  <a:cubicBezTo>
                    <a:pt x="8323" y="11014"/>
                    <a:pt x="8394" y="11085"/>
                    <a:pt x="8478" y="11085"/>
                  </a:cubicBezTo>
                  <a:cubicBezTo>
                    <a:pt x="8573" y="11085"/>
                    <a:pt x="8644" y="11014"/>
                    <a:pt x="8644" y="10931"/>
                  </a:cubicBezTo>
                  <a:lnTo>
                    <a:pt x="8644" y="9800"/>
                  </a:lnTo>
                  <a:cubicBezTo>
                    <a:pt x="8644" y="9240"/>
                    <a:pt x="8287" y="8764"/>
                    <a:pt x="7787" y="8621"/>
                  </a:cubicBezTo>
                  <a:lnTo>
                    <a:pt x="6370" y="8204"/>
                  </a:lnTo>
                  <a:lnTo>
                    <a:pt x="6120" y="7692"/>
                  </a:lnTo>
                  <a:cubicBezTo>
                    <a:pt x="6073" y="7621"/>
                    <a:pt x="6001" y="7549"/>
                    <a:pt x="5918" y="7537"/>
                  </a:cubicBezTo>
                  <a:cubicBezTo>
                    <a:pt x="5882" y="7525"/>
                    <a:pt x="5847" y="7520"/>
                    <a:pt x="5812" y="7520"/>
                  </a:cubicBezTo>
                  <a:cubicBezTo>
                    <a:pt x="5778" y="7520"/>
                    <a:pt x="5745" y="7525"/>
                    <a:pt x="5716" y="7537"/>
                  </a:cubicBezTo>
                  <a:lnTo>
                    <a:pt x="5716" y="7180"/>
                  </a:lnTo>
                  <a:cubicBezTo>
                    <a:pt x="6251" y="6799"/>
                    <a:pt x="6632" y="6204"/>
                    <a:pt x="6728" y="5525"/>
                  </a:cubicBezTo>
                  <a:lnTo>
                    <a:pt x="6811" y="5525"/>
                  </a:lnTo>
                  <a:cubicBezTo>
                    <a:pt x="7120" y="5525"/>
                    <a:pt x="7394" y="5287"/>
                    <a:pt x="7418" y="4989"/>
                  </a:cubicBezTo>
                  <a:cubicBezTo>
                    <a:pt x="7442" y="4823"/>
                    <a:pt x="7382" y="4644"/>
                    <a:pt x="7275" y="4525"/>
                  </a:cubicBezTo>
                  <a:cubicBezTo>
                    <a:pt x="7216" y="4466"/>
                    <a:pt x="7156" y="4418"/>
                    <a:pt x="7085" y="4394"/>
                  </a:cubicBezTo>
                  <a:lnTo>
                    <a:pt x="7085" y="3692"/>
                  </a:lnTo>
                  <a:lnTo>
                    <a:pt x="8073" y="2692"/>
                  </a:lnTo>
                  <a:cubicBezTo>
                    <a:pt x="8144" y="2632"/>
                    <a:pt x="8144" y="2561"/>
                    <a:pt x="8109" y="2501"/>
                  </a:cubicBezTo>
                  <a:lnTo>
                    <a:pt x="7061" y="775"/>
                  </a:lnTo>
                  <a:cubicBezTo>
                    <a:pt x="7049" y="751"/>
                    <a:pt x="7001" y="715"/>
                    <a:pt x="6966" y="703"/>
                  </a:cubicBezTo>
                  <a:lnTo>
                    <a:pt x="43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5"/>
            <p:cNvSpPr/>
            <p:nvPr/>
          </p:nvSpPr>
          <p:spPr>
            <a:xfrm>
              <a:off x="7691197" y="3930830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8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60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5"/>
            <p:cNvSpPr/>
            <p:nvPr/>
          </p:nvSpPr>
          <p:spPr>
            <a:xfrm>
              <a:off x="7757218" y="3930830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22" y="60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5"/>
            <p:cNvSpPr/>
            <p:nvPr/>
          </p:nvSpPr>
          <p:spPr>
            <a:xfrm>
              <a:off x="7713088" y="3974580"/>
              <a:ext cx="32472" cy="10581"/>
            </a:xfrm>
            <a:custGeom>
              <a:rect b="b" l="l" r="r" t="t"/>
              <a:pathLst>
                <a:path extrusionOk="0" h="334" w="102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858" y="334"/>
                  </a:lnTo>
                  <a:cubicBezTo>
                    <a:pt x="953" y="334"/>
                    <a:pt x="1024" y="250"/>
                    <a:pt x="1024" y="167"/>
                  </a:cubicBezTo>
                  <a:cubicBezTo>
                    <a:pt x="1024" y="60"/>
                    <a:pt x="953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5" name="Google Shape;2175;p45"/>
          <p:cNvGrpSpPr/>
          <p:nvPr/>
        </p:nvGrpSpPr>
        <p:grpSpPr>
          <a:xfrm>
            <a:off x="7145794" y="3787858"/>
            <a:ext cx="274254" cy="350444"/>
            <a:chOff x="7145794" y="3787858"/>
            <a:chExt cx="274254" cy="350444"/>
          </a:xfrm>
        </p:grpSpPr>
        <p:sp>
          <p:nvSpPr>
            <p:cNvPr id="2176" name="Google Shape;2176;p45"/>
            <p:cNvSpPr/>
            <p:nvPr/>
          </p:nvSpPr>
          <p:spPr>
            <a:xfrm>
              <a:off x="7247265" y="3891959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5"/>
            <p:cNvSpPr/>
            <p:nvPr/>
          </p:nvSpPr>
          <p:spPr>
            <a:xfrm>
              <a:off x="7307616" y="3891959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5"/>
            <p:cNvSpPr/>
            <p:nvPr/>
          </p:nvSpPr>
          <p:spPr>
            <a:xfrm>
              <a:off x="7145794" y="3787858"/>
              <a:ext cx="274254" cy="350444"/>
            </a:xfrm>
            <a:custGeom>
              <a:rect b="b" l="l" r="r" t="t"/>
              <a:pathLst>
                <a:path extrusionOk="0" h="11062" w="8657">
                  <a:moveTo>
                    <a:pt x="2775" y="882"/>
                  </a:moveTo>
                  <a:lnTo>
                    <a:pt x="2775" y="2596"/>
                  </a:lnTo>
                  <a:lnTo>
                    <a:pt x="1894" y="2596"/>
                  </a:lnTo>
                  <a:cubicBezTo>
                    <a:pt x="1917" y="1906"/>
                    <a:pt x="2263" y="1299"/>
                    <a:pt x="2775" y="882"/>
                  </a:cubicBezTo>
                  <a:close/>
                  <a:moveTo>
                    <a:pt x="4299" y="334"/>
                  </a:moveTo>
                  <a:cubicBezTo>
                    <a:pt x="4751" y="334"/>
                    <a:pt x="5168" y="453"/>
                    <a:pt x="5525" y="656"/>
                  </a:cubicBezTo>
                  <a:lnTo>
                    <a:pt x="5525" y="1727"/>
                  </a:lnTo>
                  <a:cubicBezTo>
                    <a:pt x="5525" y="1822"/>
                    <a:pt x="5596" y="1894"/>
                    <a:pt x="5692" y="1894"/>
                  </a:cubicBezTo>
                  <a:cubicBezTo>
                    <a:pt x="5775" y="1894"/>
                    <a:pt x="5847" y="1822"/>
                    <a:pt x="5847" y="1727"/>
                  </a:cubicBezTo>
                  <a:lnTo>
                    <a:pt x="5847" y="894"/>
                  </a:lnTo>
                  <a:cubicBezTo>
                    <a:pt x="6358" y="1310"/>
                    <a:pt x="6680" y="1918"/>
                    <a:pt x="6728" y="2608"/>
                  </a:cubicBezTo>
                  <a:lnTo>
                    <a:pt x="5847" y="2608"/>
                  </a:lnTo>
                  <a:lnTo>
                    <a:pt x="5847" y="2430"/>
                  </a:lnTo>
                  <a:cubicBezTo>
                    <a:pt x="5847" y="2334"/>
                    <a:pt x="5775" y="2263"/>
                    <a:pt x="5692" y="2263"/>
                  </a:cubicBezTo>
                  <a:cubicBezTo>
                    <a:pt x="5596" y="2263"/>
                    <a:pt x="5525" y="2334"/>
                    <a:pt x="5525" y="2430"/>
                  </a:cubicBezTo>
                  <a:lnTo>
                    <a:pt x="5525" y="2608"/>
                  </a:lnTo>
                  <a:lnTo>
                    <a:pt x="3084" y="2608"/>
                  </a:lnTo>
                  <a:lnTo>
                    <a:pt x="3084" y="656"/>
                  </a:lnTo>
                  <a:cubicBezTo>
                    <a:pt x="3441" y="453"/>
                    <a:pt x="3858" y="334"/>
                    <a:pt x="4299" y="334"/>
                  </a:cubicBezTo>
                  <a:close/>
                  <a:moveTo>
                    <a:pt x="4501" y="2918"/>
                  </a:moveTo>
                  <a:lnTo>
                    <a:pt x="4501" y="3632"/>
                  </a:lnTo>
                  <a:lnTo>
                    <a:pt x="4120" y="3632"/>
                  </a:lnTo>
                  <a:lnTo>
                    <a:pt x="4120" y="3620"/>
                  </a:lnTo>
                  <a:lnTo>
                    <a:pt x="4120" y="2918"/>
                  </a:lnTo>
                  <a:close/>
                  <a:moveTo>
                    <a:pt x="3799" y="2918"/>
                  </a:moveTo>
                  <a:lnTo>
                    <a:pt x="3799" y="3620"/>
                  </a:lnTo>
                  <a:cubicBezTo>
                    <a:pt x="3799" y="3799"/>
                    <a:pt x="3703" y="3966"/>
                    <a:pt x="3549" y="4037"/>
                  </a:cubicBezTo>
                  <a:cubicBezTo>
                    <a:pt x="3476" y="4073"/>
                    <a:pt x="3400" y="4092"/>
                    <a:pt x="3326" y="4092"/>
                  </a:cubicBezTo>
                  <a:cubicBezTo>
                    <a:pt x="3230" y="4092"/>
                    <a:pt x="3136" y="4062"/>
                    <a:pt x="3049" y="4001"/>
                  </a:cubicBezTo>
                  <a:lnTo>
                    <a:pt x="1858" y="3180"/>
                  </a:lnTo>
                  <a:lnTo>
                    <a:pt x="1858" y="2918"/>
                  </a:lnTo>
                  <a:close/>
                  <a:moveTo>
                    <a:pt x="6739" y="2918"/>
                  </a:moveTo>
                  <a:lnTo>
                    <a:pt x="6739" y="3180"/>
                  </a:lnTo>
                  <a:lnTo>
                    <a:pt x="5549" y="4001"/>
                  </a:lnTo>
                  <a:cubicBezTo>
                    <a:pt x="5468" y="4062"/>
                    <a:pt x="5377" y="4092"/>
                    <a:pt x="5282" y="4092"/>
                  </a:cubicBezTo>
                  <a:cubicBezTo>
                    <a:pt x="5209" y="4092"/>
                    <a:pt x="5134" y="4073"/>
                    <a:pt x="5061" y="4037"/>
                  </a:cubicBezTo>
                  <a:cubicBezTo>
                    <a:pt x="4894" y="3942"/>
                    <a:pt x="4811" y="3799"/>
                    <a:pt x="4811" y="3620"/>
                  </a:cubicBezTo>
                  <a:lnTo>
                    <a:pt x="4811" y="2918"/>
                  </a:lnTo>
                  <a:close/>
                  <a:moveTo>
                    <a:pt x="6906" y="3465"/>
                  </a:moveTo>
                  <a:cubicBezTo>
                    <a:pt x="7001" y="3513"/>
                    <a:pt x="7073" y="3585"/>
                    <a:pt x="7073" y="3692"/>
                  </a:cubicBezTo>
                  <a:cubicBezTo>
                    <a:pt x="7085" y="3763"/>
                    <a:pt x="7061" y="3846"/>
                    <a:pt x="7001" y="3906"/>
                  </a:cubicBezTo>
                  <a:cubicBezTo>
                    <a:pt x="6954" y="3966"/>
                    <a:pt x="6882" y="3989"/>
                    <a:pt x="6787" y="3989"/>
                  </a:cubicBezTo>
                  <a:lnTo>
                    <a:pt x="6680" y="3989"/>
                  </a:lnTo>
                  <a:lnTo>
                    <a:pt x="6680" y="3977"/>
                  </a:lnTo>
                  <a:cubicBezTo>
                    <a:pt x="6680" y="3882"/>
                    <a:pt x="6609" y="3811"/>
                    <a:pt x="6525" y="3811"/>
                  </a:cubicBezTo>
                  <a:cubicBezTo>
                    <a:pt x="6430" y="3811"/>
                    <a:pt x="6358" y="3882"/>
                    <a:pt x="6358" y="3977"/>
                  </a:cubicBezTo>
                  <a:cubicBezTo>
                    <a:pt x="6406" y="5120"/>
                    <a:pt x="5466" y="6061"/>
                    <a:pt x="4323" y="6061"/>
                  </a:cubicBezTo>
                  <a:cubicBezTo>
                    <a:pt x="3168" y="6061"/>
                    <a:pt x="2239" y="5120"/>
                    <a:pt x="2239" y="3977"/>
                  </a:cubicBezTo>
                  <a:cubicBezTo>
                    <a:pt x="2239" y="3882"/>
                    <a:pt x="2156" y="3811"/>
                    <a:pt x="2072" y="3811"/>
                  </a:cubicBezTo>
                  <a:cubicBezTo>
                    <a:pt x="1977" y="3811"/>
                    <a:pt x="1906" y="3882"/>
                    <a:pt x="1906" y="3977"/>
                  </a:cubicBezTo>
                  <a:lnTo>
                    <a:pt x="1906" y="3989"/>
                  </a:lnTo>
                  <a:lnTo>
                    <a:pt x="1798" y="3989"/>
                  </a:lnTo>
                  <a:cubicBezTo>
                    <a:pt x="1727" y="3989"/>
                    <a:pt x="1656" y="3966"/>
                    <a:pt x="1596" y="3906"/>
                  </a:cubicBezTo>
                  <a:cubicBezTo>
                    <a:pt x="1548" y="3846"/>
                    <a:pt x="1525" y="3763"/>
                    <a:pt x="1525" y="3692"/>
                  </a:cubicBezTo>
                  <a:cubicBezTo>
                    <a:pt x="1536" y="3608"/>
                    <a:pt x="1596" y="3513"/>
                    <a:pt x="1679" y="3465"/>
                  </a:cubicBezTo>
                  <a:lnTo>
                    <a:pt x="2858" y="4287"/>
                  </a:lnTo>
                  <a:cubicBezTo>
                    <a:pt x="2989" y="4382"/>
                    <a:pt x="3156" y="4442"/>
                    <a:pt x="3310" y="4442"/>
                  </a:cubicBezTo>
                  <a:cubicBezTo>
                    <a:pt x="3430" y="4442"/>
                    <a:pt x="3561" y="4406"/>
                    <a:pt x="3680" y="4347"/>
                  </a:cubicBezTo>
                  <a:cubicBezTo>
                    <a:pt x="3846" y="4263"/>
                    <a:pt x="3965" y="4144"/>
                    <a:pt x="4037" y="3977"/>
                  </a:cubicBezTo>
                  <a:lnTo>
                    <a:pt x="4561" y="3977"/>
                  </a:lnTo>
                  <a:cubicBezTo>
                    <a:pt x="4632" y="4120"/>
                    <a:pt x="4751" y="4263"/>
                    <a:pt x="4918" y="4347"/>
                  </a:cubicBezTo>
                  <a:cubicBezTo>
                    <a:pt x="5037" y="4406"/>
                    <a:pt x="5156" y="4442"/>
                    <a:pt x="5287" y="4442"/>
                  </a:cubicBezTo>
                  <a:cubicBezTo>
                    <a:pt x="5454" y="4442"/>
                    <a:pt x="5596" y="4394"/>
                    <a:pt x="5727" y="4287"/>
                  </a:cubicBezTo>
                  <a:lnTo>
                    <a:pt x="6906" y="3465"/>
                  </a:lnTo>
                  <a:close/>
                  <a:moveTo>
                    <a:pt x="4323" y="8633"/>
                  </a:moveTo>
                  <a:cubicBezTo>
                    <a:pt x="4620" y="8633"/>
                    <a:pt x="4858" y="8871"/>
                    <a:pt x="4858" y="9169"/>
                  </a:cubicBezTo>
                  <a:cubicBezTo>
                    <a:pt x="4834" y="9466"/>
                    <a:pt x="4596" y="9704"/>
                    <a:pt x="4323" y="9704"/>
                  </a:cubicBezTo>
                  <a:cubicBezTo>
                    <a:pt x="4025" y="9704"/>
                    <a:pt x="3787" y="9466"/>
                    <a:pt x="3787" y="9169"/>
                  </a:cubicBezTo>
                  <a:cubicBezTo>
                    <a:pt x="3787" y="8871"/>
                    <a:pt x="4025" y="8633"/>
                    <a:pt x="4323" y="8633"/>
                  </a:cubicBezTo>
                  <a:close/>
                  <a:moveTo>
                    <a:pt x="4323" y="1"/>
                  </a:moveTo>
                  <a:cubicBezTo>
                    <a:pt x="2799" y="1"/>
                    <a:pt x="1560" y="1239"/>
                    <a:pt x="1560" y="2751"/>
                  </a:cubicBezTo>
                  <a:lnTo>
                    <a:pt x="1560" y="3168"/>
                  </a:lnTo>
                  <a:cubicBezTo>
                    <a:pt x="1370" y="3263"/>
                    <a:pt x="1239" y="3442"/>
                    <a:pt x="1227" y="3644"/>
                  </a:cubicBezTo>
                  <a:cubicBezTo>
                    <a:pt x="1203" y="3811"/>
                    <a:pt x="1263" y="3989"/>
                    <a:pt x="1370" y="4108"/>
                  </a:cubicBezTo>
                  <a:cubicBezTo>
                    <a:pt x="1489" y="4227"/>
                    <a:pt x="1644" y="4299"/>
                    <a:pt x="1822" y="4299"/>
                  </a:cubicBezTo>
                  <a:lnTo>
                    <a:pt x="1941" y="4299"/>
                  </a:lnTo>
                  <a:cubicBezTo>
                    <a:pt x="2025" y="4989"/>
                    <a:pt x="2418" y="5573"/>
                    <a:pt x="2953" y="5954"/>
                  </a:cubicBezTo>
                  <a:lnTo>
                    <a:pt x="2953" y="6704"/>
                  </a:lnTo>
                  <a:cubicBezTo>
                    <a:pt x="2953" y="6859"/>
                    <a:pt x="2846" y="7002"/>
                    <a:pt x="2691" y="7037"/>
                  </a:cubicBezTo>
                  <a:lnTo>
                    <a:pt x="870" y="7573"/>
                  </a:lnTo>
                  <a:cubicBezTo>
                    <a:pt x="358" y="7728"/>
                    <a:pt x="1" y="8204"/>
                    <a:pt x="1" y="8728"/>
                  </a:cubicBezTo>
                  <a:lnTo>
                    <a:pt x="1" y="10895"/>
                  </a:lnTo>
                  <a:cubicBezTo>
                    <a:pt x="1" y="10990"/>
                    <a:pt x="72" y="11062"/>
                    <a:pt x="167" y="11062"/>
                  </a:cubicBezTo>
                  <a:cubicBezTo>
                    <a:pt x="251" y="11062"/>
                    <a:pt x="322" y="10990"/>
                    <a:pt x="322" y="10895"/>
                  </a:cubicBezTo>
                  <a:lnTo>
                    <a:pt x="322" y="8728"/>
                  </a:lnTo>
                  <a:cubicBezTo>
                    <a:pt x="322" y="8561"/>
                    <a:pt x="370" y="8407"/>
                    <a:pt x="441" y="8276"/>
                  </a:cubicBezTo>
                  <a:lnTo>
                    <a:pt x="1370" y="9061"/>
                  </a:lnTo>
                  <a:cubicBezTo>
                    <a:pt x="1489" y="9169"/>
                    <a:pt x="1548" y="9323"/>
                    <a:pt x="1548" y="9466"/>
                  </a:cubicBezTo>
                  <a:lnTo>
                    <a:pt x="1548" y="10883"/>
                  </a:lnTo>
                  <a:cubicBezTo>
                    <a:pt x="1548" y="10966"/>
                    <a:pt x="1620" y="11050"/>
                    <a:pt x="1715" y="11050"/>
                  </a:cubicBezTo>
                  <a:cubicBezTo>
                    <a:pt x="1798" y="11050"/>
                    <a:pt x="1870" y="10966"/>
                    <a:pt x="1870" y="10883"/>
                  </a:cubicBezTo>
                  <a:lnTo>
                    <a:pt x="1870" y="9466"/>
                  </a:lnTo>
                  <a:cubicBezTo>
                    <a:pt x="1870" y="9216"/>
                    <a:pt x="1775" y="8978"/>
                    <a:pt x="1572" y="8811"/>
                  </a:cubicBezTo>
                  <a:lnTo>
                    <a:pt x="655" y="8026"/>
                  </a:lnTo>
                  <a:cubicBezTo>
                    <a:pt x="739" y="7954"/>
                    <a:pt x="834" y="7906"/>
                    <a:pt x="953" y="7871"/>
                  </a:cubicBezTo>
                  <a:lnTo>
                    <a:pt x="1334" y="7752"/>
                  </a:lnTo>
                  <a:lnTo>
                    <a:pt x="2787" y="8466"/>
                  </a:lnTo>
                  <a:cubicBezTo>
                    <a:pt x="2810" y="8490"/>
                    <a:pt x="2822" y="8490"/>
                    <a:pt x="2858" y="8490"/>
                  </a:cubicBezTo>
                  <a:cubicBezTo>
                    <a:pt x="2918" y="8490"/>
                    <a:pt x="2977" y="8454"/>
                    <a:pt x="3001" y="8395"/>
                  </a:cubicBezTo>
                  <a:cubicBezTo>
                    <a:pt x="3049" y="8323"/>
                    <a:pt x="3025" y="8216"/>
                    <a:pt x="2929" y="8168"/>
                  </a:cubicBezTo>
                  <a:lnTo>
                    <a:pt x="1798" y="7609"/>
                  </a:lnTo>
                  <a:lnTo>
                    <a:pt x="2787" y="7323"/>
                  </a:lnTo>
                  <a:cubicBezTo>
                    <a:pt x="3060" y="7240"/>
                    <a:pt x="3275" y="6966"/>
                    <a:pt x="3275" y="6668"/>
                  </a:cubicBezTo>
                  <a:lnTo>
                    <a:pt x="3275" y="6121"/>
                  </a:lnTo>
                  <a:cubicBezTo>
                    <a:pt x="3584" y="6263"/>
                    <a:pt x="3942" y="6359"/>
                    <a:pt x="4334" y="6359"/>
                  </a:cubicBezTo>
                  <a:cubicBezTo>
                    <a:pt x="4715" y="6359"/>
                    <a:pt x="5061" y="6263"/>
                    <a:pt x="5382" y="6121"/>
                  </a:cubicBezTo>
                  <a:lnTo>
                    <a:pt x="5382" y="6668"/>
                  </a:lnTo>
                  <a:cubicBezTo>
                    <a:pt x="5382" y="6966"/>
                    <a:pt x="5596" y="7240"/>
                    <a:pt x="5882" y="7323"/>
                  </a:cubicBezTo>
                  <a:lnTo>
                    <a:pt x="6859" y="7609"/>
                  </a:lnTo>
                  <a:lnTo>
                    <a:pt x="4965" y="8549"/>
                  </a:lnTo>
                  <a:cubicBezTo>
                    <a:pt x="4823" y="8383"/>
                    <a:pt x="4596" y="8276"/>
                    <a:pt x="4346" y="8276"/>
                  </a:cubicBezTo>
                  <a:cubicBezTo>
                    <a:pt x="4096" y="8276"/>
                    <a:pt x="3870" y="8383"/>
                    <a:pt x="3715" y="8549"/>
                  </a:cubicBezTo>
                  <a:lnTo>
                    <a:pt x="3561" y="8454"/>
                  </a:lnTo>
                  <a:cubicBezTo>
                    <a:pt x="3535" y="8440"/>
                    <a:pt x="3508" y="8433"/>
                    <a:pt x="3482" y="8433"/>
                  </a:cubicBezTo>
                  <a:cubicBezTo>
                    <a:pt x="3423" y="8433"/>
                    <a:pt x="3367" y="8468"/>
                    <a:pt x="3334" y="8526"/>
                  </a:cubicBezTo>
                  <a:cubicBezTo>
                    <a:pt x="3287" y="8609"/>
                    <a:pt x="3322" y="8704"/>
                    <a:pt x="3406" y="8752"/>
                  </a:cubicBezTo>
                  <a:lnTo>
                    <a:pt x="3537" y="8823"/>
                  </a:lnTo>
                  <a:cubicBezTo>
                    <a:pt x="3513" y="8919"/>
                    <a:pt x="3477" y="9026"/>
                    <a:pt x="3477" y="9121"/>
                  </a:cubicBezTo>
                  <a:cubicBezTo>
                    <a:pt x="3477" y="9538"/>
                    <a:pt x="3775" y="9883"/>
                    <a:pt x="4180" y="9954"/>
                  </a:cubicBezTo>
                  <a:lnTo>
                    <a:pt x="4180" y="10847"/>
                  </a:lnTo>
                  <a:cubicBezTo>
                    <a:pt x="4180" y="10943"/>
                    <a:pt x="4251" y="11014"/>
                    <a:pt x="4346" y="11014"/>
                  </a:cubicBezTo>
                  <a:cubicBezTo>
                    <a:pt x="4430" y="11014"/>
                    <a:pt x="4513" y="10943"/>
                    <a:pt x="4513" y="10847"/>
                  </a:cubicBezTo>
                  <a:lnTo>
                    <a:pt x="4513" y="9954"/>
                  </a:lnTo>
                  <a:cubicBezTo>
                    <a:pt x="4894" y="9883"/>
                    <a:pt x="5204" y="9538"/>
                    <a:pt x="5204" y="9121"/>
                  </a:cubicBezTo>
                  <a:cubicBezTo>
                    <a:pt x="5204" y="9026"/>
                    <a:pt x="5192" y="8919"/>
                    <a:pt x="5144" y="8823"/>
                  </a:cubicBezTo>
                  <a:lnTo>
                    <a:pt x="7323" y="7740"/>
                  </a:lnTo>
                  <a:lnTo>
                    <a:pt x="7704" y="7859"/>
                  </a:lnTo>
                  <a:cubicBezTo>
                    <a:pt x="7811" y="7895"/>
                    <a:pt x="7918" y="7954"/>
                    <a:pt x="8002" y="8014"/>
                  </a:cubicBezTo>
                  <a:lnTo>
                    <a:pt x="7085" y="8799"/>
                  </a:lnTo>
                  <a:cubicBezTo>
                    <a:pt x="6894" y="8966"/>
                    <a:pt x="6787" y="9204"/>
                    <a:pt x="6787" y="9454"/>
                  </a:cubicBezTo>
                  <a:lnTo>
                    <a:pt x="6787" y="10871"/>
                  </a:lnTo>
                  <a:cubicBezTo>
                    <a:pt x="6787" y="10954"/>
                    <a:pt x="6859" y="11026"/>
                    <a:pt x="6954" y="11026"/>
                  </a:cubicBezTo>
                  <a:cubicBezTo>
                    <a:pt x="7037" y="11026"/>
                    <a:pt x="7109" y="10954"/>
                    <a:pt x="7109" y="10871"/>
                  </a:cubicBezTo>
                  <a:lnTo>
                    <a:pt x="7109" y="9454"/>
                  </a:lnTo>
                  <a:cubicBezTo>
                    <a:pt x="7109" y="9300"/>
                    <a:pt x="7192" y="9157"/>
                    <a:pt x="7287" y="9049"/>
                  </a:cubicBezTo>
                  <a:lnTo>
                    <a:pt x="8216" y="8264"/>
                  </a:lnTo>
                  <a:cubicBezTo>
                    <a:pt x="8287" y="8395"/>
                    <a:pt x="8335" y="8549"/>
                    <a:pt x="8335" y="8704"/>
                  </a:cubicBezTo>
                  <a:lnTo>
                    <a:pt x="8335" y="10883"/>
                  </a:lnTo>
                  <a:cubicBezTo>
                    <a:pt x="8335" y="10966"/>
                    <a:pt x="8406" y="11050"/>
                    <a:pt x="8502" y="11050"/>
                  </a:cubicBezTo>
                  <a:cubicBezTo>
                    <a:pt x="8585" y="11050"/>
                    <a:pt x="8656" y="10966"/>
                    <a:pt x="8656" y="10883"/>
                  </a:cubicBezTo>
                  <a:lnTo>
                    <a:pt x="8656" y="8704"/>
                  </a:lnTo>
                  <a:cubicBezTo>
                    <a:pt x="8633" y="8204"/>
                    <a:pt x="8275" y="7728"/>
                    <a:pt x="7775" y="7573"/>
                  </a:cubicBezTo>
                  <a:lnTo>
                    <a:pt x="5942" y="7037"/>
                  </a:lnTo>
                  <a:cubicBezTo>
                    <a:pt x="5787" y="7002"/>
                    <a:pt x="5692" y="6859"/>
                    <a:pt x="5692" y="6704"/>
                  </a:cubicBezTo>
                  <a:lnTo>
                    <a:pt x="5692" y="5954"/>
                  </a:lnTo>
                  <a:cubicBezTo>
                    <a:pt x="6228" y="5585"/>
                    <a:pt x="6609" y="4989"/>
                    <a:pt x="6704" y="4299"/>
                  </a:cubicBezTo>
                  <a:lnTo>
                    <a:pt x="6823" y="4299"/>
                  </a:lnTo>
                  <a:cubicBezTo>
                    <a:pt x="6978" y="4299"/>
                    <a:pt x="7144" y="4227"/>
                    <a:pt x="7263" y="4108"/>
                  </a:cubicBezTo>
                  <a:cubicBezTo>
                    <a:pt x="7382" y="3989"/>
                    <a:pt x="7430" y="3811"/>
                    <a:pt x="7418" y="3644"/>
                  </a:cubicBezTo>
                  <a:cubicBezTo>
                    <a:pt x="7394" y="3442"/>
                    <a:pt x="7263" y="3263"/>
                    <a:pt x="7073" y="3168"/>
                  </a:cubicBezTo>
                  <a:lnTo>
                    <a:pt x="7073" y="2751"/>
                  </a:lnTo>
                  <a:cubicBezTo>
                    <a:pt x="7073" y="1239"/>
                    <a:pt x="5835" y="1"/>
                    <a:pt x="4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5"/>
            <p:cNvSpPr/>
            <p:nvPr/>
          </p:nvSpPr>
          <p:spPr>
            <a:xfrm>
              <a:off x="7260824" y="3930925"/>
              <a:ext cx="43813" cy="15396"/>
            </a:xfrm>
            <a:custGeom>
              <a:rect b="b" l="l" r="r" t="t"/>
              <a:pathLst>
                <a:path extrusionOk="0" h="486" w="1383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191" y="402"/>
                    <a:pt x="430" y="485"/>
                    <a:pt x="703" y="485"/>
                  </a:cubicBezTo>
                  <a:cubicBezTo>
                    <a:pt x="965" y="485"/>
                    <a:pt x="1192" y="402"/>
                    <a:pt x="1346" y="259"/>
                  </a:cubicBezTo>
                  <a:cubicBezTo>
                    <a:pt x="1370" y="200"/>
                    <a:pt x="1382" y="104"/>
                    <a:pt x="1311" y="45"/>
                  </a:cubicBezTo>
                  <a:cubicBezTo>
                    <a:pt x="1281" y="15"/>
                    <a:pt x="1239" y="0"/>
                    <a:pt x="1198" y="0"/>
                  </a:cubicBezTo>
                  <a:cubicBezTo>
                    <a:pt x="1156" y="0"/>
                    <a:pt x="1114" y="15"/>
                    <a:pt x="1084" y="45"/>
                  </a:cubicBezTo>
                  <a:cubicBezTo>
                    <a:pt x="1025" y="104"/>
                    <a:pt x="894" y="152"/>
                    <a:pt x="692" y="152"/>
                  </a:cubicBezTo>
                  <a:cubicBezTo>
                    <a:pt x="477" y="152"/>
                    <a:pt x="346" y="81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5"/>
            <p:cNvSpPr/>
            <p:nvPr/>
          </p:nvSpPr>
          <p:spPr>
            <a:xfrm>
              <a:off x="7260476" y="3837532"/>
              <a:ext cx="44162" cy="21289"/>
            </a:xfrm>
            <a:custGeom>
              <a:rect b="b" l="l" r="r" t="t"/>
              <a:pathLst>
                <a:path extrusionOk="0" h="672" w="1394">
                  <a:moveTo>
                    <a:pt x="170" y="0"/>
                  </a:moveTo>
                  <a:cubicBezTo>
                    <a:pt x="119" y="0"/>
                    <a:pt x="70" y="25"/>
                    <a:pt x="48" y="76"/>
                  </a:cubicBezTo>
                  <a:cubicBezTo>
                    <a:pt x="0" y="147"/>
                    <a:pt x="12" y="254"/>
                    <a:pt x="83" y="290"/>
                  </a:cubicBezTo>
                  <a:lnTo>
                    <a:pt x="607" y="635"/>
                  </a:lnTo>
                  <a:cubicBezTo>
                    <a:pt x="643" y="647"/>
                    <a:pt x="667" y="671"/>
                    <a:pt x="691" y="671"/>
                  </a:cubicBezTo>
                  <a:cubicBezTo>
                    <a:pt x="726" y="671"/>
                    <a:pt x="762" y="647"/>
                    <a:pt x="786" y="635"/>
                  </a:cubicBezTo>
                  <a:lnTo>
                    <a:pt x="1310" y="290"/>
                  </a:lnTo>
                  <a:cubicBezTo>
                    <a:pt x="1381" y="231"/>
                    <a:pt x="1393" y="147"/>
                    <a:pt x="1357" y="76"/>
                  </a:cubicBezTo>
                  <a:cubicBezTo>
                    <a:pt x="1328" y="25"/>
                    <a:pt x="1276" y="0"/>
                    <a:pt x="1224" y="0"/>
                  </a:cubicBezTo>
                  <a:cubicBezTo>
                    <a:pt x="1191" y="0"/>
                    <a:pt x="1159" y="10"/>
                    <a:pt x="1131" y="28"/>
                  </a:cubicBezTo>
                  <a:lnTo>
                    <a:pt x="703" y="314"/>
                  </a:lnTo>
                  <a:lnTo>
                    <a:pt x="262" y="28"/>
                  </a:lnTo>
                  <a:cubicBezTo>
                    <a:pt x="234" y="10"/>
                    <a:pt x="202" y="0"/>
                    <a:pt x="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5"/>
            <p:cNvSpPr/>
            <p:nvPr/>
          </p:nvSpPr>
          <p:spPr>
            <a:xfrm>
              <a:off x="7277425" y="3821059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2" name="Google Shape;2182;p45"/>
          <p:cNvGrpSpPr/>
          <p:nvPr/>
        </p:nvGrpSpPr>
        <p:grpSpPr>
          <a:xfrm>
            <a:off x="8054060" y="3787098"/>
            <a:ext cx="266334" cy="353834"/>
            <a:chOff x="8054060" y="3787098"/>
            <a:chExt cx="266334" cy="353834"/>
          </a:xfrm>
        </p:grpSpPr>
        <p:sp>
          <p:nvSpPr>
            <p:cNvPr id="2183" name="Google Shape;2183;p45"/>
            <p:cNvSpPr/>
            <p:nvPr/>
          </p:nvSpPr>
          <p:spPr>
            <a:xfrm>
              <a:off x="8164972" y="3974675"/>
              <a:ext cx="43782" cy="15396"/>
            </a:xfrm>
            <a:custGeom>
              <a:rect b="b" l="l" r="r" t="t"/>
              <a:pathLst>
                <a:path extrusionOk="0" h="486" w="1382">
                  <a:moveTo>
                    <a:pt x="179" y="0"/>
                  </a:moveTo>
                  <a:cubicBezTo>
                    <a:pt x="140" y="0"/>
                    <a:pt x="101" y="15"/>
                    <a:pt x="72" y="45"/>
                  </a:cubicBezTo>
                  <a:cubicBezTo>
                    <a:pt x="0" y="104"/>
                    <a:pt x="0" y="212"/>
                    <a:pt x="72" y="271"/>
                  </a:cubicBezTo>
                  <a:cubicBezTo>
                    <a:pt x="203" y="402"/>
                    <a:pt x="441" y="485"/>
                    <a:pt x="703" y="485"/>
                  </a:cubicBezTo>
                  <a:cubicBezTo>
                    <a:pt x="965" y="485"/>
                    <a:pt x="1191" y="402"/>
                    <a:pt x="1346" y="271"/>
                  </a:cubicBezTo>
                  <a:cubicBezTo>
                    <a:pt x="1381" y="212"/>
                    <a:pt x="1381" y="104"/>
                    <a:pt x="1322" y="45"/>
                  </a:cubicBezTo>
                  <a:cubicBezTo>
                    <a:pt x="1292" y="15"/>
                    <a:pt x="1250" y="0"/>
                    <a:pt x="1209" y="0"/>
                  </a:cubicBezTo>
                  <a:cubicBezTo>
                    <a:pt x="1167" y="0"/>
                    <a:pt x="1125" y="15"/>
                    <a:pt x="1096" y="45"/>
                  </a:cubicBezTo>
                  <a:cubicBezTo>
                    <a:pt x="1036" y="104"/>
                    <a:pt x="881" y="176"/>
                    <a:pt x="691" y="176"/>
                  </a:cubicBezTo>
                  <a:cubicBezTo>
                    <a:pt x="500" y="176"/>
                    <a:pt x="346" y="104"/>
                    <a:pt x="286" y="45"/>
                  </a:cubicBezTo>
                  <a:cubicBezTo>
                    <a:pt x="256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5"/>
            <p:cNvSpPr/>
            <p:nvPr/>
          </p:nvSpPr>
          <p:spPr>
            <a:xfrm>
              <a:off x="8148371" y="3930450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5"/>
            <p:cNvSpPr/>
            <p:nvPr/>
          </p:nvSpPr>
          <p:spPr>
            <a:xfrm>
              <a:off x="8214361" y="3930450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5"/>
            <p:cNvSpPr/>
            <p:nvPr/>
          </p:nvSpPr>
          <p:spPr>
            <a:xfrm>
              <a:off x="8054060" y="3787098"/>
              <a:ext cx="266334" cy="353834"/>
            </a:xfrm>
            <a:custGeom>
              <a:rect b="b" l="l" r="r" t="t"/>
              <a:pathLst>
                <a:path extrusionOk="0" h="11169" w="8407">
                  <a:moveTo>
                    <a:pt x="4537" y="1370"/>
                  </a:moveTo>
                  <a:lnTo>
                    <a:pt x="4537" y="1906"/>
                  </a:lnTo>
                  <a:cubicBezTo>
                    <a:pt x="4537" y="2096"/>
                    <a:pt x="4370" y="2263"/>
                    <a:pt x="4180" y="2263"/>
                  </a:cubicBezTo>
                  <a:cubicBezTo>
                    <a:pt x="3977" y="2263"/>
                    <a:pt x="3823" y="2096"/>
                    <a:pt x="3823" y="1906"/>
                  </a:cubicBezTo>
                  <a:lnTo>
                    <a:pt x="3823" y="1370"/>
                  </a:lnTo>
                  <a:close/>
                  <a:moveTo>
                    <a:pt x="4180" y="322"/>
                  </a:moveTo>
                  <a:lnTo>
                    <a:pt x="6680" y="989"/>
                  </a:lnTo>
                  <a:lnTo>
                    <a:pt x="7633" y="2573"/>
                  </a:lnTo>
                  <a:lnTo>
                    <a:pt x="6966" y="3239"/>
                  </a:lnTo>
                  <a:lnTo>
                    <a:pt x="6966" y="2406"/>
                  </a:lnTo>
                  <a:cubicBezTo>
                    <a:pt x="6966" y="2227"/>
                    <a:pt x="6811" y="2061"/>
                    <a:pt x="6621" y="2061"/>
                  </a:cubicBezTo>
                  <a:lnTo>
                    <a:pt x="6442" y="2061"/>
                  </a:lnTo>
                  <a:cubicBezTo>
                    <a:pt x="6347" y="2061"/>
                    <a:pt x="6275" y="2144"/>
                    <a:pt x="6275" y="2227"/>
                  </a:cubicBezTo>
                  <a:cubicBezTo>
                    <a:pt x="6275" y="2323"/>
                    <a:pt x="6347" y="2394"/>
                    <a:pt x="6442" y="2394"/>
                  </a:cubicBezTo>
                  <a:lnTo>
                    <a:pt x="6621" y="2394"/>
                  </a:lnTo>
                  <a:cubicBezTo>
                    <a:pt x="6621" y="2394"/>
                    <a:pt x="6633" y="2394"/>
                    <a:pt x="6633" y="2406"/>
                  </a:cubicBezTo>
                  <a:lnTo>
                    <a:pt x="6633" y="3120"/>
                  </a:lnTo>
                  <a:lnTo>
                    <a:pt x="1739" y="3120"/>
                  </a:lnTo>
                  <a:lnTo>
                    <a:pt x="1739" y="2406"/>
                  </a:lnTo>
                  <a:cubicBezTo>
                    <a:pt x="1739" y="2406"/>
                    <a:pt x="1739" y="2394"/>
                    <a:pt x="1751" y="2394"/>
                  </a:cubicBezTo>
                  <a:lnTo>
                    <a:pt x="3727" y="2394"/>
                  </a:lnTo>
                  <a:cubicBezTo>
                    <a:pt x="3847" y="2501"/>
                    <a:pt x="4013" y="2573"/>
                    <a:pt x="4192" y="2573"/>
                  </a:cubicBezTo>
                  <a:cubicBezTo>
                    <a:pt x="4370" y="2573"/>
                    <a:pt x="4513" y="2513"/>
                    <a:pt x="4656" y="2394"/>
                  </a:cubicBezTo>
                  <a:lnTo>
                    <a:pt x="5763" y="2394"/>
                  </a:lnTo>
                  <a:cubicBezTo>
                    <a:pt x="5859" y="2394"/>
                    <a:pt x="5930" y="2323"/>
                    <a:pt x="5930" y="2227"/>
                  </a:cubicBezTo>
                  <a:cubicBezTo>
                    <a:pt x="5930" y="2144"/>
                    <a:pt x="5859" y="2061"/>
                    <a:pt x="5763" y="2061"/>
                  </a:cubicBezTo>
                  <a:lnTo>
                    <a:pt x="4859" y="2061"/>
                  </a:lnTo>
                  <a:cubicBezTo>
                    <a:pt x="4870" y="2001"/>
                    <a:pt x="4894" y="1942"/>
                    <a:pt x="4894" y="1882"/>
                  </a:cubicBezTo>
                  <a:lnTo>
                    <a:pt x="4894" y="1180"/>
                  </a:lnTo>
                  <a:cubicBezTo>
                    <a:pt x="4894" y="1096"/>
                    <a:pt x="4811" y="1025"/>
                    <a:pt x="4728" y="1025"/>
                  </a:cubicBezTo>
                  <a:lnTo>
                    <a:pt x="3692" y="1025"/>
                  </a:lnTo>
                  <a:cubicBezTo>
                    <a:pt x="3596" y="1025"/>
                    <a:pt x="3525" y="1096"/>
                    <a:pt x="3525" y="1180"/>
                  </a:cubicBezTo>
                  <a:lnTo>
                    <a:pt x="3525" y="1882"/>
                  </a:lnTo>
                  <a:cubicBezTo>
                    <a:pt x="3525" y="1942"/>
                    <a:pt x="3537" y="2001"/>
                    <a:pt x="3549" y="2061"/>
                  </a:cubicBezTo>
                  <a:lnTo>
                    <a:pt x="1763" y="2061"/>
                  </a:lnTo>
                  <a:cubicBezTo>
                    <a:pt x="1584" y="2061"/>
                    <a:pt x="1430" y="2215"/>
                    <a:pt x="1430" y="2406"/>
                  </a:cubicBezTo>
                  <a:lnTo>
                    <a:pt x="1430" y="3239"/>
                  </a:lnTo>
                  <a:lnTo>
                    <a:pt x="727" y="2573"/>
                  </a:lnTo>
                  <a:lnTo>
                    <a:pt x="1680" y="989"/>
                  </a:lnTo>
                  <a:lnTo>
                    <a:pt x="4180" y="322"/>
                  </a:lnTo>
                  <a:close/>
                  <a:moveTo>
                    <a:pt x="6549" y="3454"/>
                  </a:moveTo>
                  <a:cubicBezTo>
                    <a:pt x="6430" y="3573"/>
                    <a:pt x="6180" y="3668"/>
                    <a:pt x="5978" y="3751"/>
                  </a:cubicBezTo>
                  <a:cubicBezTo>
                    <a:pt x="5501" y="3906"/>
                    <a:pt x="4859" y="4001"/>
                    <a:pt x="4180" y="4001"/>
                  </a:cubicBezTo>
                  <a:cubicBezTo>
                    <a:pt x="3489" y="4001"/>
                    <a:pt x="2858" y="3906"/>
                    <a:pt x="2382" y="3751"/>
                  </a:cubicBezTo>
                  <a:cubicBezTo>
                    <a:pt x="2168" y="3692"/>
                    <a:pt x="1930" y="3573"/>
                    <a:pt x="1811" y="3454"/>
                  </a:cubicBezTo>
                  <a:close/>
                  <a:moveTo>
                    <a:pt x="1739" y="3787"/>
                  </a:moveTo>
                  <a:cubicBezTo>
                    <a:pt x="1822" y="3870"/>
                    <a:pt x="1942" y="3942"/>
                    <a:pt x="2096" y="4001"/>
                  </a:cubicBezTo>
                  <a:lnTo>
                    <a:pt x="2096" y="4168"/>
                  </a:lnTo>
                  <a:cubicBezTo>
                    <a:pt x="2096" y="4263"/>
                    <a:pt x="2001" y="4347"/>
                    <a:pt x="1918" y="4347"/>
                  </a:cubicBezTo>
                  <a:lnTo>
                    <a:pt x="1739" y="4347"/>
                  </a:lnTo>
                  <a:lnTo>
                    <a:pt x="1739" y="3787"/>
                  </a:lnTo>
                  <a:close/>
                  <a:moveTo>
                    <a:pt x="6621" y="3811"/>
                  </a:moveTo>
                  <a:lnTo>
                    <a:pt x="6621" y="4359"/>
                  </a:lnTo>
                  <a:lnTo>
                    <a:pt x="6442" y="4359"/>
                  </a:lnTo>
                  <a:cubicBezTo>
                    <a:pt x="6394" y="4359"/>
                    <a:pt x="6347" y="4347"/>
                    <a:pt x="6299" y="4299"/>
                  </a:cubicBezTo>
                  <a:cubicBezTo>
                    <a:pt x="6275" y="4263"/>
                    <a:pt x="6240" y="4228"/>
                    <a:pt x="6240" y="4168"/>
                  </a:cubicBezTo>
                  <a:lnTo>
                    <a:pt x="6240" y="4001"/>
                  </a:lnTo>
                  <a:lnTo>
                    <a:pt x="6252" y="4001"/>
                  </a:lnTo>
                  <a:cubicBezTo>
                    <a:pt x="6394" y="3942"/>
                    <a:pt x="6525" y="3870"/>
                    <a:pt x="6621" y="3811"/>
                  </a:cubicBezTo>
                  <a:close/>
                  <a:moveTo>
                    <a:pt x="5930" y="4120"/>
                  </a:moveTo>
                  <a:lnTo>
                    <a:pt x="5930" y="4180"/>
                  </a:lnTo>
                  <a:cubicBezTo>
                    <a:pt x="5930" y="4311"/>
                    <a:pt x="5990" y="4442"/>
                    <a:pt x="6085" y="4537"/>
                  </a:cubicBezTo>
                  <a:cubicBezTo>
                    <a:pt x="6168" y="4621"/>
                    <a:pt x="6311" y="4680"/>
                    <a:pt x="6442" y="4680"/>
                  </a:cubicBezTo>
                  <a:lnTo>
                    <a:pt x="6704" y="4680"/>
                  </a:lnTo>
                  <a:cubicBezTo>
                    <a:pt x="6859" y="4680"/>
                    <a:pt x="6978" y="4799"/>
                    <a:pt x="6978" y="4954"/>
                  </a:cubicBezTo>
                  <a:cubicBezTo>
                    <a:pt x="6978" y="5097"/>
                    <a:pt x="6859" y="5216"/>
                    <a:pt x="6704" y="5216"/>
                  </a:cubicBezTo>
                  <a:lnTo>
                    <a:pt x="6609" y="5216"/>
                  </a:lnTo>
                  <a:lnTo>
                    <a:pt x="6609" y="5204"/>
                  </a:lnTo>
                  <a:cubicBezTo>
                    <a:pt x="6609" y="5109"/>
                    <a:pt x="6525" y="5037"/>
                    <a:pt x="6442" y="5037"/>
                  </a:cubicBezTo>
                  <a:cubicBezTo>
                    <a:pt x="6347" y="5037"/>
                    <a:pt x="6275" y="5109"/>
                    <a:pt x="6275" y="5204"/>
                  </a:cubicBezTo>
                  <a:cubicBezTo>
                    <a:pt x="6275" y="6359"/>
                    <a:pt x="5335" y="7299"/>
                    <a:pt x="4180" y="7299"/>
                  </a:cubicBezTo>
                  <a:cubicBezTo>
                    <a:pt x="3013" y="7299"/>
                    <a:pt x="2084" y="6371"/>
                    <a:pt x="2084" y="5204"/>
                  </a:cubicBezTo>
                  <a:cubicBezTo>
                    <a:pt x="2084" y="5109"/>
                    <a:pt x="2001" y="5037"/>
                    <a:pt x="1918" y="5037"/>
                  </a:cubicBezTo>
                  <a:cubicBezTo>
                    <a:pt x="1822" y="5037"/>
                    <a:pt x="1751" y="5109"/>
                    <a:pt x="1751" y="5204"/>
                  </a:cubicBezTo>
                  <a:lnTo>
                    <a:pt x="1751" y="5216"/>
                  </a:lnTo>
                  <a:lnTo>
                    <a:pt x="1644" y="5216"/>
                  </a:lnTo>
                  <a:cubicBezTo>
                    <a:pt x="1501" y="5216"/>
                    <a:pt x="1382" y="5097"/>
                    <a:pt x="1382" y="4954"/>
                  </a:cubicBezTo>
                  <a:cubicBezTo>
                    <a:pt x="1382" y="4799"/>
                    <a:pt x="1501" y="4680"/>
                    <a:pt x="1644" y="4680"/>
                  </a:cubicBezTo>
                  <a:lnTo>
                    <a:pt x="1918" y="4680"/>
                  </a:lnTo>
                  <a:cubicBezTo>
                    <a:pt x="2203" y="4680"/>
                    <a:pt x="2418" y="4466"/>
                    <a:pt x="2418" y="4180"/>
                  </a:cubicBezTo>
                  <a:lnTo>
                    <a:pt x="2418" y="4120"/>
                  </a:lnTo>
                  <a:cubicBezTo>
                    <a:pt x="2918" y="4251"/>
                    <a:pt x="3525" y="4347"/>
                    <a:pt x="4180" y="4347"/>
                  </a:cubicBezTo>
                  <a:cubicBezTo>
                    <a:pt x="4835" y="4347"/>
                    <a:pt x="5442" y="4263"/>
                    <a:pt x="5930" y="4120"/>
                  </a:cubicBezTo>
                  <a:close/>
                  <a:moveTo>
                    <a:pt x="1751" y="5549"/>
                  </a:moveTo>
                  <a:cubicBezTo>
                    <a:pt x="1858" y="6299"/>
                    <a:pt x="2311" y="6942"/>
                    <a:pt x="2942" y="7311"/>
                  </a:cubicBezTo>
                  <a:lnTo>
                    <a:pt x="2942" y="7728"/>
                  </a:lnTo>
                  <a:cubicBezTo>
                    <a:pt x="2858" y="7728"/>
                    <a:pt x="2763" y="7764"/>
                    <a:pt x="2692" y="7835"/>
                  </a:cubicBezTo>
                  <a:lnTo>
                    <a:pt x="2323" y="8228"/>
                  </a:lnTo>
                  <a:cubicBezTo>
                    <a:pt x="2299" y="8240"/>
                    <a:pt x="2287" y="8264"/>
                    <a:pt x="2275" y="8300"/>
                  </a:cubicBezTo>
                  <a:lnTo>
                    <a:pt x="1025" y="8752"/>
                  </a:lnTo>
                  <a:lnTo>
                    <a:pt x="1025" y="8347"/>
                  </a:lnTo>
                  <a:cubicBezTo>
                    <a:pt x="1025" y="7514"/>
                    <a:pt x="1215" y="7049"/>
                    <a:pt x="1406" y="6597"/>
                  </a:cubicBezTo>
                  <a:cubicBezTo>
                    <a:pt x="1549" y="6276"/>
                    <a:pt x="1680" y="5966"/>
                    <a:pt x="1703" y="5549"/>
                  </a:cubicBezTo>
                  <a:close/>
                  <a:moveTo>
                    <a:pt x="5061" y="7466"/>
                  </a:moveTo>
                  <a:lnTo>
                    <a:pt x="5061" y="7930"/>
                  </a:lnTo>
                  <a:lnTo>
                    <a:pt x="4180" y="8812"/>
                  </a:lnTo>
                  <a:lnTo>
                    <a:pt x="3299" y="7930"/>
                  </a:lnTo>
                  <a:lnTo>
                    <a:pt x="3299" y="7466"/>
                  </a:lnTo>
                  <a:cubicBezTo>
                    <a:pt x="3561" y="7573"/>
                    <a:pt x="3858" y="7633"/>
                    <a:pt x="4180" y="7633"/>
                  </a:cubicBezTo>
                  <a:cubicBezTo>
                    <a:pt x="4489" y="7633"/>
                    <a:pt x="4787" y="7573"/>
                    <a:pt x="5061" y="7466"/>
                  </a:cubicBezTo>
                  <a:close/>
                  <a:moveTo>
                    <a:pt x="2977" y="8061"/>
                  </a:moveTo>
                  <a:lnTo>
                    <a:pt x="3942" y="9026"/>
                  </a:lnTo>
                  <a:lnTo>
                    <a:pt x="3192" y="9645"/>
                  </a:lnTo>
                  <a:lnTo>
                    <a:pt x="3180" y="9645"/>
                  </a:lnTo>
                  <a:lnTo>
                    <a:pt x="2632" y="8395"/>
                  </a:lnTo>
                  <a:lnTo>
                    <a:pt x="2954" y="8061"/>
                  </a:lnTo>
                  <a:close/>
                  <a:moveTo>
                    <a:pt x="4180" y="9252"/>
                  </a:moveTo>
                  <a:lnTo>
                    <a:pt x="4501" y="9538"/>
                  </a:lnTo>
                  <a:lnTo>
                    <a:pt x="4442" y="9728"/>
                  </a:lnTo>
                  <a:cubicBezTo>
                    <a:pt x="4418" y="9800"/>
                    <a:pt x="4358" y="9859"/>
                    <a:pt x="4263" y="9859"/>
                  </a:cubicBezTo>
                  <a:lnTo>
                    <a:pt x="4073" y="9859"/>
                  </a:lnTo>
                  <a:cubicBezTo>
                    <a:pt x="4001" y="9859"/>
                    <a:pt x="3930" y="9824"/>
                    <a:pt x="3894" y="9728"/>
                  </a:cubicBezTo>
                  <a:lnTo>
                    <a:pt x="3835" y="9538"/>
                  </a:lnTo>
                  <a:lnTo>
                    <a:pt x="4180" y="9252"/>
                  </a:lnTo>
                  <a:close/>
                  <a:moveTo>
                    <a:pt x="4132" y="1"/>
                  </a:moveTo>
                  <a:lnTo>
                    <a:pt x="1513" y="691"/>
                  </a:lnTo>
                  <a:cubicBezTo>
                    <a:pt x="1465" y="715"/>
                    <a:pt x="1441" y="739"/>
                    <a:pt x="1406" y="775"/>
                  </a:cubicBezTo>
                  <a:lnTo>
                    <a:pt x="370" y="2513"/>
                  </a:lnTo>
                  <a:cubicBezTo>
                    <a:pt x="322" y="2573"/>
                    <a:pt x="334" y="2656"/>
                    <a:pt x="394" y="2704"/>
                  </a:cubicBezTo>
                  <a:lnTo>
                    <a:pt x="1394" y="3704"/>
                  </a:lnTo>
                  <a:lnTo>
                    <a:pt x="1394" y="4406"/>
                  </a:lnTo>
                  <a:cubicBezTo>
                    <a:pt x="1191" y="4490"/>
                    <a:pt x="1049" y="4704"/>
                    <a:pt x="1049" y="4954"/>
                  </a:cubicBezTo>
                  <a:cubicBezTo>
                    <a:pt x="1049" y="5192"/>
                    <a:pt x="1203" y="5394"/>
                    <a:pt x="1394" y="5490"/>
                  </a:cubicBezTo>
                  <a:cubicBezTo>
                    <a:pt x="1382" y="5871"/>
                    <a:pt x="1263" y="6156"/>
                    <a:pt x="1108" y="6490"/>
                  </a:cubicBezTo>
                  <a:cubicBezTo>
                    <a:pt x="918" y="6930"/>
                    <a:pt x="691" y="7454"/>
                    <a:pt x="691" y="8347"/>
                  </a:cubicBezTo>
                  <a:lnTo>
                    <a:pt x="691" y="8871"/>
                  </a:lnTo>
                  <a:cubicBezTo>
                    <a:pt x="275" y="9062"/>
                    <a:pt x="1" y="9490"/>
                    <a:pt x="1" y="9966"/>
                  </a:cubicBezTo>
                  <a:lnTo>
                    <a:pt x="1" y="10967"/>
                  </a:lnTo>
                  <a:cubicBezTo>
                    <a:pt x="1" y="11050"/>
                    <a:pt x="72" y="11133"/>
                    <a:pt x="156" y="11133"/>
                  </a:cubicBezTo>
                  <a:cubicBezTo>
                    <a:pt x="251" y="11133"/>
                    <a:pt x="322" y="11050"/>
                    <a:pt x="322" y="10967"/>
                  </a:cubicBezTo>
                  <a:lnTo>
                    <a:pt x="322" y="9966"/>
                  </a:lnTo>
                  <a:cubicBezTo>
                    <a:pt x="322" y="9859"/>
                    <a:pt x="334" y="9764"/>
                    <a:pt x="382" y="9657"/>
                  </a:cubicBezTo>
                  <a:lnTo>
                    <a:pt x="1203" y="10359"/>
                  </a:lnTo>
                  <a:cubicBezTo>
                    <a:pt x="1322" y="10455"/>
                    <a:pt x="1394" y="10609"/>
                    <a:pt x="1394" y="10752"/>
                  </a:cubicBezTo>
                  <a:lnTo>
                    <a:pt x="1394" y="10967"/>
                  </a:lnTo>
                  <a:cubicBezTo>
                    <a:pt x="1394" y="11050"/>
                    <a:pt x="1465" y="11133"/>
                    <a:pt x="1561" y="11133"/>
                  </a:cubicBezTo>
                  <a:cubicBezTo>
                    <a:pt x="1644" y="11133"/>
                    <a:pt x="1715" y="11050"/>
                    <a:pt x="1715" y="10967"/>
                  </a:cubicBezTo>
                  <a:lnTo>
                    <a:pt x="1715" y="10752"/>
                  </a:lnTo>
                  <a:cubicBezTo>
                    <a:pt x="1715" y="10502"/>
                    <a:pt x="1620" y="10264"/>
                    <a:pt x="1418" y="10097"/>
                  </a:cubicBezTo>
                  <a:lnTo>
                    <a:pt x="560" y="9359"/>
                  </a:lnTo>
                  <a:cubicBezTo>
                    <a:pt x="644" y="9252"/>
                    <a:pt x="787" y="9169"/>
                    <a:pt x="918" y="9121"/>
                  </a:cubicBezTo>
                  <a:lnTo>
                    <a:pt x="2382" y="8609"/>
                  </a:lnTo>
                  <a:lnTo>
                    <a:pt x="2894" y="9776"/>
                  </a:lnTo>
                  <a:cubicBezTo>
                    <a:pt x="2942" y="9883"/>
                    <a:pt x="3037" y="9943"/>
                    <a:pt x="3132" y="9966"/>
                  </a:cubicBezTo>
                  <a:cubicBezTo>
                    <a:pt x="3168" y="9966"/>
                    <a:pt x="3180" y="9978"/>
                    <a:pt x="3204" y="9978"/>
                  </a:cubicBezTo>
                  <a:cubicBezTo>
                    <a:pt x="3287" y="9978"/>
                    <a:pt x="3358" y="9955"/>
                    <a:pt x="3418" y="9907"/>
                  </a:cubicBezTo>
                  <a:lnTo>
                    <a:pt x="3585" y="9776"/>
                  </a:lnTo>
                  <a:lnTo>
                    <a:pt x="3608" y="9847"/>
                  </a:lnTo>
                  <a:cubicBezTo>
                    <a:pt x="3644" y="9943"/>
                    <a:pt x="3692" y="10014"/>
                    <a:pt x="3763" y="10074"/>
                  </a:cubicBezTo>
                  <a:lnTo>
                    <a:pt x="3608" y="10967"/>
                  </a:lnTo>
                  <a:cubicBezTo>
                    <a:pt x="3596" y="11050"/>
                    <a:pt x="3656" y="11145"/>
                    <a:pt x="3751" y="11157"/>
                  </a:cubicBezTo>
                  <a:lnTo>
                    <a:pt x="3775" y="11157"/>
                  </a:lnTo>
                  <a:cubicBezTo>
                    <a:pt x="3847" y="11157"/>
                    <a:pt x="3930" y="11098"/>
                    <a:pt x="3942" y="11026"/>
                  </a:cubicBezTo>
                  <a:lnTo>
                    <a:pt x="4073" y="10216"/>
                  </a:lnTo>
                  <a:lnTo>
                    <a:pt x="4323" y="10216"/>
                  </a:lnTo>
                  <a:lnTo>
                    <a:pt x="4466" y="11026"/>
                  </a:lnTo>
                  <a:cubicBezTo>
                    <a:pt x="4478" y="11098"/>
                    <a:pt x="4549" y="11157"/>
                    <a:pt x="4620" y="11157"/>
                  </a:cubicBezTo>
                  <a:lnTo>
                    <a:pt x="4656" y="11157"/>
                  </a:lnTo>
                  <a:cubicBezTo>
                    <a:pt x="4739" y="11145"/>
                    <a:pt x="4799" y="11050"/>
                    <a:pt x="4787" y="10967"/>
                  </a:cubicBezTo>
                  <a:lnTo>
                    <a:pt x="4644" y="10086"/>
                  </a:lnTo>
                  <a:cubicBezTo>
                    <a:pt x="4704" y="10026"/>
                    <a:pt x="4763" y="9955"/>
                    <a:pt x="4787" y="9859"/>
                  </a:cubicBezTo>
                  <a:lnTo>
                    <a:pt x="4823" y="9788"/>
                  </a:lnTo>
                  <a:lnTo>
                    <a:pt x="4978" y="9919"/>
                  </a:lnTo>
                  <a:cubicBezTo>
                    <a:pt x="5037" y="9966"/>
                    <a:pt x="5120" y="10002"/>
                    <a:pt x="5192" y="10002"/>
                  </a:cubicBezTo>
                  <a:cubicBezTo>
                    <a:pt x="5216" y="10002"/>
                    <a:pt x="5240" y="10002"/>
                    <a:pt x="5263" y="9978"/>
                  </a:cubicBezTo>
                  <a:cubicBezTo>
                    <a:pt x="5371" y="9955"/>
                    <a:pt x="5454" y="9895"/>
                    <a:pt x="5501" y="9788"/>
                  </a:cubicBezTo>
                  <a:lnTo>
                    <a:pt x="5752" y="9240"/>
                  </a:lnTo>
                  <a:cubicBezTo>
                    <a:pt x="5787" y="9145"/>
                    <a:pt x="5752" y="9062"/>
                    <a:pt x="5668" y="9026"/>
                  </a:cubicBezTo>
                  <a:cubicBezTo>
                    <a:pt x="5646" y="9020"/>
                    <a:pt x="5624" y="9017"/>
                    <a:pt x="5603" y="9017"/>
                  </a:cubicBezTo>
                  <a:cubicBezTo>
                    <a:pt x="5536" y="9017"/>
                    <a:pt x="5481" y="9048"/>
                    <a:pt x="5454" y="9121"/>
                  </a:cubicBezTo>
                  <a:lnTo>
                    <a:pt x="5204" y="9669"/>
                  </a:lnTo>
                  <a:lnTo>
                    <a:pt x="5180" y="9669"/>
                  </a:lnTo>
                  <a:lnTo>
                    <a:pt x="4442" y="9062"/>
                  </a:lnTo>
                  <a:lnTo>
                    <a:pt x="5418" y="8097"/>
                  </a:lnTo>
                  <a:lnTo>
                    <a:pt x="5430" y="8097"/>
                  </a:lnTo>
                  <a:lnTo>
                    <a:pt x="5752" y="8419"/>
                  </a:lnTo>
                  <a:lnTo>
                    <a:pt x="5728" y="8490"/>
                  </a:lnTo>
                  <a:cubicBezTo>
                    <a:pt x="5692" y="8585"/>
                    <a:pt x="5728" y="8669"/>
                    <a:pt x="5811" y="8704"/>
                  </a:cubicBezTo>
                  <a:cubicBezTo>
                    <a:pt x="5833" y="8711"/>
                    <a:pt x="5854" y="8714"/>
                    <a:pt x="5875" y="8714"/>
                  </a:cubicBezTo>
                  <a:cubicBezTo>
                    <a:pt x="5935" y="8714"/>
                    <a:pt x="5990" y="8689"/>
                    <a:pt x="6025" y="8645"/>
                  </a:cubicBezTo>
                  <a:lnTo>
                    <a:pt x="7478" y="9169"/>
                  </a:lnTo>
                  <a:cubicBezTo>
                    <a:pt x="7621" y="9204"/>
                    <a:pt x="7752" y="9300"/>
                    <a:pt x="7835" y="9407"/>
                  </a:cubicBezTo>
                  <a:lnTo>
                    <a:pt x="6978" y="10145"/>
                  </a:lnTo>
                  <a:cubicBezTo>
                    <a:pt x="6787" y="10312"/>
                    <a:pt x="6680" y="10550"/>
                    <a:pt x="6680" y="10800"/>
                  </a:cubicBezTo>
                  <a:lnTo>
                    <a:pt x="6680" y="11014"/>
                  </a:lnTo>
                  <a:cubicBezTo>
                    <a:pt x="6680" y="11098"/>
                    <a:pt x="6752" y="11169"/>
                    <a:pt x="6847" y="11169"/>
                  </a:cubicBezTo>
                  <a:cubicBezTo>
                    <a:pt x="6930" y="11169"/>
                    <a:pt x="7002" y="11098"/>
                    <a:pt x="7002" y="11014"/>
                  </a:cubicBezTo>
                  <a:lnTo>
                    <a:pt x="7002" y="10800"/>
                  </a:lnTo>
                  <a:cubicBezTo>
                    <a:pt x="7002" y="10657"/>
                    <a:pt x="7085" y="10502"/>
                    <a:pt x="7204" y="10395"/>
                  </a:cubicBezTo>
                  <a:lnTo>
                    <a:pt x="8014" y="9705"/>
                  </a:lnTo>
                  <a:cubicBezTo>
                    <a:pt x="8049" y="9800"/>
                    <a:pt x="8073" y="9907"/>
                    <a:pt x="8073" y="10014"/>
                  </a:cubicBezTo>
                  <a:lnTo>
                    <a:pt x="8073" y="11014"/>
                  </a:lnTo>
                  <a:cubicBezTo>
                    <a:pt x="8073" y="11098"/>
                    <a:pt x="8157" y="11169"/>
                    <a:pt x="8240" y="11169"/>
                  </a:cubicBezTo>
                  <a:cubicBezTo>
                    <a:pt x="8335" y="11169"/>
                    <a:pt x="8407" y="11098"/>
                    <a:pt x="8407" y="11014"/>
                  </a:cubicBezTo>
                  <a:lnTo>
                    <a:pt x="8407" y="10014"/>
                  </a:lnTo>
                  <a:cubicBezTo>
                    <a:pt x="8347" y="9443"/>
                    <a:pt x="8014" y="8990"/>
                    <a:pt x="7537" y="8823"/>
                  </a:cubicBezTo>
                  <a:lnTo>
                    <a:pt x="6085" y="8300"/>
                  </a:lnTo>
                  <a:cubicBezTo>
                    <a:pt x="6073" y="8264"/>
                    <a:pt x="6073" y="8252"/>
                    <a:pt x="6037" y="8228"/>
                  </a:cubicBezTo>
                  <a:lnTo>
                    <a:pt x="5632" y="7823"/>
                  </a:lnTo>
                  <a:cubicBezTo>
                    <a:pt x="5561" y="7752"/>
                    <a:pt x="5478" y="7716"/>
                    <a:pt x="5382" y="7716"/>
                  </a:cubicBezTo>
                  <a:lnTo>
                    <a:pt x="5382" y="7299"/>
                  </a:lnTo>
                  <a:cubicBezTo>
                    <a:pt x="6025" y="6930"/>
                    <a:pt x="6466" y="6287"/>
                    <a:pt x="6573" y="5537"/>
                  </a:cubicBezTo>
                  <a:lnTo>
                    <a:pt x="6692" y="5537"/>
                  </a:lnTo>
                  <a:cubicBezTo>
                    <a:pt x="7025" y="5537"/>
                    <a:pt x="7287" y="5263"/>
                    <a:pt x="7287" y="4942"/>
                  </a:cubicBezTo>
                  <a:cubicBezTo>
                    <a:pt x="7287" y="4692"/>
                    <a:pt x="7145" y="4490"/>
                    <a:pt x="6942" y="4382"/>
                  </a:cubicBezTo>
                  <a:lnTo>
                    <a:pt x="6942" y="3680"/>
                  </a:lnTo>
                  <a:lnTo>
                    <a:pt x="7942" y="2692"/>
                  </a:lnTo>
                  <a:cubicBezTo>
                    <a:pt x="8002" y="2632"/>
                    <a:pt x="8002" y="2549"/>
                    <a:pt x="7978" y="2489"/>
                  </a:cubicBezTo>
                  <a:lnTo>
                    <a:pt x="6930" y="751"/>
                  </a:lnTo>
                  <a:cubicBezTo>
                    <a:pt x="6918" y="727"/>
                    <a:pt x="6871" y="691"/>
                    <a:pt x="6823" y="680"/>
                  </a:cubicBezTo>
                  <a:lnTo>
                    <a:pt x="422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7" name="Google Shape;2187;p45"/>
          <p:cNvGrpSpPr/>
          <p:nvPr/>
        </p:nvGrpSpPr>
        <p:grpSpPr>
          <a:xfrm>
            <a:off x="6702211" y="3782599"/>
            <a:ext cx="270104" cy="361754"/>
            <a:chOff x="6702211" y="3782599"/>
            <a:chExt cx="270104" cy="361754"/>
          </a:xfrm>
        </p:grpSpPr>
        <p:sp>
          <p:nvSpPr>
            <p:cNvPr id="2188" name="Google Shape;2188;p45"/>
            <p:cNvSpPr/>
            <p:nvPr/>
          </p:nvSpPr>
          <p:spPr>
            <a:xfrm>
              <a:off x="6798011" y="3907070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45"/>
            <p:cNvSpPr/>
            <p:nvPr/>
          </p:nvSpPr>
          <p:spPr>
            <a:xfrm>
              <a:off x="6865933" y="3907070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5"/>
            <p:cNvSpPr/>
            <p:nvPr/>
          </p:nvSpPr>
          <p:spPr>
            <a:xfrm>
              <a:off x="6814231" y="3946765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5"/>
            <p:cNvSpPr/>
            <p:nvPr/>
          </p:nvSpPr>
          <p:spPr>
            <a:xfrm>
              <a:off x="6702211" y="3782599"/>
              <a:ext cx="270104" cy="361754"/>
            </a:xfrm>
            <a:custGeom>
              <a:rect b="b" l="l" r="r" t="t"/>
              <a:pathLst>
                <a:path extrusionOk="0" h="11419" w="8526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5"/>
            <p:cNvSpPr/>
            <p:nvPr/>
          </p:nvSpPr>
          <p:spPr>
            <a:xfrm>
              <a:off x="6785941" y="3884229"/>
              <a:ext cx="29082" cy="16442"/>
            </a:xfrm>
            <a:custGeom>
              <a:rect b="b" l="l" r="r" t="t"/>
              <a:pathLst>
                <a:path extrusionOk="0" h="519" w="918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3" name="Google Shape;2193;p45"/>
          <p:cNvGrpSpPr/>
          <p:nvPr/>
        </p:nvGrpSpPr>
        <p:grpSpPr>
          <a:xfrm>
            <a:off x="3516886" y="3438727"/>
            <a:ext cx="391854" cy="269922"/>
            <a:chOff x="3516850" y="3406526"/>
            <a:chExt cx="369674" cy="254644"/>
          </a:xfrm>
        </p:grpSpPr>
        <p:sp>
          <p:nvSpPr>
            <p:cNvPr id="2194" name="Google Shape;2194;p45"/>
            <p:cNvSpPr/>
            <p:nvPr/>
          </p:nvSpPr>
          <p:spPr>
            <a:xfrm>
              <a:off x="3570421" y="3564577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5"/>
            <p:cNvSpPr/>
            <p:nvPr/>
          </p:nvSpPr>
          <p:spPr>
            <a:xfrm>
              <a:off x="3516850" y="3406526"/>
              <a:ext cx="184473" cy="253503"/>
            </a:xfrm>
            <a:custGeom>
              <a:rect b="b" l="l" r="r" t="t"/>
              <a:pathLst>
                <a:path extrusionOk="0" h="8002" w="5823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5"/>
            <p:cNvSpPr/>
            <p:nvPr/>
          </p:nvSpPr>
          <p:spPr>
            <a:xfrm>
              <a:off x="3768073" y="3480087"/>
              <a:ext cx="11341" cy="37731"/>
            </a:xfrm>
            <a:custGeom>
              <a:rect b="b" l="l" r="r" t="t"/>
              <a:pathLst>
                <a:path extrusionOk="0" h="1191" w="358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5"/>
            <p:cNvSpPr/>
            <p:nvPr/>
          </p:nvSpPr>
          <p:spPr>
            <a:xfrm>
              <a:off x="3705061" y="3407286"/>
              <a:ext cx="181463" cy="253884"/>
            </a:xfrm>
            <a:custGeom>
              <a:rect b="b" l="l" r="r" t="t"/>
              <a:pathLst>
                <a:path extrusionOk="0" h="8014" w="5728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8" name="Google Shape;2198;p45"/>
          <p:cNvGrpSpPr/>
          <p:nvPr/>
        </p:nvGrpSpPr>
        <p:grpSpPr>
          <a:xfrm>
            <a:off x="1310655" y="3360527"/>
            <a:ext cx="306314" cy="347403"/>
            <a:chOff x="1310655" y="3360527"/>
            <a:chExt cx="306314" cy="347403"/>
          </a:xfrm>
        </p:grpSpPr>
        <p:sp>
          <p:nvSpPr>
            <p:cNvPr id="2199" name="Google Shape;2199;p45"/>
            <p:cNvSpPr/>
            <p:nvPr/>
          </p:nvSpPr>
          <p:spPr>
            <a:xfrm>
              <a:off x="1440416" y="3531630"/>
              <a:ext cx="151652" cy="176299"/>
            </a:xfrm>
            <a:custGeom>
              <a:rect b="b" l="l" r="r" t="t"/>
              <a:pathLst>
                <a:path extrusionOk="0" h="5565" w="4787">
                  <a:moveTo>
                    <a:pt x="1851" y="0"/>
                  </a:moveTo>
                  <a:cubicBezTo>
                    <a:pt x="1838" y="0"/>
                    <a:pt x="1824" y="2"/>
                    <a:pt x="1810" y="4"/>
                  </a:cubicBezTo>
                  <a:cubicBezTo>
                    <a:pt x="1751" y="28"/>
                    <a:pt x="1715" y="52"/>
                    <a:pt x="1691" y="112"/>
                  </a:cubicBezTo>
                  <a:lnTo>
                    <a:pt x="1275" y="1255"/>
                  </a:lnTo>
                  <a:cubicBezTo>
                    <a:pt x="429" y="1767"/>
                    <a:pt x="1" y="2731"/>
                    <a:pt x="191" y="3695"/>
                  </a:cubicBezTo>
                  <a:cubicBezTo>
                    <a:pt x="310" y="4314"/>
                    <a:pt x="667" y="4826"/>
                    <a:pt x="1179" y="5172"/>
                  </a:cubicBezTo>
                  <a:cubicBezTo>
                    <a:pt x="1560" y="5422"/>
                    <a:pt x="2013" y="5565"/>
                    <a:pt x="2453" y="5565"/>
                  </a:cubicBezTo>
                  <a:cubicBezTo>
                    <a:pt x="2608" y="5565"/>
                    <a:pt x="2751" y="5541"/>
                    <a:pt x="2918" y="5517"/>
                  </a:cubicBezTo>
                  <a:cubicBezTo>
                    <a:pt x="3799" y="5338"/>
                    <a:pt x="4489" y="4672"/>
                    <a:pt x="4715" y="3803"/>
                  </a:cubicBezTo>
                  <a:cubicBezTo>
                    <a:pt x="4727" y="3719"/>
                    <a:pt x="4692" y="3624"/>
                    <a:pt x="4596" y="3612"/>
                  </a:cubicBezTo>
                  <a:cubicBezTo>
                    <a:pt x="4586" y="3611"/>
                    <a:pt x="4576" y="3610"/>
                    <a:pt x="4565" y="3610"/>
                  </a:cubicBezTo>
                  <a:cubicBezTo>
                    <a:pt x="4491" y="3610"/>
                    <a:pt x="4416" y="3648"/>
                    <a:pt x="4406" y="3731"/>
                  </a:cubicBezTo>
                  <a:cubicBezTo>
                    <a:pt x="4215" y="4469"/>
                    <a:pt x="3620" y="5053"/>
                    <a:pt x="2858" y="5207"/>
                  </a:cubicBezTo>
                  <a:cubicBezTo>
                    <a:pt x="2728" y="5231"/>
                    <a:pt x="2597" y="5243"/>
                    <a:pt x="2468" y="5243"/>
                  </a:cubicBezTo>
                  <a:cubicBezTo>
                    <a:pt x="2075" y="5243"/>
                    <a:pt x="1692" y="5134"/>
                    <a:pt x="1370" y="4910"/>
                  </a:cubicBezTo>
                  <a:cubicBezTo>
                    <a:pt x="917" y="4612"/>
                    <a:pt x="620" y="4160"/>
                    <a:pt x="524" y="3636"/>
                  </a:cubicBezTo>
                  <a:cubicBezTo>
                    <a:pt x="346" y="2790"/>
                    <a:pt x="739" y="1933"/>
                    <a:pt x="1501" y="1517"/>
                  </a:cubicBezTo>
                  <a:cubicBezTo>
                    <a:pt x="1537" y="1493"/>
                    <a:pt x="1560" y="1469"/>
                    <a:pt x="1572" y="1421"/>
                  </a:cubicBezTo>
                  <a:lnTo>
                    <a:pt x="1918" y="469"/>
                  </a:lnTo>
                  <a:lnTo>
                    <a:pt x="2608" y="1219"/>
                  </a:lnTo>
                  <a:cubicBezTo>
                    <a:pt x="2632" y="1243"/>
                    <a:pt x="2668" y="1255"/>
                    <a:pt x="2703" y="1255"/>
                  </a:cubicBezTo>
                  <a:cubicBezTo>
                    <a:pt x="3572" y="1362"/>
                    <a:pt x="4275" y="2005"/>
                    <a:pt x="4430" y="2850"/>
                  </a:cubicBezTo>
                  <a:cubicBezTo>
                    <a:pt x="4454" y="2945"/>
                    <a:pt x="4465" y="3041"/>
                    <a:pt x="4465" y="3136"/>
                  </a:cubicBezTo>
                  <a:cubicBezTo>
                    <a:pt x="4465" y="3209"/>
                    <a:pt x="4521" y="3283"/>
                    <a:pt x="4599" y="3283"/>
                  </a:cubicBezTo>
                  <a:cubicBezTo>
                    <a:pt x="4610" y="3283"/>
                    <a:pt x="4621" y="3281"/>
                    <a:pt x="4632" y="3279"/>
                  </a:cubicBezTo>
                  <a:cubicBezTo>
                    <a:pt x="4715" y="3279"/>
                    <a:pt x="4787" y="3207"/>
                    <a:pt x="4775" y="3124"/>
                  </a:cubicBezTo>
                  <a:cubicBezTo>
                    <a:pt x="4775" y="3017"/>
                    <a:pt x="4763" y="2898"/>
                    <a:pt x="4727" y="2790"/>
                  </a:cubicBezTo>
                  <a:cubicBezTo>
                    <a:pt x="4537" y="1826"/>
                    <a:pt x="3763" y="1100"/>
                    <a:pt x="2787" y="945"/>
                  </a:cubicBezTo>
                  <a:lnTo>
                    <a:pt x="1965" y="52"/>
                  </a:lnTo>
                  <a:cubicBezTo>
                    <a:pt x="1929" y="16"/>
                    <a:pt x="1892" y="0"/>
                    <a:pt x="18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45"/>
            <p:cNvSpPr/>
            <p:nvPr/>
          </p:nvSpPr>
          <p:spPr>
            <a:xfrm>
              <a:off x="1486447" y="3589478"/>
              <a:ext cx="64152" cy="75842"/>
            </a:xfrm>
            <a:custGeom>
              <a:rect b="b" l="l" r="r" t="t"/>
              <a:pathLst>
                <a:path extrusionOk="0" h="2394" w="2025">
                  <a:moveTo>
                    <a:pt x="1691" y="1179"/>
                  </a:moveTo>
                  <a:lnTo>
                    <a:pt x="1691" y="2084"/>
                  </a:lnTo>
                  <a:lnTo>
                    <a:pt x="298" y="2084"/>
                  </a:lnTo>
                  <a:lnTo>
                    <a:pt x="298" y="1179"/>
                  </a:lnTo>
                  <a:close/>
                  <a:moveTo>
                    <a:pt x="1012" y="0"/>
                  </a:moveTo>
                  <a:cubicBezTo>
                    <a:pt x="715" y="0"/>
                    <a:pt x="476" y="238"/>
                    <a:pt x="476" y="536"/>
                  </a:cubicBezTo>
                  <a:lnTo>
                    <a:pt x="476" y="845"/>
                  </a:lnTo>
                  <a:lnTo>
                    <a:pt x="167" y="845"/>
                  </a:lnTo>
                  <a:cubicBezTo>
                    <a:pt x="84" y="845"/>
                    <a:pt x="0" y="917"/>
                    <a:pt x="0" y="1012"/>
                  </a:cubicBezTo>
                  <a:lnTo>
                    <a:pt x="0" y="2227"/>
                  </a:lnTo>
                  <a:cubicBezTo>
                    <a:pt x="0" y="2322"/>
                    <a:pt x="84" y="2393"/>
                    <a:pt x="167" y="2393"/>
                  </a:cubicBezTo>
                  <a:lnTo>
                    <a:pt x="1869" y="2393"/>
                  </a:lnTo>
                  <a:cubicBezTo>
                    <a:pt x="1953" y="2393"/>
                    <a:pt x="2024" y="2322"/>
                    <a:pt x="2024" y="2227"/>
                  </a:cubicBezTo>
                  <a:lnTo>
                    <a:pt x="2024" y="1012"/>
                  </a:lnTo>
                  <a:cubicBezTo>
                    <a:pt x="2012" y="917"/>
                    <a:pt x="1941" y="845"/>
                    <a:pt x="1846" y="845"/>
                  </a:cubicBezTo>
                  <a:lnTo>
                    <a:pt x="774" y="845"/>
                  </a:lnTo>
                  <a:lnTo>
                    <a:pt x="774" y="536"/>
                  </a:lnTo>
                  <a:cubicBezTo>
                    <a:pt x="774" y="417"/>
                    <a:pt x="881" y="310"/>
                    <a:pt x="1000" y="310"/>
                  </a:cubicBezTo>
                  <a:cubicBezTo>
                    <a:pt x="1119" y="310"/>
                    <a:pt x="1227" y="417"/>
                    <a:pt x="1227" y="536"/>
                  </a:cubicBezTo>
                  <a:cubicBezTo>
                    <a:pt x="1227" y="619"/>
                    <a:pt x="1298" y="703"/>
                    <a:pt x="1393" y="703"/>
                  </a:cubicBezTo>
                  <a:cubicBezTo>
                    <a:pt x="1477" y="703"/>
                    <a:pt x="1548" y="619"/>
                    <a:pt x="1548" y="536"/>
                  </a:cubicBezTo>
                  <a:cubicBezTo>
                    <a:pt x="1548" y="238"/>
                    <a:pt x="1310" y="0"/>
                    <a:pt x="10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45"/>
            <p:cNvSpPr/>
            <p:nvPr/>
          </p:nvSpPr>
          <p:spPr>
            <a:xfrm>
              <a:off x="1310655" y="3360527"/>
              <a:ext cx="306314" cy="334572"/>
            </a:xfrm>
            <a:custGeom>
              <a:rect b="b" l="l" r="r" t="t"/>
              <a:pathLst>
                <a:path extrusionOk="0" h="10561" w="9669">
                  <a:moveTo>
                    <a:pt x="2430" y="7941"/>
                  </a:moveTo>
                  <a:lnTo>
                    <a:pt x="3120" y="8644"/>
                  </a:lnTo>
                  <a:lnTo>
                    <a:pt x="2989" y="8775"/>
                  </a:lnTo>
                  <a:lnTo>
                    <a:pt x="2656" y="8430"/>
                  </a:lnTo>
                  <a:cubicBezTo>
                    <a:pt x="2626" y="8400"/>
                    <a:pt x="2585" y="8385"/>
                    <a:pt x="2543" y="8385"/>
                  </a:cubicBezTo>
                  <a:cubicBezTo>
                    <a:pt x="2501" y="8385"/>
                    <a:pt x="2459" y="8400"/>
                    <a:pt x="2430" y="8430"/>
                  </a:cubicBezTo>
                  <a:lnTo>
                    <a:pt x="2073" y="8787"/>
                  </a:lnTo>
                  <a:cubicBezTo>
                    <a:pt x="2037" y="8823"/>
                    <a:pt x="2025" y="8858"/>
                    <a:pt x="2025" y="8906"/>
                  </a:cubicBezTo>
                  <a:cubicBezTo>
                    <a:pt x="2025" y="8953"/>
                    <a:pt x="2037" y="9001"/>
                    <a:pt x="2073" y="9025"/>
                  </a:cubicBezTo>
                  <a:lnTo>
                    <a:pt x="2418" y="9370"/>
                  </a:lnTo>
                  <a:lnTo>
                    <a:pt x="2275" y="9501"/>
                  </a:lnTo>
                  <a:lnTo>
                    <a:pt x="1942" y="9156"/>
                  </a:lnTo>
                  <a:cubicBezTo>
                    <a:pt x="1912" y="9126"/>
                    <a:pt x="1870" y="9111"/>
                    <a:pt x="1828" y="9111"/>
                  </a:cubicBezTo>
                  <a:cubicBezTo>
                    <a:pt x="1787" y="9111"/>
                    <a:pt x="1745" y="9126"/>
                    <a:pt x="1715" y="9156"/>
                  </a:cubicBezTo>
                  <a:lnTo>
                    <a:pt x="1358" y="9513"/>
                  </a:lnTo>
                  <a:cubicBezTo>
                    <a:pt x="1322" y="9549"/>
                    <a:pt x="1311" y="9585"/>
                    <a:pt x="1311" y="9632"/>
                  </a:cubicBezTo>
                  <a:cubicBezTo>
                    <a:pt x="1311" y="9680"/>
                    <a:pt x="1322" y="9727"/>
                    <a:pt x="1358" y="9751"/>
                  </a:cubicBezTo>
                  <a:lnTo>
                    <a:pt x="1703" y="10096"/>
                  </a:lnTo>
                  <a:lnTo>
                    <a:pt x="1584" y="10192"/>
                  </a:lnTo>
                  <a:lnTo>
                    <a:pt x="882" y="9489"/>
                  </a:lnTo>
                  <a:lnTo>
                    <a:pt x="2430" y="7941"/>
                  </a:lnTo>
                  <a:close/>
                  <a:moveTo>
                    <a:pt x="6496" y="1"/>
                  </a:moveTo>
                  <a:cubicBezTo>
                    <a:pt x="5951" y="1"/>
                    <a:pt x="5469" y="199"/>
                    <a:pt x="5121" y="548"/>
                  </a:cubicBezTo>
                  <a:cubicBezTo>
                    <a:pt x="4704" y="964"/>
                    <a:pt x="4513" y="1572"/>
                    <a:pt x="4597" y="2238"/>
                  </a:cubicBezTo>
                  <a:cubicBezTo>
                    <a:pt x="4656" y="2727"/>
                    <a:pt x="4871" y="3227"/>
                    <a:pt x="5180" y="3655"/>
                  </a:cubicBezTo>
                  <a:lnTo>
                    <a:pt x="3501" y="5334"/>
                  </a:lnTo>
                  <a:cubicBezTo>
                    <a:pt x="3442" y="5394"/>
                    <a:pt x="3442" y="5501"/>
                    <a:pt x="3501" y="5560"/>
                  </a:cubicBezTo>
                  <a:cubicBezTo>
                    <a:pt x="3525" y="5584"/>
                    <a:pt x="3573" y="5608"/>
                    <a:pt x="3620" y="5608"/>
                  </a:cubicBezTo>
                  <a:cubicBezTo>
                    <a:pt x="3668" y="5608"/>
                    <a:pt x="3704" y="5584"/>
                    <a:pt x="3739" y="5560"/>
                  </a:cubicBezTo>
                  <a:lnTo>
                    <a:pt x="5406" y="3893"/>
                  </a:lnTo>
                  <a:cubicBezTo>
                    <a:pt x="5454" y="3953"/>
                    <a:pt x="5502" y="4000"/>
                    <a:pt x="5549" y="4060"/>
                  </a:cubicBezTo>
                  <a:cubicBezTo>
                    <a:pt x="5609" y="4120"/>
                    <a:pt x="5656" y="4155"/>
                    <a:pt x="5716" y="4203"/>
                  </a:cubicBezTo>
                  <a:lnTo>
                    <a:pt x="2334" y="7584"/>
                  </a:lnTo>
                  <a:lnTo>
                    <a:pt x="691" y="9239"/>
                  </a:lnTo>
                  <a:lnTo>
                    <a:pt x="370" y="8918"/>
                  </a:lnTo>
                  <a:lnTo>
                    <a:pt x="3299" y="5989"/>
                  </a:lnTo>
                  <a:cubicBezTo>
                    <a:pt x="3358" y="5929"/>
                    <a:pt x="3358" y="5822"/>
                    <a:pt x="3299" y="5763"/>
                  </a:cubicBezTo>
                  <a:cubicBezTo>
                    <a:pt x="3275" y="5733"/>
                    <a:pt x="3236" y="5718"/>
                    <a:pt x="3196" y="5718"/>
                  </a:cubicBezTo>
                  <a:cubicBezTo>
                    <a:pt x="3156" y="5718"/>
                    <a:pt x="3114" y="5733"/>
                    <a:pt x="3085" y="5763"/>
                  </a:cubicBezTo>
                  <a:lnTo>
                    <a:pt x="48" y="8799"/>
                  </a:lnTo>
                  <a:cubicBezTo>
                    <a:pt x="13" y="8834"/>
                    <a:pt x="1" y="8882"/>
                    <a:pt x="1" y="8918"/>
                  </a:cubicBezTo>
                  <a:cubicBezTo>
                    <a:pt x="1" y="8965"/>
                    <a:pt x="13" y="9013"/>
                    <a:pt x="48" y="9037"/>
                  </a:cubicBezTo>
                  <a:lnTo>
                    <a:pt x="596" y="9585"/>
                  </a:lnTo>
                  <a:lnTo>
                    <a:pt x="1513" y="10513"/>
                  </a:lnTo>
                  <a:cubicBezTo>
                    <a:pt x="1549" y="10549"/>
                    <a:pt x="1596" y="10561"/>
                    <a:pt x="1632" y="10561"/>
                  </a:cubicBezTo>
                  <a:cubicBezTo>
                    <a:pt x="1680" y="10561"/>
                    <a:pt x="1727" y="10537"/>
                    <a:pt x="1763" y="10513"/>
                  </a:cubicBezTo>
                  <a:lnTo>
                    <a:pt x="2108" y="10156"/>
                  </a:lnTo>
                  <a:cubicBezTo>
                    <a:pt x="2144" y="10120"/>
                    <a:pt x="2156" y="10085"/>
                    <a:pt x="2156" y="10037"/>
                  </a:cubicBezTo>
                  <a:cubicBezTo>
                    <a:pt x="2156" y="9989"/>
                    <a:pt x="2144" y="9954"/>
                    <a:pt x="2108" y="9918"/>
                  </a:cubicBezTo>
                  <a:lnTo>
                    <a:pt x="1775" y="9573"/>
                  </a:lnTo>
                  <a:lnTo>
                    <a:pt x="1906" y="9442"/>
                  </a:lnTo>
                  <a:lnTo>
                    <a:pt x="2251" y="9787"/>
                  </a:lnTo>
                  <a:cubicBezTo>
                    <a:pt x="2281" y="9817"/>
                    <a:pt x="2320" y="9832"/>
                    <a:pt x="2358" y="9832"/>
                  </a:cubicBezTo>
                  <a:cubicBezTo>
                    <a:pt x="2397" y="9832"/>
                    <a:pt x="2436" y="9817"/>
                    <a:pt x="2465" y="9787"/>
                  </a:cubicBezTo>
                  <a:lnTo>
                    <a:pt x="2823" y="9430"/>
                  </a:lnTo>
                  <a:cubicBezTo>
                    <a:pt x="2858" y="9394"/>
                    <a:pt x="2870" y="9358"/>
                    <a:pt x="2870" y="9311"/>
                  </a:cubicBezTo>
                  <a:cubicBezTo>
                    <a:pt x="2870" y="9263"/>
                    <a:pt x="2858" y="9215"/>
                    <a:pt x="2823" y="9192"/>
                  </a:cubicBezTo>
                  <a:lnTo>
                    <a:pt x="2489" y="8846"/>
                  </a:lnTo>
                  <a:lnTo>
                    <a:pt x="2620" y="8715"/>
                  </a:lnTo>
                  <a:lnTo>
                    <a:pt x="2966" y="9061"/>
                  </a:lnTo>
                  <a:cubicBezTo>
                    <a:pt x="2995" y="9090"/>
                    <a:pt x="3034" y="9105"/>
                    <a:pt x="3073" y="9105"/>
                  </a:cubicBezTo>
                  <a:cubicBezTo>
                    <a:pt x="3111" y="9105"/>
                    <a:pt x="3150" y="9090"/>
                    <a:pt x="3180" y="9061"/>
                  </a:cubicBezTo>
                  <a:lnTo>
                    <a:pt x="3537" y="8703"/>
                  </a:lnTo>
                  <a:cubicBezTo>
                    <a:pt x="3597" y="8644"/>
                    <a:pt x="3597" y="8537"/>
                    <a:pt x="3537" y="8477"/>
                  </a:cubicBezTo>
                  <a:lnTo>
                    <a:pt x="2727" y="7656"/>
                  </a:lnTo>
                  <a:lnTo>
                    <a:pt x="6014" y="4370"/>
                  </a:lnTo>
                  <a:cubicBezTo>
                    <a:pt x="6549" y="4751"/>
                    <a:pt x="7168" y="4977"/>
                    <a:pt x="7752" y="4977"/>
                  </a:cubicBezTo>
                  <a:cubicBezTo>
                    <a:pt x="8026" y="4977"/>
                    <a:pt x="8276" y="4929"/>
                    <a:pt x="8514" y="4846"/>
                  </a:cubicBezTo>
                  <a:cubicBezTo>
                    <a:pt x="8597" y="4810"/>
                    <a:pt x="8633" y="4727"/>
                    <a:pt x="8597" y="4632"/>
                  </a:cubicBezTo>
                  <a:cubicBezTo>
                    <a:pt x="8580" y="4570"/>
                    <a:pt x="8523" y="4534"/>
                    <a:pt x="8461" y="4534"/>
                  </a:cubicBezTo>
                  <a:cubicBezTo>
                    <a:pt x="8439" y="4534"/>
                    <a:pt x="8417" y="4539"/>
                    <a:pt x="8395" y="4548"/>
                  </a:cubicBezTo>
                  <a:cubicBezTo>
                    <a:pt x="8192" y="4625"/>
                    <a:pt x="7973" y="4662"/>
                    <a:pt x="7746" y="4662"/>
                  </a:cubicBezTo>
                  <a:cubicBezTo>
                    <a:pt x="7093" y="4662"/>
                    <a:pt x="6380" y="4355"/>
                    <a:pt x="5823" y="3798"/>
                  </a:cubicBezTo>
                  <a:cubicBezTo>
                    <a:pt x="4847" y="2834"/>
                    <a:pt x="4668" y="1453"/>
                    <a:pt x="5406" y="726"/>
                  </a:cubicBezTo>
                  <a:cubicBezTo>
                    <a:pt x="5707" y="421"/>
                    <a:pt x="6119" y="272"/>
                    <a:pt x="6568" y="272"/>
                  </a:cubicBezTo>
                  <a:cubicBezTo>
                    <a:pt x="7204" y="272"/>
                    <a:pt x="7913" y="571"/>
                    <a:pt x="8478" y="1143"/>
                  </a:cubicBezTo>
                  <a:cubicBezTo>
                    <a:pt x="9454" y="2107"/>
                    <a:pt x="9633" y="3489"/>
                    <a:pt x="8895" y="4215"/>
                  </a:cubicBezTo>
                  <a:lnTo>
                    <a:pt x="8883" y="4239"/>
                  </a:lnTo>
                  <a:cubicBezTo>
                    <a:pt x="8823" y="4298"/>
                    <a:pt x="8823" y="4393"/>
                    <a:pt x="8883" y="4453"/>
                  </a:cubicBezTo>
                  <a:cubicBezTo>
                    <a:pt x="8913" y="4483"/>
                    <a:pt x="8954" y="4498"/>
                    <a:pt x="8996" y="4498"/>
                  </a:cubicBezTo>
                  <a:cubicBezTo>
                    <a:pt x="9038" y="4498"/>
                    <a:pt x="9079" y="4483"/>
                    <a:pt x="9109" y="4453"/>
                  </a:cubicBezTo>
                  <a:lnTo>
                    <a:pt x="9121" y="4441"/>
                  </a:lnTo>
                  <a:cubicBezTo>
                    <a:pt x="9502" y="4072"/>
                    <a:pt x="9669" y="3465"/>
                    <a:pt x="9585" y="2786"/>
                  </a:cubicBezTo>
                  <a:cubicBezTo>
                    <a:pt x="9502" y="2131"/>
                    <a:pt x="9169" y="1476"/>
                    <a:pt x="8645" y="964"/>
                  </a:cubicBezTo>
                  <a:cubicBezTo>
                    <a:pt x="8133" y="441"/>
                    <a:pt x="7478" y="95"/>
                    <a:pt x="6823" y="24"/>
                  </a:cubicBezTo>
                  <a:cubicBezTo>
                    <a:pt x="6712" y="8"/>
                    <a:pt x="6603" y="1"/>
                    <a:pt x="64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5"/>
            <p:cNvSpPr/>
            <p:nvPr/>
          </p:nvSpPr>
          <p:spPr>
            <a:xfrm>
              <a:off x="1474377" y="3380453"/>
              <a:ext cx="122221" cy="118895"/>
            </a:xfrm>
            <a:custGeom>
              <a:rect b="b" l="l" r="r" t="t"/>
              <a:pathLst>
                <a:path extrusionOk="0" h="3753" w="3858">
                  <a:moveTo>
                    <a:pt x="1488" y="312"/>
                  </a:moveTo>
                  <a:cubicBezTo>
                    <a:pt x="1953" y="312"/>
                    <a:pt x="2453" y="526"/>
                    <a:pt x="2858" y="943"/>
                  </a:cubicBezTo>
                  <a:cubicBezTo>
                    <a:pt x="3536" y="1621"/>
                    <a:pt x="3691" y="2609"/>
                    <a:pt x="3167" y="3133"/>
                  </a:cubicBezTo>
                  <a:cubicBezTo>
                    <a:pt x="2965" y="3336"/>
                    <a:pt x="2667" y="3443"/>
                    <a:pt x="2346" y="3443"/>
                  </a:cubicBezTo>
                  <a:cubicBezTo>
                    <a:pt x="1881" y="3443"/>
                    <a:pt x="1381" y="3229"/>
                    <a:pt x="976" y="2812"/>
                  </a:cubicBezTo>
                  <a:cubicBezTo>
                    <a:pt x="631" y="2479"/>
                    <a:pt x="429" y="2050"/>
                    <a:pt x="369" y="1645"/>
                  </a:cubicBezTo>
                  <a:cubicBezTo>
                    <a:pt x="322" y="1240"/>
                    <a:pt x="429" y="883"/>
                    <a:pt x="667" y="633"/>
                  </a:cubicBezTo>
                  <a:cubicBezTo>
                    <a:pt x="869" y="419"/>
                    <a:pt x="1167" y="312"/>
                    <a:pt x="1488" y="312"/>
                  </a:cubicBezTo>
                  <a:close/>
                  <a:moveTo>
                    <a:pt x="1518" y="1"/>
                  </a:moveTo>
                  <a:cubicBezTo>
                    <a:pt x="1106" y="1"/>
                    <a:pt x="738" y="143"/>
                    <a:pt x="465" y="407"/>
                  </a:cubicBezTo>
                  <a:cubicBezTo>
                    <a:pt x="143" y="716"/>
                    <a:pt x="0" y="1181"/>
                    <a:pt x="72" y="1681"/>
                  </a:cubicBezTo>
                  <a:cubicBezTo>
                    <a:pt x="131" y="2181"/>
                    <a:pt x="381" y="2657"/>
                    <a:pt x="774" y="3038"/>
                  </a:cubicBezTo>
                  <a:cubicBezTo>
                    <a:pt x="1227" y="3502"/>
                    <a:pt x="1822" y="3752"/>
                    <a:pt x="2358" y="3752"/>
                  </a:cubicBezTo>
                  <a:cubicBezTo>
                    <a:pt x="2762" y="3752"/>
                    <a:pt x="3132" y="3622"/>
                    <a:pt x="3405" y="3348"/>
                  </a:cubicBezTo>
                  <a:cubicBezTo>
                    <a:pt x="3703" y="3038"/>
                    <a:pt x="3858" y="2574"/>
                    <a:pt x="3798" y="2074"/>
                  </a:cubicBezTo>
                  <a:cubicBezTo>
                    <a:pt x="3739" y="1586"/>
                    <a:pt x="3477" y="1109"/>
                    <a:pt x="3096" y="716"/>
                  </a:cubicBezTo>
                  <a:cubicBezTo>
                    <a:pt x="2703" y="335"/>
                    <a:pt x="2215" y="73"/>
                    <a:pt x="1738" y="14"/>
                  </a:cubicBezTo>
                  <a:cubicBezTo>
                    <a:pt x="1664" y="5"/>
                    <a:pt x="1590" y="1"/>
                    <a:pt x="1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5"/>
            <p:cNvSpPr/>
            <p:nvPr/>
          </p:nvSpPr>
          <p:spPr>
            <a:xfrm>
              <a:off x="1510207" y="3632848"/>
              <a:ext cx="15492" cy="17741"/>
            </a:xfrm>
            <a:custGeom>
              <a:rect b="b" l="l" r="r" t="t"/>
              <a:pathLst>
                <a:path extrusionOk="0" h="560" w="489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27"/>
                    <a:pt x="24" y="262"/>
                    <a:pt x="72" y="298"/>
                  </a:cubicBezTo>
                  <a:lnTo>
                    <a:pt x="72" y="405"/>
                  </a:lnTo>
                  <a:cubicBezTo>
                    <a:pt x="72" y="488"/>
                    <a:pt x="143" y="560"/>
                    <a:pt x="238" y="560"/>
                  </a:cubicBezTo>
                  <a:cubicBezTo>
                    <a:pt x="322" y="560"/>
                    <a:pt x="393" y="488"/>
                    <a:pt x="393" y="405"/>
                  </a:cubicBezTo>
                  <a:lnTo>
                    <a:pt x="393" y="298"/>
                  </a:lnTo>
                  <a:cubicBezTo>
                    <a:pt x="441" y="262"/>
                    <a:pt x="477" y="227"/>
                    <a:pt x="477" y="167"/>
                  </a:cubicBezTo>
                  <a:cubicBezTo>
                    <a:pt x="488" y="72"/>
                    <a:pt x="417" y="0"/>
                    <a:pt x="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4" name="Google Shape;2204;p45"/>
          <p:cNvGrpSpPr/>
          <p:nvPr/>
        </p:nvGrpSpPr>
        <p:grpSpPr>
          <a:xfrm>
            <a:off x="3119678" y="3360146"/>
            <a:ext cx="269343" cy="348543"/>
            <a:chOff x="3119678" y="3360146"/>
            <a:chExt cx="269343" cy="348543"/>
          </a:xfrm>
        </p:grpSpPr>
        <p:sp>
          <p:nvSpPr>
            <p:cNvPr id="2205" name="Google Shape;2205;p45"/>
            <p:cNvSpPr/>
            <p:nvPr/>
          </p:nvSpPr>
          <p:spPr>
            <a:xfrm>
              <a:off x="3268289" y="3498271"/>
              <a:ext cx="43782" cy="46728"/>
            </a:xfrm>
            <a:custGeom>
              <a:rect b="b" l="l" r="r" t="t"/>
              <a:pathLst>
                <a:path extrusionOk="0" h="1475" w="1382">
                  <a:moveTo>
                    <a:pt x="196" y="0"/>
                  </a:moveTo>
                  <a:cubicBezTo>
                    <a:pt x="137" y="0"/>
                    <a:pt x="81" y="35"/>
                    <a:pt x="48" y="93"/>
                  </a:cubicBezTo>
                  <a:cubicBezTo>
                    <a:pt x="0" y="164"/>
                    <a:pt x="36" y="272"/>
                    <a:pt x="119" y="319"/>
                  </a:cubicBezTo>
                  <a:cubicBezTo>
                    <a:pt x="584" y="557"/>
                    <a:pt x="905" y="926"/>
                    <a:pt x="1048" y="1355"/>
                  </a:cubicBezTo>
                  <a:cubicBezTo>
                    <a:pt x="1060" y="1438"/>
                    <a:pt x="1131" y="1474"/>
                    <a:pt x="1191" y="1474"/>
                  </a:cubicBezTo>
                  <a:cubicBezTo>
                    <a:pt x="1203" y="1474"/>
                    <a:pt x="1227" y="1474"/>
                    <a:pt x="1239" y="1462"/>
                  </a:cubicBezTo>
                  <a:cubicBezTo>
                    <a:pt x="1322" y="1415"/>
                    <a:pt x="1381" y="1331"/>
                    <a:pt x="1358" y="1236"/>
                  </a:cubicBezTo>
                  <a:cubicBezTo>
                    <a:pt x="1191" y="736"/>
                    <a:pt x="810" y="284"/>
                    <a:pt x="274" y="22"/>
                  </a:cubicBezTo>
                  <a:cubicBezTo>
                    <a:pt x="249" y="7"/>
                    <a:pt x="222" y="0"/>
                    <a:pt x="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5"/>
            <p:cNvSpPr/>
            <p:nvPr/>
          </p:nvSpPr>
          <p:spPr>
            <a:xfrm>
              <a:off x="3147208" y="3475176"/>
              <a:ext cx="214664" cy="233513"/>
            </a:xfrm>
            <a:custGeom>
              <a:rect b="b" l="l" r="r" t="t"/>
              <a:pathLst>
                <a:path extrusionOk="0" h="7371" w="6776">
                  <a:moveTo>
                    <a:pt x="3537" y="4608"/>
                  </a:moveTo>
                  <a:lnTo>
                    <a:pt x="3537" y="4989"/>
                  </a:lnTo>
                  <a:lnTo>
                    <a:pt x="3179" y="4989"/>
                  </a:lnTo>
                  <a:lnTo>
                    <a:pt x="3179" y="4608"/>
                  </a:lnTo>
                  <a:cubicBezTo>
                    <a:pt x="3239" y="4620"/>
                    <a:pt x="3298" y="4620"/>
                    <a:pt x="3358" y="4620"/>
                  </a:cubicBezTo>
                  <a:cubicBezTo>
                    <a:pt x="3417" y="4620"/>
                    <a:pt x="3477" y="4620"/>
                    <a:pt x="3537" y="4608"/>
                  </a:cubicBezTo>
                  <a:close/>
                  <a:moveTo>
                    <a:pt x="5977" y="5299"/>
                  </a:moveTo>
                  <a:lnTo>
                    <a:pt x="5977" y="5763"/>
                  </a:lnTo>
                  <a:lnTo>
                    <a:pt x="798" y="5763"/>
                  </a:lnTo>
                  <a:lnTo>
                    <a:pt x="798" y="5299"/>
                  </a:lnTo>
                  <a:close/>
                  <a:moveTo>
                    <a:pt x="3406" y="0"/>
                  </a:moveTo>
                  <a:cubicBezTo>
                    <a:pt x="2751" y="0"/>
                    <a:pt x="2132" y="262"/>
                    <a:pt x="1667" y="715"/>
                  </a:cubicBezTo>
                  <a:cubicBezTo>
                    <a:pt x="1203" y="1179"/>
                    <a:pt x="953" y="1798"/>
                    <a:pt x="953" y="2465"/>
                  </a:cubicBezTo>
                  <a:lnTo>
                    <a:pt x="953" y="2715"/>
                  </a:lnTo>
                  <a:cubicBezTo>
                    <a:pt x="953" y="2798"/>
                    <a:pt x="1024" y="2882"/>
                    <a:pt x="1120" y="2882"/>
                  </a:cubicBezTo>
                  <a:cubicBezTo>
                    <a:pt x="1203" y="2882"/>
                    <a:pt x="1274" y="2798"/>
                    <a:pt x="1274" y="2715"/>
                  </a:cubicBezTo>
                  <a:lnTo>
                    <a:pt x="1274" y="2465"/>
                  </a:lnTo>
                  <a:cubicBezTo>
                    <a:pt x="1274" y="1894"/>
                    <a:pt x="1501" y="1358"/>
                    <a:pt x="1905" y="953"/>
                  </a:cubicBezTo>
                  <a:cubicBezTo>
                    <a:pt x="2310" y="548"/>
                    <a:pt x="2846" y="334"/>
                    <a:pt x="3406" y="334"/>
                  </a:cubicBezTo>
                  <a:cubicBezTo>
                    <a:pt x="4584" y="334"/>
                    <a:pt x="5549" y="1286"/>
                    <a:pt x="5549" y="2477"/>
                  </a:cubicBezTo>
                  <a:lnTo>
                    <a:pt x="5549" y="4989"/>
                  </a:lnTo>
                  <a:lnTo>
                    <a:pt x="3882" y="4989"/>
                  </a:lnTo>
                  <a:lnTo>
                    <a:pt x="3882" y="4489"/>
                  </a:lnTo>
                  <a:cubicBezTo>
                    <a:pt x="4060" y="4382"/>
                    <a:pt x="4215" y="4203"/>
                    <a:pt x="4299" y="3989"/>
                  </a:cubicBezTo>
                  <a:cubicBezTo>
                    <a:pt x="4334" y="3906"/>
                    <a:pt x="4287" y="3810"/>
                    <a:pt x="4215" y="3787"/>
                  </a:cubicBezTo>
                  <a:cubicBezTo>
                    <a:pt x="4193" y="3778"/>
                    <a:pt x="4171" y="3775"/>
                    <a:pt x="4149" y="3775"/>
                  </a:cubicBezTo>
                  <a:cubicBezTo>
                    <a:pt x="4079" y="3775"/>
                    <a:pt x="4019" y="3815"/>
                    <a:pt x="4001" y="3870"/>
                  </a:cubicBezTo>
                  <a:cubicBezTo>
                    <a:pt x="3941" y="4037"/>
                    <a:pt x="3822" y="4156"/>
                    <a:pt x="3668" y="4227"/>
                  </a:cubicBezTo>
                  <a:lnTo>
                    <a:pt x="3656" y="4227"/>
                  </a:lnTo>
                  <a:cubicBezTo>
                    <a:pt x="3572" y="4263"/>
                    <a:pt x="3477" y="4287"/>
                    <a:pt x="3394" y="4287"/>
                  </a:cubicBezTo>
                  <a:cubicBezTo>
                    <a:pt x="3036" y="4287"/>
                    <a:pt x="2739" y="3989"/>
                    <a:pt x="2739" y="3632"/>
                  </a:cubicBezTo>
                  <a:cubicBezTo>
                    <a:pt x="2739" y="3275"/>
                    <a:pt x="3036" y="2977"/>
                    <a:pt x="3394" y="2977"/>
                  </a:cubicBezTo>
                  <a:cubicBezTo>
                    <a:pt x="3644" y="2977"/>
                    <a:pt x="3882" y="3132"/>
                    <a:pt x="3989" y="3370"/>
                  </a:cubicBezTo>
                  <a:cubicBezTo>
                    <a:pt x="4006" y="3421"/>
                    <a:pt x="4067" y="3461"/>
                    <a:pt x="4126" y="3461"/>
                  </a:cubicBezTo>
                  <a:cubicBezTo>
                    <a:pt x="4149" y="3461"/>
                    <a:pt x="4171" y="3455"/>
                    <a:pt x="4191" y="3441"/>
                  </a:cubicBezTo>
                  <a:cubicBezTo>
                    <a:pt x="4263" y="3418"/>
                    <a:pt x="4310" y="3310"/>
                    <a:pt x="4263" y="3239"/>
                  </a:cubicBezTo>
                  <a:cubicBezTo>
                    <a:pt x="4108" y="2894"/>
                    <a:pt x="3763" y="2667"/>
                    <a:pt x="3370" y="2667"/>
                  </a:cubicBezTo>
                  <a:cubicBezTo>
                    <a:pt x="2834" y="2667"/>
                    <a:pt x="2394" y="3096"/>
                    <a:pt x="2394" y="3656"/>
                  </a:cubicBezTo>
                  <a:cubicBezTo>
                    <a:pt x="2394" y="4013"/>
                    <a:pt x="2584" y="4322"/>
                    <a:pt x="2870" y="4489"/>
                  </a:cubicBezTo>
                  <a:lnTo>
                    <a:pt x="2870" y="4989"/>
                  </a:lnTo>
                  <a:lnTo>
                    <a:pt x="1262" y="4989"/>
                  </a:lnTo>
                  <a:lnTo>
                    <a:pt x="1262" y="3358"/>
                  </a:lnTo>
                  <a:cubicBezTo>
                    <a:pt x="1262" y="3263"/>
                    <a:pt x="1191" y="3191"/>
                    <a:pt x="1096" y="3191"/>
                  </a:cubicBezTo>
                  <a:cubicBezTo>
                    <a:pt x="1012" y="3191"/>
                    <a:pt x="941" y="3263"/>
                    <a:pt x="941" y="3358"/>
                  </a:cubicBezTo>
                  <a:lnTo>
                    <a:pt x="941" y="4989"/>
                  </a:lnTo>
                  <a:lnTo>
                    <a:pt x="655" y="4989"/>
                  </a:lnTo>
                  <a:cubicBezTo>
                    <a:pt x="560" y="4989"/>
                    <a:pt x="489" y="5061"/>
                    <a:pt x="489" y="5156"/>
                  </a:cubicBezTo>
                  <a:lnTo>
                    <a:pt x="489" y="5775"/>
                  </a:lnTo>
                  <a:lnTo>
                    <a:pt x="167" y="5775"/>
                  </a:lnTo>
                  <a:cubicBezTo>
                    <a:pt x="72" y="5775"/>
                    <a:pt x="0" y="5858"/>
                    <a:pt x="0" y="5942"/>
                  </a:cubicBezTo>
                  <a:lnTo>
                    <a:pt x="0" y="7204"/>
                  </a:lnTo>
                  <a:cubicBezTo>
                    <a:pt x="0" y="7299"/>
                    <a:pt x="72" y="7370"/>
                    <a:pt x="167" y="7370"/>
                  </a:cubicBezTo>
                  <a:lnTo>
                    <a:pt x="3918" y="7370"/>
                  </a:lnTo>
                  <a:cubicBezTo>
                    <a:pt x="4001" y="7370"/>
                    <a:pt x="4072" y="7299"/>
                    <a:pt x="4072" y="7204"/>
                  </a:cubicBezTo>
                  <a:cubicBezTo>
                    <a:pt x="4072" y="7120"/>
                    <a:pt x="4001" y="7049"/>
                    <a:pt x="3918" y="7049"/>
                  </a:cubicBezTo>
                  <a:lnTo>
                    <a:pt x="322" y="7049"/>
                  </a:lnTo>
                  <a:lnTo>
                    <a:pt x="322" y="6108"/>
                  </a:lnTo>
                  <a:lnTo>
                    <a:pt x="6442" y="6108"/>
                  </a:lnTo>
                  <a:lnTo>
                    <a:pt x="6442" y="7049"/>
                  </a:lnTo>
                  <a:lnTo>
                    <a:pt x="4537" y="7049"/>
                  </a:lnTo>
                  <a:cubicBezTo>
                    <a:pt x="4453" y="7049"/>
                    <a:pt x="4370" y="7120"/>
                    <a:pt x="4370" y="7204"/>
                  </a:cubicBezTo>
                  <a:cubicBezTo>
                    <a:pt x="4370" y="7299"/>
                    <a:pt x="4453" y="7370"/>
                    <a:pt x="4537" y="7370"/>
                  </a:cubicBezTo>
                  <a:lnTo>
                    <a:pt x="6608" y="7370"/>
                  </a:lnTo>
                  <a:cubicBezTo>
                    <a:pt x="6692" y="7370"/>
                    <a:pt x="6775" y="7299"/>
                    <a:pt x="6775" y="7204"/>
                  </a:cubicBezTo>
                  <a:lnTo>
                    <a:pt x="6775" y="5942"/>
                  </a:lnTo>
                  <a:cubicBezTo>
                    <a:pt x="6775" y="5835"/>
                    <a:pt x="6716" y="5763"/>
                    <a:pt x="6620" y="5763"/>
                  </a:cubicBezTo>
                  <a:lnTo>
                    <a:pt x="6311" y="5763"/>
                  </a:lnTo>
                  <a:lnTo>
                    <a:pt x="6311" y="5144"/>
                  </a:lnTo>
                  <a:cubicBezTo>
                    <a:pt x="6311" y="5049"/>
                    <a:pt x="6239" y="4977"/>
                    <a:pt x="6144" y="4977"/>
                  </a:cubicBezTo>
                  <a:lnTo>
                    <a:pt x="5858" y="4977"/>
                  </a:lnTo>
                  <a:lnTo>
                    <a:pt x="5858" y="2465"/>
                  </a:lnTo>
                  <a:cubicBezTo>
                    <a:pt x="5858" y="1108"/>
                    <a:pt x="4763" y="0"/>
                    <a:pt x="3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5"/>
            <p:cNvSpPr/>
            <p:nvPr/>
          </p:nvSpPr>
          <p:spPr>
            <a:xfrm>
              <a:off x="3249408" y="3360146"/>
              <a:ext cx="10613" cy="97321"/>
            </a:xfrm>
            <a:custGeom>
              <a:rect b="b" l="l" r="r" t="t"/>
              <a:pathLst>
                <a:path extrusionOk="0" h="3072" w="335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905"/>
                  </a:lnTo>
                  <a:cubicBezTo>
                    <a:pt x="1" y="3000"/>
                    <a:pt x="72" y="3072"/>
                    <a:pt x="168" y="3072"/>
                  </a:cubicBezTo>
                  <a:cubicBezTo>
                    <a:pt x="251" y="3072"/>
                    <a:pt x="334" y="3000"/>
                    <a:pt x="334" y="2905"/>
                  </a:cubicBezTo>
                  <a:lnTo>
                    <a:pt x="334" y="167"/>
                  </a:lnTo>
                  <a:cubicBezTo>
                    <a:pt x="334" y="83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45"/>
            <p:cNvSpPr/>
            <p:nvPr/>
          </p:nvSpPr>
          <p:spPr>
            <a:xfrm>
              <a:off x="3175879" y="3377919"/>
              <a:ext cx="54331" cy="86740"/>
            </a:xfrm>
            <a:custGeom>
              <a:rect b="b" l="l" r="r" t="t"/>
              <a:pathLst>
                <a:path extrusionOk="0" h="2738" w="1715">
                  <a:moveTo>
                    <a:pt x="188" y="1"/>
                  </a:moveTo>
                  <a:cubicBezTo>
                    <a:pt x="161" y="1"/>
                    <a:pt x="134" y="8"/>
                    <a:pt x="107" y="22"/>
                  </a:cubicBezTo>
                  <a:cubicBezTo>
                    <a:pt x="36" y="70"/>
                    <a:pt x="0" y="153"/>
                    <a:pt x="48" y="249"/>
                  </a:cubicBezTo>
                  <a:lnTo>
                    <a:pt x="1381" y="2642"/>
                  </a:lnTo>
                  <a:cubicBezTo>
                    <a:pt x="1417" y="2701"/>
                    <a:pt x="1477" y="2737"/>
                    <a:pt x="1524" y="2737"/>
                  </a:cubicBezTo>
                  <a:cubicBezTo>
                    <a:pt x="1548" y="2737"/>
                    <a:pt x="1584" y="2737"/>
                    <a:pt x="1596" y="2713"/>
                  </a:cubicBezTo>
                  <a:cubicBezTo>
                    <a:pt x="1679" y="2654"/>
                    <a:pt x="1715" y="2559"/>
                    <a:pt x="1667" y="2475"/>
                  </a:cubicBezTo>
                  <a:lnTo>
                    <a:pt x="334" y="82"/>
                  </a:lnTo>
                  <a:cubicBezTo>
                    <a:pt x="301" y="33"/>
                    <a:pt x="246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45"/>
            <p:cNvSpPr/>
            <p:nvPr/>
          </p:nvSpPr>
          <p:spPr>
            <a:xfrm>
              <a:off x="3119678" y="3429399"/>
              <a:ext cx="89401" cy="50720"/>
            </a:xfrm>
            <a:custGeom>
              <a:rect b="b" l="l" r="r" t="t"/>
              <a:pathLst>
                <a:path extrusionOk="0" h="1601" w="2822">
                  <a:moveTo>
                    <a:pt x="200" y="0"/>
                  </a:moveTo>
                  <a:cubicBezTo>
                    <a:pt x="142" y="0"/>
                    <a:pt x="81" y="27"/>
                    <a:pt x="48" y="76"/>
                  </a:cubicBezTo>
                  <a:cubicBezTo>
                    <a:pt x="0" y="160"/>
                    <a:pt x="36" y="255"/>
                    <a:pt x="107" y="302"/>
                  </a:cubicBezTo>
                  <a:lnTo>
                    <a:pt x="2536" y="1588"/>
                  </a:lnTo>
                  <a:cubicBezTo>
                    <a:pt x="2560" y="1600"/>
                    <a:pt x="2584" y="1600"/>
                    <a:pt x="2608" y="1600"/>
                  </a:cubicBezTo>
                  <a:cubicBezTo>
                    <a:pt x="2667" y="1600"/>
                    <a:pt x="2727" y="1565"/>
                    <a:pt x="2762" y="1505"/>
                  </a:cubicBezTo>
                  <a:cubicBezTo>
                    <a:pt x="2822" y="1445"/>
                    <a:pt x="2786" y="1350"/>
                    <a:pt x="2703" y="1303"/>
                  </a:cubicBezTo>
                  <a:lnTo>
                    <a:pt x="274" y="17"/>
                  </a:lnTo>
                  <a:cubicBezTo>
                    <a:pt x="252" y="6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5"/>
            <p:cNvSpPr/>
            <p:nvPr/>
          </p:nvSpPr>
          <p:spPr>
            <a:xfrm>
              <a:off x="3279219" y="3377919"/>
              <a:ext cx="54363" cy="85980"/>
            </a:xfrm>
            <a:custGeom>
              <a:rect b="b" l="l" r="r" t="t"/>
              <a:pathLst>
                <a:path extrusionOk="0" h="2714" w="1716">
                  <a:moveTo>
                    <a:pt x="1533" y="1"/>
                  </a:moveTo>
                  <a:cubicBezTo>
                    <a:pt x="1475" y="1"/>
                    <a:pt x="1414" y="33"/>
                    <a:pt x="1382" y="82"/>
                  </a:cubicBezTo>
                  <a:lnTo>
                    <a:pt x="48" y="2475"/>
                  </a:lnTo>
                  <a:cubicBezTo>
                    <a:pt x="1" y="2559"/>
                    <a:pt x="24" y="2654"/>
                    <a:pt x="108" y="2701"/>
                  </a:cubicBezTo>
                  <a:cubicBezTo>
                    <a:pt x="132" y="2713"/>
                    <a:pt x="143" y="2713"/>
                    <a:pt x="179" y="2713"/>
                  </a:cubicBezTo>
                  <a:cubicBezTo>
                    <a:pt x="239" y="2713"/>
                    <a:pt x="286" y="2689"/>
                    <a:pt x="310" y="2630"/>
                  </a:cubicBezTo>
                  <a:lnTo>
                    <a:pt x="1656" y="237"/>
                  </a:lnTo>
                  <a:cubicBezTo>
                    <a:pt x="1715" y="153"/>
                    <a:pt x="1679" y="70"/>
                    <a:pt x="1608" y="22"/>
                  </a:cubicBezTo>
                  <a:cubicBezTo>
                    <a:pt x="1585" y="8"/>
                    <a:pt x="1560" y="1"/>
                    <a:pt x="15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3300349" y="3429399"/>
              <a:ext cx="88672" cy="51100"/>
            </a:xfrm>
            <a:custGeom>
              <a:rect b="b" l="l" r="r" t="t"/>
              <a:pathLst>
                <a:path extrusionOk="0" h="1613" w="2799">
                  <a:moveTo>
                    <a:pt x="2615" y="0"/>
                  </a:moveTo>
                  <a:cubicBezTo>
                    <a:pt x="2589" y="0"/>
                    <a:pt x="2562" y="6"/>
                    <a:pt x="2536" y="17"/>
                  </a:cubicBezTo>
                  <a:lnTo>
                    <a:pt x="107" y="1303"/>
                  </a:lnTo>
                  <a:cubicBezTo>
                    <a:pt x="36" y="1350"/>
                    <a:pt x="0" y="1434"/>
                    <a:pt x="48" y="1529"/>
                  </a:cubicBezTo>
                  <a:cubicBezTo>
                    <a:pt x="72" y="1588"/>
                    <a:pt x="131" y="1612"/>
                    <a:pt x="191" y="1612"/>
                  </a:cubicBezTo>
                  <a:cubicBezTo>
                    <a:pt x="227" y="1612"/>
                    <a:pt x="238" y="1612"/>
                    <a:pt x="274" y="1600"/>
                  </a:cubicBezTo>
                  <a:lnTo>
                    <a:pt x="2691" y="314"/>
                  </a:lnTo>
                  <a:cubicBezTo>
                    <a:pt x="2774" y="255"/>
                    <a:pt x="2798" y="172"/>
                    <a:pt x="2751" y="76"/>
                  </a:cubicBezTo>
                  <a:cubicBezTo>
                    <a:pt x="2726" y="27"/>
                    <a:pt x="2673" y="0"/>
                    <a:pt x="26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2" name="Google Shape;2212;p45"/>
          <p:cNvGrpSpPr/>
          <p:nvPr/>
        </p:nvGrpSpPr>
        <p:grpSpPr>
          <a:xfrm>
            <a:off x="3967213" y="3356947"/>
            <a:ext cx="368185" cy="354753"/>
            <a:chOff x="3967213" y="3356947"/>
            <a:chExt cx="368185" cy="354753"/>
          </a:xfrm>
        </p:grpSpPr>
        <p:sp>
          <p:nvSpPr>
            <p:cNvPr id="2213" name="Google Shape;2213;p45"/>
            <p:cNvSpPr/>
            <p:nvPr/>
          </p:nvSpPr>
          <p:spPr>
            <a:xfrm>
              <a:off x="4180705" y="3356947"/>
              <a:ext cx="154693" cy="164292"/>
            </a:xfrm>
            <a:custGeom>
              <a:rect b="b" l="l" r="r" t="t"/>
              <a:pathLst>
                <a:path extrusionOk="0" h="5186" w="4883">
                  <a:moveTo>
                    <a:pt x="2526" y="0"/>
                  </a:moveTo>
                  <a:cubicBezTo>
                    <a:pt x="1765" y="0"/>
                    <a:pt x="1017" y="368"/>
                    <a:pt x="560" y="1042"/>
                  </a:cubicBezTo>
                  <a:cubicBezTo>
                    <a:pt x="1" y="1875"/>
                    <a:pt x="24" y="2959"/>
                    <a:pt x="632" y="3768"/>
                  </a:cubicBezTo>
                  <a:lnTo>
                    <a:pt x="572" y="5006"/>
                  </a:lnTo>
                  <a:cubicBezTo>
                    <a:pt x="572" y="5066"/>
                    <a:pt x="608" y="5126"/>
                    <a:pt x="655" y="5149"/>
                  </a:cubicBezTo>
                  <a:cubicBezTo>
                    <a:pt x="679" y="5161"/>
                    <a:pt x="715" y="5185"/>
                    <a:pt x="739" y="5185"/>
                  </a:cubicBezTo>
                  <a:cubicBezTo>
                    <a:pt x="774" y="5185"/>
                    <a:pt x="786" y="5185"/>
                    <a:pt x="810" y="5161"/>
                  </a:cubicBezTo>
                  <a:lnTo>
                    <a:pt x="1929" y="4649"/>
                  </a:lnTo>
                  <a:cubicBezTo>
                    <a:pt x="2120" y="4685"/>
                    <a:pt x="2334" y="4721"/>
                    <a:pt x="2525" y="4721"/>
                  </a:cubicBezTo>
                  <a:cubicBezTo>
                    <a:pt x="3299" y="4721"/>
                    <a:pt x="4049" y="4328"/>
                    <a:pt x="4489" y="3673"/>
                  </a:cubicBezTo>
                  <a:cubicBezTo>
                    <a:pt x="4703" y="3363"/>
                    <a:pt x="4834" y="3006"/>
                    <a:pt x="4882" y="2637"/>
                  </a:cubicBezTo>
                  <a:cubicBezTo>
                    <a:pt x="4882" y="2518"/>
                    <a:pt x="4811" y="2447"/>
                    <a:pt x="4715" y="2423"/>
                  </a:cubicBezTo>
                  <a:cubicBezTo>
                    <a:pt x="4709" y="2422"/>
                    <a:pt x="4703" y="2422"/>
                    <a:pt x="4697" y="2422"/>
                  </a:cubicBezTo>
                  <a:cubicBezTo>
                    <a:pt x="4619" y="2422"/>
                    <a:pt x="4536" y="2489"/>
                    <a:pt x="4525" y="2578"/>
                  </a:cubicBezTo>
                  <a:cubicBezTo>
                    <a:pt x="4489" y="2899"/>
                    <a:pt x="4370" y="3197"/>
                    <a:pt x="4192" y="3471"/>
                  </a:cubicBezTo>
                  <a:cubicBezTo>
                    <a:pt x="3809" y="4040"/>
                    <a:pt x="3177" y="4368"/>
                    <a:pt x="2514" y="4368"/>
                  </a:cubicBezTo>
                  <a:cubicBezTo>
                    <a:pt x="2332" y="4368"/>
                    <a:pt x="2147" y="4343"/>
                    <a:pt x="1965" y="4292"/>
                  </a:cubicBezTo>
                  <a:cubicBezTo>
                    <a:pt x="1944" y="4281"/>
                    <a:pt x="1927" y="4275"/>
                    <a:pt x="1911" y="4275"/>
                  </a:cubicBezTo>
                  <a:cubicBezTo>
                    <a:pt x="1891" y="4275"/>
                    <a:pt x="1872" y="4284"/>
                    <a:pt x="1846" y="4304"/>
                  </a:cubicBezTo>
                  <a:lnTo>
                    <a:pt x="917" y="4733"/>
                  </a:lnTo>
                  <a:lnTo>
                    <a:pt x="965" y="3721"/>
                  </a:lnTo>
                  <a:cubicBezTo>
                    <a:pt x="965" y="3673"/>
                    <a:pt x="953" y="3649"/>
                    <a:pt x="929" y="3602"/>
                  </a:cubicBezTo>
                  <a:cubicBezTo>
                    <a:pt x="382" y="2923"/>
                    <a:pt x="358" y="1947"/>
                    <a:pt x="846" y="1220"/>
                  </a:cubicBezTo>
                  <a:cubicBezTo>
                    <a:pt x="1235" y="644"/>
                    <a:pt x="1873" y="327"/>
                    <a:pt x="2524" y="327"/>
                  </a:cubicBezTo>
                  <a:cubicBezTo>
                    <a:pt x="2909" y="327"/>
                    <a:pt x="3299" y="438"/>
                    <a:pt x="3644" y="673"/>
                  </a:cubicBezTo>
                  <a:cubicBezTo>
                    <a:pt x="4084" y="970"/>
                    <a:pt x="4406" y="1435"/>
                    <a:pt x="4501" y="1970"/>
                  </a:cubicBezTo>
                  <a:cubicBezTo>
                    <a:pt x="4523" y="2047"/>
                    <a:pt x="4594" y="2103"/>
                    <a:pt x="4679" y="2103"/>
                  </a:cubicBezTo>
                  <a:cubicBezTo>
                    <a:pt x="4687" y="2103"/>
                    <a:pt x="4695" y="2102"/>
                    <a:pt x="4703" y="2101"/>
                  </a:cubicBezTo>
                  <a:cubicBezTo>
                    <a:pt x="4787" y="2089"/>
                    <a:pt x="4846" y="1994"/>
                    <a:pt x="4834" y="1911"/>
                  </a:cubicBezTo>
                  <a:cubicBezTo>
                    <a:pt x="4715" y="1280"/>
                    <a:pt x="4358" y="744"/>
                    <a:pt x="3834" y="399"/>
                  </a:cubicBezTo>
                  <a:cubicBezTo>
                    <a:pt x="3432" y="129"/>
                    <a:pt x="2977" y="0"/>
                    <a:pt x="25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5"/>
            <p:cNvSpPr/>
            <p:nvPr/>
          </p:nvSpPr>
          <p:spPr>
            <a:xfrm>
              <a:off x="4093585" y="3484237"/>
              <a:ext cx="21891" cy="37002"/>
            </a:xfrm>
            <a:custGeom>
              <a:rect b="b" l="l" r="r" t="t"/>
              <a:pathLst>
                <a:path extrusionOk="0" h="1168" w="691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00"/>
                  </a:lnTo>
                  <a:cubicBezTo>
                    <a:pt x="0" y="1084"/>
                    <a:pt x="72" y="1167"/>
                    <a:pt x="155" y="1167"/>
                  </a:cubicBezTo>
                  <a:lnTo>
                    <a:pt x="536" y="1167"/>
                  </a:lnTo>
                  <a:cubicBezTo>
                    <a:pt x="619" y="1167"/>
                    <a:pt x="691" y="1084"/>
                    <a:pt x="691" y="1000"/>
                  </a:cubicBezTo>
                  <a:cubicBezTo>
                    <a:pt x="691" y="893"/>
                    <a:pt x="619" y="822"/>
                    <a:pt x="512" y="822"/>
                  </a:cubicBezTo>
                  <a:lnTo>
                    <a:pt x="322" y="822"/>
                  </a:ln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5"/>
            <p:cNvSpPr/>
            <p:nvPr/>
          </p:nvSpPr>
          <p:spPr>
            <a:xfrm>
              <a:off x="3967213" y="3408047"/>
              <a:ext cx="275394" cy="303653"/>
            </a:xfrm>
            <a:custGeom>
              <a:rect b="b" l="l" r="r" t="t"/>
              <a:pathLst>
                <a:path extrusionOk="0" h="9585" w="8693">
                  <a:moveTo>
                    <a:pt x="3549" y="417"/>
                  </a:moveTo>
                  <a:lnTo>
                    <a:pt x="3549" y="417"/>
                  </a:lnTo>
                  <a:cubicBezTo>
                    <a:pt x="3346" y="1024"/>
                    <a:pt x="3001" y="1322"/>
                    <a:pt x="2775" y="1465"/>
                  </a:cubicBezTo>
                  <a:cubicBezTo>
                    <a:pt x="2799" y="976"/>
                    <a:pt x="3120" y="572"/>
                    <a:pt x="3549" y="417"/>
                  </a:cubicBezTo>
                  <a:close/>
                  <a:moveTo>
                    <a:pt x="4727" y="334"/>
                  </a:moveTo>
                  <a:cubicBezTo>
                    <a:pt x="5382" y="334"/>
                    <a:pt x="5906" y="869"/>
                    <a:pt x="5906" y="1524"/>
                  </a:cubicBezTo>
                  <a:lnTo>
                    <a:pt x="5906" y="2262"/>
                  </a:lnTo>
                  <a:cubicBezTo>
                    <a:pt x="4501" y="2155"/>
                    <a:pt x="4108" y="846"/>
                    <a:pt x="4001" y="334"/>
                  </a:cubicBezTo>
                  <a:close/>
                  <a:moveTo>
                    <a:pt x="2441" y="2643"/>
                  </a:moveTo>
                  <a:lnTo>
                    <a:pt x="2441" y="2893"/>
                  </a:lnTo>
                  <a:cubicBezTo>
                    <a:pt x="2441" y="3036"/>
                    <a:pt x="2453" y="3179"/>
                    <a:pt x="2477" y="3310"/>
                  </a:cubicBezTo>
                  <a:cubicBezTo>
                    <a:pt x="2334" y="3251"/>
                    <a:pt x="2239" y="3120"/>
                    <a:pt x="2239" y="2977"/>
                  </a:cubicBezTo>
                  <a:cubicBezTo>
                    <a:pt x="2239" y="2822"/>
                    <a:pt x="2322" y="2703"/>
                    <a:pt x="2441" y="2643"/>
                  </a:cubicBezTo>
                  <a:close/>
                  <a:moveTo>
                    <a:pt x="6251" y="2655"/>
                  </a:moveTo>
                  <a:cubicBezTo>
                    <a:pt x="6359" y="2715"/>
                    <a:pt x="6442" y="2834"/>
                    <a:pt x="6442" y="2989"/>
                  </a:cubicBezTo>
                  <a:cubicBezTo>
                    <a:pt x="6442" y="3155"/>
                    <a:pt x="6335" y="3286"/>
                    <a:pt x="6204" y="3334"/>
                  </a:cubicBezTo>
                  <a:cubicBezTo>
                    <a:pt x="6228" y="3179"/>
                    <a:pt x="6251" y="3048"/>
                    <a:pt x="6251" y="2917"/>
                  </a:cubicBezTo>
                  <a:lnTo>
                    <a:pt x="6251" y="2655"/>
                  </a:lnTo>
                  <a:close/>
                  <a:moveTo>
                    <a:pt x="3775" y="786"/>
                  </a:moveTo>
                  <a:cubicBezTo>
                    <a:pt x="3846" y="1012"/>
                    <a:pt x="3953" y="1274"/>
                    <a:pt x="4120" y="1524"/>
                  </a:cubicBezTo>
                  <a:cubicBezTo>
                    <a:pt x="4537" y="2167"/>
                    <a:pt x="5144" y="2536"/>
                    <a:pt x="5906" y="2584"/>
                  </a:cubicBezTo>
                  <a:lnTo>
                    <a:pt x="5906" y="2893"/>
                  </a:lnTo>
                  <a:cubicBezTo>
                    <a:pt x="5906" y="3548"/>
                    <a:pt x="5549" y="4179"/>
                    <a:pt x="4977" y="4501"/>
                  </a:cubicBezTo>
                  <a:lnTo>
                    <a:pt x="4727" y="4656"/>
                  </a:lnTo>
                  <a:cubicBezTo>
                    <a:pt x="4608" y="4721"/>
                    <a:pt x="4474" y="4754"/>
                    <a:pt x="4340" y="4754"/>
                  </a:cubicBezTo>
                  <a:cubicBezTo>
                    <a:pt x="4206" y="4754"/>
                    <a:pt x="4073" y="4721"/>
                    <a:pt x="3953" y="4656"/>
                  </a:cubicBezTo>
                  <a:lnTo>
                    <a:pt x="3703" y="4501"/>
                  </a:lnTo>
                  <a:cubicBezTo>
                    <a:pt x="3120" y="4179"/>
                    <a:pt x="2775" y="3572"/>
                    <a:pt x="2775" y="2893"/>
                  </a:cubicBezTo>
                  <a:lnTo>
                    <a:pt x="2775" y="2417"/>
                  </a:lnTo>
                  <a:lnTo>
                    <a:pt x="2775" y="1858"/>
                  </a:lnTo>
                  <a:cubicBezTo>
                    <a:pt x="3001" y="1750"/>
                    <a:pt x="3465" y="1465"/>
                    <a:pt x="3775" y="786"/>
                  </a:cubicBezTo>
                  <a:close/>
                  <a:moveTo>
                    <a:pt x="5001" y="4906"/>
                  </a:moveTo>
                  <a:lnTo>
                    <a:pt x="5001" y="5751"/>
                  </a:lnTo>
                  <a:lnTo>
                    <a:pt x="4965" y="5775"/>
                  </a:lnTo>
                  <a:lnTo>
                    <a:pt x="4334" y="6203"/>
                  </a:lnTo>
                  <a:lnTo>
                    <a:pt x="3692" y="5751"/>
                  </a:lnTo>
                  <a:lnTo>
                    <a:pt x="3692" y="4906"/>
                  </a:lnTo>
                  <a:lnTo>
                    <a:pt x="3775" y="4953"/>
                  </a:lnTo>
                  <a:cubicBezTo>
                    <a:pt x="3953" y="5048"/>
                    <a:pt x="4144" y="5096"/>
                    <a:pt x="4346" y="5096"/>
                  </a:cubicBezTo>
                  <a:cubicBezTo>
                    <a:pt x="4537" y="5096"/>
                    <a:pt x="4727" y="5048"/>
                    <a:pt x="4906" y="4953"/>
                  </a:cubicBezTo>
                  <a:lnTo>
                    <a:pt x="5001" y="4906"/>
                  </a:lnTo>
                  <a:close/>
                  <a:moveTo>
                    <a:pt x="3680" y="6168"/>
                  </a:moveTo>
                  <a:lnTo>
                    <a:pt x="4084" y="6453"/>
                  </a:lnTo>
                  <a:lnTo>
                    <a:pt x="3680" y="6930"/>
                  </a:lnTo>
                  <a:lnTo>
                    <a:pt x="3680" y="6263"/>
                  </a:lnTo>
                  <a:lnTo>
                    <a:pt x="3680" y="6168"/>
                  </a:lnTo>
                  <a:close/>
                  <a:moveTo>
                    <a:pt x="4977" y="6168"/>
                  </a:moveTo>
                  <a:lnTo>
                    <a:pt x="4977" y="6263"/>
                  </a:lnTo>
                  <a:lnTo>
                    <a:pt x="4977" y="6930"/>
                  </a:lnTo>
                  <a:lnTo>
                    <a:pt x="4573" y="6453"/>
                  </a:lnTo>
                  <a:lnTo>
                    <a:pt x="4977" y="6168"/>
                  </a:lnTo>
                  <a:close/>
                  <a:moveTo>
                    <a:pt x="4977" y="7453"/>
                  </a:moveTo>
                  <a:lnTo>
                    <a:pt x="4977" y="8406"/>
                  </a:lnTo>
                  <a:lnTo>
                    <a:pt x="4906" y="7656"/>
                  </a:lnTo>
                  <a:lnTo>
                    <a:pt x="4977" y="7453"/>
                  </a:lnTo>
                  <a:close/>
                  <a:moveTo>
                    <a:pt x="3692" y="7453"/>
                  </a:moveTo>
                  <a:lnTo>
                    <a:pt x="3763" y="7656"/>
                  </a:lnTo>
                  <a:lnTo>
                    <a:pt x="3692" y="8418"/>
                  </a:lnTo>
                  <a:lnTo>
                    <a:pt x="3692" y="7453"/>
                  </a:lnTo>
                  <a:close/>
                  <a:moveTo>
                    <a:pt x="4311" y="6703"/>
                  </a:moveTo>
                  <a:lnTo>
                    <a:pt x="4704" y="7168"/>
                  </a:lnTo>
                  <a:lnTo>
                    <a:pt x="4537" y="7584"/>
                  </a:lnTo>
                  <a:cubicBezTo>
                    <a:pt x="4525" y="7620"/>
                    <a:pt x="4525" y="7632"/>
                    <a:pt x="4525" y="7656"/>
                  </a:cubicBezTo>
                  <a:lnTo>
                    <a:pt x="4680" y="9251"/>
                  </a:lnTo>
                  <a:lnTo>
                    <a:pt x="3942" y="9251"/>
                  </a:lnTo>
                  <a:lnTo>
                    <a:pt x="4108" y="7656"/>
                  </a:lnTo>
                  <a:cubicBezTo>
                    <a:pt x="4108" y="7632"/>
                    <a:pt x="4108" y="7596"/>
                    <a:pt x="4084" y="7584"/>
                  </a:cubicBezTo>
                  <a:lnTo>
                    <a:pt x="3930" y="7168"/>
                  </a:lnTo>
                  <a:lnTo>
                    <a:pt x="4311" y="6703"/>
                  </a:lnTo>
                  <a:close/>
                  <a:moveTo>
                    <a:pt x="3965" y="0"/>
                  </a:moveTo>
                  <a:cubicBezTo>
                    <a:pt x="3906" y="0"/>
                    <a:pt x="3846" y="0"/>
                    <a:pt x="3787" y="12"/>
                  </a:cubicBezTo>
                  <a:cubicBezTo>
                    <a:pt x="3013" y="95"/>
                    <a:pt x="2453" y="750"/>
                    <a:pt x="2441" y="1524"/>
                  </a:cubicBezTo>
                  <a:lnTo>
                    <a:pt x="2441" y="1750"/>
                  </a:lnTo>
                  <a:lnTo>
                    <a:pt x="2441" y="2286"/>
                  </a:lnTo>
                  <a:cubicBezTo>
                    <a:pt x="2120" y="2358"/>
                    <a:pt x="1894" y="2643"/>
                    <a:pt x="1894" y="2977"/>
                  </a:cubicBezTo>
                  <a:cubicBezTo>
                    <a:pt x="1894" y="3358"/>
                    <a:pt x="2191" y="3667"/>
                    <a:pt x="2584" y="3691"/>
                  </a:cubicBezTo>
                  <a:cubicBezTo>
                    <a:pt x="2739" y="4084"/>
                    <a:pt x="3001" y="4441"/>
                    <a:pt x="3358" y="4703"/>
                  </a:cubicBezTo>
                  <a:lnTo>
                    <a:pt x="3358" y="5727"/>
                  </a:lnTo>
                  <a:lnTo>
                    <a:pt x="1620" y="6275"/>
                  </a:lnTo>
                  <a:cubicBezTo>
                    <a:pt x="655" y="6584"/>
                    <a:pt x="12" y="7465"/>
                    <a:pt x="1" y="8489"/>
                  </a:cubicBezTo>
                  <a:lnTo>
                    <a:pt x="1" y="9418"/>
                  </a:lnTo>
                  <a:cubicBezTo>
                    <a:pt x="1" y="9501"/>
                    <a:pt x="72" y="9585"/>
                    <a:pt x="155" y="9585"/>
                  </a:cubicBezTo>
                  <a:lnTo>
                    <a:pt x="1822" y="9585"/>
                  </a:lnTo>
                  <a:cubicBezTo>
                    <a:pt x="1917" y="9585"/>
                    <a:pt x="1989" y="9501"/>
                    <a:pt x="1989" y="9418"/>
                  </a:cubicBezTo>
                  <a:cubicBezTo>
                    <a:pt x="1989" y="9323"/>
                    <a:pt x="1917" y="9251"/>
                    <a:pt x="1822" y="9251"/>
                  </a:cubicBezTo>
                  <a:lnTo>
                    <a:pt x="334" y="9251"/>
                  </a:lnTo>
                  <a:lnTo>
                    <a:pt x="334" y="8489"/>
                  </a:lnTo>
                  <a:cubicBezTo>
                    <a:pt x="334" y="8299"/>
                    <a:pt x="370" y="8120"/>
                    <a:pt x="417" y="7942"/>
                  </a:cubicBezTo>
                  <a:cubicBezTo>
                    <a:pt x="429" y="7894"/>
                    <a:pt x="441" y="7834"/>
                    <a:pt x="453" y="7799"/>
                  </a:cubicBezTo>
                  <a:cubicBezTo>
                    <a:pt x="477" y="7751"/>
                    <a:pt x="501" y="7704"/>
                    <a:pt x="513" y="7644"/>
                  </a:cubicBezTo>
                  <a:cubicBezTo>
                    <a:pt x="739" y="7156"/>
                    <a:pt x="1167" y="6763"/>
                    <a:pt x="1703" y="6608"/>
                  </a:cubicBezTo>
                  <a:lnTo>
                    <a:pt x="2703" y="6287"/>
                  </a:lnTo>
                  <a:lnTo>
                    <a:pt x="3358" y="6084"/>
                  </a:lnTo>
                  <a:lnTo>
                    <a:pt x="3358" y="9251"/>
                  </a:lnTo>
                  <a:lnTo>
                    <a:pt x="2513" y="9251"/>
                  </a:lnTo>
                  <a:cubicBezTo>
                    <a:pt x="2418" y="9251"/>
                    <a:pt x="2346" y="9323"/>
                    <a:pt x="2346" y="9418"/>
                  </a:cubicBezTo>
                  <a:cubicBezTo>
                    <a:pt x="2346" y="9501"/>
                    <a:pt x="2418" y="9585"/>
                    <a:pt x="2513" y="9585"/>
                  </a:cubicBezTo>
                  <a:lnTo>
                    <a:pt x="8525" y="9585"/>
                  </a:lnTo>
                  <a:cubicBezTo>
                    <a:pt x="8609" y="9585"/>
                    <a:pt x="8692" y="9501"/>
                    <a:pt x="8692" y="9418"/>
                  </a:cubicBezTo>
                  <a:lnTo>
                    <a:pt x="8692" y="8489"/>
                  </a:lnTo>
                  <a:cubicBezTo>
                    <a:pt x="8692" y="7930"/>
                    <a:pt x="8466" y="7358"/>
                    <a:pt x="8073" y="6942"/>
                  </a:cubicBezTo>
                  <a:cubicBezTo>
                    <a:pt x="8042" y="6904"/>
                    <a:pt x="8001" y="6886"/>
                    <a:pt x="7957" y="6886"/>
                  </a:cubicBezTo>
                  <a:cubicBezTo>
                    <a:pt x="7917" y="6886"/>
                    <a:pt x="7875" y="6901"/>
                    <a:pt x="7835" y="6930"/>
                  </a:cubicBezTo>
                  <a:cubicBezTo>
                    <a:pt x="7763" y="6989"/>
                    <a:pt x="7763" y="7096"/>
                    <a:pt x="7823" y="7168"/>
                  </a:cubicBezTo>
                  <a:cubicBezTo>
                    <a:pt x="8156" y="7537"/>
                    <a:pt x="8335" y="8001"/>
                    <a:pt x="8335" y="8489"/>
                  </a:cubicBezTo>
                  <a:lnTo>
                    <a:pt x="8335" y="9251"/>
                  </a:lnTo>
                  <a:lnTo>
                    <a:pt x="5311" y="9251"/>
                  </a:lnTo>
                  <a:lnTo>
                    <a:pt x="5311" y="6084"/>
                  </a:lnTo>
                  <a:lnTo>
                    <a:pt x="6942" y="6608"/>
                  </a:lnTo>
                  <a:cubicBezTo>
                    <a:pt x="7085" y="6644"/>
                    <a:pt x="7216" y="6703"/>
                    <a:pt x="7335" y="6763"/>
                  </a:cubicBezTo>
                  <a:cubicBezTo>
                    <a:pt x="7359" y="6779"/>
                    <a:pt x="7388" y="6787"/>
                    <a:pt x="7418" y="6787"/>
                  </a:cubicBezTo>
                  <a:cubicBezTo>
                    <a:pt x="7474" y="6787"/>
                    <a:pt x="7534" y="6758"/>
                    <a:pt x="7573" y="6703"/>
                  </a:cubicBezTo>
                  <a:cubicBezTo>
                    <a:pt x="7621" y="6632"/>
                    <a:pt x="7585" y="6525"/>
                    <a:pt x="7513" y="6465"/>
                  </a:cubicBezTo>
                  <a:cubicBezTo>
                    <a:pt x="7359" y="6394"/>
                    <a:pt x="7216" y="6322"/>
                    <a:pt x="7061" y="6275"/>
                  </a:cubicBezTo>
                  <a:lnTo>
                    <a:pt x="5323" y="5715"/>
                  </a:lnTo>
                  <a:lnTo>
                    <a:pt x="5323" y="4679"/>
                  </a:lnTo>
                  <a:cubicBezTo>
                    <a:pt x="5680" y="4429"/>
                    <a:pt x="5954" y="4072"/>
                    <a:pt x="6097" y="3667"/>
                  </a:cubicBezTo>
                  <a:cubicBezTo>
                    <a:pt x="6466" y="3655"/>
                    <a:pt x="6787" y="3346"/>
                    <a:pt x="6787" y="2953"/>
                  </a:cubicBezTo>
                  <a:cubicBezTo>
                    <a:pt x="6787" y="2631"/>
                    <a:pt x="6561" y="2346"/>
                    <a:pt x="6251" y="2274"/>
                  </a:cubicBezTo>
                  <a:lnTo>
                    <a:pt x="6251" y="1512"/>
                  </a:lnTo>
                  <a:cubicBezTo>
                    <a:pt x="6251" y="679"/>
                    <a:pt x="5561" y="0"/>
                    <a:pt x="4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5"/>
            <p:cNvSpPr/>
            <p:nvPr/>
          </p:nvSpPr>
          <p:spPr>
            <a:xfrm>
              <a:off x="4239154" y="3387518"/>
              <a:ext cx="44922" cy="65071"/>
            </a:xfrm>
            <a:custGeom>
              <a:rect b="b" l="l" r="r" t="t"/>
              <a:pathLst>
                <a:path extrusionOk="0" h="2054" w="1418">
                  <a:moveTo>
                    <a:pt x="664" y="1"/>
                  </a:moveTo>
                  <a:cubicBezTo>
                    <a:pt x="396" y="1"/>
                    <a:pt x="158" y="171"/>
                    <a:pt x="49" y="422"/>
                  </a:cubicBezTo>
                  <a:cubicBezTo>
                    <a:pt x="1" y="505"/>
                    <a:pt x="49" y="612"/>
                    <a:pt x="132" y="648"/>
                  </a:cubicBezTo>
                  <a:cubicBezTo>
                    <a:pt x="156" y="657"/>
                    <a:pt x="181" y="662"/>
                    <a:pt x="204" y="662"/>
                  </a:cubicBezTo>
                  <a:cubicBezTo>
                    <a:pt x="272" y="662"/>
                    <a:pt x="332" y="624"/>
                    <a:pt x="358" y="553"/>
                  </a:cubicBezTo>
                  <a:cubicBezTo>
                    <a:pt x="412" y="436"/>
                    <a:pt x="532" y="347"/>
                    <a:pt x="668" y="347"/>
                  </a:cubicBezTo>
                  <a:cubicBezTo>
                    <a:pt x="683" y="347"/>
                    <a:pt x="699" y="348"/>
                    <a:pt x="715" y="351"/>
                  </a:cubicBezTo>
                  <a:cubicBezTo>
                    <a:pt x="894" y="362"/>
                    <a:pt x="1037" y="505"/>
                    <a:pt x="1049" y="684"/>
                  </a:cubicBezTo>
                  <a:cubicBezTo>
                    <a:pt x="1049" y="767"/>
                    <a:pt x="1037" y="851"/>
                    <a:pt x="1001" y="910"/>
                  </a:cubicBezTo>
                  <a:cubicBezTo>
                    <a:pt x="953" y="982"/>
                    <a:pt x="882" y="1029"/>
                    <a:pt x="799" y="1065"/>
                  </a:cubicBezTo>
                  <a:cubicBezTo>
                    <a:pt x="561" y="1136"/>
                    <a:pt x="406" y="1208"/>
                    <a:pt x="406" y="1374"/>
                  </a:cubicBezTo>
                  <a:lnTo>
                    <a:pt x="406" y="1898"/>
                  </a:lnTo>
                  <a:cubicBezTo>
                    <a:pt x="406" y="1982"/>
                    <a:pt x="477" y="2053"/>
                    <a:pt x="561" y="2053"/>
                  </a:cubicBezTo>
                  <a:cubicBezTo>
                    <a:pt x="656" y="2053"/>
                    <a:pt x="727" y="1982"/>
                    <a:pt x="727" y="1898"/>
                  </a:cubicBezTo>
                  <a:lnTo>
                    <a:pt x="727" y="1446"/>
                  </a:lnTo>
                  <a:cubicBezTo>
                    <a:pt x="763" y="1434"/>
                    <a:pt x="799" y="1422"/>
                    <a:pt x="882" y="1386"/>
                  </a:cubicBezTo>
                  <a:cubicBezTo>
                    <a:pt x="1037" y="1339"/>
                    <a:pt x="1180" y="1243"/>
                    <a:pt x="1263" y="1101"/>
                  </a:cubicBezTo>
                  <a:cubicBezTo>
                    <a:pt x="1370" y="958"/>
                    <a:pt x="1418" y="803"/>
                    <a:pt x="1394" y="660"/>
                  </a:cubicBezTo>
                  <a:cubicBezTo>
                    <a:pt x="1370" y="315"/>
                    <a:pt x="1096" y="29"/>
                    <a:pt x="739" y="5"/>
                  </a:cubicBezTo>
                  <a:cubicBezTo>
                    <a:pt x="714" y="2"/>
                    <a:pt x="689" y="1"/>
                    <a:pt x="6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5"/>
            <p:cNvSpPr/>
            <p:nvPr/>
          </p:nvSpPr>
          <p:spPr>
            <a:xfrm>
              <a:off x="4250876" y="3457816"/>
              <a:ext cx="14351" cy="14383"/>
            </a:xfrm>
            <a:custGeom>
              <a:rect b="b" l="l" r="r" t="t"/>
              <a:pathLst>
                <a:path extrusionOk="0" h="454" w="453">
                  <a:moveTo>
                    <a:pt x="226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6" y="453"/>
                  </a:cubicBezTo>
                  <a:cubicBezTo>
                    <a:pt x="345" y="453"/>
                    <a:pt x="453" y="346"/>
                    <a:pt x="453" y="227"/>
                  </a:cubicBezTo>
                  <a:cubicBezTo>
                    <a:pt x="453" y="108"/>
                    <a:pt x="345" y="1"/>
                    <a:pt x="2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8" name="Google Shape;2218;p45"/>
          <p:cNvGrpSpPr/>
          <p:nvPr/>
        </p:nvGrpSpPr>
        <p:grpSpPr>
          <a:xfrm>
            <a:off x="871254" y="3360146"/>
            <a:ext cx="285183" cy="347023"/>
            <a:chOff x="871254" y="3360146"/>
            <a:chExt cx="285183" cy="347023"/>
          </a:xfrm>
        </p:grpSpPr>
        <p:sp>
          <p:nvSpPr>
            <p:cNvPr id="2219" name="Google Shape;2219;p45"/>
            <p:cNvSpPr/>
            <p:nvPr/>
          </p:nvSpPr>
          <p:spPr>
            <a:xfrm>
              <a:off x="871254" y="3360146"/>
              <a:ext cx="135052" cy="164863"/>
            </a:xfrm>
            <a:custGeom>
              <a:rect b="b" l="l" r="r" t="t"/>
              <a:pathLst>
                <a:path extrusionOk="0" h="5204" w="4263">
                  <a:moveTo>
                    <a:pt x="4084" y="0"/>
                  </a:moveTo>
                  <a:cubicBezTo>
                    <a:pt x="2965" y="107"/>
                    <a:pt x="1941" y="619"/>
                    <a:pt x="1179" y="1453"/>
                  </a:cubicBezTo>
                  <a:cubicBezTo>
                    <a:pt x="417" y="2286"/>
                    <a:pt x="0" y="3358"/>
                    <a:pt x="0" y="4489"/>
                  </a:cubicBezTo>
                  <a:cubicBezTo>
                    <a:pt x="0" y="4679"/>
                    <a:pt x="12" y="4870"/>
                    <a:pt x="36" y="5060"/>
                  </a:cubicBezTo>
                  <a:cubicBezTo>
                    <a:pt x="48" y="5144"/>
                    <a:pt x="107" y="5203"/>
                    <a:pt x="191" y="5203"/>
                  </a:cubicBezTo>
                  <a:lnTo>
                    <a:pt x="214" y="5203"/>
                  </a:lnTo>
                  <a:cubicBezTo>
                    <a:pt x="298" y="5179"/>
                    <a:pt x="357" y="5108"/>
                    <a:pt x="345" y="5025"/>
                  </a:cubicBezTo>
                  <a:cubicBezTo>
                    <a:pt x="310" y="4834"/>
                    <a:pt x="310" y="4667"/>
                    <a:pt x="310" y="4477"/>
                  </a:cubicBezTo>
                  <a:cubicBezTo>
                    <a:pt x="310" y="2310"/>
                    <a:pt x="1941" y="524"/>
                    <a:pt x="4096" y="310"/>
                  </a:cubicBezTo>
                  <a:cubicBezTo>
                    <a:pt x="4107" y="312"/>
                    <a:pt x="4118" y="313"/>
                    <a:pt x="4128" y="313"/>
                  </a:cubicBezTo>
                  <a:cubicBezTo>
                    <a:pt x="4215" y="313"/>
                    <a:pt x="4263" y="229"/>
                    <a:pt x="4263" y="155"/>
                  </a:cubicBezTo>
                  <a:cubicBezTo>
                    <a:pt x="4239" y="60"/>
                    <a:pt x="4167" y="0"/>
                    <a:pt x="4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5"/>
            <p:cNvSpPr/>
            <p:nvPr/>
          </p:nvSpPr>
          <p:spPr>
            <a:xfrm>
              <a:off x="876132" y="3360146"/>
              <a:ext cx="280305" cy="347023"/>
            </a:xfrm>
            <a:custGeom>
              <a:rect b="b" l="l" r="r" t="t"/>
              <a:pathLst>
                <a:path extrusionOk="0" h="10954" w="8848">
                  <a:moveTo>
                    <a:pt x="4585" y="0"/>
                  </a:moveTo>
                  <a:cubicBezTo>
                    <a:pt x="4490" y="0"/>
                    <a:pt x="4418" y="60"/>
                    <a:pt x="4418" y="155"/>
                  </a:cubicBezTo>
                  <a:cubicBezTo>
                    <a:pt x="4418" y="238"/>
                    <a:pt x="4478" y="322"/>
                    <a:pt x="4561" y="322"/>
                  </a:cubicBezTo>
                  <a:cubicBezTo>
                    <a:pt x="6787" y="441"/>
                    <a:pt x="8526" y="2262"/>
                    <a:pt x="8526" y="4489"/>
                  </a:cubicBezTo>
                  <a:cubicBezTo>
                    <a:pt x="8526" y="6298"/>
                    <a:pt x="7359" y="7906"/>
                    <a:pt x="5621" y="8454"/>
                  </a:cubicBezTo>
                  <a:cubicBezTo>
                    <a:pt x="5597" y="8477"/>
                    <a:pt x="5549" y="8489"/>
                    <a:pt x="5537" y="8537"/>
                  </a:cubicBezTo>
                  <a:lnTo>
                    <a:pt x="4347" y="10501"/>
                  </a:lnTo>
                  <a:lnTo>
                    <a:pt x="3156" y="8537"/>
                  </a:lnTo>
                  <a:cubicBezTo>
                    <a:pt x="3132" y="8501"/>
                    <a:pt x="3108" y="8477"/>
                    <a:pt x="3061" y="8454"/>
                  </a:cubicBezTo>
                  <a:cubicBezTo>
                    <a:pt x="1727" y="8025"/>
                    <a:pt x="715" y="6965"/>
                    <a:pt x="322" y="5632"/>
                  </a:cubicBezTo>
                  <a:cubicBezTo>
                    <a:pt x="303" y="5556"/>
                    <a:pt x="238" y="5517"/>
                    <a:pt x="177" y="5517"/>
                  </a:cubicBezTo>
                  <a:cubicBezTo>
                    <a:pt x="161" y="5517"/>
                    <a:pt x="146" y="5520"/>
                    <a:pt x="132" y="5525"/>
                  </a:cubicBezTo>
                  <a:cubicBezTo>
                    <a:pt x="37" y="5560"/>
                    <a:pt x="1" y="5644"/>
                    <a:pt x="25" y="5715"/>
                  </a:cubicBezTo>
                  <a:cubicBezTo>
                    <a:pt x="239" y="6429"/>
                    <a:pt x="608" y="7084"/>
                    <a:pt x="1132" y="7608"/>
                  </a:cubicBezTo>
                  <a:cubicBezTo>
                    <a:pt x="1632" y="8132"/>
                    <a:pt x="2239" y="8513"/>
                    <a:pt x="2930" y="8739"/>
                  </a:cubicBezTo>
                  <a:lnTo>
                    <a:pt x="4228" y="10882"/>
                  </a:lnTo>
                  <a:cubicBezTo>
                    <a:pt x="4251" y="10930"/>
                    <a:pt x="4299" y="10954"/>
                    <a:pt x="4359" y="10954"/>
                  </a:cubicBezTo>
                  <a:cubicBezTo>
                    <a:pt x="4418" y="10954"/>
                    <a:pt x="4466" y="10930"/>
                    <a:pt x="4490" y="10882"/>
                  </a:cubicBezTo>
                  <a:lnTo>
                    <a:pt x="5787" y="8739"/>
                  </a:lnTo>
                  <a:cubicBezTo>
                    <a:pt x="6668" y="8442"/>
                    <a:pt x="7407" y="7894"/>
                    <a:pt x="7978" y="7144"/>
                  </a:cubicBezTo>
                  <a:cubicBezTo>
                    <a:pt x="8550" y="6370"/>
                    <a:pt x="8847" y="5441"/>
                    <a:pt x="8847" y="4465"/>
                  </a:cubicBezTo>
                  <a:cubicBezTo>
                    <a:pt x="8847" y="2107"/>
                    <a:pt x="6978" y="119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5"/>
            <p:cNvSpPr/>
            <p:nvPr/>
          </p:nvSpPr>
          <p:spPr>
            <a:xfrm>
              <a:off x="950073" y="3450656"/>
              <a:ext cx="792" cy="1172"/>
            </a:xfrm>
            <a:custGeom>
              <a:rect b="b" l="l" r="r" t="t"/>
              <a:pathLst>
                <a:path extrusionOk="0" h="37" w="25">
                  <a:moveTo>
                    <a:pt x="24" y="1"/>
                  </a:moveTo>
                  <a:lnTo>
                    <a:pt x="12" y="24"/>
                  </a:lnTo>
                  <a:cubicBezTo>
                    <a:pt x="12" y="24"/>
                    <a:pt x="0" y="24"/>
                    <a:pt x="0" y="36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45"/>
            <p:cNvSpPr/>
            <p:nvPr/>
          </p:nvSpPr>
          <p:spPr>
            <a:xfrm>
              <a:off x="923304" y="3434784"/>
              <a:ext cx="178042" cy="156594"/>
            </a:xfrm>
            <a:custGeom>
              <a:rect b="b" l="l" r="r" t="t"/>
              <a:pathLst>
                <a:path extrusionOk="0" h="4943" w="5620">
                  <a:moveTo>
                    <a:pt x="845" y="549"/>
                  </a:moveTo>
                  <a:cubicBezTo>
                    <a:pt x="844" y="550"/>
                    <a:pt x="842" y="552"/>
                    <a:pt x="841" y="553"/>
                  </a:cubicBezTo>
                  <a:lnTo>
                    <a:pt x="841" y="553"/>
                  </a:lnTo>
                  <a:cubicBezTo>
                    <a:pt x="842" y="552"/>
                    <a:pt x="844" y="550"/>
                    <a:pt x="845" y="549"/>
                  </a:cubicBezTo>
                  <a:close/>
                  <a:moveTo>
                    <a:pt x="4548" y="2561"/>
                  </a:moveTo>
                  <a:lnTo>
                    <a:pt x="4548" y="3145"/>
                  </a:lnTo>
                  <a:cubicBezTo>
                    <a:pt x="4548" y="3228"/>
                    <a:pt x="4620" y="3300"/>
                    <a:pt x="4715" y="3300"/>
                  </a:cubicBezTo>
                  <a:lnTo>
                    <a:pt x="5298" y="3300"/>
                  </a:lnTo>
                  <a:lnTo>
                    <a:pt x="5298" y="3871"/>
                  </a:lnTo>
                  <a:lnTo>
                    <a:pt x="4715" y="3871"/>
                  </a:lnTo>
                  <a:cubicBezTo>
                    <a:pt x="4620" y="3871"/>
                    <a:pt x="4548" y="3942"/>
                    <a:pt x="4548" y="4038"/>
                  </a:cubicBezTo>
                  <a:lnTo>
                    <a:pt x="4548" y="4609"/>
                  </a:lnTo>
                  <a:lnTo>
                    <a:pt x="3989" y="4609"/>
                  </a:lnTo>
                  <a:lnTo>
                    <a:pt x="3989" y="4038"/>
                  </a:lnTo>
                  <a:cubicBezTo>
                    <a:pt x="3989" y="3942"/>
                    <a:pt x="3905" y="3871"/>
                    <a:pt x="3822" y="3871"/>
                  </a:cubicBezTo>
                  <a:lnTo>
                    <a:pt x="3239" y="3871"/>
                  </a:lnTo>
                  <a:lnTo>
                    <a:pt x="3239" y="3300"/>
                  </a:lnTo>
                  <a:lnTo>
                    <a:pt x="3822" y="3300"/>
                  </a:lnTo>
                  <a:cubicBezTo>
                    <a:pt x="3905" y="3300"/>
                    <a:pt x="3989" y="3228"/>
                    <a:pt x="3989" y="3145"/>
                  </a:cubicBezTo>
                  <a:lnTo>
                    <a:pt x="3989" y="2561"/>
                  </a:lnTo>
                  <a:close/>
                  <a:moveTo>
                    <a:pt x="1441" y="0"/>
                  </a:moveTo>
                  <a:cubicBezTo>
                    <a:pt x="1159" y="0"/>
                    <a:pt x="895" y="90"/>
                    <a:pt x="667" y="263"/>
                  </a:cubicBezTo>
                  <a:cubicBezTo>
                    <a:pt x="0" y="787"/>
                    <a:pt x="0" y="1716"/>
                    <a:pt x="274" y="2347"/>
                  </a:cubicBezTo>
                  <a:cubicBezTo>
                    <a:pt x="441" y="2704"/>
                    <a:pt x="679" y="3038"/>
                    <a:pt x="988" y="3371"/>
                  </a:cubicBezTo>
                  <a:cubicBezTo>
                    <a:pt x="1441" y="3859"/>
                    <a:pt x="1941" y="4228"/>
                    <a:pt x="2405" y="4585"/>
                  </a:cubicBezTo>
                  <a:cubicBezTo>
                    <a:pt x="2441" y="4597"/>
                    <a:pt x="2465" y="4609"/>
                    <a:pt x="2500" y="4609"/>
                  </a:cubicBezTo>
                  <a:cubicBezTo>
                    <a:pt x="2524" y="4609"/>
                    <a:pt x="2560" y="4597"/>
                    <a:pt x="2584" y="4585"/>
                  </a:cubicBezTo>
                  <a:cubicBezTo>
                    <a:pt x="2798" y="4454"/>
                    <a:pt x="2977" y="4312"/>
                    <a:pt x="3131" y="4193"/>
                  </a:cubicBezTo>
                  <a:lnTo>
                    <a:pt x="3667" y="4193"/>
                  </a:lnTo>
                  <a:lnTo>
                    <a:pt x="3667" y="4776"/>
                  </a:lnTo>
                  <a:cubicBezTo>
                    <a:pt x="3667" y="4859"/>
                    <a:pt x="3739" y="4943"/>
                    <a:pt x="3834" y="4943"/>
                  </a:cubicBezTo>
                  <a:lnTo>
                    <a:pt x="4715" y="4943"/>
                  </a:lnTo>
                  <a:cubicBezTo>
                    <a:pt x="4798" y="4943"/>
                    <a:pt x="4870" y="4859"/>
                    <a:pt x="4870" y="4776"/>
                  </a:cubicBezTo>
                  <a:lnTo>
                    <a:pt x="4870" y="4193"/>
                  </a:lnTo>
                  <a:lnTo>
                    <a:pt x="5453" y="4193"/>
                  </a:lnTo>
                  <a:cubicBezTo>
                    <a:pt x="5548" y="4193"/>
                    <a:pt x="5620" y="4121"/>
                    <a:pt x="5620" y="4026"/>
                  </a:cubicBezTo>
                  <a:lnTo>
                    <a:pt x="5620" y="3157"/>
                  </a:lnTo>
                  <a:cubicBezTo>
                    <a:pt x="5620" y="3050"/>
                    <a:pt x="5548" y="2978"/>
                    <a:pt x="5453" y="2978"/>
                  </a:cubicBezTo>
                  <a:lnTo>
                    <a:pt x="4882" y="2978"/>
                  </a:lnTo>
                  <a:lnTo>
                    <a:pt x="4882" y="2395"/>
                  </a:lnTo>
                  <a:cubicBezTo>
                    <a:pt x="4882" y="2323"/>
                    <a:pt x="4834" y="2276"/>
                    <a:pt x="4775" y="2252"/>
                  </a:cubicBezTo>
                  <a:cubicBezTo>
                    <a:pt x="4798" y="2157"/>
                    <a:pt x="4834" y="2073"/>
                    <a:pt x="4858" y="1966"/>
                  </a:cubicBezTo>
                  <a:cubicBezTo>
                    <a:pt x="4882" y="1871"/>
                    <a:pt x="4834" y="1787"/>
                    <a:pt x="4739" y="1776"/>
                  </a:cubicBezTo>
                  <a:cubicBezTo>
                    <a:pt x="4725" y="1771"/>
                    <a:pt x="4710" y="1769"/>
                    <a:pt x="4695" y="1769"/>
                  </a:cubicBezTo>
                  <a:cubicBezTo>
                    <a:pt x="4625" y="1769"/>
                    <a:pt x="4558" y="1816"/>
                    <a:pt x="4548" y="1895"/>
                  </a:cubicBezTo>
                  <a:cubicBezTo>
                    <a:pt x="4525" y="2014"/>
                    <a:pt x="4489" y="2109"/>
                    <a:pt x="4429" y="2228"/>
                  </a:cubicBezTo>
                  <a:lnTo>
                    <a:pt x="3834" y="2228"/>
                  </a:lnTo>
                  <a:cubicBezTo>
                    <a:pt x="3739" y="2228"/>
                    <a:pt x="3667" y="2311"/>
                    <a:pt x="3667" y="2395"/>
                  </a:cubicBezTo>
                  <a:lnTo>
                    <a:pt x="3667" y="2978"/>
                  </a:lnTo>
                  <a:lnTo>
                    <a:pt x="3096" y="2978"/>
                  </a:lnTo>
                  <a:cubicBezTo>
                    <a:pt x="3001" y="2978"/>
                    <a:pt x="2929" y="3050"/>
                    <a:pt x="2929" y="3145"/>
                  </a:cubicBezTo>
                  <a:lnTo>
                    <a:pt x="2929" y="3942"/>
                  </a:lnTo>
                  <a:cubicBezTo>
                    <a:pt x="2798" y="4050"/>
                    <a:pt x="2655" y="4157"/>
                    <a:pt x="2500" y="4252"/>
                  </a:cubicBezTo>
                  <a:cubicBezTo>
                    <a:pt x="2060" y="3942"/>
                    <a:pt x="1619" y="3585"/>
                    <a:pt x="1215" y="3169"/>
                  </a:cubicBezTo>
                  <a:cubicBezTo>
                    <a:pt x="917" y="2859"/>
                    <a:pt x="715" y="2549"/>
                    <a:pt x="560" y="2228"/>
                  </a:cubicBezTo>
                  <a:cubicBezTo>
                    <a:pt x="322" y="1718"/>
                    <a:pt x="322" y="970"/>
                    <a:pt x="841" y="553"/>
                  </a:cubicBezTo>
                  <a:lnTo>
                    <a:pt x="841" y="553"/>
                  </a:lnTo>
                  <a:cubicBezTo>
                    <a:pt x="770" y="610"/>
                    <a:pt x="665" y="692"/>
                    <a:pt x="665" y="692"/>
                  </a:cubicBezTo>
                  <a:cubicBezTo>
                    <a:pt x="664" y="692"/>
                    <a:pt x="713" y="653"/>
                    <a:pt x="857" y="537"/>
                  </a:cubicBezTo>
                  <a:cubicBezTo>
                    <a:pt x="887" y="514"/>
                    <a:pt x="899" y="505"/>
                    <a:pt x="899" y="505"/>
                  </a:cubicBezTo>
                  <a:lnTo>
                    <a:pt x="899" y="505"/>
                  </a:lnTo>
                  <a:cubicBezTo>
                    <a:pt x="899" y="505"/>
                    <a:pt x="887" y="514"/>
                    <a:pt x="869" y="525"/>
                  </a:cubicBezTo>
                  <a:cubicBezTo>
                    <a:pt x="1045" y="396"/>
                    <a:pt x="1250" y="331"/>
                    <a:pt x="1461" y="331"/>
                  </a:cubicBezTo>
                  <a:cubicBezTo>
                    <a:pt x="1521" y="331"/>
                    <a:pt x="1582" y="336"/>
                    <a:pt x="1643" y="347"/>
                  </a:cubicBezTo>
                  <a:cubicBezTo>
                    <a:pt x="1941" y="406"/>
                    <a:pt x="2191" y="561"/>
                    <a:pt x="2358" y="799"/>
                  </a:cubicBezTo>
                  <a:cubicBezTo>
                    <a:pt x="2396" y="866"/>
                    <a:pt x="2445" y="893"/>
                    <a:pt x="2495" y="893"/>
                  </a:cubicBezTo>
                  <a:cubicBezTo>
                    <a:pt x="2552" y="893"/>
                    <a:pt x="2611" y="857"/>
                    <a:pt x="2655" y="799"/>
                  </a:cubicBezTo>
                  <a:cubicBezTo>
                    <a:pt x="2903" y="497"/>
                    <a:pt x="3171" y="342"/>
                    <a:pt x="3440" y="342"/>
                  </a:cubicBezTo>
                  <a:cubicBezTo>
                    <a:pt x="3468" y="342"/>
                    <a:pt x="3496" y="343"/>
                    <a:pt x="3524" y="347"/>
                  </a:cubicBezTo>
                  <a:lnTo>
                    <a:pt x="3536" y="347"/>
                  </a:lnTo>
                  <a:cubicBezTo>
                    <a:pt x="3763" y="347"/>
                    <a:pt x="3929" y="383"/>
                    <a:pt x="4072" y="478"/>
                  </a:cubicBezTo>
                  <a:cubicBezTo>
                    <a:pt x="4227" y="561"/>
                    <a:pt x="4358" y="716"/>
                    <a:pt x="4441" y="894"/>
                  </a:cubicBezTo>
                  <a:cubicBezTo>
                    <a:pt x="4501" y="1014"/>
                    <a:pt x="4548" y="1133"/>
                    <a:pt x="4560" y="1264"/>
                  </a:cubicBezTo>
                  <a:cubicBezTo>
                    <a:pt x="4584" y="1335"/>
                    <a:pt x="4644" y="1395"/>
                    <a:pt x="4727" y="1395"/>
                  </a:cubicBezTo>
                  <a:lnTo>
                    <a:pt x="4763" y="1395"/>
                  </a:lnTo>
                  <a:cubicBezTo>
                    <a:pt x="4846" y="1383"/>
                    <a:pt x="4906" y="1287"/>
                    <a:pt x="4894" y="1204"/>
                  </a:cubicBezTo>
                  <a:cubicBezTo>
                    <a:pt x="4858" y="1037"/>
                    <a:pt x="4822" y="883"/>
                    <a:pt x="4739" y="740"/>
                  </a:cubicBezTo>
                  <a:cubicBezTo>
                    <a:pt x="4620" y="525"/>
                    <a:pt x="4465" y="323"/>
                    <a:pt x="4251" y="192"/>
                  </a:cubicBezTo>
                  <a:cubicBezTo>
                    <a:pt x="4060" y="73"/>
                    <a:pt x="3834" y="13"/>
                    <a:pt x="3548" y="13"/>
                  </a:cubicBezTo>
                  <a:cubicBezTo>
                    <a:pt x="3514" y="10"/>
                    <a:pt x="3479" y="8"/>
                    <a:pt x="3445" y="8"/>
                  </a:cubicBezTo>
                  <a:cubicBezTo>
                    <a:pt x="3115" y="8"/>
                    <a:pt x="2805" y="165"/>
                    <a:pt x="2524" y="478"/>
                  </a:cubicBezTo>
                  <a:cubicBezTo>
                    <a:pt x="2322" y="240"/>
                    <a:pt x="2036" y="85"/>
                    <a:pt x="1703" y="25"/>
                  </a:cubicBezTo>
                  <a:cubicBezTo>
                    <a:pt x="1614" y="9"/>
                    <a:pt x="1527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3" name="Google Shape;2223;p45"/>
          <p:cNvGrpSpPr/>
          <p:nvPr/>
        </p:nvGrpSpPr>
        <p:grpSpPr>
          <a:xfrm>
            <a:off x="2665165" y="3360146"/>
            <a:ext cx="281794" cy="349684"/>
            <a:chOff x="2665165" y="3360146"/>
            <a:chExt cx="281794" cy="349684"/>
          </a:xfrm>
        </p:grpSpPr>
        <p:sp>
          <p:nvSpPr>
            <p:cNvPr id="2224" name="Google Shape;2224;p45"/>
            <p:cNvSpPr/>
            <p:nvPr/>
          </p:nvSpPr>
          <p:spPr>
            <a:xfrm>
              <a:off x="2665165" y="3495547"/>
              <a:ext cx="136572" cy="214284"/>
            </a:xfrm>
            <a:custGeom>
              <a:rect b="b" l="l" r="r" t="t"/>
              <a:pathLst>
                <a:path extrusionOk="0" h="6764" w="4311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5"/>
            <p:cNvSpPr/>
            <p:nvPr/>
          </p:nvSpPr>
          <p:spPr>
            <a:xfrm>
              <a:off x="2811495" y="3494786"/>
              <a:ext cx="135464" cy="212003"/>
            </a:xfrm>
            <a:custGeom>
              <a:rect b="b" l="l" r="r" t="t"/>
              <a:pathLst>
                <a:path extrusionOk="0" h="6692" w="4276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45"/>
            <p:cNvSpPr/>
            <p:nvPr/>
          </p:nvSpPr>
          <p:spPr>
            <a:xfrm>
              <a:off x="2731915" y="3360146"/>
              <a:ext cx="149403" cy="181812"/>
            </a:xfrm>
            <a:custGeom>
              <a:rect b="b" l="l" r="r" t="t"/>
              <a:pathLst>
                <a:path extrusionOk="0" h="5739" w="4716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45"/>
            <p:cNvSpPr/>
            <p:nvPr/>
          </p:nvSpPr>
          <p:spPr>
            <a:xfrm>
              <a:off x="2760585" y="3389545"/>
              <a:ext cx="92442" cy="91333"/>
            </a:xfrm>
            <a:custGeom>
              <a:rect b="b" l="l" r="r" t="t"/>
              <a:pathLst>
                <a:path extrusionOk="0" h="2883" w="2918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45"/>
            <p:cNvSpPr/>
            <p:nvPr/>
          </p:nvSpPr>
          <p:spPr>
            <a:xfrm>
              <a:off x="2789636" y="3417836"/>
              <a:ext cx="33961" cy="33993"/>
            </a:xfrm>
            <a:custGeom>
              <a:rect b="b" l="l" r="r" t="t"/>
              <a:pathLst>
                <a:path extrusionOk="0" h="1073" w="1072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9" name="Google Shape;2229;p45"/>
          <p:cNvGrpSpPr/>
          <p:nvPr/>
        </p:nvGrpSpPr>
        <p:grpSpPr>
          <a:xfrm>
            <a:off x="7156344" y="3347696"/>
            <a:ext cx="264465" cy="353074"/>
            <a:chOff x="7156344" y="3347696"/>
            <a:chExt cx="264465" cy="353074"/>
          </a:xfrm>
        </p:grpSpPr>
        <p:sp>
          <p:nvSpPr>
            <p:cNvPr id="2230" name="Google Shape;2230;p45"/>
            <p:cNvSpPr/>
            <p:nvPr/>
          </p:nvSpPr>
          <p:spPr>
            <a:xfrm>
              <a:off x="7248754" y="3468397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45"/>
            <p:cNvSpPr/>
            <p:nvPr/>
          </p:nvSpPr>
          <p:spPr>
            <a:xfrm>
              <a:off x="7314775" y="3468397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45"/>
            <p:cNvSpPr/>
            <p:nvPr/>
          </p:nvSpPr>
          <p:spPr>
            <a:xfrm>
              <a:off x="7156344" y="3347696"/>
              <a:ext cx="264465" cy="353074"/>
            </a:xfrm>
            <a:custGeom>
              <a:rect b="b" l="l" r="r" t="t"/>
              <a:pathLst>
                <a:path extrusionOk="0" h="11145" w="8348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45"/>
            <p:cNvSpPr/>
            <p:nvPr/>
          </p:nvSpPr>
          <p:spPr>
            <a:xfrm>
              <a:off x="7212544" y="3678023"/>
              <a:ext cx="14763" cy="21226"/>
            </a:xfrm>
            <a:custGeom>
              <a:rect b="b" l="l" r="r" t="t"/>
              <a:pathLst>
                <a:path extrusionOk="0" h="670" w="466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45"/>
            <p:cNvSpPr/>
            <p:nvPr/>
          </p:nvSpPr>
          <p:spPr>
            <a:xfrm>
              <a:off x="7257055" y="3498936"/>
              <a:ext cx="60382" cy="32472"/>
            </a:xfrm>
            <a:custGeom>
              <a:rect b="b" l="l" r="r" t="t"/>
              <a:pathLst>
                <a:path extrusionOk="0" h="1025" w="1906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35" name="Google Shape;2235;p45"/>
          <p:cNvGrpSpPr/>
          <p:nvPr/>
        </p:nvGrpSpPr>
        <p:grpSpPr>
          <a:xfrm>
            <a:off x="6703732" y="3346936"/>
            <a:ext cx="264813" cy="352693"/>
            <a:chOff x="6703732" y="3346936"/>
            <a:chExt cx="264813" cy="352693"/>
          </a:xfrm>
        </p:grpSpPr>
        <p:sp>
          <p:nvSpPr>
            <p:cNvPr id="2236" name="Google Shape;2236;p45"/>
            <p:cNvSpPr/>
            <p:nvPr/>
          </p:nvSpPr>
          <p:spPr>
            <a:xfrm>
              <a:off x="6797283" y="3468777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45"/>
            <p:cNvSpPr/>
            <p:nvPr/>
          </p:nvSpPr>
          <p:spPr>
            <a:xfrm>
              <a:off x="6863272" y="3468777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45"/>
            <p:cNvSpPr/>
            <p:nvPr/>
          </p:nvSpPr>
          <p:spPr>
            <a:xfrm>
              <a:off x="6814231" y="3507712"/>
              <a:ext cx="43433" cy="15777"/>
            </a:xfrm>
            <a:custGeom>
              <a:rect b="b" l="l" r="r" t="t"/>
              <a:pathLst>
                <a:path extrusionOk="0" h="498" w="1371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2" y="402"/>
                    <a:pt x="1346" y="271"/>
                  </a:cubicBezTo>
                  <a:cubicBezTo>
                    <a:pt x="1370" y="212"/>
                    <a:pt x="1370" y="105"/>
                    <a:pt x="1311" y="45"/>
                  </a:cubicBezTo>
                  <a:cubicBezTo>
                    <a:pt x="1281" y="15"/>
                    <a:pt x="1242" y="0"/>
                    <a:pt x="1203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882" y="188"/>
                    <a:pt x="692" y="188"/>
                  </a:cubicBezTo>
                  <a:cubicBezTo>
                    <a:pt x="477" y="188"/>
                    <a:pt x="346" y="105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45"/>
            <p:cNvSpPr/>
            <p:nvPr/>
          </p:nvSpPr>
          <p:spPr>
            <a:xfrm>
              <a:off x="6902143" y="3489876"/>
              <a:ext cx="32" cy="412"/>
            </a:xfrm>
            <a:custGeom>
              <a:rect b="b" l="l" r="r" t="t"/>
              <a:pathLst>
                <a:path extrusionOk="0" h="13" w="1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45"/>
            <p:cNvSpPr/>
            <p:nvPr/>
          </p:nvSpPr>
          <p:spPr>
            <a:xfrm>
              <a:off x="6703732" y="3346936"/>
              <a:ext cx="264813" cy="352693"/>
            </a:xfrm>
            <a:custGeom>
              <a:rect b="b" l="l" r="r" t="t"/>
              <a:pathLst>
                <a:path extrusionOk="0" h="11133" w="8359">
                  <a:moveTo>
                    <a:pt x="4120" y="346"/>
                  </a:moveTo>
                  <a:cubicBezTo>
                    <a:pt x="5668" y="346"/>
                    <a:pt x="6918" y="1596"/>
                    <a:pt x="6918" y="3144"/>
                  </a:cubicBezTo>
                  <a:lnTo>
                    <a:pt x="6918" y="8081"/>
                  </a:lnTo>
                  <a:lnTo>
                    <a:pt x="6918" y="8081"/>
                  </a:lnTo>
                  <a:lnTo>
                    <a:pt x="6049" y="7787"/>
                  </a:lnTo>
                  <a:cubicBezTo>
                    <a:pt x="6037" y="7763"/>
                    <a:pt x="6037" y="7739"/>
                    <a:pt x="6013" y="7716"/>
                  </a:cubicBezTo>
                  <a:lnTo>
                    <a:pt x="5608" y="7311"/>
                  </a:lnTo>
                  <a:cubicBezTo>
                    <a:pt x="5537" y="7239"/>
                    <a:pt x="5442" y="7204"/>
                    <a:pt x="5358" y="7204"/>
                  </a:cubicBezTo>
                  <a:lnTo>
                    <a:pt x="5358" y="6608"/>
                  </a:lnTo>
                  <a:cubicBezTo>
                    <a:pt x="5727" y="6406"/>
                    <a:pt x="6037" y="6084"/>
                    <a:pt x="6251" y="5715"/>
                  </a:cubicBezTo>
                  <a:lnTo>
                    <a:pt x="6251" y="7299"/>
                  </a:lnTo>
                  <a:cubicBezTo>
                    <a:pt x="6251" y="7382"/>
                    <a:pt x="6323" y="7466"/>
                    <a:pt x="6406" y="7466"/>
                  </a:cubicBezTo>
                  <a:cubicBezTo>
                    <a:pt x="6501" y="7466"/>
                    <a:pt x="6573" y="7382"/>
                    <a:pt x="6573" y="7299"/>
                  </a:cubicBezTo>
                  <a:lnTo>
                    <a:pt x="6573" y="4144"/>
                  </a:lnTo>
                  <a:cubicBezTo>
                    <a:pt x="6573" y="3882"/>
                    <a:pt x="6394" y="3667"/>
                    <a:pt x="6144" y="3620"/>
                  </a:cubicBezTo>
                  <a:cubicBezTo>
                    <a:pt x="5858" y="3572"/>
                    <a:pt x="5108" y="3370"/>
                    <a:pt x="4418" y="2370"/>
                  </a:cubicBezTo>
                  <a:cubicBezTo>
                    <a:pt x="4358" y="2274"/>
                    <a:pt x="4251" y="2215"/>
                    <a:pt x="4132" y="2215"/>
                  </a:cubicBezTo>
                  <a:cubicBezTo>
                    <a:pt x="4025" y="2215"/>
                    <a:pt x="3918" y="2274"/>
                    <a:pt x="3846" y="2370"/>
                  </a:cubicBezTo>
                  <a:cubicBezTo>
                    <a:pt x="3739" y="2536"/>
                    <a:pt x="3608" y="2679"/>
                    <a:pt x="3477" y="2810"/>
                  </a:cubicBezTo>
                  <a:cubicBezTo>
                    <a:pt x="3418" y="2870"/>
                    <a:pt x="3418" y="2977"/>
                    <a:pt x="3489" y="3036"/>
                  </a:cubicBezTo>
                  <a:cubicBezTo>
                    <a:pt x="3517" y="3065"/>
                    <a:pt x="3557" y="3080"/>
                    <a:pt x="3596" y="3080"/>
                  </a:cubicBezTo>
                  <a:cubicBezTo>
                    <a:pt x="3640" y="3080"/>
                    <a:pt x="3684" y="3062"/>
                    <a:pt x="3715" y="3025"/>
                  </a:cubicBezTo>
                  <a:cubicBezTo>
                    <a:pt x="3858" y="2870"/>
                    <a:pt x="3977" y="2715"/>
                    <a:pt x="4120" y="2536"/>
                  </a:cubicBezTo>
                  <a:lnTo>
                    <a:pt x="4144" y="2536"/>
                  </a:lnTo>
                  <a:cubicBezTo>
                    <a:pt x="4299" y="2739"/>
                    <a:pt x="4537" y="3036"/>
                    <a:pt x="4846" y="3322"/>
                  </a:cubicBezTo>
                  <a:cubicBezTo>
                    <a:pt x="5227" y="3656"/>
                    <a:pt x="5644" y="3858"/>
                    <a:pt x="6085" y="3929"/>
                  </a:cubicBezTo>
                  <a:cubicBezTo>
                    <a:pt x="6168" y="3953"/>
                    <a:pt x="6227" y="4037"/>
                    <a:pt x="6227" y="4120"/>
                  </a:cubicBezTo>
                  <a:lnTo>
                    <a:pt x="6227" y="4501"/>
                  </a:lnTo>
                  <a:cubicBezTo>
                    <a:pt x="6227" y="5656"/>
                    <a:pt x="5287" y="6596"/>
                    <a:pt x="4132" y="6596"/>
                  </a:cubicBezTo>
                  <a:cubicBezTo>
                    <a:pt x="2965" y="6596"/>
                    <a:pt x="2036" y="5656"/>
                    <a:pt x="2036" y="4513"/>
                  </a:cubicBezTo>
                  <a:lnTo>
                    <a:pt x="2036" y="4144"/>
                  </a:lnTo>
                  <a:cubicBezTo>
                    <a:pt x="2036" y="4048"/>
                    <a:pt x="2096" y="3965"/>
                    <a:pt x="2179" y="3953"/>
                  </a:cubicBezTo>
                  <a:cubicBezTo>
                    <a:pt x="2525" y="3894"/>
                    <a:pt x="2846" y="3751"/>
                    <a:pt x="3179" y="3537"/>
                  </a:cubicBezTo>
                  <a:cubicBezTo>
                    <a:pt x="3251" y="3489"/>
                    <a:pt x="3263" y="3382"/>
                    <a:pt x="3227" y="3310"/>
                  </a:cubicBezTo>
                  <a:cubicBezTo>
                    <a:pt x="3196" y="3264"/>
                    <a:pt x="3141" y="3238"/>
                    <a:pt x="3086" y="3238"/>
                  </a:cubicBezTo>
                  <a:cubicBezTo>
                    <a:pt x="3056" y="3238"/>
                    <a:pt x="3026" y="3246"/>
                    <a:pt x="3001" y="3263"/>
                  </a:cubicBezTo>
                  <a:cubicBezTo>
                    <a:pt x="2715" y="3453"/>
                    <a:pt x="2429" y="3572"/>
                    <a:pt x="2132" y="3632"/>
                  </a:cubicBezTo>
                  <a:cubicBezTo>
                    <a:pt x="1894" y="3679"/>
                    <a:pt x="1703" y="3894"/>
                    <a:pt x="1703" y="4156"/>
                  </a:cubicBezTo>
                  <a:lnTo>
                    <a:pt x="1703" y="7311"/>
                  </a:lnTo>
                  <a:cubicBezTo>
                    <a:pt x="1703" y="7406"/>
                    <a:pt x="1774" y="7477"/>
                    <a:pt x="1870" y="7477"/>
                  </a:cubicBezTo>
                  <a:cubicBezTo>
                    <a:pt x="1953" y="7477"/>
                    <a:pt x="2036" y="7406"/>
                    <a:pt x="2036" y="7311"/>
                  </a:cubicBezTo>
                  <a:lnTo>
                    <a:pt x="2036" y="5739"/>
                  </a:lnTo>
                  <a:cubicBezTo>
                    <a:pt x="2239" y="6108"/>
                    <a:pt x="2548" y="6418"/>
                    <a:pt x="2929" y="6632"/>
                  </a:cubicBezTo>
                  <a:lnTo>
                    <a:pt x="2929" y="7227"/>
                  </a:lnTo>
                  <a:cubicBezTo>
                    <a:pt x="2834" y="7227"/>
                    <a:pt x="2751" y="7251"/>
                    <a:pt x="2667" y="7323"/>
                  </a:cubicBezTo>
                  <a:lnTo>
                    <a:pt x="2275" y="7728"/>
                  </a:lnTo>
                  <a:cubicBezTo>
                    <a:pt x="2251" y="7739"/>
                    <a:pt x="2239" y="7775"/>
                    <a:pt x="2227" y="7799"/>
                  </a:cubicBezTo>
                  <a:lnTo>
                    <a:pt x="1322" y="8120"/>
                  </a:lnTo>
                  <a:lnTo>
                    <a:pt x="1322" y="3144"/>
                  </a:lnTo>
                  <a:cubicBezTo>
                    <a:pt x="1322" y="1596"/>
                    <a:pt x="2572" y="346"/>
                    <a:pt x="4120" y="346"/>
                  </a:cubicBezTo>
                  <a:close/>
                  <a:moveTo>
                    <a:pt x="5037" y="6787"/>
                  </a:moveTo>
                  <a:lnTo>
                    <a:pt x="5037" y="7418"/>
                  </a:lnTo>
                  <a:lnTo>
                    <a:pt x="4168" y="8299"/>
                  </a:lnTo>
                  <a:lnTo>
                    <a:pt x="3287" y="7418"/>
                  </a:lnTo>
                  <a:lnTo>
                    <a:pt x="3287" y="6787"/>
                  </a:lnTo>
                  <a:cubicBezTo>
                    <a:pt x="3548" y="6894"/>
                    <a:pt x="3846" y="6954"/>
                    <a:pt x="4168" y="6954"/>
                  </a:cubicBezTo>
                  <a:cubicBezTo>
                    <a:pt x="4477" y="6954"/>
                    <a:pt x="4775" y="6894"/>
                    <a:pt x="5037" y="6787"/>
                  </a:cubicBezTo>
                  <a:close/>
                  <a:moveTo>
                    <a:pt x="2953" y="7549"/>
                  </a:moveTo>
                  <a:lnTo>
                    <a:pt x="3929" y="8513"/>
                  </a:lnTo>
                  <a:lnTo>
                    <a:pt x="3191" y="9132"/>
                  </a:lnTo>
                  <a:lnTo>
                    <a:pt x="3167" y="9132"/>
                  </a:lnTo>
                  <a:lnTo>
                    <a:pt x="2620" y="7882"/>
                  </a:lnTo>
                  <a:lnTo>
                    <a:pt x="2941" y="7549"/>
                  </a:lnTo>
                  <a:close/>
                  <a:moveTo>
                    <a:pt x="5346" y="7561"/>
                  </a:moveTo>
                  <a:lnTo>
                    <a:pt x="5680" y="7894"/>
                  </a:lnTo>
                  <a:lnTo>
                    <a:pt x="5644" y="7966"/>
                  </a:lnTo>
                  <a:cubicBezTo>
                    <a:pt x="5620" y="8061"/>
                    <a:pt x="5644" y="8144"/>
                    <a:pt x="5739" y="8168"/>
                  </a:cubicBezTo>
                  <a:cubicBezTo>
                    <a:pt x="5759" y="8178"/>
                    <a:pt x="5782" y="8183"/>
                    <a:pt x="5804" y="8183"/>
                  </a:cubicBezTo>
                  <a:cubicBezTo>
                    <a:pt x="5860" y="8183"/>
                    <a:pt x="5916" y="8155"/>
                    <a:pt x="5942" y="8120"/>
                  </a:cubicBezTo>
                  <a:lnTo>
                    <a:pt x="6180" y="8192"/>
                  </a:lnTo>
                  <a:lnTo>
                    <a:pt x="6168" y="8359"/>
                  </a:lnTo>
                  <a:cubicBezTo>
                    <a:pt x="6037" y="9347"/>
                    <a:pt x="5180" y="10109"/>
                    <a:pt x="4168" y="10109"/>
                  </a:cubicBezTo>
                  <a:cubicBezTo>
                    <a:pt x="3156" y="10109"/>
                    <a:pt x="2286" y="9347"/>
                    <a:pt x="2155" y="8359"/>
                  </a:cubicBezTo>
                  <a:lnTo>
                    <a:pt x="2120" y="8168"/>
                  </a:lnTo>
                  <a:lnTo>
                    <a:pt x="2346" y="8097"/>
                  </a:lnTo>
                  <a:lnTo>
                    <a:pt x="2870" y="9263"/>
                  </a:lnTo>
                  <a:cubicBezTo>
                    <a:pt x="2917" y="9359"/>
                    <a:pt x="3001" y="9418"/>
                    <a:pt x="3108" y="9454"/>
                  </a:cubicBezTo>
                  <a:cubicBezTo>
                    <a:pt x="3132" y="9454"/>
                    <a:pt x="3156" y="9466"/>
                    <a:pt x="3179" y="9466"/>
                  </a:cubicBezTo>
                  <a:cubicBezTo>
                    <a:pt x="3251" y="9466"/>
                    <a:pt x="3334" y="9442"/>
                    <a:pt x="3394" y="9394"/>
                  </a:cubicBezTo>
                  <a:lnTo>
                    <a:pt x="4144" y="8751"/>
                  </a:lnTo>
                  <a:lnTo>
                    <a:pt x="4906" y="9394"/>
                  </a:lnTo>
                  <a:cubicBezTo>
                    <a:pt x="4965" y="9442"/>
                    <a:pt x="5037" y="9466"/>
                    <a:pt x="5120" y="9466"/>
                  </a:cubicBezTo>
                  <a:cubicBezTo>
                    <a:pt x="5144" y="9466"/>
                    <a:pt x="5156" y="9466"/>
                    <a:pt x="5192" y="9454"/>
                  </a:cubicBezTo>
                  <a:cubicBezTo>
                    <a:pt x="5299" y="9418"/>
                    <a:pt x="5382" y="9359"/>
                    <a:pt x="5430" y="9263"/>
                  </a:cubicBezTo>
                  <a:lnTo>
                    <a:pt x="5680" y="8704"/>
                  </a:lnTo>
                  <a:cubicBezTo>
                    <a:pt x="5715" y="8620"/>
                    <a:pt x="5680" y="8525"/>
                    <a:pt x="5596" y="8501"/>
                  </a:cubicBezTo>
                  <a:cubicBezTo>
                    <a:pt x="5571" y="8492"/>
                    <a:pt x="5547" y="8488"/>
                    <a:pt x="5525" y="8488"/>
                  </a:cubicBezTo>
                  <a:cubicBezTo>
                    <a:pt x="5461" y="8488"/>
                    <a:pt x="5408" y="8523"/>
                    <a:pt x="5382" y="8585"/>
                  </a:cubicBezTo>
                  <a:lnTo>
                    <a:pt x="5132" y="9144"/>
                  </a:lnTo>
                  <a:lnTo>
                    <a:pt x="5096" y="9144"/>
                  </a:lnTo>
                  <a:lnTo>
                    <a:pt x="4370" y="8525"/>
                  </a:lnTo>
                  <a:lnTo>
                    <a:pt x="5334" y="7561"/>
                  </a:lnTo>
                  <a:close/>
                  <a:moveTo>
                    <a:pt x="4168" y="0"/>
                  </a:moveTo>
                  <a:cubicBezTo>
                    <a:pt x="2441" y="0"/>
                    <a:pt x="1036" y="1405"/>
                    <a:pt x="1036" y="3132"/>
                  </a:cubicBezTo>
                  <a:lnTo>
                    <a:pt x="1036" y="8216"/>
                  </a:lnTo>
                  <a:lnTo>
                    <a:pt x="798" y="8311"/>
                  </a:lnTo>
                  <a:cubicBezTo>
                    <a:pt x="322" y="8478"/>
                    <a:pt x="0" y="8930"/>
                    <a:pt x="0" y="9454"/>
                  </a:cubicBezTo>
                  <a:lnTo>
                    <a:pt x="0" y="10978"/>
                  </a:lnTo>
                  <a:cubicBezTo>
                    <a:pt x="0" y="11061"/>
                    <a:pt x="72" y="11133"/>
                    <a:pt x="155" y="11133"/>
                  </a:cubicBezTo>
                  <a:cubicBezTo>
                    <a:pt x="250" y="11133"/>
                    <a:pt x="322" y="11061"/>
                    <a:pt x="322" y="10978"/>
                  </a:cubicBezTo>
                  <a:lnTo>
                    <a:pt x="322" y="9454"/>
                  </a:lnTo>
                  <a:cubicBezTo>
                    <a:pt x="322" y="9347"/>
                    <a:pt x="334" y="9252"/>
                    <a:pt x="381" y="9144"/>
                  </a:cubicBezTo>
                  <a:lnTo>
                    <a:pt x="1203" y="9847"/>
                  </a:lnTo>
                  <a:cubicBezTo>
                    <a:pt x="1322" y="9942"/>
                    <a:pt x="1393" y="10097"/>
                    <a:pt x="1393" y="10240"/>
                  </a:cubicBezTo>
                  <a:lnTo>
                    <a:pt x="1393" y="10978"/>
                  </a:lnTo>
                  <a:cubicBezTo>
                    <a:pt x="1393" y="11061"/>
                    <a:pt x="1465" y="11133"/>
                    <a:pt x="1560" y="11133"/>
                  </a:cubicBezTo>
                  <a:cubicBezTo>
                    <a:pt x="1643" y="11133"/>
                    <a:pt x="1715" y="11061"/>
                    <a:pt x="1715" y="10978"/>
                  </a:cubicBezTo>
                  <a:lnTo>
                    <a:pt x="1715" y="10240"/>
                  </a:lnTo>
                  <a:cubicBezTo>
                    <a:pt x="1715" y="9990"/>
                    <a:pt x="1620" y="9752"/>
                    <a:pt x="1417" y="9585"/>
                  </a:cubicBezTo>
                  <a:lnTo>
                    <a:pt x="560" y="8847"/>
                  </a:lnTo>
                  <a:cubicBezTo>
                    <a:pt x="643" y="8740"/>
                    <a:pt x="786" y="8656"/>
                    <a:pt x="917" y="8609"/>
                  </a:cubicBezTo>
                  <a:lnTo>
                    <a:pt x="1822" y="8275"/>
                  </a:lnTo>
                  <a:lnTo>
                    <a:pt x="1834" y="8382"/>
                  </a:lnTo>
                  <a:cubicBezTo>
                    <a:pt x="1917" y="8954"/>
                    <a:pt x="2191" y="9466"/>
                    <a:pt x="2632" y="9847"/>
                  </a:cubicBezTo>
                  <a:cubicBezTo>
                    <a:pt x="3060" y="10216"/>
                    <a:pt x="3608" y="10418"/>
                    <a:pt x="4180" y="10418"/>
                  </a:cubicBezTo>
                  <a:cubicBezTo>
                    <a:pt x="4739" y="10418"/>
                    <a:pt x="5287" y="10216"/>
                    <a:pt x="5727" y="9847"/>
                  </a:cubicBezTo>
                  <a:cubicBezTo>
                    <a:pt x="6156" y="9466"/>
                    <a:pt x="6430" y="8954"/>
                    <a:pt x="6513" y="8382"/>
                  </a:cubicBezTo>
                  <a:lnTo>
                    <a:pt x="6525" y="8275"/>
                  </a:lnTo>
                  <a:lnTo>
                    <a:pt x="7430" y="8609"/>
                  </a:lnTo>
                  <a:cubicBezTo>
                    <a:pt x="7573" y="8656"/>
                    <a:pt x="7704" y="8740"/>
                    <a:pt x="7787" y="8847"/>
                  </a:cubicBezTo>
                  <a:lnTo>
                    <a:pt x="6930" y="9585"/>
                  </a:lnTo>
                  <a:cubicBezTo>
                    <a:pt x="6739" y="9752"/>
                    <a:pt x="6632" y="9990"/>
                    <a:pt x="6632" y="10240"/>
                  </a:cubicBezTo>
                  <a:lnTo>
                    <a:pt x="6632" y="10978"/>
                  </a:lnTo>
                  <a:cubicBezTo>
                    <a:pt x="6632" y="11061"/>
                    <a:pt x="6704" y="11133"/>
                    <a:pt x="6799" y="11133"/>
                  </a:cubicBezTo>
                  <a:cubicBezTo>
                    <a:pt x="6882" y="11133"/>
                    <a:pt x="6954" y="11061"/>
                    <a:pt x="6954" y="10978"/>
                  </a:cubicBezTo>
                  <a:lnTo>
                    <a:pt x="6954" y="10240"/>
                  </a:lnTo>
                  <a:cubicBezTo>
                    <a:pt x="6954" y="10097"/>
                    <a:pt x="7037" y="9942"/>
                    <a:pt x="7156" y="9847"/>
                  </a:cubicBezTo>
                  <a:lnTo>
                    <a:pt x="7966" y="9144"/>
                  </a:lnTo>
                  <a:cubicBezTo>
                    <a:pt x="8001" y="9252"/>
                    <a:pt x="8025" y="9347"/>
                    <a:pt x="8025" y="9454"/>
                  </a:cubicBezTo>
                  <a:lnTo>
                    <a:pt x="8025" y="10978"/>
                  </a:lnTo>
                  <a:cubicBezTo>
                    <a:pt x="8025" y="11061"/>
                    <a:pt x="8109" y="11133"/>
                    <a:pt x="8192" y="11133"/>
                  </a:cubicBezTo>
                  <a:cubicBezTo>
                    <a:pt x="8287" y="11133"/>
                    <a:pt x="8359" y="11061"/>
                    <a:pt x="8359" y="10978"/>
                  </a:cubicBezTo>
                  <a:lnTo>
                    <a:pt x="8359" y="9454"/>
                  </a:lnTo>
                  <a:cubicBezTo>
                    <a:pt x="8335" y="8930"/>
                    <a:pt x="8001" y="8478"/>
                    <a:pt x="7525" y="8311"/>
                  </a:cubicBezTo>
                  <a:lnTo>
                    <a:pt x="7287" y="8216"/>
                  </a:lnTo>
                  <a:lnTo>
                    <a:pt x="7287" y="3132"/>
                  </a:lnTo>
                  <a:cubicBezTo>
                    <a:pt x="7287" y="1405"/>
                    <a:pt x="5894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1" name="Google Shape;2241;p45"/>
          <p:cNvGrpSpPr/>
          <p:nvPr/>
        </p:nvGrpSpPr>
        <p:grpSpPr>
          <a:xfrm>
            <a:off x="6252228" y="3346936"/>
            <a:ext cx="265193" cy="352693"/>
            <a:chOff x="6252228" y="3346936"/>
            <a:chExt cx="265193" cy="352693"/>
          </a:xfrm>
        </p:grpSpPr>
        <p:sp>
          <p:nvSpPr>
            <p:cNvPr id="2242" name="Google Shape;2242;p45"/>
            <p:cNvSpPr/>
            <p:nvPr/>
          </p:nvSpPr>
          <p:spPr>
            <a:xfrm>
              <a:off x="6252228" y="3346936"/>
              <a:ext cx="265193" cy="352693"/>
            </a:xfrm>
            <a:custGeom>
              <a:rect b="b" l="l" r="r" t="t"/>
              <a:pathLst>
                <a:path extrusionOk="0" h="11133" w="8371">
                  <a:moveTo>
                    <a:pt x="4156" y="2941"/>
                  </a:moveTo>
                  <a:cubicBezTo>
                    <a:pt x="4370" y="2941"/>
                    <a:pt x="4585" y="2953"/>
                    <a:pt x="4787" y="2965"/>
                  </a:cubicBezTo>
                  <a:cubicBezTo>
                    <a:pt x="3811" y="3560"/>
                    <a:pt x="2537" y="3775"/>
                    <a:pt x="2060" y="3810"/>
                  </a:cubicBezTo>
                  <a:lnTo>
                    <a:pt x="2060" y="3656"/>
                  </a:lnTo>
                  <a:cubicBezTo>
                    <a:pt x="2060" y="3358"/>
                    <a:pt x="2858" y="2941"/>
                    <a:pt x="4156" y="2941"/>
                  </a:cubicBezTo>
                  <a:close/>
                  <a:moveTo>
                    <a:pt x="4168" y="2239"/>
                  </a:moveTo>
                  <a:cubicBezTo>
                    <a:pt x="5466" y="2239"/>
                    <a:pt x="6275" y="2655"/>
                    <a:pt x="6275" y="2953"/>
                  </a:cubicBezTo>
                  <a:lnTo>
                    <a:pt x="6275" y="3108"/>
                  </a:lnTo>
                  <a:cubicBezTo>
                    <a:pt x="6242" y="3089"/>
                    <a:pt x="6207" y="3079"/>
                    <a:pt x="6173" y="3079"/>
                  </a:cubicBezTo>
                  <a:cubicBezTo>
                    <a:pt x="6123" y="3079"/>
                    <a:pt x="6078" y="3101"/>
                    <a:pt x="6049" y="3144"/>
                  </a:cubicBezTo>
                  <a:cubicBezTo>
                    <a:pt x="5989" y="3215"/>
                    <a:pt x="6001" y="3322"/>
                    <a:pt x="6073" y="3382"/>
                  </a:cubicBezTo>
                  <a:cubicBezTo>
                    <a:pt x="6168" y="3441"/>
                    <a:pt x="6275" y="3548"/>
                    <a:pt x="6275" y="3656"/>
                  </a:cubicBezTo>
                  <a:lnTo>
                    <a:pt x="6275" y="4358"/>
                  </a:lnTo>
                  <a:lnTo>
                    <a:pt x="4513" y="4358"/>
                  </a:lnTo>
                  <a:cubicBezTo>
                    <a:pt x="4430" y="4358"/>
                    <a:pt x="4346" y="4441"/>
                    <a:pt x="4346" y="4525"/>
                  </a:cubicBezTo>
                  <a:lnTo>
                    <a:pt x="4346" y="4549"/>
                  </a:lnTo>
                  <a:lnTo>
                    <a:pt x="3977" y="4549"/>
                  </a:lnTo>
                  <a:lnTo>
                    <a:pt x="3977" y="4525"/>
                  </a:lnTo>
                  <a:cubicBezTo>
                    <a:pt x="3977" y="4441"/>
                    <a:pt x="3906" y="4358"/>
                    <a:pt x="3811" y="4358"/>
                  </a:cubicBezTo>
                  <a:lnTo>
                    <a:pt x="2060" y="4358"/>
                  </a:lnTo>
                  <a:lnTo>
                    <a:pt x="2060" y="4156"/>
                  </a:lnTo>
                  <a:cubicBezTo>
                    <a:pt x="2560" y="4096"/>
                    <a:pt x="4168" y="3870"/>
                    <a:pt x="5263" y="3072"/>
                  </a:cubicBezTo>
                  <a:cubicBezTo>
                    <a:pt x="5347" y="3084"/>
                    <a:pt x="5442" y="3108"/>
                    <a:pt x="5513" y="3132"/>
                  </a:cubicBezTo>
                  <a:cubicBezTo>
                    <a:pt x="5526" y="3135"/>
                    <a:pt x="5539" y="3137"/>
                    <a:pt x="5552" y="3137"/>
                  </a:cubicBezTo>
                  <a:cubicBezTo>
                    <a:pt x="5624" y="3137"/>
                    <a:pt x="5695" y="3085"/>
                    <a:pt x="5716" y="3025"/>
                  </a:cubicBezTo>
                  <a:cubicBezTo>
                    <a:pt x="5751" y="2929"/>
                    <a:pt x="5692" y="2846"/>
                    <a:pt x="5620" y="2810"/>
                  </a:cubicBezTo>
                  <a:cubicBezTo>
                    <a:pt x="5204" y="2703"/>
                    <a:pt x="4704" y="2620"/>
                    <a:pt x="4168" y="2620"/>
                  </a:cubicBezTo>
                  <a:cubicBezTo>
                    <a:pt x="3370" y="2620"/>
                    <a:pt x="2525" y="2798"/>
                    <a:pt x="2072" y="3108"/>
                  </a:cubicBezTo>
                  <a:lnTo>
                    <a:pt x="2072" y="2953"/>
                  </a:lnTo>
                  <a:cubicBezTo>
                    <a:pt x="2072" y="2655"/>
                    <a:pt x="2882" y="2239"/>
                    <a:pt x="4168" y="2239"/>
                  </a:cubicBezTo>
                  <a:close/>
                  <a:moveTo>
                    <a:pt x="3668" y="4680"/>
                  </a:moveTo>
                  <a:lnTo>
                    <a:pt x="3668" y="4858"/>
                  </a:lnTo>
                  <a:cubicBezTo>
                    <a:pt x="3668" y="5156"/>
                    <a:pt x="3430" y="5394"/>
                    <a:pt x="3132" y="5394"/>
                  </a:cubicBezTo>
                  <a:cubicBezTo>
                    <a:pt x="2834" y="5394"/>
                    <a:pt x="2596" y="5156"/>
                    <a:pt x="2596" y="4858"/>
                  </a:cubicBezTo>
                  <a:lnTo>
                    <a:pt x="2596" y="4680"/>
                  </a:lnTo>
                  <a:lnTo>
                    <a:pt x="2965" y="4680"/>
                  </a:lnTo>
                  <a:lnTo>
                    <a:pt x="2965" y="4870"/>
                  </a:lnTo>
                  <a:cubicBezTo>
                    <a:pt x="2965" y="4965"/>
                    <a:pt x="3037" y="5037"/>
                    <a:pt x="3132" y="5037"/>
                  </a:cubicBezTo>
                  <a:cubicBezTo>
                    <a:pt x="3215" y="5037"/>
                    <a:pt x="3299" y="4965"/>
                    <a:pt x="3299" y="4870"/>
                  </a:cubicBezTo>
                  <a:lnTo>
                    <a:pt x="3299" y="4680"/>
                  </a:lnTo>
                  <a:close/>
                  <a:moveTo>
                    <a:pt x="5751" y="4680"/>
                  </a:moveTo>
                  <a:lnTo>
                    <a:pt x="5751" y="4858"/>
                  </a:lnTo>
                  <a:cubicBezTo>
                    <a:pt x="5751" y="5156"/>
                    <a:pt x="5513" y="5394"/>
                    <a:pt x="5216" y="5394"/>
                  </a:cubicBezTo>
                  <a:cubicBezTo>
                    <a:pt x="4918" y="5394"/>
                    <a:pt x="4680" y="5156"/>
                    <a:pt x="4680" y="4858"/>
                  </a:cubicBezTo>
                  <a:lnTo>
                    <a:pt x="4680" y="4680"/>
                  </a:lnTo>
                  <a:lnTo>
                    <a:pt x="5049" y="4680"/>
                  </a:lnTo>
                  <a:lnTo>
                    <a:pt x="5049" y="4870"/>
                  </a:lnTo>
                  <a:cubicBezTo>
                    <a:pt x="5049" y="4965"/>
                    <a:pt x="5120" y="5037"/>
                    <a:pt x="5216" y="5037"/>
                  </a:cubicBezTo>
                  <a:cubicBezTo>
                    <a:pt x="5299" y="5037"/>
                    <a:pt x="5382" y="4965"/>
                    <a:pt x="5382" y="4870"/>
                  </a:cubicBezTo>
                  <a:lnTo>
                    <a:pt x="5382" y="4680"/>
                  </a:lnTo>
                  <a:close/>
                  <a:moveTo>
                    <a:pt x="4168" y="334"/>
                  </a:moveTo>
                  <a:cubicBezTo>
                    <a:pt x="4299" y="334"/>
                    <a:pt x="4442" y="441"/>
                    <a:pt x="4585" y="536"/>
                  </a:cubicBezTo>
                  <a:cubicBezTo>
                    <a:pt x="4716" y="643"/>
                    <a:pt x="4870" y="750"/>
                    <a:pt x="5013" y="798"/>
                  </a:cubicBezTo>
                  <a:cubicBezTo>
                    <a:pt x="5088" y="814"/>
                    <a:pt x="5166" y="821"/>
                    <a:pt x="5245" y="821"/>
                  </a:cubicBezTo>
                  <a:cubicBezTo>
                    <a:pt x="5341" y="821"/>
                    <a:pt x="5439" y="811"/>
                    <a:pt x="5537" y="798"/>
                  </a:cubicBezTo>
                  <a:cubicBezTo>
                    <a:pt x="5626" y="786"/>
                    <a:pt x="5716" y="774"/>
                    <a:pt x="5796" y="774"/>
                  </a:cubicBezTo>
                  <a:cubicBezTo>
                    <a:pt x="5876" y="774"/>
                    <a:pt x="5948" y="786"/>
                    <a:pt x="6001" y="822"/>
                  </a:cubicBezTo>
                  <a:cubicBezTo>
                    <a:pt x="6109" y="881"/>
                    <a:pt x="6180" y="1048"/>
                    <a:pt x="6251" y="1215"/>
                  </a:cubicBezTo>
                  <a:cubicBezTo>
                    <a:pt x="6323" y="1370"/>
                    <a:pt x="6394" y="1536"/>
                    <a:pt x="6525" y="1655"/>
                  </a:cubicBezTo>
                  <a:cubicBezTo>
                    <a:pt x="6644" y="1774"/>
                    <a:pt x="6799" y="1846"/>
                    <a:pt x="6966" y="1929"/>
                  </a:cubicBezTo>
                  <a:cubicBezTo>
                    <a:pt x="7132" y="2001"/>
                    <a:pt x="7299" y="2072"/>
                    <a:pt x="7359" y="2179"/>
                  </a:cubicBezTo>
                  <a:cubicBezTo>
                    <a:pt x="7418" y="2286"/>
                    <a:pt x="7394" y="2465"/>
                    <a:pt x="7383" y="2644"/>
                  </a:cubicBezTo>
                  <a:cubicBezTo>
                    <a:pt x="7371" y="2822"/>
                    <a:pt x="7335" y="3001"/>
                    <a:pt x="7383" y="3156"/>
                  </a:cubicBezTo>
                  <a:cubicBezTo>
                    <a:pt x="7430" y="3322"/>
                    <a:pt x="7537" y="3453"/>
                    <a:pt x="7633" y="3596"/>
                  </a:cubicBezTo>
                  <a:cubicBezTo>
                    <a:pt x="7740" y="3739"/>
                    <a:pt x="7847" y="3870"/>
                    <a:pt x="7847" y="4013"/>
                  </a:cubicBezTo>
                  <a:cubicBezTo>
                    <a:pt x="7847" y="4144"/>
                    <a:pt x="7740" y="4275"/>
                    <a:pt x="7633" y="4429"/>
                  </a:cubicBezTo>
                  <a:cubicBezTo>
                    <a:pt x="7537" y="4560"/>
                    <a:pt x="7430" y="4703"/>
                    <a:pt x="7383" y="4858"/>
                  </a:cubicBezTo>
                  <a:cubicBezTo>
                    <a:pt x="7335" y="5025"/>
                    <a:pt x="7359" y="5191"/>
                    <a:pt x="7383" y="5382"/>
                  </a:cubicBezTo>
                  <a:cubicBezTo>
                    <a:pt x="7394" y="5561"/>
                    <a:pt x="7430" y="5739"/>
                    <a:pt x="7359" y="5834"/>
                  </a:cubicBezTo>
                  <a:cubicBezTo>
                    <a:pt x="7335" y="5870"/>
                    <a:pt x="7323" y="5882"/>
                    <a:pt x="7299" y="5894"/>
                  </a:cubicBezTo>
                  <a:cubicBezTo>
                    <a:pt x="7299" y="5680"/>
                    <a:pt x="7192" y="5525"/>
                    <a:pt x="7085" y="5406"/>
                  </a:cubicBezTo>
                  <a:cubicBezTo>
                    <a:pt x="7216" y="5299"/>
                    <a:pt x="7299" y="5144"/>
                    <a:pt x="7299" y="4941"/>
                  </a:cubicBezTo>
                  <a:cubicBezTo>
                    <a:pt x="7299" y="4620"/>
                    <a:pt x="7025" y="4346"/>
                    <a:pt x="6704" y="4346"/>
                  </a:cubicBezTo>
                  <a:lnTo>
                    <a:pt x="6597" y="4346"/>
                  </a:lnTo>
                  <a:lnTo>
                    <a:pt x="6597" y="2953"/>
                  </a:lnTo>
                  <a:cubicBezTo>
                    <a:pt x="6597" y="2286"/>
                    <a:pt x="5347" y="1929"/>
                    <a:pt x="4168" y="1929"/>
                  </a:cubicBezTo>
                  <a:cubicBezTo>
                    <a:pt x="2989" y="1929"/>
                    <a:pt x="1739" y="2286"/>
                    <a:pt x="1739" y="2953"/>
                  </a:cubicBezTo>
                  <a:lnTo>
                    <a:pt x="1739" y="4346"/>
                  </a:lnTo>
                  <a:lnTo>
                    <a:pt x="1644" y="4346"/>
                  </a:lnTo>
                  <a:cubicBezTo>
                    <a:pt x="1310" y="4346"/>
                    <a:pt x="1048" y="4620"/>
                    <a:pt x="1048" y="4941"/>
                  </a:cubicBezTo>
                  <a:cubicBezTo>
                    <a:pt x="1048" y="5120"/>
                    <a:pt x="1132" y="5287"/>
                    <a:pt x="1251" y="5406"/>
                  </a:cubicBezTo>
                  <a:cubicBezTo>
                    <a:pt x="1156" y="5525"/>
                    <a:pt x="1048" y="5692"/>
                    <a:pt x="1048" y="5894"/>
                  </a:cubicBezTo>
                  <a:lnTo>
                    <a:pt x="989" y="5834"/>
                  </a:lnTo>
                  <a:cubicBezTo>
                    <a:pt x="929" y="5739"/>
                    <a:pt x="941" y="5561"/>
                    <a:pt x="953" y="5382"/>
                  </a:cubicBezTo>
                  <a:cubicBezTo>
                    <a:pt x="965" y="5191"/>
                    <a:pt x="1001" y="5025"/>
                    <a:pt x="953" y="4858"/>
                  </a:cubicBezTo>
                  <a:cubicBezTo>
                    <a:pt x="917" y="4691"/>
                    <a:pt x="810" y="4560"/>
                    <a:pt x="703" y="4429"/>
                  </a:cubicBezTo>
                  <a:cubicBezTo>
                    <a:pt x="596" y="4275"/>
                    <a:pt x="489" y="4144"/>
                    <a:pt x="489" y="4013"/>
                  </a:cubicBezTo>
                  <a:cubicBezTo>
                    <a:pt x="489" y="3870"/>
                    <a:pt x="596" y="3739"/>
                    <a:pt x="703" y="3596"/>
                  </a:cubicBezTo>
                  <a:cubicBezTo>
                    <a:pt x="810" y="3453"/>
                    <a:pt x="917" y="3310"/>
                    <a:pt x="953" y="3156"/>
                  </a:cubicBezTo>
                  <a:cubicBezTo>
                    <a:pt x="1001" y="3001"/>
                    <a:pt x="989" y="2822"/>
                    <a:pt x="953" y="2644"/>
                  </a:cubicBezTo>
                  <a:cubicBezTo>
                    <a:pt x="941" y="2465"/>
                    <a:pt x="917" y="2286"/>
                    <a:pt x="989" y="2179"/>
                  </a:cubicBezTo>
                  <a:cubicBezTo>
                    <a:pt x="1048" y="2072"/>
                    <a:pt x="1215" y="2001"/>
                    <a:pt x="1370" y="1929"/>
                  </a:cubicBezTo>
                  <a:cubicBezTo>
                    <a:pt x="1537" y="1846"/>
                    <a:pt x="1703" y="1786"/>
                    <a:pt x="1822" y="1655"/>
                  </a:cubicBezTo>
                  <a:cubicBezTo>
                    <a:pt x="1941" y="1536"/>
                    <a:pt x="2013" y="1370"/>
                    <a:pt x="2084" y="1215"/>
                  </a:cubicBezTo>
                  <a:cubicBezTo>
                    <a:pt x="2156" y="1048"/>
                    <a:pt x="2239" y="881"/>
                    <a:pt x="2334" y="822"/>
                  </a:cubicBezTo>
                  <a:cubicBezTo>
                    <a:pt x="2392" y="790"/>
                    <a:pt x="2470" y="779"/>
                    <a:pt x="2557" y="779"/>
                  </a:cubicBezTo>
                  <a:cubicBezTo>
                    <a:pt x="2633" y="779"/>
                    <a:pt x="2716" y="787"/>
                    <a:pt x="2799" y="798"/>
                  </a:cubicBezTo>
                  <a:cubicBezTo>
                    <a:pt x="2907" y="805"/>
                    <a:pt x="3016" y="817"/>
                    <a:pt x="3121" y="817"/>
                  </a:cubicBezTo>
                  <a:cubicBezTo>
                    <a:pt x="3190" y="817"/>
                    <a:pt x="3257" y="812"/>
                    <a:pt x="3322" y="798"/>
                  </a:cubicBezTo>
                  <a:cubicBezTo>
                    <a:pt x="3489" y="750"/>
                    <a:pt x="3620" y="643"/>
                    <a:pt x="3751" y="536"/>
                  </a:cubicBezTo>
                  <a:cubicBezTo>
                    <a:pt x="3906" y="429"/>
                    <a:pt x="4037" y="334"/>
                    <a:pt x="4168" y="334"/>
                  </a:cubicBezTo>
                  <a:close/>
                  <a:moveTo>
                    <a:pt x="1548" y="5596"/>
                  </a:moveTo>
                  <a:cubicBezTo>
                    <a:pt x="1632" y="5656"/>
                    <a:pt x="1727" y="5775"/>
                    <a:pt x="1727" y="5930"/>
                  </a:cubicBezTo>
                  <a:cubicBezTo>
                    <a:pt x="1727" y="6013"/>
                    <a:pt x="1656" y="6108"/>
                    <a:pt x="1548" y="6108"/>
                  </a:cubicBezTo>
                  <a:cubicBezTo>
                    <a:pt x="1453" y="6108"/>
                    <a:pt x="1370" y="6013"/>
                    <a:pt x="1370" y="5930"/>
                  </a:cubicBezTo>
                  <a:cubicBezTo>
                    <a:pt x="1370" y="5763"/>
                    <a:pt x="1477" y="5656"/>
                    <a:pt x="1548" y="5596"/>
                  </a:cubicBezTo>
                  <a:close/>
                  <a:moveTo>
                    <a:pt x="6775" y="5596"/>
                  </a:moveTo>
                  <a:cubicBezTo>
                    <a:pt x="6847" y="5656"/>
                    <a:pt x="6954" y="5775"/>
                    <a:pt x="6954" y="5930"/>
                  </a:cubicBezTo>
                  <a:cubicBezTo>
                    <a:pt x="6966" y="6013"/>
                    <a:pt x="6882" y="6108"/>
                    <a:pt x="6775" y="6108"/>
                  </a:cubicBezTo>
                  <a:cubicBezTo>
                    <a:pt x="6668" y="6108"/>
                    <a:pt x="6597" y="6013"/>
                    <a:pt x="6597" y="5930"/>
                  </a:cubicBezTo>
                  <a:cubicBezTo>
                    <a:pt x="6597" y="5763"/>
                    <a:pt x="6704" y="5656"/>
                    <a:pt x="6775" y="5596"/>
                  </a:cubicBezTo>
                  <a:close/>
                  <a:moveTo>
                    <a:pt x="6394" y="6227"/>
                  </a:moveTo>
                  <a:cubicBezTo>
                    <a:pt x="6430" y="6275"/>
                    <a:pt x="6478" y="6311"/>
                    <a:pt x="6525" y="6346"/>
                  </a:cubicBezTo>
                  <a:cubicBezTo>
                    <a:pt x="6394" y="6477"/>
                    <a:pt x="6311" y="6632"/>
                    <a:pt x="6251" y="6787"/>
                  </a:cubicBezTo>
                  <a:cubicBezTo>
                    <a:pt x="6180" y="6954"/>
                    <a:pt x="6109" y="7120"/>
                    <a:pt x="6001" y="7180"/>
                  </a:cubicBezTo>
                  <a:cubicBezTo>
                    <a:pt x="5944" y="7212"/>
                    <a:pt x="5873" y="7223"/>
                    <a:pt x="5793" y="7223"/>
                  </a:cubicBezTo>
                  <a:cubicBezTo>
                    <a:pt x="5725" y="7223"/>
                    <a:pt x="5650" y="7215"/>
                    <a:pt x="5573" y="7204"/>
                  </a:cubicBezTo>
                  <a:cubicBezTo>
                    <a:pt x="5906" y="6954"/>
                    <a:pt x="6192" y="6632"/>
                    <a:pt x="6394" y="6227"/>
                  </a:cubicBezTo>
                  <a:close/>
                  <a:moveTo>
                    <a:pt x="1953" y="6239"/>
                  </a:moveTo>
                  <a:cubicBezTo>
                    <a:pt x="2132" y="6632"/>
                    <a:pt x="2418" y="6966"/>
                    <a:pt x="2775" y="7227"/>
                  </a:cubicBezTo>
                  <a:cubicBezTo>
                    <a:pt x="2724" y="7227"/>
                    <a:pt x="2674" y="7228"/>
                    <a:pt x="2626" y="7228"/>
                  </a:cubicBezTo>
                  <a:cubicBezTo>
                    <a:pt x="2506" y="7228"/>
                    <a:pt x="2399" y="7222"/>
                    <a:pt x="2322" y="7180"/>
                  </a:cubicBezTo>
                  <a:cubicBezTo>
                    <a:pt x="2227" y="7120"/>
                    <a:pt x="2144" y="6954"/>
                    <a:pt x="2072" y="6787"/>
                  </a:cubicBezTo>
                  <a:cubicBezTo>
                    <a:pt x="2001" y="6644"/>
                    <a:pt x="1941" y="6477"/>
                    <a:pt x="1822" y="6358"/>
                  </a:cubicBezTo>
                  <a:cubicBezTo>
                    <a:pt x="1882" y="6334"/>
                    <a:pt x="1929" y="6287"/>
                    <a:pt x="1953" y="6239"/>
                  </a:cubicBezTo>
                  <a:close/>
                  <a:moveTo>
                    <a:pt x="6704" y="4691"/>
                  </a:moveTo>
                  <a:cubicBezTo>
                    <a:pt x="6847" y="4691"/>
                    <a:pt x="6966" y="4810"/>
                    <a:pt x="6966" y="4965"/>
                  </a:cubicBezTo>
                  <a:cubicBezTo>
                    <a:pt x="6966" y="5108"/>
                    <a:pt x="6847" y="5227"/>
                    <a:pt x="6704" y="5227"/>
                  </a:cubicBezTo>
                  <a:lnTo>
                    <a:pt x="6597" y="5227"/>
                  </a:lnTo>
                  <a:lnTo>
                    <a:pt x="6597" y="5215"/>
                  </a:lnTo>
                  <a:cubicBezTo>
                    <a:pt x="6597" y="5120"/>
                    <a:pt x="6525" y="5049"/>
                    <a:pt x="6430" y="5049"/>
                  </a:cubicBezTo>
                  <a:cubicBezTo>
                    <a:pt x="6347" y="5049"/>
                    <a:pt x="6275" y="5120"/>
                    <a:pt x="6275" y="5215"/>
                  </a:cubicBezTo>
                  <a:cubicBezTo>
                    <a:pt x="6275" y="6370"/>
                    <a:pt x="5335" y="7311"/>
                    <a:pt x="4168" y="7311"/>
                  </a:cubicBezTo>
                  <a:cubicBezTo>
                    <a:pt x="4161" y="7311"/>
                    <a:pt x="4154" y="7311"/>
                    <a:pt x="4146" y="7311"/>
                  </a:cubicBezTo>
                  <a:cubicBezTo>
                    <a:pt x="3001" y="7311"/>
                    <a:pt x="2060" y="6363"/>
                    <a:pt x="2060" y="5215"/>
                  </a:cubicBezTo>
                  <a:cubicBezTo>
                    <a:pt x="2060" y="5120"/>
                    <a:pt x="1989" y="5049"/>
                    <a:pt x="1894" y="5049"/>
                  </a:cubicBezTo>
                  <a:cubicBezTo>
                    <a:pt x="1810" y="5049"/>
                    <a:pt x="1727" y="5120"/>
                    <a:pt x="1727" y="5215"/>
                  </a:cubicBezTo>
                  <a:lnTo>
                    <a:pt x="1727" y="5227"/>
                  </a:lnTo>
                  <a:lnTo>
                    <a:pt x="1632" y="5227"/>
                  </a:lnTo>
                  <a:cubicBezTo>
                    <a:pt x="1477" y="5227"/>
                    <a:pt x="1358" y="5108"/>
                    <a:pt x="1358" y="4965"/>
                  </a:cubicBezTo>
                  <a:cubicBezTo>
                    <a:pt x="1358" y="4810"/>
                    <a:pt x="1477" y="4691"/>
                    <a:pt x="1632" y="4691"/>
                  </a:cubicBezTo>
                  <a:lnTo>
                    <a:pt x="2251" y="4691"/>
                  </a:lnTo>
                  <a:lnTo>
                    <a:pt x="2251" y="4870"/>
                  </a:lnTo>
                  <a:cubicBezTo>
                    <a:pt x="2251" y="5346"/>
                    <a:pt x="2644" y="5739"/>
                    <a:pt x="3120" y="5739"/>
                  </a:cubicBezTo>
                  <a:cubicBezTo>
                    <a:pt x="3596" y="5739"/>
                    <a:pt x="3977" y="5346"/>
                    <a:pt x="3977" y="4870"/>
                  </a:cubicBezTo>
                  <a:lnTo>
                    <a:pt x="3977" y="4858"/>
                  </a:lnTo>
                  <a:lnTo>
                    <a:pt x="4346" y="4858"/>
                  </a:lnTo>
                  <a:lnTo>
                    <a:pt x="4346" y="4870"/>
                  </a:lnTo>
                  <a:cubicBezTo>
                    <a:pt x="4346" y="5346"/>
                    <a:pt x="4739" y="5739"/>
                    <a:pt x="5216" y="5739"/>
                  </a:cubicBezTo>
                  <a:cubicBezTo>
                    <a:pt x="5692" y="5739"/>
                    <a:pt x="6073" y="5346"/>
                    <a:pt x="6073" y="4870"/>
                  </a:cubicBezTo>
                  <a:lnTo>
                    <a:pt x="6073" y="4691"/>
                  </a:lnTo>
                  <a:close/>
                  <a:moveTo>
                    <a:pt x="5049" y="7477"/>
                  </a:moveTo>
                  <a:lnTo>
                    <a:pt x="5049" y="7942"/>
                  </a:lnTo>
                  <a:lnTo>
                    <a:pt x="4168" y="8811"/>
                  </a:lnTo>
                  <a:lnTo>
                    <a:pt x="3299" y="7942"/>
                  </a:lnTo>
                  <a:lnTo>
                    <a:pt x="3299" y="7477"/>
                  </a:lnTo>
                  <a:cubicBezTo>
                    <a:pt x="3561" y="7585"/>
                    <a:pt x="3858" y="7644"/>
                    <a:pt x="4168" y="7644"/>
                  </a:cubicBezTo>
                  <a:cubicBezTo>
                    <a:pt x="4489" y="7644"/>
                    <a:pt x="4787" y="7585"/>
                    <a:pt x="5049" y="7477"/>
                  </a:cubicBezTo>
                  <a:close/>
                  <a:moveTo>
                    <a:pt x="2953" y="8073"/>
                  </a:moveTo>
                  <a:lnTo>
                    <a:pt x="3918" y="9037"/>
                  </a:lnTo>
                  <a:lnTo>
                    <a:pt x="3192" y="9644"/>
                  </a:lnTo>
                  <a:lnTo>
                    <a:pt x="3156" y="9644"/>
                  </a:lnTo>
                  <a:lnTo>
                    <a:pt x="2608" y="8394"/>
                  </a:lnTo>
                  <a:lnTo>
                    <a:pt x="2941" y="8073"/>
                  </a:lnTo>
                  <a:close/>
                  <a:moveTo>
                    <a:pt x="2370" y="8620"/>
                  </a:moveTo>
                  <a:lnTo>
                    <a:pt x="2894" y="9787"/>
                  </a:lnTo>
                  <a:cubicBezTo>
                    <a:pt x="2941" y="9883"/>
                    <a:pt x="3025" y="9942"/>
                    <a:pt x="3132" y="9978"/>
                  </a:cubicBezTo>
                  <a:cubicBezTo>
                    <a:pt x="3156" y="9978"/>
                    <a:pt x="3180" y="9990"/>
                    <a:pt x="3203" y="9990"/>
                  </a:cubicBezTo>
                  <a:cubicBezTo>
                    <a:pt x="3275" y="9990"/>
                    <a:pt x="3358" y="9954"/>
                    <a:pt x="3418" y="9918"/>
                  </a:cubicBezTo>
                  <a:lnTo>
                    <a:pt x="4013" y="9406"/>
                  </a:lnTo>
                  <a:lnTo>
                    <a:pt x="4013" y="10633"/>
                  </a:lnTo>
                  <a:cubicBezTo>
                    <a:pt x="3001" y="10561"/>
                    <a:pt x="2179" y="9752"/>
                    <a:pt x="2072" y="8728"/>
                  </a:cubicBezTo>
                  <a:lnTo>
                    <a:pt x="2370" y="8620"/>
                  </a:lnTo>
                  <a:close/>
                  <a:moveTo>
                    <a:pt x="5394" y="8085"/>
                  </a:moveTo>
                  <a:lnTo>
                    <a:pt x="5716" y="8418"/>
                  </a:lnTo>
                  <a:lnTo>
                    <a:pt x="5692" y="8490"/>
                  </a:lnTo>
                  <a:cubicBezTo>
                    <a:pt x="5656" y="8573"/>
                    <a:pt x="5692" y="8668"/>
                    <a:pt x="5775" y="8692"/>
                  </a:cubicBezTo>
                  <a:cubicBezTo>
                    <a:pt x="5795" y="8702"/>
                    <a:pt x="5816" y="8706"/>
                    <a:pt x="5838" y="8706"/>
                  </a:cubicBezTo>
                  <a:cubicBezTo>
                    <a:pt x="5895" y="8706"/>
                    <a:pt x="5955" y="8676"/>
                    <a:pt x="5989" y="8632"/>
                  </a:cubicBezTo>
                  <a:lnTo>
                    <a:pt x="6287" y="8740"/>
                  </a:lnTo>
                  <a:cubicBezTo>
                    <a:pt x="6168" y="9740"/>
                    <a:pt x="5347" y="10537"/>
                    <a:pt x="4335" y="10633"/>
                  </a:cubicBezTo>
                  <a:lnTo>
                    <a:pt x="4335" y="9406"/>
                  </a:lnTo>
                  <a:lnTo>
                    <a:pt x="4930" y="9918"/>
                  </a:lnTo>
                  <a:cubicBezTo>
                    <a:pt x="4989" y="9954"/>
                    <a:pt x="5061" y="9990"/>
                    <a:pt x="5144" y="9990"/>
                  </a:cubicBezTo>
                  <a:cubicBezTo>
                    <a:pt x="5168" y="9990"/>
                    <a:pt x="5180" y="9990"/>
                    <a:pt x="5216" y="9978"/>
                  </a:cubicBezTo>
                  <a:cubicBezTo>
                    <a:pt x="5323" y="9942"/>
                    <a:pt x="5406" y="9883"/>
                    <a:pt x="5454" y="9787"/>
                  </a:cubicBezTo>
                  <a:lnTo>
                    <a:pt x="5704" y="9228"/>
                  </a:lnTo>
                  <a:cubicBezTo>
                    <a:pt x="5739" y="9144"/>
                    <a:pt x="5704" y="9049"/>
                    <a:pt x="5620" y="9025"/>
                  </a:cubicBezTo>
                  <a:cubicBezTo>
                    <a:pt x="5595" y="9016"/>
                    <a:pt x="5571" y="9011"/>
                    <a:pt x="5549" y="9011"/>
                  </a:cubicBezTo>
                  <a:cubicBezTo>
                    <a:pt x="5485" y="9011"/>
                    <a:pt x="5432" y="9047"/>
                    <a:pt x="5406" y="9109"/>
                  </a:cubicBezTo>
                  <a:lnTo>
                    <a:pt x="5156" y="9668"/>
                  </a:lnTo>
                  <a:lnTo>
                    <a:pt x="5120" y="9668"/>
                  </a:lnTo>
                  <a:lnTo>
                    <a:pt x="4394" y="9049"/>
                  </a:lnTo>
                  <a:lnTo>
                    <a:pt x="5358" y="8085"/>
                  </a:lnTo>
                  <a:close/>
                  <a:moveTo>
                    <a:pt x="4168" y="0"/>
                  </a:moveTo>
                  <a:cubicBezTo>
                    <a:pt x="3930" y="0"/>
                    <a:pt x="3739" y="155"/>
                    <a:pt x="3561" y="286"/>
                  </a:cubicBezTo>
                  <a:cubicBezTo>
                    <a:pt x="3442" y="381"/>
                    <a:pt x="3334" y="453"/>
                    <a:pt x="3239" y="477"/>
                  </a:cubicBezTo>
                  <a:cubicBezTo>
                    <a:pt x="3197" y="491"/>
                    <a:pt x="3148" y="495"/>
                    <a:pt x="3095" y="495"/>
                  </a:cubicBezTo>
                  <a:cubicBezTo>
                    <a:pt x="3012" y="495"/>
                    <a:pt x="2921" y="484"/>
                    <a:pt x="2834" y="477"/>
                  </a:cubicBezTo>
                  <a:cubicBezTo>
                    <a:pt x="2738" y="466"/>
                    <a:pt x="2639" y="456"/>
                    <a:pt x="2543" y="456"/>
                  </a:cubicBezTo>
                  <a:cubicBezTo>
                    <a:pt x="2414" y="456"/>
                    <a:pt x="2289" y="475"/>
                    <a:pt x="2179" y="536"/>
                  </a:cubicBezTo>
                  <a:cubicBezTo>
                    <a:pt x="1965" y="655"/>
                    <a:pt x="1882" y="881"/>
                    <a:pt x="1787" y="1072"/>
                  </a:cubicBezTo>
                  <a:cubicBezTo>
                    <a:pt x="1727" y="1203"/>
                    <a:pt x="1668" y="1346"/>
                    <a:pt x="1596" y="1417"/>
                  </a:cubicBezTo>
                  <a:cubicBezTo>
                    <a:pt x="1525" y="1489"/>
                    <a:pt x="1394" y="1548"/>
                    <a:pt x="1251" y="1608"/>
                  </a:cubicBezTo>
                  <a:cubicBezTo>
                    <a:pt x="1060" y="1703"/>
                    <a:pt x="834" y="1786"/>
                    <a:pt x="715" y="2001"/>
                  </a:cubicBezTo>
                  <a:cubicBezTo>
                    <a:pt x="596" y="2191"/>
                    <a:pt x="632" y="2429"/>
                    <a:pt x="655" y="2655"/>
                  </a:cubicBezTo>
                  <a:cubicBezTo>
                    <a:pt x="679" y="2798"/>
                    <a:pt x="691" y="2929"/>
                    <a:pt x="655" y="3048"/>
                  </a:cubicBezTo>
                  <a:cubicBezTo>
                    <a:pt x="632" y="3156"/>
                    <a:pt x="560" y="3263"/>
                    <a:pt x="465" y="3382"/>
                  </a:cubicBezTo>
                  <a:cubicBezTo>
                    <a:pt x="334" y="3560"/>
                    <a:pt x="179" y="3751"/>
                    <a:pt x="179" y="3989"/>
                  </a:cubicBezTo>
                  <a:cubicBezTo>
                    <a:pt x="179" y="4227"/>
                    <a:pt x="334" y="4418"/>
                    <a:pt x="465" y="4596"/>
                  </a:cubicBezTo>
                  <a:cubicBezTo>
                    <a:pt x="560" y="4715"/>
                    <a:pt x="632" y="4822"/>
                    <a:pt x="655" y="4930"/>
                  </a:cubicBezTo>
                  <a:cubicBezTo>
                    <a:pt x="691" y="5037"/>
                    <a:pt x="679" y="5180"/>
                    <a:pt x="655" y="5334"/>
                  </a:cubicBezTo>
                  <a:cubicBezTo>
                    <a:pt x="632" y="5561"/>
                    <a:pt x="620" y="5799"/>
                    <a:pt x="715" y="5989"/>
                  </a:cubicBezTo>
                  <a:cubicBezTo>
                    <a:pt x="834" y="6192"/>
                    <a:pt x="1060" y="6287"/>
                    <a:pt x="1251" y="6370"/>
                  </a:cubicBezTo>
                  <a:cubicBezTo>
                    <a:pt x="1394" y="6430"/>
                    <a:pt x="1525" y="6489"/>
                    <a:pt x="1596" y="6573"/>
                  </a:cubicBezTo>
                  <a:cubicBezTo>
                    <a:pt x="1668" y="6644"/>
                    <a:pt x="1727" y="6775"/>
                    <a:pt x="1787" y="6906"/>
                  </a:cubicBezTo>
                  <a:cubicBezTo>
                    <a:pt x="1882" y="7096"/>
                    <a:pt x="1965" y="7323"/>
                    <a:pt x="2179" y="7442"/>
                  </a:cubicBezTo>
                  <a:cubicBezTo>
                    <a:pt x="2286" y="7509"/>
                    <a:pt x="2408" y="7530"/>
                    <a:pt x="2534" y="7530"/>
                  </a:cubicBezTo>
                  <a:cubicBezTo>
                    <a:pt x="2633" y="7530"/>
                    <a:pt x="2735" y="7517"/>
                    <a:pt x="2834" y="7501"/>
                  </a:cubicBezTo>
                  <a:cubicBezTo>
                    <a:pt x="2882" y="7501"/>
                    <a:pt x="2918" y="7489"/>
                    <a:pt x="2965" y="7489"/>
                  </a:cubicBezTo>
                  <a:lnTo>
                    <a:pt x="2965" y="7716"/>
                  </a:lnTo>
                  <a:lnTo>
                    <a:pt x="2953" y="7716"/>
                  </a:lnTo>
                  <a:cubicBezTo>
                    <a:pt x="2858" y="7716"/>
                    <a:pt x="2775" y="7739"/>
                    <a:pt x="2715" y="7823"/>
                  </a:cubicBezTo>
                  <a:lnTo>
                    <a:pt x="2310" y="8216"/>
                  </a:lnTo>
                  <a:cubicBezTo>
                    <a:pt x="2299" y="8239"/>
                    <a:pt x="2287" y="8263"/>
                    <a:pt x="2263" y="8299"/>
                  </a:cubicBezTo>
                  <a:lnTo>
                    <a:pt x="810" y="8811"/>
                  </a:lnTo>
                  <a:cubicBezTo>
                    <a:pt x="334" y="8978"/>
                    <a:pt x="1" y="9442"/>
                    <a:pt x="1" y="9966"/>
                  </a:cubicBezTo>
                  <a:lnTo>
                    <a:pt x="1" y="10954"/>
                  </a:lnTo>
                  <a:cubicBezTo>
                    <a:pt x="1" y="11049"/>
                    <a:pt x="84" y="11121"/>
                    <a:pt x="167" y="11121"/>
                  </a:cubicBezTo>
                  <a:cubicBezTo>
                    <a:pt x="263" y="11121"/>
                    <a:pt x="334" y="11049"/>
                    <a:pt x="334" y="10954"/>
                  </a:cubicBezTo>
                  <a:lnTo>
                    <a:pt x="334" y="9966"/>
                  </a:lnTo>
                  <a:cubicBezTo>
                    <a:pt x="334" y="9859"/>
                    <a:pt x="346" y="9752"/>
                    <a:pt x="394" y="9644"/>
                  </a:cubicBezTo>
                  <a:lnTo>
                    <a:pt x="1215" y="10347"/>
                  </a:lnTo>
                  <a:cubicBezTo>
                    <a:pt x="1334" y="10454"/>
                    <a:pt x="1406" y="10597"/>
                    <a:pt x="1406" y="10752"/>
                  </a:cubicBezTo>
                  <a:lnTo>
                    <a:pt x="1406" y="10954"/>
                  </a:lnTo>
                  <a:cubicBezTo>
                    <a:pt x="1406" y="11049"/>
                    <a:pt x="1477" y="11121"/>
                    <a:pt x="1572" y="11121"/>
                  </a:cubicBezTo>
                  <a:cubicBezTo>
                    <a:pt x="1656" y="11121"/>
                    <a:pt x="1727" y="11049"/>
                    <a:pt x="1727" y="10954"/>
                  </a:cubicBezTo>
                  <a:lnTo>
                    <a:pt x="1727" y="10764"/>
                  </a:lnTo>
                  <a:cubicBezTo>
                    <a:pt x="1727" y="10514"/>
                    <a:pt x="1632" y="10275"/>
                    <a:pt x="1429" y="10109"/>
                  </a:cubicBezTo>
                  <a:lnTo>
                    <a:pt x="572" y="9371"/>
                  </a:lnTo>
                  <a:cubicBezTo>
                    <a:pt x="655" y="9263"/>
                    <a:pt x="798" y="9168"/>
                    <a:pt x="929" y="9132"/>
                  </a:cubicBezTo>
                  <a:lnTo>
                    <a:pt x="1775" y="8835"/>
                  </a:lnTo>
                  <a:cubicBezTo>
                    <a:pt x="1929" y="10037"/>
                    <a:pt x="2953" y="10954"/>
                    <a:pt x="4192" y="10954"/>
                  </a:cubicBezTo>
                  <a:cubicBezTo>
                    <a:pt x="5418" y="10954"/>
                    <a:pt x="6454" y="10037"/>
                    <a:pt x="6597" y="8835"/>
                  </a:cubicBezTo>
                  <a:lnTo>
                    <a:pt x="7442" y="9132"/>
                  </a:lnTo>
                  <a:cubicBezTo>
                    <a:pt x="7585" y="9168"/>
                    <a:pt x="7716" y="9263"/>
                    <a:pt x="7799" y="9371"/>
                  </a:cubicBezTo>
                  <a:lnTo>
                    <a:pt x="6942" y="10109"/>
                  </a:lnTo>
                  <a:cubicBezTo>
                    <a:pt x="6751" y="10275"/>
                    <a:pt x="6644" y="10514"/>
                    <a:pt x="6644" y="10764"/>
                  </a:cubicBezTo>
                  <a:lnTo>
                    <a:pt x="6644" y="10978"/>
                  </a:lnTo>
                  <a:cubicBezTo>
                    <a:pt x="6644" y="11061"/>
                    <a:pt x="6716" y="11133"/>
                    <a:pt x="6811" y="11133"/>
                  </a:cubicBezTo>
                  <a:cubicBezTo>
                    <a:pt x="6894" y="11133"/>
                    <a:pt x="6966" y="11061"/>
                    <a:pt x="6966" y="10978"/>
                  </a:cubicBezTo>
                  <a:lnTo>
                    <a:pt x="6966" y="10764"/>
                  </a:lnTo>
                  <a:cubicBezTo>
                    <a:pt x="6966" y="10621"/>
                    <a:pt x="7049" y="10466"/>
                    <a:pt x="7168" y="10359"/>
                  </a:cubicBezTo>
                  <a:lnTo>
                    <a:pt x="7978" y="9656"/>
                  </a:lnTo>
                  <a:cubicBezTo>
                    <a:pt x="8014" y="9763"/>
                    <a:pt x="8037" y="9871"/>
                    <a:pt x="8037" y="9978"/>
                  </a:cubicBezTo>
                  <a:lnTo>
                    <a:pt x="8037" y="10978"/>
                  </a:lnTo>
                  <a:cubicBezTo>
                    <a:pt x="8037" y="11061"/>
                    <a:pt x="8121" y="11133"/>
                    <a:pt x="8204" y="11133"/>
                  </a:cubicBezTo>
                  <a:cubicBezTo>
                    <a:pt x="8299" y="11133"/>
                    <a:pt x="8371" y="11061"/>
                    <a:pt x="8371" y="10978"/>
                  </a:cubicBezTo>
                  <a:lnTo>
                    <a:pt x="8371" y="9978"/>
                  </a:lnTo>
                  <a:cubicBezTo>
                    <a:pt x="8335" y="9454"/>
                    <a:pt x="8014" y="8990"/>
                    <a:pt x="7537" y="8835"/>
                  </a:cubicBezTo>
                  <a:lnTo>
                    <a:pt x="6073" y="8311"/>
                  </a:lnTo>
                  <a:cubicBezTo>
                    <a:pt x="6061" y="8275"/>
                    <a:pt x="6061" y="8263"/>
                    <a:pt x="6037" y="8239"/>
                  </a:cubicBezTo>
                  <a:lnTo>
                    <a:pt x="5632" y="7835"/>
                  </a:lnTo>
                  <a:cubicBezTo>
                    <a:pt x="5573" y="7775"/>
                    <a:pt x="5478" y="7728"/>
                    <a:pt x="5394" y="7728"/>
                  </a:cubicBezTo>
                  <a:lnTo>
                    <a:pt x="5382" y="7728"/>
                  </a:lnTo>
                  <a:lnTo>
                    <a:pt x="5382" y="7501"/>
                  </a:lnTo>
                  <a:cubicBezTo>
                    <a:pt x="5418" y="7501"/>
                    <a:pt x="5466" y="7525"/>
                    <a:pt x="5513" y="7525"/>
                  </a:cubicBezTo>
                  <a:cubicBezTo>
                    <a:pt x="5597" y="7537"/>
                    <a:pt x="5704" y="7537"/>
                    <a:pt x="5799" y="7537"/>
                  </a:cubicBezTo>
                  <a:cubicBezTo>
                    <a:pt x="5930" y="7537"/>
                    <a:pt x="6049" y="7525"/>
                    <a:pt x="6168" y="7442"/>
                  </a:cubicBezTo>
                  <a:cubicBezTo>
                    <a:pt x="6370" y="7323"/>
                    <a:pt x="6466" y="7108"/>
                    <a:pt x="6549" y="6906"/>
                  </a:cubicBezTo>
                  <a:cubicBezTo>
                    <a:pt x="6609" y="6775"/>
                    <a:pt x="6668" y="6644"/>
                    <a:pt x="6751" y="6573"/>
                  </a:cubicBezTo>
                  <a:cubicBezTo>
                    <a:pt x="6823" y="6489"/>
                    <a:pt x="6954" y="6430"/>
                    <a:pt x="7085" y="6370"/>
                  </a:cubicBezTo>
                  <a:cubicBezTo>
                    <a:pt x="7287" y="6287"/>
                    <a:pt x="7502" y="6192"/>
                    <a:pt x="7621" y="5989"/>
                  </a:cubicBezTo>
                  <a:cubicBezTo>
                    <a:pt x="7740" y="5799"/>
                    <a:pt x="7716" y="5561"/>
                    <a:pt x="7680" y="5334"/>
                  </a:cubicBezTo>
                  <a:cubicBezTo>
                    <a:pt x="7668" y="5180"/>
                    <a:pt x="7656" y="5049"/>
                    <a:pt x="7680" y="4930"/>
                  </a:cubicBezTo>
                  <a:cubicBezTo>
                    <a:pt x="7716" y="4822"/>
                    <a:pt x="7787" y="4727"/>
                    <a:pt x="7883" y="4596"/>
                  </a:cubicBezTo>
                  <a:cubicBezTo>
                    <a:pt x="8014" y="4418"/>
                    <a:pt x="8156" y="4227"/>
                    <a:pt x="8156" y="3989"/>
                  </a:cubicBezTo>
                  <a:cubicBezTo>
                    <a:pt x="8156" y="3751"/>
                    <a:pt x="8014" y="3560"/>
                    <a:pt x="7883" y="3382"/>
                  </a:cubicBezTo>
                  <a:cubicBezTo>
                    <a:pt x="7787" y="3263"/>
                    <a:pt x="7716" y="3156"/>
                    <a:pt x="7680" y="3048"/>
                  </a:cubicBezTo>
                  <a:cubicBezTo>
                    <a:pt x="7656" y="2953"/>
                    <a:pt x="7668" y="2798"/>
                    <a:pt x="7680" y="2655"/>
                  </a:cubicBezTo>
                  <a:cubicBezTo>
                    <a:pt x="7716" y="2429"/>
                    <a:pt x="7728" y="2191"/>
                    <a:pt x="7621" y="2001"/>
                  </a:cubicBezTo>
                  <a:cubicBezTo>
                    <a:pt x="7502" y="1786"/>
                    <a:pt x="7287" y="1703"/>
                    <a:pt x="7085" y="1608"/>
                  </a:cubicBezTo>
                  <a:cubicBezTo>
                    <a:pt x="6954" y="1548"/>
                    <a:pt x="6823" y="1489"/>
                    <a:pt x="6751" y="1417"/>
                  </a:cubicBezTo>
                  <a:cubicBezTo>
                    <a:pt x="6668" y="1346"/>
                    <a:pt x="6609" y="1203"/>
                    <a:pt x="6549" y="1072"/>
                  </a:cubicBezTo>
                  <a:cubicBezTo>
                    <a:pt x="6466" y="881"/>
                    <a:pt x="6370" y="655"/>
                    <a:pt x="6168" y="536"/>
                  </a:cubicBezTo>
                  <a:cubicBezTo>
                    <a:pt x="6064" y="471"/>
                    <a:pt x="5947" y="452"/>
                    <a:pt x="5825" y="452"/>
                  </a:cubicBezTo>
                  <a:cubicBezTo>
                    <a:pt x="5722" y="452"/>
                    <a:pt x="5616" y="466"/>
                    <a:pt x="5513" y="477"/>
                  </a:cubicBezTo>
                  <a:cubicBezTo>
                    <a:pt x="5419" y="484"/>
                    <a:pt x="5334" y="495"/>
                    <a:pt x="5255" y="495"/>
                  </a:cubicBezTo>
                  <a:cubicBezTo>
                    <a:pt x="5204" y="495"/>
                    <a:pt x="5155" y="491"/>
                    <a:pt x="5108" y="477"/>
                  </a:cubicBezTo>
                  <a:cubicBezTo>
                    <a:pt x="5001" y="453"/>
                    <a:pt x="4906" y="369"/>
                    <a:pt x="4787" y="286"/>
                  </a:cubicBezTo>
                  <a:cubicBezTo>
                    <a:pt x="4608" y="155"/>
                    <a:pt x="4406" y="0"/>
                    <a:pt x="4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6363140" y="3540532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64" y="485"/>
                    <a:pt x="1191" y="402"/>
                    <a:pt x="1334" y="259"/>
                  </a:cubicBezTo>
                  <a:cubicBezTo>
                    <a:pt x="1369" y="200"/>
                    <a:pt x="1369" y="104"/>
                    <a:pt x="1310" y="45"/>
                  </a:cubicBezTo>
                  <a:cubicBezTo>
                    <a:pt x="1280" y="15"/>
                    <a:pt x="1238" y="0"/>
                    <a:pt x="1197" y="0"/>
                  </a:cubicBezTo>
                  <a:cubicBezTo>
                    <a:pt x="1155" y="0"/>
                    <a:pt x="1113" y="15"/>
                    <a:pt x="1084" y="45"/>
                  </a:cubicBezTo>
                  <a:cubicBezTo>
                    <a:pt x="1024" y="104"/>
                    <a:pt x="881" y="176"/>
                    <a:pt x="691" y="176"/>
                  </a:cubicBezTo>
                  <a:cubicBezTo>
                    <a:pt x="488" y="176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6406890" y="3468397"/>
              <a:ext cx="21511" cy="10201"/>
            </a:xfrm>
            <a:custGeom>
              <a:rect b="b" l="l" r="r" t="t"/>
              <a:pathLst>
                <a:path extrusionOk="0" h="322" w="679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79" y="250"/>
                    <a:pt x="679" y="155"/>
                  </a:cubicBezTo>
                  <a:cubicBezTo>
                    <a:pt x="679" y="72"/>
                    <a:pt x="59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5" name="Google Shape;2245;p45"/>
          <p:cNvGrpSpPr/>
          <p:nvPr/>
        </p:nvGrpSpPr>
        <p:grpSpPr>
          <a:xfrm>
            <a:off x="5801105" y="3347696"/>
            <a:ext cx="264813" cy="351933"/>
            <a:chOff x="5801105" y="3347696"/>
            <a:chExt cx="264813" cy="351933"/>
          </a:xfrm>
        </p:grpSpPr>
        <p:sp>
          <p:nvSpPr>
            <p:cNvPr id="2246" name="Google Shape;2246;p45"/>
            <p:cNvSpPr/>
            <p:nvPr/>
          </p:nvSpPr>
          <p:spPr>
            <a:xfrm>
              <a:off x="5911256" y="3534862"/>
              <a:ext cx="43782" cy="15396"/>
            </a:xfrm>
            <a:custGeom>
              <a:rect b="b" l="l" r="r" t="t"/>
              <a:pathLst>
                <a:path extrusionOk="0" h="486" w="1382">
                  <a:moveTo>
                    <a:pt x="177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203" y="402"/>
                    <a:pt x="441" y="486"/>
                    <a:pt x="703" y="486"/>
                  </a:cubicBezTo>
                  <a:cubicBezTo>
                    <a:pt x="953" y="486"/>
                    <a:pt x="1191" y="402"/>
                    <a:pt x="1346" y="260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6" y="16"/>
                    <a:pt x="1245" y="1"/>
                    <a:pt x="1204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36" y="105"/>
                    <a:pt x="881" y="176"/>
                    <a:pt x="691" y="176"/>
                  </a:cubicBezTo>
                  <a:cubicBezTo>
                    <a:pt x="477" y="176"/>
                    <a:pt x="346" y="105"/>
                    <a:pt x="286" y="45"/>
                  </a:cubicBezTo>
                  <a:cubicBezTo>
                    <a:pt x="256" y="16"/>
                    <a:pt x="218" y="1"/>
                    <a:pt x="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5894656" y="3490256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5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5961057" y="3490256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1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1" y="513"/>
                    <a:pt x="167" y="513"/>
                  </a:cubicBezTo>
                  <a:cubicBezTo>
                    <a:pt x="250" y="513"/>
                    <a:pt x="321" y="441"/>
                    <a:pt x="321" y="346"/>
                  </a:cubicBezTo>
                  <a:lnTo>
                    <a:pt x="321" y="167"/>
                  </a:lnTo>
                  <a:cubicBezTo>
                    <a:pt x="321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5801105" y="3347696"/>
              <a:ext cx="264813" cy="351933"/>
            </a:xfrm>
            <a:custGeom>
              <a:rect b="b" l="l" r="r" t="t"/>
              <a:pathLst>
                <a:path extrusionOk="0" h="11109" w="8359">
                  <a:moveTo>
                    <a:pt x="4608" y="310"/>
                  </a:moveTo>
                  <a:cubicBezTo>
                    <a:pt x="5061" y="310"/>
                    <a:pt x="5442" y="619"/>
                    <a:pt x="5549" y="1048"/>
                  </a:cubicBezTo>
                  <a:cubicBezTo>
                    <a:pt x="5559" y="1124"/>
                    <a:pt x="5621" y="1177"/>
                    <a:pt x="5689" y="1177"/>
                  </a:cubicBezTo>
                  <a:cubicBezTo>
                    <a:pt x="5706" y="1177"/>
                    <a:pt x="5723" y="1174"/>
                    <a:pt x="5740" y="1167"/>
                  </a:cubicBezTo>
                  <a:cubicBezTo>
                    <a:pt x="5835" y="1155"/>
                    <a:pt x="5894" y="1072"/>
                    <a:pt x="5859" y="976"/>
                  </a:cubicBezTo>
                  <a:cubicBezTo>
                    <a:pt x="5847" y="929"/>
                    <a:pt x="5835" y="869"/>
                    <a:pt x="5823" y="834"/>
                  </a:cubicBezTo>
                  <a:lnTo>
                    <a:pt x="6430" y="834"/>
                  </a:lnTo>
                  <a:cubicBezTo>
                    <a:pt x="6811" y="834"/>
                    <a:pt x="7145" y="1143"/>
                    <a:pt x="7145" y="1548"/>
                  </a:cubicBezTo>
                  <a:cubicBezTo>
                    <a:pt x="7145" y="1929"/>
                    <a:pt x="6835" y="2262"/>
                    <a:pt x="6430" y="2262"/>
                  </a:cubicBezTo>
                  <a:cubicBezTo>
                    <a:pt x="6335" y="2262"/>
                    <a:pt x="6263" y="2334"/>
                    <a:pt x="6263" y="2417"/>
                  </a:cubicBezTo>
                  <a:cubicBezTo>
                    <a:pt x="6263" y="2512"/>
                    <a:pt x="6335" y="2584"/>
                    <a:pt x="6430" y="2584"/>
                  </a:cubicBezTo>
                  <a:cubicBezTo>
                    <a:pt x="6490" y="2584"/>
                    <a:pt x="6549" y="2584"/>
                    <a:pt x="6609" y="2572"/>
                  </a:cubicBezTo>
                  <a:lnTo>
                    <a:pt x="6609" y="2953"/>
                  </a:lnTo>
                  <a:lnTo>
                    <a:pt x="6073" y="2953"/>
                  </a:lnTo>
                  <a:cubicBezTo>
                    <a:pt x="5978" y="2953"/>
                    <a:pt x="5906" y="3036"/>
                    <a:pt x="5906" y="3120"/>
                  </a:cubicBezTo>
                  <a:cubicBezTo>
                    <a:pt x="5906" y="3215"/>
                    <a:pt x="5978" y="3286"/>
                    <a:pt x="6073" y="3286"/>
                  </a:cubicBezTo>
                  <a:lnTo>
                    <a:pt x="6609" y="3286"/>
                  </a:lnTo>
                  <a:lnTo>
                    <a:pt x="6609" y="3655"/>
                  </a:lnTo>
                  <a:lnTo>
                    <a:pt x="1715" y="3655"/>
                  </a:lnTo>
                  <a:lnTo>
                    <a:pt x="1715" y="3286"/>
                  </a:lnTo>
                  <a:lnTo>
                    <a:pt x="5382" y="3286"/>
                  </a:lnTo>
                  <a:cubicBezTo>
                    <a:pt x="5478" y="3286"/>
                    <a:pt x="5549" y="3215"/>
                    <a:pt x="5549" y="3120"/>
                  </a:cubicBezTo>
                  <a:cubicBezTo>
                    <a:pt x="5549" y="3036"/>
                    <a:pt x="5478" y="2953"/>
                    <a:pt x="5382" y="2953"/>
                  </a:cubicBezTo>
                  <a:lnTo>
                    <a:pt x="1715" y="2953"/>
                  </a:lnTo>
                  <a:lnTo>
                    <a:pt x="1715" y="2560"/>
                  </a:lnTo>
                  <a:cubicBezTo>
                    <a:pt x="1775" y="2572"/>
                    <a:pt x="1834" y="2572"/>
                    <a:pt x="1894" y="2572"/>
                  </a:cubicBezTo>
                  <a:cubicBezTo>
                    <a:pt x="1977" y="2572"/>
                    <a:pt x="2049" y="2500"/>
                    <a:pt x="2049" y="2405"/>
                  </a:cubicBezTo>
                  <a:cubicBezTo>
                    <a:pt x="2049" y="2322"/>
                    <a:pt x="1977" y="2239"/>
                    <a:pt x="1894" y="2239"/>
                  </a:cubicBezTo>
                  <a:cubicBezTo>
                    <a:pt x="1501" y="2239"/>
                    <a:pt x="1191" y="1929"/>
                    <a:pt x="1191" y="1548"/>
                  </a:cubicBezTo>
                  <a:cubicBezTo>
                    <a:pt x="1191" y="1155"/>
                    <a:pt x="1501" y="834"/>
                    <a:pt x="1906" y="834"/>
                  </a:cubicBezTo>
                  <a:lnTo>
                    <a:pt x="2513" y="834"/>
                  </a:lnTo>
                  <a:cubicBezTo>
                    <a:pt x="2501" y="869"/>
                    <a:pt x="2489" y="929"/>
                    <a:pt x="2465" y="976"/>
                  </a:cubicBezTo>
                  <a:cubicBezTo>
                    <a:pt x="2453" y="1072"/>
                    <a:pt x="2501" y="1155"/>
                    <a:pt x="2584" y="1167"/>
                  </a:cubicBezTo>
                  <a:lnTo>
                    <a:pt x="2632" y="1167"/>
                  </a:lnTo>
                  <a:cubicBezTo>
                    <a:pt x="2703" y="1167"/>
                    <a:pt x="2763" y="1131"/>
                    <a:pt x="2799" y="1048"/>
                  </a:cubicBezTo>
                  <a:cubicBezTo>
                    <a:pt x="2906" y="619"/>
                    <a:pt x="3287" y="310"/>
                    <a:pt x="3739" y="310"/>
                  </a:cubicBezTo>
                  <a:close/>
                  <a:moveTo>
                    <a:pt x="2084" y="3965"/>
                  </a:moveTo>
                  <a:cubicBezTo>
                    <a:pt x="2084" y="4072"/>
                    <a:pt x="2037" y="4167"/>
                    <a:pt x="1977" y="4239"/>
                  </a:cubicBezTo>
                  <a:cubicBezTo>
                    <a:pt x="1906" y="4310"/>
                    <a:pt x="1822" y="4346"/>
                    <a:pt x="1727" y="4346"/>
                  </a:cubicBezTo>
                  <a:lnTo>
                    <a:pt x="1715" y="4346"/>
                  </a:lnTo>
                  <a:lnTo>
                    <a:pt x="1715" y="3965"/>
                  </a:lnTo>
                  <a:close/>
                  <a:moveTo>
                    <a:pt x="6609" y="3965"/>
                  </a:moveTo>
                  <a:lnTo>
                    <a:pt x="6609" y="4346"/>
                  </a:lnTo>
                  <a:lnTo>
                    <a:pt x="6597" y="4346"/>
                  </a:lnTo>
                  <a:cubicBezTo>
                    <a:pt x="6502" y="4346"/>
                    <a:pt x="6406" y="4298"/>
                    <a:pt x="6347" y="4239"/>
                  </a:cubicBezTo>
                  <a:cubicBezTo>
                    <a:pt x="6263" y="4167"/>
                    <a:pt x="6240" y="4072"/>
                    <a:pt x="6240" y="3977"/>
                  </a:cubicBezTo>
                  <a:lnTo>
                    <a:pt x="6240" y="3965"/>
                  </a:lnTo>
                  <a:close/>
                  <a:moveTo>
                    <a:pt x="6454" y="5953"/>
                  </a:moveTo>
                  <a:cubicBezTo>
                    <a:pt x="6549" y="6025"/>
                    <a:pt x="6609" y="6132"/>
                    <a:pt x="6609" y="6251"/>
                  </a:cubicBezTo>
                  <a:cubicBezTo>
                    <a:pt x="6609" y="6346"/>
                    <a:pt x="6561" y="6453"/>
                    <a:pt x="6478" y="6513"/>
                  </a:cubicBezTo>
                  <a:cubicBezTo>
                    <a:pt x="6430" y="6561"/>
                    <a:pt x="6418" y="6608"/>
                    <a:pt x="6418" y="6656"/>
                  </a:cubicBezTo>
                  <a:cubicBezTo>
                    <a:pt x="6418" y="6703"/>
                    <a:pt x="6430" y="6739"/>
                    <a:pt x="6430" y="6751"/>
                  </a:cubicBezTo>
                  <a:cubicBezTo>
                    <a:pt x="6430" y="7049"/>
                    <a:pt x="6192" y="7287"/>
                    <a:pt x="5894" y="7287"/>
                  </a:cubicBezTo>
                  <a:cubicBezTo>
                    <a:pt x="5775" y="7287"/>
                    <a:pt x="5656" y="7239"/>
                    <a:pt x="5549" y="7168"/>
                  </a:cubicBezTo>
                  <a:cubicBezTo>
                    <a:pt x="5966" y="6870"/>
                    <a:pt x="6299" y="6441"/>
                    <a:pt x="6454" y="5953"/>
                  </a:cubicBezTo>
                  <a:close/>
                  <a:moveTo>
                    <a:pt x="5918" y="3965"/>
                  </a:moveTo>
                  <a:lnTo>
                    <a:pt x="5918" y="3989"/>
                  </a:lnTo>
                  <a:cubicBezTo>
                    <a:pt x="5918" y="4167"/>
                    <a:pt x="6002" y="4346"/>
                    <a:pt x="6132" y="4477"/>
                  </a:cubicBezTo>
                  <a:cubicBezTo>
                    <a:pt x="6263" y="4608"/>
                    <a:pt x="6430" y="4667"/>
                    <a:pt x="6621" y="4667"/>
                  </a:cubicBezTo>
                  <a:lnTo>
                    <a:pt x="6716" y="4667"/>
                  </a:lnTo>
                  <a:cubicBezTo>
                    <a:pt x="6859" y="4667"/>
                    <a:pt x="6978" y="4786"/>
                    <a:pt x="6978" y="4941"/>
                  </a:cubicBezTo>
                  <a:cubicBezTo>
                    <a:pt x="6978" y="5084"/>
                    <a:pt x="6859" y="5203"/>
                    <a:pt x="6716" y="5203"/>
                  </a:cubicBezTo>
                  <a:lnTo>
                    <a:pt x="6609" y="5203"/>
                  </a:lnTo>
                  <a:lnTo>
                    <a:pt x="6609" y="5191"/>
                  </a:lnTo>
                  <a:cubicBezTo>
                    <a:pt x="6609" y="5096"/>
                    <a:pt x="6537" y="5025"/>
                    <a:pt x="6442" y="5025"/>
                  </a:cubicBezTo>
                  <a:cubicBezTo>
                    <a:pt x="6359" y="5025"/>
                    <a:pt x="6287" y="5096"/>
                    <a:pt x="6287" y="5191"/>
                  </a:cubicBezTo>
                  <a:cubicBezTo>
                    <a:pt x="6287" y="6346"/>
                    <a:pt x="5347" y="7287"/>
                    <a:pt x="4180" y="7287"/>
                  </a:cubicBezTo>
                  <a:cubicBezTo>
                    <a:pt x="4172" y="7287"/>
                    <a:pt x="4165" y="7287"/>
                    <a:pt x="4158" y="7287"/>
                  </a:cubicBezTo>
                  <a:cubicBezTo>
                    <a:pt x="2978" y="7287"/>
                    <a:pt x="2049" y="6339"/>
                    <a:pt x="2049" y="5191"/>
                  </a:cubicBezTo>
                  <a:cubicBezTo>
                    <a:pt x="2049" y="5096"/>
                    <a:pt x="1977" y="5025"/>
                    <a:pt x="1894" y="5025"/>
                  </a:cubicBezTo>
                  <a:cubicBezTo>
                    <a:pt x="1799" y="5025"/>
                    <a:pt x="1727" y="5096"/>
                    <a:pt x="1727" y="5191"/>
                  </a:cubicBezTo>
                  <a:lnTo>
                    <a:pt x="1727" y="5203"/>
                  </a:lnTo>
                  <a:lnTo>
                    <a:pt x="1620" y="5203"/>
                  </a:lnTo>
                  <a:cubicBezTo>
                    <a:pt x="1477" y="5203"/>
                    <a:pt x="1358" y="5084"/>
                    <a:pt x="1358" y="4941"/>
                  </a:cubicBezTo>
                  <a:cubicBezTo>
                    <a:pt x="1358" y="4786"/>
                    <a:pt x="1477" y="4667"/>
                    <a:pt x="1620" y="4667"/>
                  </a:cubicBezTo>
                  <a:lnTo>
                    <a:pt x="1715" y="4667"/>
                  </a:lnTo>
                  <a:cubicBezTo>
                    <a:pt x="1894" y="4667"/>
                    <a:pt x="2072" y="4596"/>
                    <a:pt x="2203" y="4477"/>
                  </a:cubicBezTo>
                  <a:cubicBezTo>
                    <a:pt x="2334" y="4346"/>
                    <a:pt x="2418" y="4179"/>
                    <a:pt x="2418" y="3989"/>
                  </a:cubicBezTo>
                  <a:lnTo>
                    <a:pt x="2418" y="3965"/>
                  </a:lnTo>
                  <a:close/>
                  <a:moveTo>
                    <a:pt x="1846" y="5977"/>
                  </a:moveTo>
                  <a:cubicBezTo>
                    <a:pt x="2013" y="6465"/>
                    <a:pt x="2334" y="6906"/>
                    <a:pt x="2751" y="7203"/>
                  </a:cubicBezTo>
                  <a:cubicBezTo>
                    <a:pt x="2668" y="7263"/>
                    <a:pt x="2549" y="7299"/>
                    <a:pt x="2418" y="7299"/>
                  </a:cubicBezTo>
                  <a:cubicBezTo>
                    <a:pt x="2120" y="7299"/>
                    <a:pt x="1882" y="7061"/>
                    <a:pt x="1882" y="6763"/>
                  </a:cubicBezTo>
                  <a:cubicBezTo>
                    <a:pt x="1882" y="6739"/>
                    <a:pt x="1882" y="6703"/>
                    <a:pt x="1894" y="6680"/>
                  </a:cubicBezTo>
                  <a:cubicBezTo>
                    <a:pt x="1906" y="6620"/>
                    <a:pt x="1882" y="6561"/>
                    <a:pt x="1834" y="6525"/>
                  </a:cubicBezTo>
                  <a:cubicBezTo>
                    <a:pt x="1739" y="6453"/>
                    <a:pt x="1691" y="6358"/>
                    <a:pt x="1691" y="6263"/>
                  </a:cubicBezTo>
                  <a:cubicBezTo>
                    <a:pt x="1691" y="6144"/>
                    <a:pt x="1751" y="6037"/>
                    <a:pt x="1846" y="5977"/>
                  </a:cubicBezTo>
                  <a:close/>
                  <a:moveTo>
                    <a:pt x="5192" y="7382"/>
                  </a:moveTo>
                  <a:lnTo>
                    <a:pt x="5192" y="7775"/>
                  </a:lnTo>
                  <a:cubicBezTo>
                    <a:pt x="4847" y="7918"/>
                    <a:pt x="4513" y="7989"/>
                    <a:pt x="4132" y="7989"/>
                  </a:cubicBezTo>
                  <a:lnTo>
                    <a:pt x="3977" y="7989"/>
                  </a:lnTo>
                  <a:cubicBezTo>
                    <a:pt x="3882" y="7989"/>
                    <a:pt x="3811" y="8049"/>
                    <a:pt x="3799" y="8132"/>
                  </a:cubicBezTo>
                  <a:cubicBezTo>
                    <a:pt x="3799" y="8227"/>
                    <a:pt x="3858" y="8299"/>
                    <a:pt x="3942" y="8311"/>
                  </a:cubicBezTo>
                  <a:lnTo>
                    <a:pt x="4120" y="8311"/>
                  </a:lnTo>
                  <a:cubicBezTo>
                    <a:pt x="4501" y="8311"/>
                    <a:pt x="4859" y="8251"/>
                    <a:pt x="5216" y="8120"/>
                  </a:cubicBezTo>
                  <a:cubicBezTo>
                    <a:pt x="5251" y="8275"/>
                    <a:pt x="5370" y="8394"/>
                    <a:pt x="5525" y="8454"/>
                  </a:cubicBezTo>
                  <a:lnTo>
                    <a:pt x="5704" y="8513"/>
                  </a:lnTo>
                  <a:cubicBezTo>
                    <a:pt x="5418" y="8835"/>
                    <a:pt x="4823" y="9049"/>
                    <a:pt x="4156" y="9049"/>
                  </a:cubicBezTo>
                  <a:cubicBezTo>
                    <a:pt x="3501" y="9049"/>
                    <a:pt x="2894" y="8835"/>
                    <a:pt x="2573" y="8525"/>
                  </a:cubicBezTo>
                  <a:lnTo>
                    <a:pt x="2751" y="8466"/>
                  </a:lnTo>
                  <a:cubicBezTo>
                    <a:pt x="2906" y="8406"/>
                    <a:pt x="3025" y="8287"/>
                    <a:pt x="3073" y="8132"/>
                  </a:cubicBezTo>
                  <a:cubicBezTo>
                    <a:pt x="3132" y="8156"/>
                    <a:pt x="3168" y="8180"/>
                    <a:pt x="3227" y="8192"/>
                  </a:cubicBezTo>
                  <a:lnTo>
                    <a:pt x="3275" y="8192"/>
                  </a:lnTo>
                  <a:cubicBezTo>
                    <a:pt x="3346" y="8192"/>
                    <a:pt x="3406" y="8156"/>
                    <a:pt x="3430" y="8073"/>
                  </a:cubicBezTo>
                  <a:cubicBezTo>
                    <a:pt x="3454" y="7989"/>
                    <a:pt x="3406" y="7894"/>
                    <a:pt x="3323" y="7870"/>
                  </a:cubicBezTo>
                  <a:cubicBezTo>
                    <a:pt x="3239" y="7834"/>
                    <a:pt x="3156" y="7811"/>
                    <a:pt x="3084" y="7775"/>
                  </a:cubicBezTo>
                  <a:lnTo>
                    <a:pt x="3084" y="7382"/>
                  </a:lnTo>
                  <a:cubicBezTo>
                    <a:pt x="3394" y="7525"/>
                    <a:pt x="3763" y="7620"/>
                    <a:pt x="4132" y="7620"/>
                  </a:cubicBezTo>
                  <a:cubicBezTo>
                    <a:pt x="4513" y="7620"/>
                    <a:pt x="4882" y="7525"/>
                    <a:pt x="5192" y="7382"/>
                  </a:cubicBezTo>
                  <a:close/>
                  <a:moveTo>
                    <a:pt x="3727" y="0"/>
                  </a:moveTo>
                  <a:cubicBezTo>
                    <a:pt x="3311" y="0"/>
                    <a:pt x="2918" y="203"/>
                    <a:pt x="2680" y="512"/>
                  </a:cubicBezTo>
                  <a:lnTo>
                    <a:pt x="1894" y="512"/>
                  </a:lnTo>
                  <a:cubicBezTo>
                    <a:pt x="1322" y="512"/>
                    <a:pt x="858" y="976"/>
                    <a:pt x="858" y="1548"/>
                  </a:cubicBezTo>
                  <a:cubicBezTo>
                    <a:pt x="858" y="1929"/>
                    <a:pt x="1072" y="2250"/>
                    <a:pt x="1382" y="2441"/>
                  </a:cubicBezTo>
                  <a:lnTo>
                    <a:pt x="1382" y="4382"/>
                  </a:lnTo>
                  <a:cubicBezTo>
                    <a:pt x="1179" y="4477"/>
                    <a:pt x="1049" y="4679"/>
                    <a:pt x="1049" y="4941"/>
                  </a:cubicBezTo>
                  <a:cubicBezTo>
                    <a:pt x="1049" y="5263"/>
                    <a:pt x="1310" y="5537"/>
                    <a:pt x="1644" y="5537"/>
                  </a:cubicBezTo>
                  <a:lnTo>
                    <a:pt x="1751" y="5537"/>
                  </a:lnTo>
                  <a:cubicBezTo>
                    <a:pt x="1751" y="5560"/>
                    <a:pt x="1775" y="5596"/>
                    <a:pt x="1775" y="5620"/>
                  </a:cubicBezTo>
                  <a:cubicBezTo>
                    <a:pt x="1537" y="5739"/>
                    <a:pt x="1382" y="5977"/>
                    <a:pt x="1382" y="6227"/>
                  </a:cubicBezTo>
                  <a:cubicBezTo>
                    <a:pt x="1382" y="6394"/>
                    <a:pt x="1441" y="6561"/>
                    <a:pt x="1560" y="6691"/>
                  </a:cubicBezTo>
                  <a:lnTo>
                    <a:pt x="1560" y="6751"/>
                  </a:lnTo>
                  <a:cubicBezTo>
                    <a:pt x="1560" y="7227"/>
                    <a:pt x="1953" y="7620"/>
                    <a:pt x="2430" y="7620"/>
                  </a:cubicBezTo>
                  <a:cubicBezTo>
                    <a:pt x="2549" y="7620"/>
                    <a:pt x="2680" y="7584"/>
                    <a:pt x="2787" y="7537"/>
                  </a:cubicBezTo>
                  <a:lnTo>
                    <a:pt x="2787" y="7977"/>
                  </a:lnTo>
                  <a:cubicBezTo>
                    <a:pt x="2787" y="8049"/>
                    <a:pt x="2739" y="8120"/>
                    <a:pt x="2668" y="8156"/>
                  </a:cubicBezTo>
                  <a:lnTo>
                    <a:pt x="810" y="8811"/>
                  </a:lnTo>
                  <a:cubicBezTo>
                    <a:pt x="334" y="8966"/>
                    <a:pt x="1" y="9430"/>
                    <a:pt x="1" y="9954"/>
                  </a:cubicBezTo>
                  <a:lnTo>
                    <a:pt x="1" y="10954"/>
                  </a:lnTo>
                  <a:cubicBezTo>
                    <a:pt x="1" y="11037"/>
                    <a:pt x="72" y="11109"/>
                    <a:pt x="167" y="11109"/>
                  </a:cubicBezTo>
                  <a:cubicBezTo>
                    <a:pt x="251" y="11109"/>
                    <a:pt x="322" y="11037"/>
                    <a:pt x="322" y="10954"/>
                  </a:cubicBezTo>
                  <a:lnTo>
                    <a:pt x="322" y="9954"/>
                  </a:lnTo>
                  <a:cubicBezTo>
                    <a:pt x="322" y="9847"/>
                    <a:pt x="346" y="9739"/>
                    <a:pt x="382" y="9644"/>
                  </a:cubicBezTo>
                  <a:lnTo>
                    <a:pt x="1203" y="10335"/>
                  </a:lnTo>
                  <a:cubicBezTo>
                    <a:pt x="1322" y="10442"/>
                    <a:pt x="1394" y="10597"/>
                    <a:pt x="1394" y="10740"/>
                  </a:cubicBezTo>
                  <a:lnTo>
                    <a:pt x="1394" y="10954"/>
                  </a:lnTo>
                  <a:cubicBezTo>
                    <a:pt x="1394" y="11037"/>
                    <a:pt x="1477" y="11109"/>
                    <a:pt x="1560" y="11109"/>
                  </a:cubicBezTo>
                  <a:cubicBezTo>
                    <a:pt x="1656" y="11109"/>
                    <a:pt x="1727" y="11037"/>
                    <a:pt x="1727" y="10954"/>
                  </a:cubicBezTo>
                  <a:lnTo>
                    <a:pt x="1727" y="10740"/>
                  </a:lnTo>
                  <a:cubicBezTo>
                    <a:pt x="1727" y="10490"/>
                    <a:pt x="1620" y="10251"/>
                    <a:pt x="1430" y="10085"/>
                  </a:cubicBezTo>
                  <a:lnTo>
                    <a:pt x="560" y="9347"/>
                  </a:lnTo>
                  <a:cubicBezTo>
                    <a:pt x="656" y="9239"/>
                    <a:pt x="787" y="9144"/>
                    <a:pt x="918" y="9108"/>
                  </a:cubicBezTo>
                  <a:lnTo>
                    <a:pt x="2263" y="8632"/>
                  </a:lnTo>
                  <a:cubicBezTo>
                    <a:pt x="2620" y="9073"/>
                    <a:pt x="3346" y="9358"/>
                    <a:pt x="4180" y="9358"/>
                  </a:cubicBezTo>
                  <a:cubicBezTo>
                    <a:pt x="4489" y="9358"/>
                    <a:pt x="4775" y="9311"/>
                    <a:pt x="5049" y="9251"/>
                  </a:cubicBezTo>
                  <a:lnTo>
                    <a:pt x="5073" y="9287"/>
                  </a:lnTo>
                  <a:cubicBezTo>
                    <a:pt x="5180" y="9382"/>
                    <a:pt x="5240" y="9525"/>
                    <a:pt x="5240" y="9656"/>
                  </a:cubicBezTo>
                  <a:lnTo>
                    <a:pt x="5240" y="10930"/>
                  </a:lnTo>
                  <a:cubicBezTo>
                    <a:pt x="5240" y="11025"/>
                    <a:pt x="5311" y="11097"/>
                    <a:pt x="5406" y="11097"/>
                  </a:cubicBezTo>
                  <a:cubicBezTo>
                    <a:pt x="5490" y="11097"/>
                    <a:pt x="5561" y="11025"/>
                    <a:pt x="5561" y="10930"/>
                  </a:cubicBezTo>
                  <a:lnTo>
                    <a:pt x="5561" y="9656"/>
                  </a:lnTo>
                  <a:cubicBezTo>
                    <a:pt x="5561" y="9466"/>
                    <a:pt x="5501" y="9287"/>
                    <a:pt x="5382" y="9132"/>
                  </a:cubicBezTo>
                  <a:cubicBezTo>
                    <a:pt x="5680" y="9013"/>
                    <a:pt x="5942" y="8835"/>
                    <a:pt x="6097" y="8632"/>
                  </a:cubicBezTo>
                  <a:lnTo>
                    <a:pt x="7442" y="9108"/>
                  </a:lnTo>
                  <a:cubicBezTo>
                    <a:pt x="7573" y="9144"/>
                    <a:pt x="7704" y="9239"/>
                    <a:pt x="7799" y="9347"/>
                  </a:cubicBezTo>
                  <a:lnTo>
                    <a:pt x="6930" y="10085"/>
                  </a:lnTo>
                  <a:cubicBezTo>
                    <a:pt x="6740" y="10251"/>
                    <a:pt x="6633" y="10490"/>
                    <a:pt x="6633" y="10740"/>
                  </a:cubicBezTo>
                  <a:lnTo>
                    <a:pt x="6633" y="10954"/>
                  </a:lnTo>
                  <a:cubicBezTo>
                    <a:pt x="6633" y="11037"/>
                    <a:pt x="6716" y="11109"/>
                    <a:pt x="6799" y="11109"/>
                  </a:cubicBezTo>
                  <a:cubicBezTo>
                    <a:pt x="6894" y="11109"/>
                    <a:pt x="6966" y="11037"/>
                    <a:pt x="6966" y="10954"/>
                  </a:cubicBezTo>
                  <a:lnTo>
                    <a:pt x="6966" y="10740"/>
                  </a:lnTo>
                  <a:cubicBezTo>
                    <a:pt x="6966" y="10597"/>
                    <a:pt x="7037" y="10442"/>
                    <a:pt x="7156" y="10335"/>
                  </a:cubicBezTo>
                  <a:lnTo>
                    <a:pt x="7978" y="9632"/>
                  </a:lnTo>
                  <a:cubicBezTo>
                    <a:pt x="8002" y="9739"/>
                    <a:pt x="8037" y="9847"/>
                    <a:pt x="8037" y="9954"/>
                  </a:cubicBezTo>
                  <a:lnTo>
                    <a:pt x="8037" y="10954"/>
                  </a:lnTo>
                  <a:cubicBezTo>
                    <a:pt x="8037" y="11037"/>
                    <a:pt x="8109" y="11109"/>
                    <a:pt x="8204" y="11109"/>
                  </a:cubicBezTo>
                  <a:cubicBezTo>
                    <a:pt x="8288" y="11109"/>
                    <a:pt x="8359" y="11037"/>
                    <a:pt x="8359" y="10954"/>
                  </a:cubicBezTo>
                  <a:lnTo>
                    <a:pt x="8359" y="9954"/>
                  </a:lnTo>
                  <a:cubicBezTo>
                    <a:pt x="8335" y="9430"/>
                    <a:pt x="8002" y="8966"/>
                    <a:pt x="7514" y="8811"/>
                  </a:cubicBezTo>
                  <a:lnTo>
                    <a:pt x="5656" y="8156"/>
                  </a:lnTo>
                  <a:cubicBezTo>
                    <a:pt x="5585" y="8120"/>
                    <a:pt x="5537" y="8061"/>
                    <a:pt x="5537" y="7977"/>
                  </a:cubicBezTo>
                  <a:lnTo>
                    <a:pt x="5537" y="7537"/>
                  </a:lnTo>
                  <a:cubicBezTo>
                    <a:pt x="5644" y="7584"/>
                    <a:pt x="5775" y="7620"/>
                    <a:pt x="5894" y="7620"/>
                  </a:cubicBezTo>
                  <a:cubicBezTo>
                    <a:pt x="6371" y="7620"/>
                    <a:pt x="6764" y="7227"/>
                    <a:pt x="6764" y="6751"/>
                  </a:cubicBezTo>
                  <a:lnTo>
                    <a:pt x="6764" y="6691"/>
                  </a:lnTo>
                  <a:cubicBezTo>
                    <a:pt x="6883" y="6572"/>
                    <a:pt x="6942" y="6406"/>
                    <a:pt x="6942" y="6227"/>
                  </a:cubicBezTo>
                  <a:cubicBezTo>
                    <a:pt x="6942" y="5965"/>
                    <a:pt x="6787" y="5727"/>
                    <a:pt x="6549" y="5620"/>
                  </a:cubicBezTo>
                  <a:cubicBezTo>
                    <a:pt x="6549" y="5596"/>
                    <a:pt x="6561" y="5560"/>
                    <a:pt x="6561" y="5537"/>
                  </a:cubicBezTo>
                  <a:lnTo>
                    <a:pt x="6680" y="5537"/>
                  </a:lnTo>
                  <a:cubicBezTo>
                    <a:pt x="7014" y="5537"/>
                    <a:pt x="7275" y="5263"/>
                    <a:pt x="7275" y="4941"/>
                  </a:cubicBezTo>
                  <a:cubicBezTo>
                    <a:pt x="7275" y="4703"/>
                    <a:pt x="7133" y="4489"/>
                    <a:pt x="6942" y="4382"/>
                  </a:cubicBezTo>
                  <a:lnTo>
                    <a:pt x="6942" y="2441"/>
                  </a:lnTo>
                  <a:cubicBezTo>
                    <a:pt x="7252" y="2250"/>
                    <a:pt x="7454" y="1917"/>
                    <a:pt x="7454" y="1548"/>
                  </a:cubicBezTo>
                  <a:cubicBezTo>
                    <a:pt x="7454" y="976"/>
                    <a:pt x="7002" y="512"/>
                    <a:pt x="6430" y="512"/>
                  </a:cubicBezTo>
                  <a:lnTo>
                    <a:pt x="5644" y="512"/>
                  </a:lnTo>
                  <a:cubicBezTo>
                    <a:pt x="5406" y="191"/>
                    <a:pt x="5013" y="0"/>
                    <a:pt x="4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0" name="Google Shape;2250;p45"/>
          <p:cNvGrpSpPr/>
          <p:nvPr/>
        </p:nvGrpSpPr>
        <p:grpSpPr>
          <a:xfrm>
            <a:off x="5349253" y="3346936"/>
            <a:ext cx="265922" cy="352693"/>
            <a:chOff x="5349253" y="3346936"/>
            <a:chExt cx="265922" cy="352693"/>
          </a:xfrm>
        </p:grpSpPr>
        <p:sp>
          <p:nvSpPr>
            <p:cNvPr id="2251" name="Google Shape;2251;p45"/>
            <p:cNvSpPr/>
            <p:nvPr/>
          </p:nvSpPr>
          <p:spPr>
            <a:xfrm>
              <a:off x="5460133" y="3534862"/>
              <a:ext cx="44162" cy="15396"/>
            </a:xfrm>
            <a:custGeom>
              <a:rect b="b" l="l" r="r" t="t"/>
              <a:pathLst>
                <a:path extrusionOk="0" h="486" w="1394">
                  <a:moveTo>
                    <a:pt x="173" y="1"/>
                  </a:moveTo>
                  <a:cubicBezTo>
                    <a:pt x="131" y="1"/>
                    <a:pt x="90" y="16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29" y="486"/>
                    <a:pt x="703" y="486"/>
                  </a:cubicBezTo>
                  <a:cubicBezTo>
                    <a:pt x="965" y="486"/>
                    <a:pt x="1191" y="402"/>
                    <a:pt x="1346" y="260"/>
                  </a:cubicBezTo>
                  <a:cubicBezTo>
                    <a:pt x="1394" y="200"/>
                    <a:pt x="1394" y="105"/>
                    <a:pt x="1310" y="45"/>
                  </a:cubicBezTo>
                  <a:cubicBezTo>
                    <a:pt x="1280" y="16"/>
                    <a:pt x="1242" y="1"/>
                    <a:pt x="1203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24" y="105"/>
                    <a:pt x="882" y="176"/>
                    <a:pt x="691" y="176"/>
                  </a:cubicBezTo>
                  <a:cubicBezTo>
                    <a:pt x="501" y="176"/>
                    <a:pt x="346" y="105"/>
                    <a:pt x="286" y="45"/>
                  </a:cubicBez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5443153" y="3495927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51" y="512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5509934" y="3495927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5438242" y="3479707"/>
              <a:ext cx="21162" cy="10201"/>
            </a:xfrm>
            <a:custGeom>
              <a:rect b="b" l="l" r="r" t="t"/>
              <a:pathLst>
                <a:path extrusionOk="0" h="322" w="668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01" y="322"/>
                  </a:lnTo>
                  <a:cubicBezTo>
                    <a:pt x="596" y="322"/>
                    <a:pt x="668" y="250"/>
                    <a:pt x="668" y="155"/>
                  </a:cubicBez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5504644" y="3479707"/>
              <a:ext cx="21162" cy="10201"/>
            </a:xfrm>
            <a:custGeom>
              <a:rect b="b" l="l" r="r" t="t"/>
              <a:pathLst>
                <a:path extrusionOk="0" h="322" w="668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01" y="322"/>
                  </a:lnTo>
                  <a:cubicBezTo>
                    <a:pt x="596" y="322"/>
                    <a:pt x="667" y="250"/>
                    <a:pt x="667" y="155"/>
                  </a:cubicBezTo>
                  <a:cubicBezTo>
                    <a:pt x="655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5349253" y="3346936"/>
              <a:ext cx="265922" cy="352693"/>
            </a:xfrm>
            <a:custGeom>
              <a:rect b="b" l="l" r="r" t="t"/>
              <a:pathLst>
                <a:path extrusionOk="0" h="11133" w="8394">
                  <a:moveTo>
                    <a:pt x="4179" y="334"/>
                  </a:moveTo>
                  <a:cubicBezTo>
                    <a:pt x="5810" y="334"/>
                    <a:pt x="7156" y="1667"/>
                    <a:pt x="7156" y="3310"/>
                  </a:cubicBezTo>
                  <a:lnTo>
                    <a:pt x="7156" y="3870"/>
                  </a:lnTo>
                  <a:cubicBezTo>
                    <a:pt x="7084" y="3846"/>
                    <a:pt x="7037" y="3846"/>
                    <a:pt x="6977" y="3846"/>
                  </a:cubicBezTo>
                  <a:lnTo>
                    <a:pt x="6953" y="3846"/>
                  </a:lnTo>
                  <a:lnTo>
                    <a:pt x="6953" y="3477"/>
                  </a:lnTo>
                  <a:cubicBezTo>
                    <a:pt x="6953" y="1941"/>
                    <a:pt x="5703" y="691"/>
                    <a:pt x="4179" y="691"/>
                  </a:cubicBezTo>
                  <a:cubicBezTo>
                    <a:pt x="2643" y="691"/>
                    <a:pt x="1393" y="1941"/>
                    <a:pt x="1393" y="3477"/>
                  </a:cubicBezTo>
                  <a:lnTo>
                    <a:pt x="1393" y="3834"/>
                  </a:lnTo>
                  <a:lnTo>
                    <a:pt x="1381" y="3834"/>
                  </a:lnTo>
                  <a:cubicBezTo>
                    <a:pt x="1322" y="3834"/>
                    <a:pt x="1238" y="3846"/>
                    <a:pt x="1203" y="3858"/>
                  </a:cubicBezTo>
                  <a:lnTo>
                    <a:pt x="1203" y="3310"/>
                  </a:lnTo>
                  <a:cubicBezTo>
                    <a:pt x="1203" y="1667"/>
                    <a:pt x="2536" y="334"/>
                    <a:pt x="4179" y="334"/>
                  </a:cubicBezTo>
                  <a:close/>
                  <a:moveTo>
                    <a:pt x="6953" y="4156"/>
                  </a:moveTo>
                  <a:cubicBezTo>
                    <a:pt x="7060" y="4156"/>
                    <a:pt x="7132" y="4251"/>
                    <a:pt x="7132" y="4334"/>
                  </a:cubicBezTo>
                  <a:lnTo>
                    <a:pt x="7132" y="5037"/>
                  </a:lnTo>
                  <a:cubicBezTo>
                    <a:pt x="7156" y="5156"/>
                    <a:pt x="7060" y="5227"/>
                    <a:pt x="6953" y="5227"/>
                  </a:cubicBezTo>
                  <a:lnTo>
                    <a:pt x="6596" y="5227"/>
                  </a:lnTo>
                  <a:lnTo>
                    <a:pt x="6596" y="5215"/>
                  </a:lnTo>
                  <a:lnTo>
                    <a:pt x="6596" y="4156"/>
                  </a:lnTo>
                  <a:close/>
                  <a:moveTo>
                    <a:pt x="1738" y="4168"/>
                  </a:moveTo>
                  <a:lnTo>
                    <a:pt x="1738" y="5239"/>
                  </a:lnTo>
                  <a:lnTo>
                    <a:pt x="1381" y="5239"/>
                  </a:lnTo>
                  <a:cubicBezTo>
                    <a:pt x="1274" y="5239"/>
                    <a:pt x="1203" y="5156"/>
                    <a:pt x="1203" y="5061"/>
                  </a:cubicBezTo>
                  <a:lnTo>
                    <a:pt x="1203" y="4346"/>
                  </a:lnTo>
                  <a:cubicBezTo>
                    <a:pt x="1203" y="4251"/>
                    <a:pt x="1286" y="4168"/>
                    <a:pt x="1381" y="4168"/>
                  </a:cubicBezTo>
                  <a:close/>
                  <a:moveTo>
                    <a:pt x="1203" y="5525"/>
                  </a:moveTo>
                  <a:cubicBezTo>
                    <a:pt x="1262" y="5561"/>
                    <a:pt x="1322" y="5561"/>
                    <a:pt x="1381" y="5561"/>
                  </a:cubicBezTo>
                  <a:lnTo>
                    <a:pt x="1738" y="5561"/>
                  </a:lnTo>
                  <a:cubicBezTo>
                    <a:pt x="1738" y="5692"/>
                    <a:pt x="1715" y="5811"/>
                    <a:pt x="1691" y="5930"/>
                  </a:cubicBezTo>
                  <a:lnTo>
                    <a:pt x="1560" y="5930"/>
                  </a:lnTo>
                  <a:cubicBezTo>
                    <a:pt x="1357" y="5930"/>
                    <a:pt x="1203" y="5763"/>
                    <a:pt x="1203" y="5572"/>
                  </a:cubicBezTo>
                  <a:lnTo>
                    <a:pt x="1203" y="5525"/>
                  </a:lnTo>
                  <a:close/>
                  <a:moveTo>
                    <a:pt x="4200" y="1024"/>
                  </a:moveTo>
                  <a:cubicBezTo>
                    <a:pt x="5536" y="1024"/>
                    <a:pt x="6644" y="2139"/>
                    <a:pt x="6644" y="3489"/>
                  </a:cubicBezTo>
                  <a:lnTo>
                    <a:pt x="6644" y="3846"/>
                  </a:lnTo>
                  <a:lnTo>
                    <a:pt x="6632" y="3846"/>
                  </a:lnTo>
                  <a:lnTo>
                    <a:pt x="6632" y="3822"/>
                  </a:lnTo>
                  <a:cubicBezTo>
                    <a:pt x="6632" y="3667"/>
                    <a:pt x="6560" y="3501"/>
                    <a:pt x="6418" y="3406"/>
                  </a:cubicBezTo>
                  <a:cubicBezTo>
                    <a:pt x="6330" y="3342"/>
                    <a:pt x="6227" y="3316"/>
                    <a:pt x="6126" y="3316"/>
                  </a:cubicBezTo>
                  <a:cubicBezTo>
                    <a:pt x="6075" y="3316"/>
                    <a:pt x="6025" y="3322"/>
                    <a:pt x="5977" y="3334"/>
                  </a:cubicBezTo>
                  <a:cubicBezTo>
                    <a:pt x="5620" y="3441"/>
                    <a:pt x="5263" y="3489"/>
                    <a:pt x="5072" y="3501"/>
                  </a:cubicBezTo>
                  <a:lnTo>
                    <a:pt x="5072" y="2798"/>
                  </a:lnTo>
                  <a:cubicBezTo>
                    <a:pt x="5072" y="2763"/>
                    <a:pt x="5048" y="2691"/>
                    <a:pt x="5013" y="2667"/>
                  </a:cubicBezTo>
                  <a:cubicBezTo>
                    <a:pt x="4983" y="2644"/>
                    <a:pt x="4944" y="2632"/>
                    <a:pt x="4905" y="2632"/>
                  </a:cubicBezTo>
                  <a:cubicBezTo>
                    <a:pt x="4867" y="2632"/>
                    <a:pt x="4828" y="2644"/>
                    <a:pt x="4798" y="2667"/>
                  </a:cubicBezTo>
                  <a:cubicBezTo>
                    <a:pt x="4429" y="2965"/>
                    <a:pt x="3786" y="3263"/>
                    <a:pt x="2941" y="3501"/>
                  </a:cubicBezTo>
                  <a:cubicBezTo>
                    <a:pt x="2846" y="3537"/>
                    <a:pt x="2810" y="3620"/>
                    <a:pt x="2822" y="3691"/>
                  </a:cubicBezTo>
                  <a:cubicBezTo>
                    <a:pt x="2843" y="3775"/>
                    <a:pt x="2919" y="3813"/>
                    <a:pt x="2985" y="3813"/>
                  </a:cubicBezTo>
                  <a:cubicBezTo>
                    <a:pt x="2994" y="3813"/>
                    <a:pt x="3004" y="3812"/>
                    <a:pt x="3012" y="3810"/>
                  </a:cubicBezTo>
                  <a:cubicBezTo>
                    <a:pt x="3739" y="3608"/>
                    <a:pt x="4322" y="3382"/>
                    <a:pt x="4727" y="3108"/>
                  </a:cubicBezTo>
                  <a:lnTo>
                    <a:pt x="4727" y="3667"/>
                  </a:lnTo>
                  <a:cubicBezTo>
                    <a:pt x="4727" y="3751"/>
                    <a:pt x="4798" y="3822"/>
                    <a:pt x="4894" y="3822"/>
                  </a:cubicBezTo>
                  <a:cubicBezTo>
                    <a:pt x="4917" y="3822"/>
                    <a:pt x="5465" y="3822"/>
                    <a:pt x="6048" y="3644"/>
                  </a:cubicBezTo>
                  <a:cubicBezTo>
                    <a:pt x="6063" y="3641"/>
                    <a:pt x="6078" y="3639"/>
                    <a:pt x="6093" y="3639"/>
                  </a:cubicBezTo>
                  <a:cubicBezTo>
                    <a:pt x="6137" y="3639"/>
                    <a:pt x="6179" y="3653"/>
                    <a:pt x="6215" y="3679"/>
                  </a:cubicBezTo>
                  <a:cubicBezTo>
                    <a:pt x="6251" y="3703"/>
                    <a:pt x="6275" y="3763"/>
                    <a:pt x="6275" y="3810"/>
                  </a:cubicBezTo>
                  <a:lnTo>
                    <a:pt x="6275" y="5406"/>
                  </a:lnTo>
                  <a:cubicBezTo>
                    <a:pt x="6227" y="5906"/>
                    <a:pt x="6001" y="6382"/>
                    <a:pt x="5632" y="6739"/>
                  </a:cubicBezTo>
                  <a:cubicBezTo>
                    <a:pt x="5245" y="7104"/>
                    <a:pt x="4746" y="7315"/>
                    <a:pt x="4210" y="7315"/>
                  </a:cubicBezTo>
                  <a:cubicBezTo>
                    <a:pt x="4168" y="7315"/>
                    <a:pt x="4126" y="7313"/>
                    <a:pt x="4084" y="7311"/>
                  </a:cubicBezTo>
                  <a:cubicBezTo>
                    <a:pt x="3548" y="7275"/>
                    <a:pt x="3048" y="7049"/>
                    <a:pt x="2655" y="6644"/>
                  </a:cubicBezTo>
                  <a:cubicBezTo>
                    <a:pt x="2548" y="6525"/>
                    <a:pt x="2453" y="6382"/>
                    <a:pt x="2369" y="6251"/>
                  </a:cubicBezTo>
                  <a:lnTo>
                    <a:pt x="2953" y="6251"/>
                  </a:lnTo>
                  <a:cubicBezTo>
                    <a:pt x="3048" y="6251"/>
                    <a:pt x="3120" y="6180"/>
                    <a:pt x="3120" y="6084"/>
                  </a:cubicBezTo>
                  <a:cubicBezTo>
                    <a:pt x="3120" y="6001"/>
                    <a:pt x="3048" y="5930"/>
                    <a:pt x="2953" y="5930"/>
                  </a:cubicBezTo>
                  <a:lnTo>
                    <a:pt x="2227" y="5930"/>
                  </a:lnTo>
                  <a:cubicBezTo>
                    <a:pt x="2131" y="5692"/>
                    <a:pt x="2096" y="5418"/>
                    <a:pt x="2096" y="5156"/>
                  </a:cubicBezTo>
                  <a:lnTo>
                    <a:pt x="2096" y="4001"/>
                  </a:lnTo>
                  <a:cubicBezTo>
                    <a:pt x="2167" y="3989"/>
                    <a:pt x="2227" y="3977"/>
                    <a:pt x="2298" y="3965"/>
                  </a:cubicBezTo>
                  <a:cubicBezTo>
                    <a:pt x="2393" y="3941"/>
                    <a:pt x="2453" y="3858"/>
                    <a:pt x="2429" y="3763"/>
                  </a:cubicBezTo>
                  <a:cubicBezTo>
                    <a:pt x="2418" y="3687"/>
                    <a:pt x="2347" y="3630"/>
                    <a:pt x="2263" y="3630"/>
                  </a:cubicBezTo>
                  <a:cubicBezTo>
                    <a:pt x="2255" y="3630"/>
                    <a:pt x="2247" y="3631"/>
                    <a:pt x="2238" y="3632"/>
                  </a:cubicBezTo>
                  <a:cubicBezTo>
                    <a:pt x="2072" y="3667"/>
                    <a:pt x="1917" y="3703"/>
                    <a:pt x="1738" y="3739"/>
                  </a:cubicBezTo>
                  <a:lnTo>
                    <a:pt x="1738" y="3501"/>
                  </a:lnTo>
                  <a:cubicBezTo>
                    <a:pt x="1738" y="2143"/>
                    <a:pt x="2822" y="1024"/>
                    <a:pt x="4179" y="1024"/>
                  </a:cubicBezTo>
                  <a:cubicBezTo>
                    <a:pt x="4186" y="1024"/>
                    <a:pt x="4193" y="1024"/>
                    <a:pt x="4200" y="1024"/>
                  </a:cubicBezTo>
                  <a:close/>
                  <a:moveTo>
                    <a:pt x="2000" y="6251"/>
                  </a:moveTo>
                  <a:cubicBezTo>
                    <a:pt x="2107" y="6477"/>
                    <a:pt x="2238" y="6680"/>
                    <a:pt x="2417" y="6870"/>
                  </a:cubicBezTo>
                  <a:cubicBezTo>
                    <a:pt x="2584" y="7049"/>
                    <a:pt x="2762" y="7192"/>
                    <a:pt x="2965" y="7311"/>
                  </a:cubicBezTo>
                  <a:lnTo>
                    <a:pt x="2965" y="7858"/>
                  </a:lnTo>
                  <a:cubicBezTo>
                    <a:pt x="2965" y="8085"/>
                    <a:pt x="2822" y="8299"/>
                    <a:pt x="2608" y="8370"/>
                  </a:cubicBezTo>
                  <a:lnTo>
                    <a:pt x="1691" y="8692"/>
                  </a:lnTo>
                  <a:cubicBezTo>
                    <a:pt x="1536" y="7882"/>
                    <a:pt x="1691" y="7311"/>
                    <a:pt x="1846" y="6727"/>
                  </a:cubicBezTo>
                  <a:cubicBezTo>
                    <a:pt x="1893" y="6585"/>
                    <a:pt x="1941" y="6418"/>
                    <a:pt x="1965" y="6251"/>
                  </a:cubicBezTo>
                  <a:close/>
                  <a:moveTo>
                    <a:pt x="6382" y="6239"/>
                  </a:moveTo>
                  <a:cubicBezTo>
                    <a:pt x="6406" y="6406"/>
                    <a:pt x="6453" y="6549"/>
                    <a:pt x="6489" y="6715"/>
                  </a:cubicBezTo>
                  <a:cubicBezTo>
                    <a:pt x="6656" y="7311"/>
                    <a:pt x="6810" y="7858"/>
                    <a:pt x="6656" y="8692"/>
                  </a:cubicBezTo>
                  <a:lnTo>
                    <a:pt x="5739" y="8370"/>
                  </a:lnTo>
                  <a:cubicBezTo>
                    <a:pt x="5525" y="8299"/>
                    <a:pt x="5382" y="8085"/>
                    <a:pt x="5382" y="7858"/>
                  </a:cubicBezTo>
                  <a:lnTo>
                    <a:pt x="5382" y="7323"/>
                  </a:lnTo>
                  <a:cubicBezTo>
                    <a:pt x="5536" y="7227"/>
                    <a:pt x="5703" y="7120"/>
                    <a:pt x="5858" y="6966"/>
                  </a:cubicBezTo>
                  <a:cubicBezTo>
                    <a:pt x="6084" y="6763"/>
                    <a:pt x="6263" y="6513"/>
                    <a:pt x="6382" y="6239"/>
                  </a:cubicBezTo>
                  <a:close/>
                  <a:moveTo>
                    <a:pt x="4179" y="0"/>
                  </a:moveTo>
                  <a:cubicBezTo>
                    <a:pt x="2346" y="0"/>
                    <a:pt x="869" y="1477"/>
                    <a:pt x="869" y="3310"/>
                  </a:cubicBezTo>
                  <a:lnTo>
                    <a:pt x="869" y="5572"/>
                  </a:lnTo>
                  <a:cubicBezTo>
                    <a:pt x="869" y="5942"/>
                    <a:pt x="1179" y="6251"/>
                    <a:pt x="1548" y="6251"/>
                  </a:cubicBezTo>
                  <a:lnTo>
                    <a:pt x="1631" y="6251"/>
                  </a:lnTo>
                  <a:cubicBezTo>
                    <a:pt x="1596" y="6394"/>
                    <a:pt x="1572" y="6513"/>
                    <a:pt x="1524" y="6644"/>
                  </a:cubicBezTo>
                  <a:cubicBezTo>
                    <a:pt x="1357" y="7251"/>
                    <a:pt x="1179" y="7882"/>
                    <a:pt x="1369" y="8799"/>
                  </a:cubicBezTo>
                  <a:lnTo>
                    <a:pt x="810" y="8990"/>
                  </a:lnTo>
                  <a:cubicBezTo>
                    <a:pt x="333" y="9156"/>
                    <a:pt x="0" y="9621"/>
                    <a:pt x="0" y="10144"/>
                  </a:cubicBezTo>
                  <a:lnTo>
                    <a:pt x="0" y="10978"/>
                  </a:lnTo>
                  <a:cubicBezTo>
                    <a:pt x="0" y="11061"/>
                    <a:pt x="83" y="11133"/>
                    <a:pt x="167" y="11133"/>
                  </a:cubicBezTo>
                  <a:cubicBezTo>
                    <a:pt x="262" y="11133"/>
                    <a:pt x="333" y="11061"/>
                    <a:pt x="333" y="10978"/>
                  </a:cubicBezTo>
                  <a:lnTo>
                    <a:pt x="333" y="10144"/>
                  </a:lnTo>
                  <a:cubicBezTo>
                    <a:pt x="333" y="9978"/>
                    <a:pt x="381" y="9823"/>
                    <a:pt x="453" y="9692"/>
                  </a:cubicBezTo>
                  <a:lnTo>
                    <a:pt x="1226" y="10347"/>
                  </a:lnTo>
                  <a:cubicBezTo>
                    <a:pt x="1345" y="10454"/>
                    <a:pt x="1417" y="10597"/>
                    <a:pt x="1417" y="10752"/>
                  </a:cubicBezTo>
                  <a:lnTo>
                    <a:pt x="1417" y="10954"/>
                  </a:lnTo>
                  <a:cubicBezTo>
                    <a:pt x="1417" y="11049"/>
                    <a:pt x="1488" y="11121"/>
                    <a:pt x="1584" y="11121"/>
                  </a:cubicBezTo>
                  <a:cubicBezTo>
                    <a:pt x="1667" y="11121"/>
                    <a:pt x="1750" y="11049"/>
                    <a:pt x="1750" y="10954"/>
                  </a:cubicBezTo>
                  <a:lnTo>
                    <a:pt x="1750" y="10764"/>
                  </a:lnTo>
                  <a:cubicBezTo>
                    <a:pt x="1750" y="10514"/>
                    <a:pt x="1643" y="10275"/>
                    <a:pt x="1453" y="10109"/>
                  </a:cubicBezTo>
                  <a:lnTo>
                    <a:pt x="679" y="9454"/>
                  </a:lnTo>
                  <a:cubicBezTo>
                    <a:pt x="750" y="9394"/>
                    <a:pt x="834" y="9347"/>
                    <a:pt x="929" y="9311"/>
                  </a:cubicBezTo>
                  <a:lnTo>
                    <a:pt x="2500" y="8751"/>
                  </a:lnTo>
                  <a:cubicBezTo>
                    <a:pt x="2679" y="9525"/>
                    <a:pt x="3381" y="10097"/>
                    <a:pt x="4191" y="10097"/>
                  </a:cubicBezTo>
                  <a:cubicBezTo>
                    <a:pt x="4465" y="10097"/>
                    <a:pt x="4739" y="10037"/>
                    <a:pt x="4977" y="9906"/>
                  </a:cubicBezTo>
                  <a:cubicBezTo>
                    <a:pt x="5048" y="9859"/>
                    <a:pt x="5084" y="9763"/>
                    <a:pt x="5048" y="9680"/>
                  </a:cubicBezTo>
                  <a:cubicBezTo>
                    <a:pt x="5013" y="9628"/>
                    <a:pt x="4959" y="9595"/>
                    <a:pt x="4896" y="9595"/>
                  </a:cubicBezTo>
                  <a:cubicBezTo>
                    <a:pt x="4872" y="9595"/>
                    <a:pt x="4848" y="9599"/>
                    <a:pt x="4822" y="9609"/>
                  </a:cubicBezTo>
                  <a:cubicBezTo>
                    <a:pt x="4632" y="9704"/>
                    <a:pt x="4405" y="9752"/>
                    <a:pt x="4191" y="9752"/>
                  </a:cubicBezTo>
                  <a:cubicBezTo>
                    <a:pt x="3512" y="9752"/>
                    <a:pt x="2941" y="9275"/>
                    <a:pt x="2822" y="8632"/>
                  </a:cubicBezTo>
                  <a:cubicBezTo>
                    <a:pt x="3120" y="8501"/>
                    <a:pt x="3310" y="8192"/>
                    <a:pt x="3310" y="7858"/>
                  </a:cubicBezTo>
                  <a:lnTo>
                    <a:pt x="3310" y="7477"/>
                  </a:lnTo>
                  <a:cubicBezTo>
                    <a:pt x="3548" y="7585"/>
                    <a:pt x="3810" y="7644"/>
                    <a:pt x="4084" y="7644"/>
                  </a:cubicBezTo>
                  <a:lnTo>
                    <a:pt x="4203" y="7644"/>
                  </a:lnTo>
                  <a:cubicBezTo>
                    <a:pt x="4501" y="7644"/>
                    <a:pt x="4798" y="7585"/>
                    <a:pt x="5084" y="7477"/>
                  </a:cubicBezTo>
                  <a:lnTo>
                    <a:pt x="5084" y="7847"/>
                  </a:lnTo>
                  <a:cubicBezTo>
                    <a:pt x="5084" y="8180"/>
                    <a:pt x="5275" y="8490"/>
                    <a:pt x="5572" y="8620"/>
                  </a:cubicBezTo>
                  <a:cubicBezTo>
                    <a:pt x="5525" y="8811"/>
                    <a:pt x="5453" y="9013"/>
                    <a:pt x="5322" y="9168"/>
                  </a:cubicBezTo>
                  <a:cubicBezTo>
                    <a:pt x="5263" y="9252"/>
                    <a:pt x="5275" y="9347"/>
                    <a:pt x="5346" y="9394"/>
                  </a:cubicBezTo>
                  <a:cubicBezTo>
                    <a:pt x="5382" y="9406"/>
                    <a:pt x="5406" y="9430"/>
                    <a:pt x="5453" y="9430"/>
                  </a:cubicBezTo>
                  <a:cubicBezTo>
                    <a:pt x="5501" y="9430"/>
                    <a:pt x="5560" y="9394"/>
                    <a:pt x="5584" y="9371"/>
                  </a:cubicBezTo>
                  <a:cubicBezTo>
                    <a:pt x="5715" y="9168"/>
                    <a:pt x="5822" y="8966"/>
                    <a:pt x="5882" y="8728"/>
                  </a:cubicBezTo>
                  <a:lnTo>
                    <a:pt x="7465" y="9275"/>
                  </a:lnTo>
                  <a:cubicBezTo>
                    <a:pt x="7561" y="9311"/>
                    <a:pt x="7656" y="9371"/>
                    <a:pt x="7727" y="9430"/>
                  </a:cubicBezTo>
                  <a:lnTo>
                    <a:pt x="6965" y="10085"/>
                  </a:lnTo>
                  <a:cubicBezTo>
                    <a:pt x="6775" y="10240"/>
                    <a:pt x="6668" y="10478"/>
                    <a:pt x="6668" y="10740"/>
                  </a:cubicBezTo>
                  <a:lnTo>
                    <a:pt x="6668" y="10942"/>
                  </a:lnTo>
                  <a:cubicBezTo>
                    <a:pt x="6668" y="11037"/>
                    <a:pt x="6751" y="11109"/>
                    <a:pt x="6834" y="11109"/>
                  </a:cubicBezTo>
                  <a:cubicBezTo>
                    <a:pt x="6930" y="11109"/>
                    <a:pt x="7001" y="11037"/>
                    <a:pt x="7001" y="10942"/>
                  </a:cubicBezTo>
                  <a:lnTo>
                    <a:pt x="7001" y="10764"/>
                  </a:lnTo>
                  <a:cubicBezTo>
                    <a:pt x="7001" y="10621"/>
                    <a:pt x="7072" y="10466"/>
                    <a:pt x="7191" y="10359"/>
                  </a:cubicBezTo>
                  <a:lnTo>
                    <a:pt x="7953" y="9704"/>
                  </a:lnTo>
                  <a:cubicBezTo>
                    <a:pt x="8025" y="9847"/>
                    <a:pt x="8073" y="9990"/>
                    <a:pt x="8073" y="10144"/>
                  </a:cubicBezTo>
                  <a:lnTo>
                    <a:pt x="8073" y="10978"/>
                  </a:lnTo>
                  <a:cubicBezTo>
                    <a:pt x="8073" y="11061"/>
                    <a:pt x="8144" y="11133"/>
                    <a:pt x="8239" y="11133"/>
                  </a:cubicBezTo>
                  <a:cubicBezTo>
                    <a:pt x="8323" y="11133"/>
                    <a:pt x="8394" y="11061"/>
                    <a:pt x="8394" y="10978"/>
                  </a:cubicBezTo>
                  <a:lnTo>
                    <a:pt x="8394" y="10144"/>
                  </a:lnTo>
                  <a:cubicBezTo>
                    <a:pt x="8346" y="9633"/>
                    <a:pt x="8013" y="9168"/>
                    <a:pt x="7537" y="8990"/>
                  </a:cubicBezTo>
                  <a:lnTo>
                    <a:pt x="6977" y="8799"/>
                  </a:lnTo>
                  <a:cubicBezTo>
                    <a:pt x="7156" y="7882"/>
                    <a:pt x="6989" y="7251"/>
                    <a:pt x="6822" y="6644"/>
                  </a:cubicBezTo>
                  <a:cubicBezTo>
                    <a:pt x="6739" y="6287"/>
                    <a:pt x="6632" y="5942"/>
                    <a:pt x="6608" y="5561"/>
                  </a:cubicBezTo>
                  <a:lnTo>
                    <a:pt x="6977" y="5561"/>
                  </a:lnTo>
                  <a:cubicBezTo>
                    <a:pt x="7251" y="5561"/>
                    <a:pt x="7477" y="5334"/>
                    <a:pt x="7477" y="5049"/>
                  </a:cubicBezTo>
                  <a:lnTo>
                    <a:pt x="7477" y="3310"/>
                  </a:lnTo>
                  <a:cubicBezTo>
                    <a:pt x="7477" y="1489"/>
                    <a:pt x="6001" y="0"/>
                    <a:pt x="4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57" name="Google Shape;2257;p45"/>
          <p:cNvGrpSpPr/>
          <p:nvPr/>
        </p:nvGrpSpPr>
        <p:grpSpPr>
          <a:xfrm>
            <a:off x="4907159" y="3346936"/>
            <a:ext cx="264845" cy="354214"/>
            <a:chOff x="4907159" y="3346936"/>
            <a:chExt cx="264845" cy="354214"/>
          </a:xfrm>
        </p:grpSpPr>
        <p:sp>
          <p:nvSpPr>
            <p:cNvPr id="2258" name="Google Shape;2258;p45"/>
            <p:cNvSpPr/>
            <p:nvPr/>
          </p:nvSpPr>
          <p:spPr>
            <a:xfrm>
              <a:off x="5015061" y="3556752"/>
              <a:ext cx="43402" cy="15777"/>
            </a:xfrm>
            <a:custGeom>
              <a:rect b="b" l="l" r="r" t="t"/>
              <a:pathLst>
                <a:path extrusionOk="0" h="498" w="137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4907159" y="3346936"/>
              <a:ext cx="264845" cy="354214"/>
            </a:xfrm>
            <a:custGeom>
              <a:rect b="b" l="l" r="r" t="t"/>
              <a:pathLst>
                <a:path extrusionOk="0" h="11181" w="836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0" name="Google Shape;2260;p45"/>
          <p:cNvGrpSpPr/>
          <p:nvPr/>
        </p:nvGrpSpPr>
        <p:grpSpPr>
          <a:xfrm>
            <a:off x="8048421" y="3334486"/>
            <a:ext cx="276503" cy="369674"/>
            <a:chOff x="8048421" y="3334486"/>
            <a:chExt cx="276503" cy="369674"/>
          </a:xfrm>
        </p:grpSpPr>
        <p:sp>
          <p:nvSpPr>
            <p:cNvPr id="2261" name="Google Shape;2261;p45"/>
            <p:cNvSpPr/>
            <p:nvPr/>
          </p:nvSpPr>
          <p:spPr>
            <a:xfrm>
              <a:off x="8146471" y="3456327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84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8215501" y="3456327"/>
              <a:ext cx="10961" cy="16252"/>
            </a:xfrm>
            <a:custGeom>
              <a:rect b="b" l="l" r="r" t="t"/>
              <a:pathLst>
                <a:path extrusionOk="0" h="513" w="346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63" y="512"/>
                    <a:pt x="334" y="441"/>
                    <a:pt x="334" y="345"/>
                  </a:cubicBezTo>
                  <a:lnTo>
                    <a:pt x="334" y="167"/>
                  </a:lnTo>
                  <a:cubicBezTo>
                    <a:pt x="346" y="84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8048421" y="3334486"/>
              <a:ext cx="276503" cy="369674"/>
            </a:xfrm>
            <a:custGeom>
              <a:rect b="b" l="l" r="r" t="t"/>
              <a:pathLst>
                <a:path extrusionOk="0" h="11669" w="8728">
                  <a:moveTo>
                    <a:pt x="4322" y="334"/>
                  </a:moveTo>
                  <a:cubicBezTo>
                    <a:pt x="4703" y="334"/>
                    <a:pt x="5084" y="417"/>
                    <a:pt x="5441" y="548"/>
                  </a:cubicBezTo>
                  <a:cubicBezTo>
                    <a:pt x="5179" y="655"/>
                    <a:pt x="4953" y="786"/>
                    <a:pt x="4787" y="953"/>
                  </a:cubicBezTo>
                  <a:cubicBezTo>
                    <a:pt x="4679" y="810"/>
                    <a:pt x="4536" y="727"/>
                    <a:pt x="4358" y="727"/>
                  </a:cubicBezTo>
                  <a:cubicBezTo>
                    <a:pt x="4179" y="727"/>
                    <a:pt x="4013" y="810"/>
                    <a:pt x="3917" y="953"/>
                  </a:cubicBezTo>
                  <a:cubicBezTo>
                    <a:pt x="3739" y="774"/>
                    <a:pt x="3501" y="620"/>
                    <a:pt x="3239" y="536"/>
                  </a:cubicBezTo>
                  <a:cubicBezTo>
                    <a:pt x="3584" y="417"/>
                    <a:pt x="3953" y="334"/>
                    <a:pt x="4322" y="334"/>
                  </a:cubicBezTo>
                  <a:close/>
                  <a:moveTo>
                    <a:pt x="6151" y="749"/>
                  </a:moveTo>
                  <a:cubicBezTo>
                    <a:pt x="6261" y="749"/>
                    <a:pt x="6366" y="761"/>
                    <a:pt x="6465" y="786"/>
                  </a:cubicBezTo>
                  <a:cubicBezTo>
                    <a:pt x="6322" y="965"/>
                    <a:pt x="6072" y="1108"/>
                    <a:pt x="5787" y="1203"/>
                  </a:cubicBezTo>
                  <a:cubicBezTo>
                    <a:pt x="5617" y="1253"/>
                    <a:pt x="5443" y="1281"/>
                    <a:pt x="5282" y="1281"/>
                  </a:cubicBezTo>
                  <a:cubicBezTo>
                    <a:pt x="5172" y="1281"/>
                    <a:pt x="5069" y="1268"/>
                    <a:pt x="4977" y="1239"/>
                  </a:cubicBezTo>
                  <a:cubicBezTo>
                    <a:pt x="5132" y="1060"/>
                    <a:pt x="5382" y="917"/>
                    <a:pt x="5668" y="822"/>
                  </a:cubicBezTo>
                  <a:cubicBezTo>
                    <a:pt x="5834" y="773"/>
                    <a:pt x="5997" y="749"/>
                    <a:pt x="6151" y="749"/>
                  </a:cubicBezTo>
                  <a:close/>
                  <a:moveTo>
                    <a:pt x="2542" y="750"/>
                  </a:moveTo>
                  <a:cubicBezTo>
                    <a:pt x="2703" y="750"/>
                    <a:pt x="2878" y="777"/>
                    <a:pt x="3048" y="834"/>
                  </a:cubicBezTo>
                  <a:cubicBezTo>
                    <a:pt x="3334" y="917"/>
                    <a:pt x="3584" y="1072"/>
                    <a:pt x="3727" y="1251"/>
                  </a:cubicBezTo>
                  <a:cubicBezTo>
                    <a:pt x="3646" y="1273"/>
                    <a:pt x="3553" y="1284"/>
                    <a:pt x="3454" y="1284"/>
                  </a:cubicBezTo>
                  <a:cubicBezTo>
                    <a:pt x="3290" y="1284"/>
                    <a:pt x="3107" y="1255"/>
                    <a:pt x="2929" y="1203"/>
                  </a:cubicBezTo>
                  <a:cubicBezTo>
                    <a:pt x="2643" y="1108"/>
                    <a:pt x="2393" y="965"/>
                    <a:pt x="2239" y="786"/>
                  </a:cubicBezTo>
                  <a:cubicBezTo>
                    <a:pt x="2330" y="762"/>
                    <a:pt x="2433" y="750"/>
                    <a:pt x="2542" y="750"/>
                  </a:cubicBezTo>
                  <a:close/>
                  <a:moveTo>
                    <a:pt x="4358" y="1072"/>
                  </a:moveTo>
                  <a:cubicBezTo>
                    <a:pt x="4465" y="1072"/>
                    <a:pt x="4548" y="1155"/>
                    <a:pt x="4548" y="1263"/>
                  </a:cubicBezTo>
                  <a:cubicBezTo>
                    <a:pt x="4548" y="1370"/>
                    <a:pt x="4465" y="1453"/>
                    <a:pt x="4358" y="1453"/>
                  </a:cubicBezTo>
                  <a:cubicBezTo>
                    <a:pt x="4251" y="1453"/>
                    <a:pt x="4167" y="1370"/>
                    <a:pt x="4167" y="1263"/>
                  </a:cubicBezTo>
                  <a:cubicBezTo>
                    <a:pt x="4167" y="1155"/>
                    <a:pt x="4251" y="1072"/>
                    <a:pt x="4358" y="1072"/>
                  </a:cubicBezTo>
                  <a:close/>
                  <a:moveTo>
                    <a:pt x="2203" y="1167"/>
                  </a:moveTo>
                  <a:cubicBezTo>
                    <a:pt x="2381" y="1322"/>
                    <a:pt x="2620" y="1441"/>
                    <a:pt x="2870" y="1524"/>
                  </a:cubicBezTo>
                  <a:cubicBezTo>
                    <a:pt x="3072" y="1584"/>
                    <a:pt x="3286" y="1620"/>
                    <a:pt x="3477" y="1620"/>
                  </a:cubicBezTo>
                  <a:cubicBezTo>
                    <a:pt x="3644" y="1620"/>
                    <a:pt x="3810" y="1584"/>
                    <a:pt x="3953" y="1548"/>
                  </a:cubicBezTo>
                  <a:cubicBezTo>
                    <a:pt x="4048" y="1691"/>
                    <a:pt x="4227" y="1798"/>
                    <a:pt x="4417" y="1798"/>
                  </a:cubicBezTo>
                  <a:cubicBezTo>
                    <a:pt x="4608" y="1798"/>
                    <a:pt x="4775" y="1691"/>
                    <a:pt x="4882" y="1548"/>
                  </a:cubicBezTo>
                  <a:cubicBezTo>
                    <a:pt x="5013" y="1584"/>
                    <a:pt x="5179" y="1620"/>
                    <a:pt x="5358" y="1620"/>
                  </a:cubicBezTo>
                  <a:cubicBezTo>
                    <a:pt x="5549" y="1620"/>
                    <a:pt x="5751" y="1584"/>
                    <a:pt x="5965" y="1524"/>
                  </a:cubicBezTo>
                  <a:cubicBezTo>
                    <a:pt x="6203" y="1453"/>
                    <a:pt x="6430" y="1334"/>
                    <a:pt x="6608" y="1203"/>
                  </a:cubicBezTo>
                  <a:cubicBezTo>
                    <a:pt x="7287" y="1810"/>
                    <a:pt x="7704" y="2656"/>
                    <a:pt x="7763" y="3549"/>
                  </a:cubicBezTo>
                  <a:lnTo>
                    <a:pt x="7930" y="6370"/>
                  </a:lnTo>
                  <a:cubicBezTo>
                    <a:pt x="7977" y="7120"/>
                    <a:pt x="7775" y="7870"/>
                    <a:pt x="7358" y="8490"/>
                  </a:cubicBezTo>
                  <a:lnTo>
                    <a:pt x="5989" y="8037"/>
                  </a:lnTo>
                  <a:cubicBezTo>
                    <a:pt x="5775" y="7954"/>
                    <a:pt x="5620" y="7740"/>
                    <a:pt x="5620" y="7513"/>
                  </a:cubicBezTo>
                  <a:lnTo>
                    <a:pt x="5620" y="6763"/>
                  </a:lnTo>
                  <a:cubicBezTo>
                    <a:pt x="6287" y="6382"/>
                    <a:pt x="6763" y="5715"/>
                    <a:pt x="6870" y="4906"/>
                  </a:cubicBezTo>
                  <a:lnTo>
                    <a:pt x="7001" y="4906"/>
                  </a:lnTo>
                  <a:cubicBezTo>
                    <a:pt x="7346" y="4906"/>
                    <a:pt x="7632" y="4620"/>
                    <a:pt x="7632" y="4287"/>
                  </a:cubicBezTo>
                  <a:cubicBezTo>
                    <a:pt x="7632" y="3941"/>
                    <a:pt x="7346" y="3656"/>
                    <a:pt x="7001" y="3656"/>
                  </a:cubicBezTo>
                  <a:lnTo>
                    <a:pt x="6918" y="3656"/>
                  </a:lnTo>
                  <a:cubicBezTo>
                    <a:pt x="6811" y="3656"/>
                    <a:pt x="6727" y="3560"/>
                    <a:pt x="6727" y="3465"/>
                  </a:cubicBezTo>
                  <a:cubicBezTo>
                    <a:pt x="6727" y="2656"/>
                    <a:pt x="6072" y="2013"/>
                    <a:pt x="5275" y="2013"/>
                  </a:cubicBezTo>
                  <a:cubicBezTo>
                    <a:pt x="5191" y="2013"/>
                    <a:pt x="5120" y="2096"/>
                    <a:pt x="5120" y="2179"/>
                  </a:cubicBezTo>
                  <a:cubicBezTo>
                    <a:pt x="5120" y="2275"/>
                    <a:pt x="5191" y="2346"/>
                    <a:pt x="5275" y="2346"/>
                  </a:cubicBezTo>
                  <a:cubicBezTo>
                    <a:pt x="5894" y="2346"/>
                    <a:pt x="6382" y="2834"/>
                    <a:pt x="6382" y="3453"/>
                  </a:cubicBezTo>
                  <a:cubicBezTo>
                    <a:pt x="6382" y="3751"/>
                    <a:pt x="6620" y="3989"/>
                    <a:pt x="6918" y="3989"/>
                  </a:cubicBezTo>
                  <a:lnTo>
                    <a:pt x="7001" y="3989"/>
                  </a:lnTo>
                  <a:cubicBezTo>
                    <a:pt x="7168" y="3989"/>
                    <a:pt x="7287" y="4120"/>
                    <a:pt x="7287" y="4263"/>
                  </a:cubicBezTo>
                  <a:cubicBezTo>
                    <a:pt x="7287" y="4418"/>
                    <a:pt x="7156" y="4549"/>
                    <a:pt x="7001" y="4549"/>
                  </a:cubicBezTo>
                  <a:lnTo>
                    <a:pt x="6906" y="4549"/>
                  </a:lnTo>
                  <a:lnTo>
                    <a:pt x="6906" y="4537"/>
                  </a:lnTo>
                  <a:cubicBezTo>
                    <a:pt x="6906" y="4441"/>
                    <a:pt x="6822" y="4370"/>
                    <a:pt x="6739" y="4370"/>
                  </a:cubicBezTo>
                  <a:cubicBezTo>
                    <a:pt x="6644" y="4370"/>
                    <a:pt x="6572" y="4441"/>
                    <a:pt x="6572" y="4537"/>
                  </a:cubicBezTo>
                  <a:cubicBezTo>
                    <a:pt x="6572" y="5751"/>
                    <a:pt x="5596" y="6739"/>
                    <a:pt x="4370" y="6739"/>
                  </a:cubicBezTo>
                  <a:cubicBezTo>
                    <a:pt x="3155" y="6739"/>
                    <a:pt x="2167" y="5751"/>
                    <a:pt x="2167" y="4537"/>
                  </a:cubicBezTo>
                  <a:cubicBezTo>
                    <a:pt x="2167" y="4441"/>
                    <a:pt x="2096" y="4370"/>
                    <a:pt x="2000" y="4370"/>
                  </a:cubicBezTo>
                  <a:cubicBezTo>
                    <a:pt x="1917" y="4370"/>
                    <a:pt x="1846" y="4441"/>
                    <a:pt x="1846" y="4537"/>
                  </a:cubicBezTo>
                  <a:lnTo>
                    <a:pt x="1846" y="4549"/>
                  </a:lnTo>
                  <a:lnTo>
                    <a:pt x="1739" y="4549"/>
                  </a:lnTo>
                  <a:cubicBezTo>
                    <a:pt x="1572" y="4549"/>
                    <a:pt x="1453" y="4418"/>
                    <a:pt x="1453" y="4263"/>
                  </a:cubicBezTo>
                  <a:cubicBezTo>
                    <a:pt x="1453" y="4120"/>
                    <a:pt x="1584" y="3989"/>
                    <a:pt x="1739" y="3989"/>
                  </a:cubicBezTo>
                  <a:lnTo>
                    <a:pt x="1822" y="3989"/>
                  </a:lnTo>
                  <a:cubicBezTo>
                    <a:pt x="2120" y="3989"/>
                    <a:pt x="2358" y="3751"/>
                    <a:pt x="2358" y="3453"/>
                  </a:cubicBezTo>
                  <a:cubicBezTo>
                    <a:pt x="2358" y="2834"/>
                    <a:pt x="2858" y="2346"/>
                    <a:pt x="3465" y="2346"/>
                  </a:cubicBezTo>
                  <a:lnTo>
                    <a:pt x="4560" y="2346"/>
                  </a:lnTo>
                  <a:cubicBezTo>
                    <a:pt x="4656" y="2346"/>
                    <a:pt x="4727" y="2275"/>
                    <a:pt x="4727" y="2179"/>
                  </a:cubicBezTo>
                  <a:cubicBezTo>
                    <a:pt x="4727" y="2096"/>
                    <a:pt x="4656" y="2013"/>
                    <a:pt x="4560" y="2013"/>
                  </a:cubicBezTo>
                  <a:lnTo>
                    <a:pt x="3465" y="2013"/>
                  </a:lnTo>
                  <a:cubicBezTo>
                    <a:pt x="2655" y="2013"/>
                    <a:pt x="2024" y="2667"/>
                    <a:pt x="2024" y="3465"/>
                  </a:cubicBezTo>
                  <a:cubicBezTo>
                    <a:pt x="2024" y="3572"/>
                    <a:pt x="1929" y="3656"/>
                    <a:pt x="1822" y="3656"/>
                  </a:cubicBezTo>
                  <a:lnTo>
                    <a:pt x="1739" y="3656"/>
                  </a:lnTo>
                  <a:cubicBezTo>
                    <a:pt x="1393" y="3656"/>
                    <a:pt x="1107" y="3941"/>
                    <a:pt x="1107" y="4287"/>
                  </a:cubicBezTo>
                  <a:cubicBezTo>
                    <a:pt x="1107" y="4620"/>
                    <a:pt x="1393" y="4906"/>
                    <a:pt x="1739" y="4906"/>
                  </a:cubicBezTo>
                  <a:lnTo>
                    <a:pt x="1869" y="4906"/>
                  </a:lnTo>
                  <a:cubicBezTo>
                    <a:pt x="1977" y="5692"/>
                    <a:pt x="2465" y="6382"/>
                    <a:pt x="3120" y="6763"/>
                  </a:cubicBezTo>
                  <a:lnTo>
                    <a:pt x="3120" y="7513"/>
                  </a:lnTo>
                  <a:cubicBezTo>
                    <a:pt x="3120" y="7751"/>
                    <a:pt x="2977" y="7954"/>
                    <a:pt x="2751" y="8037"/>
                  </a:cubicBezTo>
                  <a:lnTo>
                    <a:pt x="1488" y="8478"/>
                  </a:lnTo>
                  <a:cubicBezTo>
                    <a:pt x="1072" y="7859"/>
                    <a:pt x="869" y="7108"/>
                    <a:pt x="917" y="6346"/>
                  </a:cubicBezTo>
                  <a:lnTo>
                    <a:pt x="1084" y="3465"/>
                  </a:lnTo>
                  <a:cubicBezTo>
                    <a:pt x="1131" y="2584"/>
                    <a:pt x="1548" y="1751"/>
                    <a:pt x="2203" y="1167"/>
                  </a:cubicBezTo>
                  <a:close/>
                  <a:moveTo>
                    <a:pt x="4346" y="0"/>
                  </a:moveTo>
                  <a:cubicBezTo>
                    <a:pt x="3763" y="0"/>
                    <a:pt x="3179" y="143"/>
                    <a:pt x="2679" y="417"/>
                  </a:cubicBezTo>
                  <a:cubicBezTo>
                    <a:pt x="2631" y="413"/>
                    <a:pt x="2583" y="411"/>
                    <a:pt x="2536" y="411"/>
                  </a:cubicBezTo>
                  <a:cubicBezTo>
                    <a:pt x="2303" y="411"/>
                    <a:pt x="2085" y="459"/>
                    <a:pt x="1917" y="548"/>
                  </a:cubicBezTo>
                  <a:cubicBezTo>
                    <a:pt x="1846" y="584"/>
                    <a:pt x="1798" y="691"/>
                    <a:pt x="1846" y="774"/>
                  </a:cubicBezTo>
                  <a:cubicBezTo>
                    <a:pt x="1869" y="810"/>
                    <a:pt x="1905" y="870"/>
                    <a:pt x="1929" y="917"/>
                  </a:cubicBezTo>
                  <a:cubicBezTo>
                    <a:pt x="1215" y="1560"/>
                    <a:pt x="774" y="2465"/>
                    <a:pt x="715" y="3429"/>
                  </a:cubicBezTo>
                  <a:lnTo>
                    <a:pt x="548" y="6323"/>
                  </a:lnTo>
                  <a:cubicBezTo>
                    <a:pt x="500" y="7120"/>
                    <a:pt x="691" y="7918"/>
                    <a:pt x="1131" y="8585"/>
                  </a:cubicBezTo>
                  <a:lnTo>
                    <a:pt x="846" y="8692"/>
                  </a:lnTo>
                  <a:cubicBezTo>
                    <a:pt x="334" y="8871"/>
                    <a:pt x="0" y="9347"/>
                    <a:pt x="0" y="9883"/>
                  </a:cubicBezTo>
                  <a:lnTo>
                    <a:pt x="0" y="11466"/>
                  </a:lnTo>
                  <a:cubicBezTo>
                    <a:pt x="0" y="11561"/>
                    <a:pt x="72" y="11633"/>
                    <a:pt x="155" y="11633"/>
                  </a:cubicBezTo>
                  <a:cubicBezTo>
                    <a:pt x="250" y="11633"/>
                    <a:pt x="322" y="11561"/>
                    <a:pt x="322" y="11466"/>
                  </a:cubicBezTo>
                  <a:lnTo>
                    <a:pt x="322" y="9883"/>
                  </a:lnTo>
                  <a:cubicBezTo>
                    <a:pt x="322" y="9490"/>
                    <a:pt x="572" y="9133"/>
                    <a:pt x="929" y="9002"/>
                  </a:cubicBezTo>
                  <a:lnTo>
                    <a:pt x="1941" y="8644"/>
                  </a:lnTo>
                  <a:cubicBezTo>
                    <a:pt x="2036" y="8835"/>
                    <a:pt x="2167" y="9002"/>
                    <a:pt x="2310" y="9168"/>
                  </a:cubicBezTo>
                  <a:cubicBezTo>
                    <a:pt x="2346" y="9192"/>
                    <a:pt x="2393" y="9228"/>
                    <a:pt x="2429" y="9228"/>
                  </a:cubicBezTo>
                  <a:cubicBezTo>
                    <a:pt x="2477" y="9228"/>
                    <a:pt x="2524" y="9204"/>
                    <a:pt x="2548" y="9180"/>
                  </a:cubicBezTo>
                  <a:cubicBezTo>
                    <a:pt x="2631" y="9121"/>
                    <a:pt x="2631" y="9002"/>
                    <a:pt x="2548" y="8942"/>
                  </a:cubicBezTo>
                  <a:cubicBezTo>
                    <a:pt x="2429" y="8823"/>
                    <a:pt x="2346" y="8692"/>
                    <a:pt x="2250" y="8537"/>
                  </a:cubicBezTo>
                  <a:lnTo>
                    <a:pt x="2810" y="8347"/>
                  </a:lnTo>
                  <a:cubicBezTo>
                    <a:pt x="3167" y="8216"/>
                    <a:pt x="3405" y="7882"/>
                    <a:pt x="3405" y="7501"/>
                  </a:cubicBezTo>
                  <a:lnTo>
                    <a:pt x="3405" y="6918"/>
                  </a:lnTo>
                  <a:cubicBezTo>
                    <a:pt x="3679" y="7037"/>
                    <a:pt x="4001" y="7097"/>
                    <a:pt x="4322" y="7097"/>
                  </a:cubicBezTo>
                  <a:cubicBezTo>
                    <a:pt x="4656" y="7097"/>
                    <a:pt x="4965" y="7037"/>
                    <a:pt x="5251" y="6918"/>
                  </a:cubicBezTo>
                  <a:lnTo>
                    <a:pt x="5251" y="7501"/>
                  </a:lnTo>
                  <a:cubicBezTo>
                    <a:pt x="5251" y="7882"/>
                    <a:pt x="5489" y="8228"/>
                    <a:pt x="5846" y="8347"/>
                  </a:cubicBezTo>
                  <a:lnTo>
                    <a:pt x="6394" y="8537"/>
                  </a:lnTo>
                  <a:cubicBezTo>
                    <a:pt x="6227" y="8847"/>
                    <a:pt x="5965" y="9121"/>
                    <a:pt x="5632" y="9311"/>
                  </a:cubicBezTo>
                  <a:cubicBezTo>
                    <a:pt x="5251" y="9549"/>
                    <a:pt x="4787" y="9668"/>
                    <a:pt x="4310" y="9668"/>
                  </a:cubicBezTo>
                  <a:cubicBezTo>
                    <a:pt x="3882" y="9668"/>
                    <a:pt x="3453" y="9561"/>
                    <a:pt x="3072" y="9359"/>
                  </a:cubicBezTo>
                  <a:cubicBezTo>
                    <a:pt x="3047" y="9344"/>
                    <a:pt x="3019" y="9337"/>
                    <a:pt x="2991" y="9337"/>
                  </a:cubicBezTo>
                  <a:cubicBezTo>
                    <a:pt x="2929" y="9337"/>
                    <a:pt x="2867" y="9372"/>
                    <a:pt x="2834" y="9430"/>
                  </a:cubicBezTo>
                  <a:cubicBezTo>
                    <a:pt x="2798" y="9525"/>
                    <a:pt x="2822" y="9621"/>
                    <a:pt x="2917" y="9668"/>
                  </a:cubicBezTo>
                  <a:cubicBezTo>
                    <a:pt x="3334" y="9895"/>
                    <a:pt x="3810" y="10026"/>
                    <a:pt x="4310" y="10026"/>
                  </a:cubicBezTo>
                  <a:cubicBezTo>
                    <a:pt x="4846" y="10026"/>
                    <a:pt x="5370" y="9883"/>
                    <a:pt x="5799" y="9621"/>
                  </a:cubicBezTo>
                  <a:cubicBezTo>
                    <a:pt x="6203" y="9383"/>
                    <a:pt x="6501" y="9061"/>
                    <a:pt x="6703" y="8668"/>
                  </a:cubicBezTo>
                  <a:lnTo>
                    <a:pt x="7715" y="9025"/>
                  </a:lnTo>
                  <a:cubicBezTo>
                    <a:pt x="8096" y="9156"/>
                    <a:pt x="8335" y="9502"/>
                    <a:pt x="8335" y="9906"/>
                  </a:cubicBezTo>
                  <a:lnTo>
                    <a:pt x="8335" y="11502"/>
                  </a:lnTo>
                  <a:cubicBezTo>
                    <a:pt x="8335" y="11585"/>
                    <a:pt x="8406" y="11669"/>
                    <a:pt x="8489" y="11669"/>
                  </a:cubicBezTo>
                  <a:cubicBezTo>
                    <a:pt x="8585" y="11669"/>
                    <a:pt x="8656" y="11585"/>
                    <a:pt x="8656" y="11502"/>
                  </a:cubicBezTo>
                  <a:lnTo>
                    <a:pt x="8656" y="9906"/>
                  </a:lnTo>
                  <a:cubicBezTo>
                    <a:pt x="8727" y="9359"/>
                    <a:pt x="8394" y="8883"/>
                    <a:pt x="7882" y="8704"/>
                  </a:cubicBezTo>
                  <a:lnTo>
                    <a:pt x="7596" y="8597"/>
                  </a:lnTo>
                  <a:cubicBezTo>
                    <a:pt x="8037" y="7918"/>
                    <a:pt x="8227" y="7144"/>
                    <a:pt x="8180" y="6335"/>
                  </a:cubicBezTo>
                  <a:lnTo>
                    <a:pt x="8013" y="3525"/>
                  </a:lnTo>
                  <a:cubicBezTo>
                    <a:pt x="7954" y="2560"/>
                    <a:pt x="7513" y="1632"/>
                    <a:pt x="6763" y="953"/>
                  </a:cubicBezTo>
                  <a:cubicBezTo>
                    <a:pt x="6811" y="893"/>
                    <a:pt x="6858" y="834"/>
                    <a:pt x="6882" y="774"/>
                  </a:cubicBezTo>
                  <a:cubicBezTo>
                    <a:pt x="6930" y="679"/>
                    <a:pt x="6906" y="584"/>
                    <a:pt x="6811" y="548"/>
                  </a:cubicBezTo>
                  <a:cubicBezTo>
                    <a:pt x="6634" y="455"/>
                    <a:pt x="6427" y="406"/>
                    <a:pt x="6192" y="406"/>
                  </a:cubicBezTo>
                  <a:cubicBezTo>
                    <a:pt x="6127" y="406"/>
                    <a:pt x="6059" y="409"/>
                    <a:pt x="5989" y="417"/>
                  </a:cubicBezTo>
                  <a:cubicBezTo>
                    <a:pt x="5477" y="131"/>
                    <a:pt x="4906" y="0"/>
                    <a:pt x="4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8154771" y="3491016"/>
              <a:ext cx="63392" cy="33993"/>
            </a:xfrm>
            <a:custGeom>
              <a:rect b="b" l="l" r="r" t="t"/>
              <a:pathLst>
                <a:path extrusionOk="0" h="1073" w="2001">
                  <a:moveTo>
                    <a:pt x="1608" y="334"/>
                  </a:moveTo>
                  <a:cubicBezTo>
                    <a:pt x="1537" y="560"/>
                    <a:pt x="1287" y="727"/>
                    <a:pt x="1001" y="727"/>
                  </a:cubicBezTo>
                  <a:cubicBezTo>
                    <a:pt x="715" y="727"/>
                    <a:pt x="465" y="560"/>
                    <a:pt x="370" y="334"/>
                  </a:cubicBez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655"/>
                    <a:pt x="453" y="1072"/>
                    <a:pt x="1001" y="1072"/>
                  </a:cubicBezTo>
                  <a:cubicBezTo>
                    <a:pt x="1549" y="1072"/>
                    <a:pt x="2001" y="667"/>
                    <a:pt x="2001" y="155"/>
                  </a:cubicBezTo>
                  <a:cubicBezTo>
                    <a:pt x="2001" y="72"/>
                    <a:pt x="1906" y="1"/>
                    <a:pt x="1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8139691" y="3435988"/>
              <a:ext cx="23792" cy="13939"/>
            </a:xfrm>
            <a:custGeom>
              <a:rect b="b" l="l" r="r" t="t"/>
              <a:pathLst>
                <a:path extrusionOk="0" h="440" w="751">
                  <a:moveTo>
                    <a:pt x="575" y="1"/>
                  </a:moveTo>
                  <a:cubicBezTo>
                    <a:pt x="558" y="1"/>
                    <a:pt x="541" y="4"/>
                    <a:pt x="524" y="11"/>
                  </a:cubicBezTo>
                  <a:lnTo>
                    <a:pt x="155" y="94"/>
                  </a:lnTo>
                  <a:cubicBezTo>
                    <a:pt x="60" y="130"/>
                    <a:pt x="1" y="214"/>
                    <a:pt x="36" y="309"/>
                  </a:cubicBezTo>
                  <a:cubicBezTo>
                    <a:pt x="48" y="380"/>
                    <a:pt x="120" y="440"/>
                    <a:pt x="191" y="440"/>
                  </a:cubicBezTo>
                  <a:lnTo>
                    <a:pt x="239" y="440"/>
                  </a:lnTo>
                  <a:lnTo>
                    <a:pt x="608" y="345"/>
                  </a:lnTo>
                  <a:cubicBezTo>
                    <a:pt x="691" y="309"/>
                    <a:pt x="751" y="214"/>
                    <a:pt x="727" y="130"/>
                  </a:cubicBezTo>
                  <a:cubicBezTo>
                    <a:pt x="708" y="54"/>
                    <a:pt x="643" y="1"/>
                    <a:pt x="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8209102" y="3435418"/>
              <a:ext cx="23412" cy="13401"/>
            </a:xfrm>
            <a:custGeom>
              <a:rect b="b" l="l" r="r" t="t"/>
              <a:pathLst>
                <a:path extrusionOk="0" h="423" w="739">
                  <a:moveTo>
                    <a:pt x="196" y="0"/>
                  </a:moveTo>
                  <a:cubicBezTo>
                    <a:pt x="119" y="0"/>
                    <a:pt x="54" y="54"/>
                    <a:pt x="24" y="124"/>
                  </a:cubicBezTo>
                  <a:cubicBezTo>
                    <a:pt x="0" y="220"/>
                    <a:pt x="60" y="303"/>
                    <a:pt x="143" y="339"/>
                  </a:cubicBezTo>
                  <a:lnTo>
                    <a:pt x="512" y="422"/>
                  </a:lnTo>
                  <a:lnTo>
                    <a:pt x="560" y="422"/>
                  </a:lnTo>
                  <a:cubicBezTo>
                    <a:pt x="631" y="422"/>
                    <a:pt x="715" y="386"/>
                    <a:pt x="727" y="291"/>
                  </a:cubicBezTo>
                  <a:cubicBezTo>
                    <a:pt x="738" y="220"/>
                    <a:pt x="703" y="124"/>
                    <a:pt x="607" y="101"/>
                  </a:cubicBezTo>
                  <a:lnTo>
                    <a:pt x="238" y="5"/>
                  </a:lnTo>
                  <a:cubicBezTo>
                    <a:pt x="224" y="2"/>
                    <a:pt x="210" y="0"/>
                    <a:pt x="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7" name="Google Shape;2267;p45"/>
          <p:cNvGrpSpPr/>
          <p:nvPr/>
        </p:nvGrpSpPr>
        <p:grpSpPr>
          <a:xfrm>
            <a:off x="7575787" y="3329955"/>
            <a:ext cx="295384" cy="376834"/>
            <a:chOff x="7575787" y="3329955"/>
            <a:chExt cx="295384" cy="376834"/>
          </a:xfrm>
        </p:grpSpPr>
        <p:sp>
          <p:nvSpPr>
            <p:cNvPr id="2268" name="Google Shape;2268;p45"/>
            <p:cNvSpPr/>
            <p:nvPr/>
          </p:nvSpPr>
          <p:spPr>
            <a:xfrm>
              <a:off x="7682549" y="3453666"/>
              <a:ext cx="11341" cy="17392"/>
            </a:xfrm>
            <a:custGeom>
              <a:rect b="b" l="l" r="r" t="t"/>
              <a:pathLst>
                <a:path extrusionOk="0" h="549" w="358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lnTo>
                    <a:pt x="0" y="370"/>
                  </a:lnTo>
                  <a:cubicBezTo>
                    <a:pt x="0" y="465"/>
                    <a:pt x="72" y="549"/>
                    <a:pt x="179" y="549"/>
                  </a:cubicBezTo>
                  <a:cubicBezTo>
                    <a:pt x="274" y="549"/>
                    <a:pt x="357" y="477"/>
                    <a:pt x="357" y="370"/>
                  </a:cubicBezTo>
                  <a:lnTo>
                    <a:pt x="357" y="179"/>
                  </a:lnTo>
                  <a:cubicBezTo>
                    <a:pt x="357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7753068" y="3453666"/>
              <a:ext cx="11341" cy="17392"/>
            </a:xfrm>
            <a:custGeom>
              <a:rect b="b" l="l" r="r" t="t"/>
              <a:pathLst>
                <a:path extrusionOk="0" h="549" w="358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70"/>
                  </a:lnTo>
                  <a:cubicBezTo>
                    <a:pt x="1" y="465"/>
                    <a:pt x="72" y="549"/>
                    <a:pt x="179" y="549"/>
                  </a:cubicBezTo>
                  <a:cubicBezTo>
                    <a:pt x="286" y="549"/>
                    <a:pt x="358" y="477"/>
                    <a:pt x="358" y="370"/>
                  </a:cubicBezTo>
                  <a:lnTo>
                    <a:pt x="358" y="179"/>
                  </a:lnTo>
                  <a:cubicBezTo>
                    <a:pt x="358" y="7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7699149" y="3494691"/>
              <a:ext cx="47932" cy="17487"/>
            </a:xfrm>
            <a:custGeom>
              <a:rect b="b" l="l" r="r" t="t"/>
              <a:pathLst>
                <a:path extrusionOk="0" h="552" w="1513">
                  <a:moveTo>
                    <a:pt x="1328" y="1"/>
                  </a:moveTo>
                  <a:cubicBezTo>
                    <a:pt x="1283" y="1"/>
                    <a:pt x="1238" y="21"/>
                    <a:pt x="1203" y="63"/>
                  </a:cubicBezTo>
                  <a:cubicBezTo>
                    <a:pt x="1131" y="123"/>
                    <a:pt x="976" y="194"/>
                    <a:pt x="762" y="194"/>
                  </a:cubicBezTo>
                  <a:cubicBezTo>
                    <a:pt x="536" y="194"/>
                    <a:pt x="393" y="123"/>
                    <a:pt x="333" y="63"/>
                  </a:cubicBezTo>
                  <a:cubicBezTo>
                    <a:pt x="301" y="25"/>
                    <a:pt x="260" y="9"/>
                    <a:pt x="219" y="9"/>
                  </a:cubicBezTo>
                  <a:cubicBezTo>
                    <a:pt x="171" y="9"/>
                    <a:pt x="122" y="31"/>
                    <a:pt x="83" y="63"/>
                  </a:cubicBezTo>
                  <a:cubicBezTo>
                    <a:pt x="0" y="135"/>
                    <a:pt x="24" y="242"/>
                    <a:pt x="83" y="313"/>
                  </a:cubicBezTo>
                  <a:cubicBezTo>
                    <a:pt x="226" y="456"/>
                    <a:pt x="476" y="551"/>
                    <a:pt x="762" y="551"/>
                  </a:cubicBezTo>
                  <a:cubicBezTo>
                    <a:pt x="1048" y="551"/>
                    <a:pt x="1298" y="456"/>
                    <a:pt x="1453" y="313"/>
                  </a:cubicBezTo>
                  <a:cubicBezTo>
                    <a:pt x="1512" y="242"/>
                    <a:pt x="1512" y="123"/>
                    <a:pt x="1453" y="63"/>
                  </a:cubicBezTo>
                  <a:cubicBezTo>
                    <a:pt x="1417" y="21"/>
                    <a:pt x="1372" y="1"/>
                    <a:pt x="13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7575787" y="3329955"/>
              <a:ext cx="295384" cy="376834"/>
            </a:xfrm>
            <a:custGeom>
              <a:rect b="b" l="l" r="r" t="t"/>
              <a:pathLst>
                <a:path extrusionOk="0" h="11895" w="9324">
                  <a:moveTo>
                    <a:pt x="4656" y="334"/>
                  </a:moveTo>
                  <a:cubicBezTo>
                    <a:pt x="5835" y="334"/>
                    <a:pt x="6859" y="929"/>
                    <a:pt x="7454" y="1834"/>
                  </a:cubicBezTo>
                  <a:lnTo>
                    <a:pt x="7335" y="3156"/>
                  </a:lnTo>
                  <a:cubicBezTo>
                    <a:pt x="6049" y="2025"/>
                    <a:pt x="4454" y="1882"/>
                    <a:pt x="4394" y="1858"/>
                  </a:cubicBezTo>
                  <a:cubicBezTo>
                    <a:pt x="4335" y="1858"/>
                    <a:pt x="4275" y="1882"/>
                    <a:pt x="4239" y="1941"/>
                  </a:cubicBezTo>
                  <a:cubicBezTo>
                    <a:pt x="4215" y="2001"/>
                    <a:pt x="4204" y="2060"/>
                    <a:pt x="4227" y="2108"/>
                  </a:cubicBezTo>
                  <a:lnTo>
                    <a:pt x="4406" y="2549"/>
                  </a:lnTo>
                  <a:cubicBezTo>
                    <a:pt x="3394" y="2406"/>
                    <a:pt x="2453" y="2060"/>
                    <a:pt x="1894" y="1810"/>
                  </a:cubicBezTo>
                  <a:cubicBezTo>
                    <a:pt x="2477" y="929"/>
                    <a:pt x="3501" y="334"/>
                    <a:pt x="4656" y="334"/>
                  </a:cubicBezTo>
                  <a:close/>
                  <a:moveTo>
                    <a:pt x="6882" y="3251"/>
                  </a:moveTo>
                  <a:cubicBezTo>
                    <a:pt x="7025" y="3358"/>
                    <a:pt x="7156" y="3477"/>
                    <a:pt x="7299" y="3608"/>
                  </a:cubicBezTo>
                  <a:lnTo>
                    <a:pt x="7275" y="3715"/>
                  </a:lnTo>
                  <a:lnTo>
                    <a:pt x="7073" y="3715"/>
                  </a:lnTo>
                  <a:cubicBezTo>
                    <a:pt x="6966" y="3715"/>
                    <a:pt x="6882" y="3620"/>
                    <a:pt x="6882" y="3513"/>
                  </a:cubicBezTo>
                  <a:lnTo>
                    <a:pt x="6882" y="3251"/>
                  </a:lnTo>
                  <a:close/>
                  <a:moveTo>
                    <a:pt x="2037" y="2251"/>
                  </a:moveTo>
                  <a:cubicBezTo>
                    <a:pt x="2691" y="2513"/>
                    <a:pt x="3644" y="2834"/>
                    <a:pt x="4644" y="2918"/>
                  </a:cubicBezTo>
                  <a:cubicBezTo>
                    <a:pt x="4704" y="2918"/>
                    <a:pt x="4763" y="2906"/>
                    <a:pt x="4811" y="2846"/>
                  </a:cubicBezTo>
                  <a:cubicBezTo>
                    <a:pt x="4835" y="2799"/>
                    <a:pt x="4858" y="2727"/>
                    <a:pt x="4823" y="2679"/>
                  </a:cubicBezTo>
                  <a:lnTo>
                    <a:pt x="4644" y="2251"/>
                  </a:lnTo>
                  <a:lnTo>
                    <a:pt x="4644" y="2251"/>
                  </a:lnTo>
                  <a:cubicBezTo>
                    <a:pt x="5049" y="2322"/>
                    <a:pt x="5787" y="2513"/>
                    <a:pt x="6537" y="2977"/>
                  </a:cubicBezTo>
                  <a:lnTo>
                    <a:pt x="6537" y="3489"/>
                  </a:lnTo>
                  <a:cubicBezTo>
                    <a:pt x="6537" y="3787"/>
                    <a:pt x="6775" y="4037"/>
                    <a:pt x="7085" y="4037"/>
                  </a:cubicBezTo>
                  <a:lnTo>
                    <a:pt x="7371" y="4037"/>
                  </a:lnTo>
                  <a:cubicBezTo>
                    <a:pt x="7454" y="4037"/>
                    <a:pt x="7537" y="4061"/>
                    <a:pt x="7597" y="4120"/>
                  </a:cubicBezTo>
                  <a:cubicBezTo>
                    <a:pt x="7656" y="4180"/>
                    <a:pt x="7680" y="4275"/>
                    <a:pt x="7668" y="4346"/>
                  </a:cubicBezTo>
                  <a:cubicBezTo>
                    <a:pt x="7656" y="4501"/>
                    <a:pt x="7514" y="4620"/>
                    <a:pt x="7359" y="4620"/>
                  </a:cubicBezTo>
                  <a:lnTo>
                    <a:pt x="7275" y="4620"/>
                  </a:lnTo>
                  <a:lnTo>
                    <a:pt x="7275" y="4596"/>
                  </a:lnTo>
                  <a:cubicBezTo>
                    <a:pt x="7275" y="4513"/>
                    <a:pt x="7204" y="4418"/>
                    <a:pt x="7097" y="4418"/>
                  </a:cubicBezTo>
                  <a:cubicBezTo>
                    <a:pt x="7013" y="4418"/>
                    <a:pt x="6918" y="4501"/>
                    <a:pt x="6918" y="4596"/>
                  </a:cubicBezTo>
                  <a:cubicBezTo>
                    <a:pt x="6918" y="5835"/>
                    <a:pt x="5906" y="6847"/>
                    <a:pt x="4680" y="6847"/>
                  </a:cubicBezTo>
                  <a:cubicBezTo>
                    <a:pt x="3442" y="6847"/>
                    <a:pt x="2430" y="5835"/>
                    <a:pt x="2430" y="4596"/>
                  </a:cubicBezTo>
                  <a:cubicBezTo>
                    <a:pt x="2430" y="4513"/>
                    <a:pt x="2358" y="4418"/>
                    <a:pt x="2251" y="4418"/>
                  </a:cubicBezTo>
                  <a:cubicBezTo>
                    <a:pt x="2156" y="4418"/>
                    <a:pt x="2072" y="4501"/>
                    <a:pt x="2072" y="4596"/>
                  </a:cubicBezTo>
                  <a:lnTo>
                    <a:pt x="2072" y="4620"/>
                  </a:lnTo>
                  <a:lnTo>
                    <a:pt x="1965" y="4620"/>
                  </a:lnTo>
                  <a:cubicBezTo>
                    <a:pt x="1882" y="4620"/>
                    <a:pt x="1799" y="4584"/>
                    <a:pt x="1739" y="4525"/>
                  </a:cubicBezTo>
                  <a:cubicBezTo>
                    <a:pt x="1679" y="4465"/>
                    <a:pt x="1656" y="4382"/>
                    <a:pt x="1668" y="4299"/>
                  </a:cubicBezTo>
                  <a:cubicBezTo>
                    <a:pt x="1679" y="4168"/>
                    <a:pt x="1822" y="4049"/>
                    <a:pt x="1977" y="4049"/>
                  </a:cubicBezTo>
                  <a:lnTo>
                    <a:pt x="2239" y="4049"/>
                  </a:lnTo>
                  <a:cubicBezTo>
                    <a:pt x="2537" y="4049"/>
                    <a:pt x="2787" y="3811"/>
                    <a:pt x="2787" y="3501"/>
                  </a:cubicBezTo>
                  <a:lnTo>
                    <a:pt x="2787" y="3072"/>
                  </a:lnTo>
                  <a:cubicBezTo>
                    <a:pt x="2787" y="2977"/>
                    <a:pt x="2715" y="2894"/>
                    <a:pt x="2608" y="2894"/>
                  </a:cubicBezTo>
                  <a:cubicBezTo>
                    <a:pt x="2513" y="2894"/>
                    <a:pt x="2430" y="2965"/>
                    <a:pt x="2430" y="3072"/>
                  </a:cubicBezTo>
                  <a:lnTo>
                    <a:pt x="2430" y="3501"/>
                  </a:lnTo>
                  <a:cubicBezTo>
                    <a:pt x="2430" y="3608"/>
                    <a:pt x="2334" y="3692"/>
                    <a:pt x="2239" y="3692"/>
                  </a:cubicBezTo>
                  <a:lnTo>
                    <a:pt x="2037" y="3692"/>
                  </a:lnTo>
                  <a:lnTo>
                    <a:pt x="2037" y="2251"/>
                  </a:lnTo>
                  <a:close/>
                  <a:moveTo>
                    <a:pt x="1703" y="2120"/>
                  </a:moveTo>
                  <a:lnTo>
                    <a:pt x="1703" y="3763"/>
                  </a:lnTo>
                  <a:cubicBezTo>
                    <a:pt x="1501" y="3858"/>
                    <a:pt x="1358" y="4049"/>
                    <a:pt x="1322" y="4275"/>
                  </a:cubicBezTo>
                  <a:cubicBezTo>
                    <a:pt x="1310" y="4454"/>
                    <a:pt x="1370" y="4632"/>
                    <a:pt x="1489" y="4763"/>
                  </a:cubicBezTo>
                  <a:cubicBezTo>
                    <a:pt x="1608" y="4894"/>
                    <a:pt x="1787" y="4977"/>
                    <a:pt x="1965" y="4977"/>
                  </a:cubicBezTo>
                  <a:lnTo>
                    <a:pt x="2096" y="4977"/>
                  </a:lnTo>
                  <a:cubicBezTo>
                    <a:pt x="2203" y="5704"/>
                    <a:pt x="2608" y="6347"/>
                    <a:pt x="3192" y="6740"/>
                  </a:cubicBezTo>
                  <a:lnTo>
                    <a:pt x="3192" y="7561"/>
                  </a:lnTo>
                  <a:cubicBezTo>
                    <a:pt x="3192" y="7644"/>
                    <a:pt x="3168" y="7716"/>
                    <a:pt x="3120" y="7763"/>
                  </a:cubicBezTo>
                  <a:lnTo>
                    <a:pt x="2822" y="7502"/>
                  </a:lnTo>
                  <a:cubicBezTo>
                    <a:pt x="1858" y="6680"/>
                    <a:pt x="1298" y="5489"/>
                    <a:pt x="1298" y="4215"/>
                  </a:cubicBezTo>
                  <a:lnTo>
                    <a:pt x="1298" y="3692"/>
                  </a:lnTo>
                  <a:cubicBezTo>
                    <a:pt x="1298" y="3132"/>
                    <a:pt x="1441" y="2596"/>
                    <a:pt x="1703" y="2120"/>
                  </a:cubicBezTo>
                  <a:close/>
                  <a:moveTo>
                    <a:pt x="7752" y="2406"/>
                  </a:moveTo>
                  <a:cubicBezTo>
                    <a:pt x="7918" y="2799"/>
                    <a:pt x="8025" y="3239"/>
                    <a:pt x="8025" y="3692"/>
                  </a:cubicBezTo>
                  <a:lnTo>
                    <a:pt x="8025" y="4215"/>
                  </a:lnTo>
                  <a:cubicBezTo>
                    <a:pt x="8025" y="5477"/>
                    <a:pt x="7478" y="6692"/>
                    <a:pt x="6490" y="7502"/>
                  </a:cubicBezTo>
                  <a:lnTo>
                    <a:pt x="6192" y="7763"/>
                  </a:lnTo>
                  <a:cubicBezTo>
                    <a:pt x="6168" y="7704"/>
                    <a:pt x="6132" y="7621"/>
                    <a:pt x="6132" y="7561"/>
                  </a:cubicBezTo>
                  <a:lnTo>
                    <a:pt x="6132" y="7430"/>
                  </a:lnTo>
                  <a:cubicBezTo>
                    <a:pt x="6132" y="7347"/>
                    <a:pt x="6061" y="7251"/>
                    <a:pt x="5954" y="7251"/>
                  </a:cubicBezTo>
                  <a:cubicBezTo>
                    <a:pt x="5870" y="7251"/>
                    <a:pt x="5775" y="7323"/>
                    <a:pt x="5775" y="7430"/>
                  </a:cubicBezTo>
                  <a:lnTo>
                    <a:pt x="5775" y="7561"/>
                  </a:lnTo>
                  <a:cubicBezTo>
                    <a:pt x="5775" y="7716"/>
                    <a:pt x="5823" y="7859"/>
                    <a:pt x="5906" y="8002"/>
                  </a:cubicBezTo>
                  <a:lnTo>
                    <a:pt x="4644" y="9073"/>
                  </a:lnTo>
                  <a:lnTo>
                    <a:pt x="3382" y="8002"/>
                  </a:lnTo>
                  <a:cubicBezTo>
                    <a:pt x="3465" y="7883"/>
                    <a:pt x="3513" y="7728"/>
                    <a:pt x="3513" y="7561"/>
                  </a:cubicBezTo>
                  <a:lnTo>
                    <a:pt x="3513" y="6966"/>
                  </a:lnTo>
                  <a:cubicBezTo>
                    <a:pt x="3858" y="7132"/>
                    <a:pt x="4239" y="7228"/>
                    <a:pt x="4644" y="7228"/>
                  </a:cubicBezTo>
                  <a:cubicBezTo>
                    <a:pt x="5954" y="7228"/>
                    <a:pt x="7037" y="6251"/>
                    <a:pt x="7216" y="4989"/>
                  </a:cubicBezTo>
                  <a:lnTo>
                    <a:pt x="7323" y="4989"/>
                  </a:lnTo>
                  <a:cubicBezTo>
                    <a:pt x="7668" y="4989"/>
                    <a:pt x="7954" y="4739"/>
                    <a:pt x="7990" y="4406"/>
                  </a:cubicBezTo>
                  <a:cubicBezTo>
                    <a:pt x="8002" y="4227"/>
                    <a:pt x="7954" y="4049"/>
                    <a:pt x="7835" y="3918"/>
                  </a:cubicBezTo>
                  <a:cubicBezTo>
                    <a:pt x="7775" y="3858"/>
                    <a:pt x="7716" y="3811"/>
                    <a:pt x="7633" y="3775"/>
                  </a:cubicBezTo>
                  <a:lnTo>
                    <a:pt x="7752" y="2406"/>
                  </a:lnTo>
                  <a:close/>
                  <a:moveTo>
                    <a:pt x="4656" y="9454"/>
                  </a:moveTo>
                  <a:cubicBezTo>
                    <a:pt x="4763" y="9454"/>
                    <a:pt x="4858" y="9549"/>
                    <a:pt x="4858" y="9645"/>
                  </a:cubicBezTo>
                  <a:lnTo>
                    <a:pt x="4858" y="10026"/>
                  </a:lnTo>
                  <a:cubicBezTo>
                    <a:pt x="4858" y="10121"/>
                    <a:pt x="4763" y="10216"/>
                    <a:pt x="4656" y="10216"/>
                  </a:cubicBezTo>
                  <a:cubicBezTo>
                    <a:pt x="4561" y="10216"/>
                    <a:pt x="4466" y="10121"/>
                    <a:pt x="4466" y="10026"/>
                  </a:cubicBezTo>
                  <a:lnTo>
                    <a:pt x="4466" y="9645"/>
                  </a:lnTo>
                  <a:cubicBezTo>
                    <a:pt x="4466" y="9549"/>
                    <a:pt x="4561" y="9454"/>
                    <a:pt x="4656" y="9454"/>
                  </a:cubicBezTo>
                  <a:close/>
                  <a:moveTo>
                    <a:pt x="4644" y="1"/>
                  </a:moveTo>
                  <a:cubicBezTo>
                    <a:pt x="2608" y="1"/>
                    <a:pt x="941" y="1667"/>
                    <a:pt x="941" y="3715"/>
                  </a:cubicBezTo>
                  <a:lnTo>
                    <a:pt x="941" y="4227"/>
                  </a:lnTo>
                  <a:cubicBezTo>
                    <a:pt x="941" y="5597"/>
                    <a:pt x="1537" y="6894"/>
                    <a:pt x="2596" y="7775"/>
                  </a:cubicBezTo>
                  <a:lnTo>
                    <a:pt x="2799" y="7954"/>
                  </a:lnTo>
                  <a:lnTo>
                    <a:pt x="929" y="8502"/>
                  </a:lnTo>
                  <a:cubicBezTo>
                    <a:pt x="370" y="8668"/>
                    <a:pt x="1" y="9168"/>
                    <a:pt x="1" y="9740"/>
                  </a:cubicBezTo>
                  <a:lnTo>
                    <a:pt x="1" y="11693"/>
                  </a:lnTo>
                  <a:cubicBezTo>
                    <a:pt x="1" y="11776"/>
                    <a:pt x="72" y="11871"/>
                    <a:pt x="179" y="11871"/>
                  </a:cubicBezTo>
                  <a:cubicBezTo>
                    <a:pt x="275" y="11871"/>
                    <a:pt x="358" y="11788"/>
                    <a:pt x="358" y="11693"/>
                  </a:cubicBezTo>
                  <a:lnTo>
                    <a:pt x="358" y="9740"/>
                  </a:lnTo>
                  <a:cubicBezTo>
                    <a:pt x="358" y="9609"/>
                    <a:pt x="394" y="9490"/>
                    <a:pt x="429" y="9383"/>
                  </a:cubicBezTo>
                  <a:lnTo>
                    <a:pt x="1489" y="10299"/>
                  </a:lnTo>
                  <a:cubicBezTo>
                    <a:pt x="1608" y="10407"/>
                    <a:pt x="1679" y="10573"/>
                    <a:pt x="1679" y="10740"/>
                  </a:cubicBezTo>
                  <a:lnTo>
                    <a:pt x="1679" y="11704"/>
                  </a:lnTo>
                  <a:cubicBezTo>
                    <a:pt x="1679" y="11788"/>
                    <a:pt x="1763" y="11883"/>
                    <a:pt x="1858" y="11883"/>
                  </a:cubicBezTo>
                  <a:cubicBezTo>
                    <a:pt x="1953" y="11883"/>
                    <a:pt x="2037" y="11812"/>
                    <a:pt x="2037" y="11704"/>
                  </a:cubicBezTo>
                  <a:lnTo>
                    <a:pt x="2037" y="10740"/>
                  </a:lnTo>
                  <a:cubicBezTo>
                    <a:pt x="2037" y="10466"/>
                    <a:pt x="1918" y="10216"/>
                    <a:pt x="1727" y="10049"/>
                  </a:cubicBezTo>
                  <a:lnTo>
                    <a:pt x="644" y="9097"/>
                  </a:lnTo>
                  <a:cubicBezTo>
                    <a:pt x="751" y="8978"/>
                    <a:pt x="894" y="8895"/>
                    <a:pt x="1048" y="8847"/>
                  </a:cubicBezTo>
                  <a:lnTo>
                    <a:pt x="3013" y="8264"/>
                  </a:lnTo>
                  <a:cubicBezTo>
                    <a:pt x="3049" y="8252"/>
                    <a:pt x="3084" y="8240"/>
                    <a:pt x="3132" y="8216"/>
                  </a:cubicBezTo>
                  <a:lnTo>
                    <a:pt x="4323" y="9228"/>
                  </a:lnTo>
                  <a:cubicBezTo>
                    <a:pt x="4180" y="9335"/>
                    <a:pt x="4108" y="9490"/>
                    <a:pt x="4108" y="9668"/>
                  </a:cubicBezTo>
                  <a:lnTo>
                    <a:pt x="4108" y="10038"/>
                  </a:lnTo>
                  <a:cubicBezTo>
                    <a:pt x="4108" y="10276"/>
                    <a:pt x="4263" y="10478"/>
                    <a:pt x="4477" y="10561"/>
                  </a:cubicBezTo>
                  <a:lnTo>
                    <a:pt x="4477" y="11716"/>
                  </a:lnTo>
                  <a:cubicBezTo>
                    <a:pt x="4477" y="11812"/>
                    <a:pt x="4561" y="11895"/>
                    <a:pt x="4656" y="11895"/>
                  </a:cubicBezTo>
                  <a:cubicBezTo>
                    <a:pt x="4751" y="11895"/>
                    <a:pt x="4835" y="11823"/>
                    <a:pt x="4835" y="11716"/>
                  </a:cubicBezTo>
                  <a:lnTo>
                    <a:pt x="4835" y="10561"/>
                  </a:lnTo>
                  <a:cubicBezTo>
                    <a:pt x="5061" y="10478"/>
                    <a:pt x="5216" y="10276"/>
                    <a:pt x="5216" y="10038"/>
                  </a:cubicBezTo>
                  <a:lnTo>
                    <a:pt x="5216" y="9668"/>
                  </a:lnTo>
                  <a:cubicBezTo>
                    <a:pt x="5216" y="9490"/>
                    <a:pt x="5132" y="9335"/>
                    <a:pt x="5001" y="9228"/>
                  </a:cubicBezTo>
                  <a:lnTo>
                    <a:pt x="6192" y="8216"/>
                  </a:lnTo>
                  <a:cubicBezTo>
                    <a:pt x="6240" y="8240"/>
                    <a:pt x="6263" y="8252"/>
                    <a:pt x="6311" y="8264"/>
                  </a:cubicBezTo>
                  <a:lnTo>
                    <a:pt x="8276" y="8847"/>
                  </a:lnTo>
                  <a:cubicBezTo>
                    <a:pt x="8442" y="8895"/>
                    <a:pt x="8573" y="8978"/>
                    <a:pt x="8680" y="9097"/>
                  </a:cubicBezTo>
                  <a:lnTo>
                    <a:pt x="7597" y="10049"/>
                  </a:lnTo>
                  <a:cubicBezTo>
                    <a:pt x="7394" y="10228"/>
                    <a:pt x="7275" y="10478"/>
                    <a:pt x="7275" y="10740"/>
                  </a:cubicBezTo>
                  <a:lnTo>
                    <a:pt x="7275" y="11704"/>
                  </a:lnTo>
                  <a:cubicBezTo>
                    <a:pt x="7275" y="11788"/>
                    <a:pt x="7359" y="11883"/>
                    <a:pt x="7454" y="11883"/>
                  </a:cubicBezTo>
                  <a:cubicBezTo>
                    <a:pt x="7549" y="11883"/>
                    <a:pt x="7633" y="11812"/>
                    <a:pt x="7633" y="11704"/>
                  </a:cubicBezTo>
                  <a:lnTo>
                    <a:pt x="7633" y="10740"/>
                  </a:lnTo>
                  <a:cubicBezTo>
                    <a:pt x="7633" y="10573"/>
                    <a:pt x="7716" y="10407"/>
                    <a:pt x="7835" y="10299"/>
                  </a:cubicBezTo>
                  <a:lnTo>
                    <a:pt x="8883" y="9383"/>
                  </a:lnTo>
                  <a:cubicBezTo>
                    <a:pt x="8930" y="9502"/>
                    <a:pt x="8966" y="9621"/>
                    <a:pt x="8966" y="9740"/>
                  </a:cubicBezTo>
                  <a:lnTo>
                    <a:pt x="8966" y="11693"/>
                  </a:lnTo>
                  <a:cubicBezTo>
                    <a:pt x="8966" y="11776"/>
                    <a:pt x="9038" y="11871"/>
                    <a:pt x="9145" y="11871"/>
                  </a:cubicBezTo>
                  <a:cubicBezTo>
                    <a:pt x="9228" y="11871"/>
                    <a:pt x="9323" y="11788"/>
                    <a:pt x="9323" y="11693"/>
                  </a:cubicBezTo>
                  <a:lnTo>
                    <a:pt x="9323" y="9740"/>
                  </a:lnTo>
                  <a:cubicBezTo>
                    <a:pt x="9299" y="9168"/>
                    <a:pt x="8918" y="8668"/>
                    <a:pt x="8371" y="8502"/>
                  </a:cubicBezTo>
                  <a:lnTo>
                    <a:pt x="6490" y="7954"/>
                  </a:lnTo>
                  <a:lnTo>
                    <a:pt x="6704" y="7775"/>
                  </a:lnTo>
                  <a:cubicBezTo>
                    <a:pt x="7752" y="6894"/>
                    <a:pt x="8347" y="5597"/>
                    <a:pt x="8347" y="4227"/>
                  </a:cubicBezTo>
                  <a:lnTo>
                    <a:pt x="8347" y="3715"/>
                  </a:lnTo>
                  <a:cubicBezTo>
                    <a:pt x="8347" y="1667"/>
                    <a:pt x="6680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7676118" y="3435576"/>
              <a:ext cx="23412" cy="11341"/>
            </a:xfrm>
            <a:custGeom>
              <a:rect b="b" l="l" r="r" t="t"/>
              <a:pathLst>
                <a:path extrusionOk="0" h="358" w="739">
                  <a:moveTo>
                    <a:pt x="179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74"/>
                    <a:pt x="84" y="358"/>
                    <a:pt x="179" y="358"/>
                  </a:cubicBezTo>
                  <a:lnTo>
                    <a:pt x="560" y="358"/>
                  </a:lnTo>
                  <a:cubicBezTo>
                    <a:pt x="644" y="358"/>
                    <a:pt x="739" y="286"/>
                    <a:pt x="739" y="179"/>
                  </a:cubicBezTo>
                  <a:cubicBezTo>
                    <a:pt x="739" y="84"/>
                    <a:pt x="656" y="0"/>
                    <a:pt x="5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7747049" y="3435576"/>
              <a:ext cx="23031" cy="11341"/>
            </a:xfrm>
            <a:custGeom>
              <a:rect b="b" l="l" r="r" t="t"/>
              <a:pathLst>
                <a:path extrusionOk="0" h="358" w="727">
                  <a:moveTo>
                    <a:pt x="179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3" y="358"/>
                    <a:pt x="726" y="286"/>
                    <a:pt x="726" y="179"/>
                  </a:cubicBezTo>
                  <a:cubicBezTo>
                    <a:pt x="726" y="84"/>
                    <a:pt x="655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4" name="Google Shape;2274;p45"/>
          <p:cNvGrpSpPr/>
          <p:nvPr/>
        </p:nvGrpSpPr>
        <p:grpSpPr>
          <a:xfrm>
            <a:off x="864062" y="2884503"/>
            <a:ext cx="264084" cy="347783"/>
            <a:chOff x="864062" y="2884503"/>
            <a:chExt cx="264084" cy="347783"/>
          </a:xfrm>
        </p:grpSpPr>
        <p:sp>
          <p:nvSpPr>
            <p:cNvPr id="2275" name="Google Shape;2275;p45"/>
            <p:cNvSpPr/>
            <p:nvPr/>
          </p:nvSpPr>
          <p:spPr>
            <a:xfrm>
              <a:off x="944783" y="2884503"/>
              <a:ext cx="102263" cy="122982"/>
            </a:xfrm>
            <a:custGeom>
              <a:rect b="b" l="l" r="r" t="t"/>
              <a:pathLst>
                <a:path extrusionOk="0" h="3882" w="3228">
                  <a:moveTo>
                    <a:pt x="1608" y="0"/>
                  </a:moveTo>
                  <a:cubicBezTo>
                    <a:pt x="715" y="0"/>
                    <a:pt x="1" y="727"/>
                    <a:pt x="1" y="1608"/>
                  </a:cubicBezTo>
                  <a:cubicBezTo>
                    <a:pt x="1" y="2286"/>
                    <a:pt x="418" y="2882"/>
                    <a:pt x="1060" y="3120"/>
                  </a:cubicBezTo>
                  <a:lnTo>
                    <a:pt x="1477" y="3810"/>
                  </a:lnTo>
                  <a:cubicBezTo>
                    <a:pt x="1501" y="3858"/>
                    <a:pt x="1549" y="3882"/>
                    <a:pt x="1608" y="3882"/>
                  </a:cubicBezTo>
                  <a:cubicBezTo>
                    <a:pt x="1668" y="3882"/>
                    <a:pt x="1715" y="3858"/>
                    <a:pt x="1739" y="3810"/>
                  </a:cubicBezTo>
                  <a:lnTo>
                    <a:pt x="2156" y="3120"/>
                  </a:lnTo>
                  <a:cubicBezTo>
                    <a:pt x="2561" y="2977"/>
                    <a:pt x="2906" y="2667"/>
                    <a:pt x="3085" y="2263"/>
                  </a:cubicBezTo>
                  <a:cubicBezTo>
                    <a:pt x="3108" y="2191"/>
                    <a:pt x="3085" y="2084"/>
                    <a:pt x="3001" y="2060"/>
                  </a:cubicBezTo>
                  <a:cubicBezTo>
                    <a:pt x="2982" y="2051"/>
                    <a:pt x="2961" y="2046"/>
                    <a:pt x="2940" y="2046"/>
                  </a:cubicBezTo>
                  <a:cubicBezTo>
                    <a:pt x="2883" y="2046"/>
                    <a:pt x="2825" y="2079"/>
                    <a:pt x="2799" y="2132"/>
                  </a:cubicBezTo>
                  <a:cubicBezTo>
                    <a:pt x="2644" y="2465"/>
                    <a:pt x="2370" y="2727"/>
                    <a:pt x="2013" y="2834"/>
                  </a:cubicBezTo>
                  <a:cubicBezTo>
                    <a:pt x="1977" y="2846"/>
                    <a:pt x="1930" y="2858"/>
                    <a:pt x="1918" y="2905"/>
                  </a:cubicBezTo>
                  <a:lnTo>
                    <a:pt x="1608" y="3406"/>
                  </a:lnTo>
                  <a:lnTo>
                    <a:pt x="1299" y="2905"/>
                  </a:lnTo>
                  <a:cubicBezTo>
                    <a:pt x="1275" y="2870"/>
                    <a:pt x="1251" y="2846"/>
                    <a:pt x="1203" y="2834"/>
                  </a:cubicBezTo>
                  <a:cubicBezTo>
                    <a:pt x="668" y="2655"/>
                    <a:pt x="310" y="2155"/>
                    <a:pt x="310" y="1596"/>
                  </a:cubicBezTo>
                  <a:cubicBezTo>
                    <a:pt x="310" y="905"/>
                    <a:pt x="894" y="322"/>
                    <a:pt x="1608" y="322"/>
                  </a:cubicBezTo>
                  <a:cubicBezTo>
                    <a:pt x="2311" y="322"/>
                    <a:pt x="2870" y="881"/>
                    <a:pt x="2906" y="1572"/>
                  </a:cubicBezTo>
                  <a:cubicBezTo>
                    <a:pt x="2906" y="1667"/>
                    <a:pt x="2977" y="1739"/>
                    <a:pt x="3061" y="1739"/>
                  </a:cubicBezTo>
                  <a:cubicBezTo>
                    <a:pt x="3156" y="1739"/>
                    <a:pt x="3227" y="1667"/>
                    <a:pt x="3227" y="1572"/>
                  </a:cubicBezTo>
                  <a:cubicBezTo>
                    <a:pt x="3215" y="1167"/>
                    <a:pt x="3049" y="762"/>
                    <a:pt x="2739" y="465"/>
                  </a:cubicBezTo>
                  <a:cubicBezTo>
                    <a:pt x="2442" y="167"/>
                    <a:pt x="2037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963664" y="2903733"/>
              <a:ext cx="65261" cy="64152"/>
            </a:xfrm>
            <a:custGeom>
              <a:rect b="b" l="l" r="r" t="t"/>
              <a:pathLst>
                <a:path extrusionOk="0" h="2025" w="2060">
                  <a:moveTo>
                    <a:pt x="1012" y="584"/>
                  </a:moveTo>
                  <a:cubicBezTo>
                    <a:pt x="1250" y="584"/>
                    <a:pt x="1441" y="774"/>
                    <a:pt x="1441" y="1013"/>
                  </a:cubicBezTo>
                  <a:cubicBezTo>
                    <a:pt x="1441" y="1251"/>
                    <a:pt x="1250" y="1453"/>
                    <a:pt x="1012" y="1453"/>
                  </a:cubicBezTo>
                  <a:cubicBezTo>
                    <a:pt x="774" y="1453"/>
                    <a:pt x="584" y="1251"/>
                    <a:pt x="584" y="1013"/>
                  </a:cubicBezTo>
                  <a:cubicBezTo>
                    <a:pt x="584" y="774"/>
                    <a:pt x="774" y="584"/>
                    <a:pt x="1012" y="584"/>
                  </a:cubicBezTo>
                  <a:close/>
                  <a:moveTo>
                    <a:pt x="1012" y="1"/>
                  </a:moveTo>
                  <a:cubicBezTo>
                    <a:pt x="929" y="1"/>
                    <a:pt x="845" y="72"/>
                    <a:pt x="845" y="167"/>
                  </a:cubicBezTo>
                  <a:lnTo>
                    <a:pt x="845" y="274"/>
                  </a:lnTo>
                  <a:cubicBezTo>
                    <a:pt x="762" y="286"/>
                    <a:pt x="667" y="334"/>
                    <a:pt x="595" y="370"/>
                  </a:cubicBezTo>
                  <a:lnTo>
                    <a:pt x="524" y="298"/>
                  </a:lnTo>
                  <a:cubicBezTo>
                    <a:pt x="494" y="268"/>
                    <a:pt x="453" y="254"/>
                    <a:pt x="411" y="254"/>
                  </a:cubicBezTo>
                  <a:cubicBezTo>
                    <a:pt x="369" y="254"/>
                    <a:pt x="328" y="268"/>
                    <a:pt x="298" y="298"/>
                  </a:cubicBezTo>
                  <a:cubicBezTo>
                    <a:pt x="238" y="358"/>
                    <a:pt x="238" y="465"/>
                    <a:pt x="298" y="524"/>
                  </a:cubicBezTo>
                  <a:lnTo>
                    <a:pt x="369" y="596"/>
                  </a:lnTo>
                  <a:cubicBezTo>
                    <a:pt x="333" y="667"/>
                    <a:pt x="286" y="763"/>
                    <a:pt x="274" y="858"/>
                  </a:cubicBezTo>
                  <a:lnTo>
                    <a:pt x="167" y="858"/>
                  </a:lnTo>
                  <a:cubicBezTo>
                    <a:pt x="72" y="858"/>
                    <a:pt x="0" y="929"/>
                    <a:pt x="0" y="1013"/>
                  </a:cubicBezTo>
                  <a:cubicBezTo>
                    <a:pt x="0" y="1108"/>
                    <a:pt x="72" y="1179"/>
                    <a:pt x="167" y="1179"/>
                  </a:cubicBezTo>
                  <a:lnTo>
                    <a:pt x="274" y="1179"/>
                  </a:lnTo>
                  <a:cubicBezTo>
                    <a:pt x="286" y="1275"/>
                    <a:pt x="333" y="1358"/>
                    <a:pt x="369" y="1429"/>
                  </a:cubicBezTo>
                  <a:lnTo>
                    <a:pt x="298" y="1513"/>
                  </a:lnTo>
                  <a:cubicBezTo>
                    <a:pt x="238" y="1572"/>
                    <a:pt x="238" y="1667"/>
                    <a:pt x="298" y="1727"/>
                  </a:cubicBezTo>
                  <a:cubicBezTo>
                    <a:pt x="333" y="1763"/>
                    <a:pt x="369" y="1775"/>
                    <a:pt x="417" y="1775"/>
                  </a:cubicBezTo>
                  <a:cubicBezTo>
                    <a:pt x="464" y="1775"/>
                    <a:pt x="512" y="1763"/>
                    <a:pt x="536" y="1727"/>
                  </a:cubicBezTo>
                  <a:lnTo>
                    <a:pt x="607" y="1656"/>
                  </a:lnTo>
                  <a:cubicBezTo>
                    <a:pt x="691" y="1703"/>
                    <a:pt x="774" y="1751"/>
                    <a:pt x="869" y="1763"/>
                  </a:cubicBezTo>
                  <a:lnTo>
                    <a:pt x="869" y="1870"/>
                  </a:lnTo>
                  <a:cubicBezTo>
                    <a:pt x="869" y="1953"/>
                    <a:pt x="941" y="2025"/>
                    <a:pt x="1024" y="2025"/>
                  </a:cubicBezTo>
                  <a:cubicBezTo>
                    <a:pt x="1119" y="2025"/>
                    <a:pt x="1191" y="1953"/>
                    <a:pt x="1191" y="1870"/>
                  </a:cubicBezTo>
                  <a:lnTo>
                    <a:pt x="1191" y="1763"/>
                  </a:lnTo>
                  <a:cubicBezTo>
                    <a:pt x="1286" y="1751"/>
                    <a:pt x="1369" y="1703"/>
                    <a:pt x="1441" y="1656"/>
                  </a:cubicBezTo>
                  <a:lnTo>
                    <a:pt x="1524" y="1727"/>
                  </a:lnTo>
                  <a:cubicBezTo>
                    <a:pt x="1548" y="1763"/>
                    <a:pt x="1596" y="1775"/>
                    <a:pt x="1643" y="1775"/>
                  </a:cubicBezTo>
                  <a:cubicBezTo>
                    <a:pt x="1679" y="1775"/>
                    <a:pt x="1727" y="1763"/>
                    <a:pt x="1762" y="1727"/>
                  </a:cubicBezTo>
                  <a:cubicBezTo>
                    <a:pt x="1822" y="1667"/>
                    <a:pt x="1822" y="1572"/>
                    <a:pt x="1762" y="1513"/>
                  </a:cubicBezTo>
                  <a:lnTo>
                    <a:pt x="1679" y="1429"/>
                  </a:lnTo>
                  <a:cubicBezTo>
                    <a:pt x="1727" y="1358"/>
                    <a:pt x="1774" y="1275"/>
                    <a:pt x="1786" y="1179"/>
                  </a:cubicBezTo>
                  <a:lnTo>
                    <a:pt x="1893" y="1179"/>
                  </a:lnTo>
                  <a:cubicBezTo>
                    <a:pt x="1977" y="1179"/>
                    <a:pt x="2060" y="1108"/>
                    <a:pt x="2060" y="1013"/>
                  </a:cubicBezTo>
                  <a:cubicBezTo>
                    <a:pt x="2012" y="929"/>
                    <a:pt x="1953" y="858"/>
                    <a:pt x="1857" y="858"/>
                  </a:cubicBezTo>
                  <a:lnTo>
                    <a:pt x="1762" y="858"/>
                  </a:lnTo>
                  <a:cubicBezTo>
                    <a:pt x="1738" y="763"/>
                    <a:pt x="1703" y="667"/>
                    <a:pt x="1655" y="596"/>
                  </a:cubicBezTo>
                  <a:lnTo>
                    <a:pt x="1727" y="524"/>
                  </a:lnTo>
                  <a:cubicBezTo>
                    <a:pt x="1786" y="465"/>
                    <a:pt x="1786" y="358"/>
                    <a:pt x="1727" y="298"/>
                  </a:cubicBezTo>
                  <a:cubicBezTo>
                    <a:pt x="1697" y="268"/>
                    <a:pt x="1655" y="254"/>
                    <a:pt x="1613" y="254"/>
                  </a:cubicBezTo>
                  <a:cubicBezTo>
                    <a:pt x="1572" y="254"/>
                    <a:pt x="1530" y="268"/>
                    <a:pt x="1500" y="298"/>
                  </a:cubicBezTo>
                  <a:lnTo>
                    <a:pt x="1429" y="370"/>
                  </a:lnTo>
                  <a:cubicBezTo>
                    <a:pt x="1357" y="334"/>
                    <a:pt x="1262" y="286"/>
                    <a:pt x="1179" y="274"/>
                  </a:cubicBezTo>
                  <a:lnTo>
                    <a:pt x="1179" y="167"/>
                  </a:lnTo>
                  <a:cubicBezTo>
                    <a:pt x="1179" y="72"/>
                    <a:pt x="1107" y="1"/>
                    <a:pt x="1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864062" y="2987843"/>
              <a:ext cx="264084" cy="244443"/>
            </a:xfrm>
            <a:custGeom>
              <a:rect b="b" l="l" r="r" t="t"/>
              <a:pathLst>
                <a:path extrusionOk="0" h="7716" w="8336">
                  <a:moveTo>
                    <a:pt x="2513" y="1"/>
                  </a:moveTo>
                  <a:cubicBezTo>
                    <a:pt x="2477" y="1"/>
                    <a:pt x="2418" y="13"/>
                    <a:pt x="2370" y="24"/>
                  </a:cubicBezTo>
                  <a:cubicBezTo>
                    <a:pt x="1834" y="167"/>
                    <a:pt x="1442" y="667"/>
                    <a:pt x="1442" y="1263"/>
                  </a:cubicBezTo>
                  <a:lnTo>
                    <a:pt x="1442" y="1358"/>
                  </a:lnTo>
                  <a:cubicBezTo>
                    <a:pt x="953" y="1513"/>
                    <a:pt x="632" y="2013"/>
                    <a:pt x="632" y="2560"/>
                  </a:cubicBezTo>
                  <a:cubicBezTo>
                    <a:pt x="632" y="2751"/>
                    <a:pt x="680" y="2941"/>
                    <a:pt x="751" y="3120"/>
                  </a:cubicBezTo>
                  <a:cubicBezTo>
                    <a:pt x="287" y="3453"/>
                    <a:pt x="1" y="4001"/>
                    <a:pt x="1" y="4596"/>
                  </a:cubicBezTo>
                  <a:cubicBezTo>
                    <a:pt x="1" y="4966"/>
                    <a:pt x="108" y="5323"/>
                    <a:pt x="322" y="5620"/>
                  </a:cubicBezTo>
                  <a:cubicBezTo>
                    <a:pt x="346" y="5675"/>
                    <a:pt x="395" y="5699"/>
                    <a:pt x="446" y="5699"/>
                  </a:cubicBezTo>
                  <a:cubicBezTo>
                    <a:pt x="473" y="5699"/>
                    <a:pt x="500" y="5692"/>
                    <a:pt x="525" y="5680"/>
                  </a:cubicBezTo>
                  <a:cubicBezTo>
                    <a:pt x="620" y="5644"/>
                    <a:pt x="644" y="5537"/>
                    <a:pt x="584" y="5442"/>
                  </a:cubicBezTo>
                  <a:cubicBezTo>
                    <a:pt x="406" y="5192"/>
                    <a:pt x="322" y="4894"/>
                    <a:pt x="322" y="4596"/>
                  </a:cubicBezTo>
                  <a:cubicBezTo>
                    <a:pt x="322" y="4061"/>
                    <a:pt x="596" y="3573"/>
                    <a:pt x="1037" y="3311"/>
                  </a:cubicBezTo>
                  <a:cubicBezTo>
                    <a:pt x="1037" y="3311"/>
                    <a:pt x="1049" y="3311"/>
                    <a:pt x="1049" y="3299"/>
                  </a:cubicBezTo>
                  <a:cubicBezTo>
                    <a:pt x="1049" y="3299"/>
                    <a:pt x="1327" y="3093"/>
                    <a:pt x="1883" y="3093"/>
                  </a:cubicBezTo>
                  <a:cubicBezTo>
                    <a:pt x="1925" y="3093"/>
                    <a:pt x="1968" y="3094"/>
                    <a:pt x="2013" y="3096"/>
                  </a:cubicBezTo>
                  <a:cubicBezTo>
                    <a:pt x="2108" y="3096"/>
                    <a:pt x="2180" y="3037"/>
                    <a:pt x="2180" y="2941"/>
                  </a:cubicBezTo>
                  <a:cubicBezTo>
                    <a:pt x="2180" y="2858"/>
                    <a:pt x="2120" y="2775"/>
                    <a:pt x="2025" y="2775"/>
                  </a:cubicBezTo>
                  <a:cubicBezTo>
                    <a:pt x="2000" y="2774"/>
                    <a:pt x="1975" y="2774"/>
                    <a:pt x="1950" y="2774"/>
                  </a:cubicBezTo>
                  <a:cubicBezTo>
                    <a:pt x="1502" y="2774"/>
                    <a:pt x="1182" y="2874"/>
                    <a:pt x="1013" y="2953"/>
                  </a:cubicBezTo>
                  <a:cubicBezTo>
                    <a:pt x="953" y="2834"/>
                    <a:pt x="941" y="2703"/>
                    <a:pt x="941" y="2560"/>
                  </a:cubicBezTo>
                  <a:cubicBezTo>
                    <a:pt x="941" y="2108"/>
                    <a:pt x="1239" y="1727"/>
                    <a:pt x="1644" y="1632"/>
                  </a:cubicBezTo>
                  <a:cubicBezTo>
                    <a:pt x="1680" y="1632"/>
                    <a:pt x="1882" y="1632"/>
                    <a:pt x="2013" y="1763"/>
                  </a:cubicBezTo>
                  <a:cubicBezTo>
                    <a:pt x="2120" y="1870"/>
                    <a:pt x="2180" y="2025"/>
                    <a:pt x="2180" y="2239"/>
                  </a:cubicBezTo>
                  <a:cubicBezTo>
                    <a:pt x="2180" y="2334"/>
                    <a:pt x="2251" y="2406"/>
                    <a:pt x="2323" y="2406"/>
                  </a:cubicBezTo>
                  <a:cubicBezTo>
                    <a:pt x="2418" y="2406"/>
                    <a:pt x="2489" y="2334"/>
                    <a:pt x="2489" y="2239"/>
                  </a:cubicBezTo>
                  <a:cubicBezTo>
                    <a:pt x="2489" y="1929"/>
                    <a:pt x="2394" y="1691"/>
                    <a:pt x="2215" y="1525"/>
                  </a:cubicBezTo>
                  <a:cubicBezTo>
                    <a:pt x="2073" y="1394"/>
                    <a:pt x="1882" y="1334"/>
                    <a:pt x="1763" y="1322"/>
                  </a:cubicBezTo>
                  <a:lnTo>
                    <a:pt x="1763" y="1275"/>
                  </a:lnTo>
                  <a:cubicBezTo>
                    <a:pt x="1763" y="846"/>
                    <a:pt x="2037" y="453"/>
                    <a:pt x="2430" y="358"/>
                  </a:cubicBezTo>
                  <a:cubicBezTo>
                    <a:pt x="2477" y="334"/>
                    <a:pt x="2513" y="334"/>
                    <a:pt x="2561" y="322"/>
                  </a:cubicBezTo>
                  <a:lnTo>
                    <a:pt x="2846" y="322"/>
                  </a:lnTo>
                  <a:cubicBezTo>
                    <a:pt x="3370" y="322"/>
                    <a:pt x="3799" y="751"/>
                    <a:pt x="3799" y="1275"/>
                  </a:cubicBezTo>
                  <a:lnTo>
                    <a:pt x="3799" y="4608"/>
                  </a:lnTo>
                  <a:cubicBezTo>
                    <a:pt x="3311" y="4644"/>
                    <a:pt x="2858" y="4835"/>
                    <a:pt x="2513" y="5180"/>
                  </a:cubicBezTo>
                  <a:cubicBezTo>
                    <a:pt x="2477" y="5216"/>
                    <a:pt x="2454" y="5311"/>
                    <a:pt x="2489" y="5370"/>
                  </a:cubicBezTo>
                  <a:cubicBezTo>
                    <a:pt x="2513" y="5430"/>
                    <a:pt x="2573" y="5442"/>
                    <a:pt x="2620" y="5442"/>
                  </a:cubicBezTo>
                  <a:cubicBezTo>
                    <a:pt x="2668" y="5442"/>
                    <a:pt x="2715" y="5430"/>
                    <a:pt x="2739" y="5394"/>
                  </a:cubicBezTo>
                  <a:cubicBezTo>
                    <a:pt x="3037" y="5097"/>
                    <a:pt x="3454" y="4918"/>
                    <a:pt x="3894" y="4918"/>
                  </a:cubicBezTo>
                  <a:cubicBezTo>
                    <a:pt x="4168" y="5192"/>
                    <a:pt x="4335" y="5573"/>
                    <a:pt x="4335" y="5978"/>
                  </a:cubicBezTo>
                  <a:cubicBezTo>
                    <a:pt x="4335" y="6382"/>
                    <a:pt x="4168" y="6763"/>
                    <a:pt x="3894" y="7037"/>
                  </a:cubicBezTo>
                  <a:cubicBezTo>
                    <a:pt x="3656" y="7263"/>
                    <a:pt x="3335" y="7394"/>
                    <a:pt x="3013" y="7394"/>
                  </a:cubicBezTo>
                  <a:cubicBezTo>
                    <a:pt x="2358" y="7394"/>
                    <a:pt x="1811" y="6882"/>
                    <a:pt x="1703" y="6204"/>
                  </a:cubicBezTo>
                  <a:cubicBezTo>
                    <a:pt x="1763" y="6097"/>
                    <a:pt x="1942" y="5787"/>
                    <a:pt x="2215" y="5680"/>
                  </a:cubicBezTo>
                  <a:cubicBezTo>
                    <a:pt x="2299" y="5656"/>
                    <a:pt x="2358" y="5561"/>
                    <a:pt x="2323" y="5489"/>
                  </a:cubicBezTo>
                  <a:cubicBezTo>
                    <a:pt x="2304" y="5413"/>
                    <a:pt x="2239" y="5375"/>
                    <a:pt x="2171" y="5375"/>
                  </a:cubicBezTo>
                  <a:cubicBezTo>
                    <a:pt x="2154" y="5375"/>
                    <a:pt x="2137" y="5377"/>
                    <a:pt x="2120" y="5382"/>
                  </a:cubicBezTo>
                  <a:cubicBezTo>
                    <a:pt x="1775" y="5513"/>
                    <a:pt x="1549" y="5847"/>
                    <a:pt x="1442" y="6013"/>
                  </a:cubicBezTo>
                  <a:cubicBezTo>
                    <a:pt x="1287" y="5978"/>
                    <a:pt x="1132" y="5918"/>
                    <a:pt x="989" y="5835"/>
                  </a:cubicBezTo>
                  <a:cubicBezTo>
                    <a:pt x="956" y="5816"/>
                    <a:pt x="920" y="5806"/>
                    <a:pt x="887" y="5806"/>
                  </a:cubicBezTo>
                  <a:cubicBezTo>
                    <a:pt x="837" y="5806"/>
                    <a:pt x="791" y="5828"/>
                    <a:pt x="763" y="5870"/>
                  </a:cubicBezTo>
                  <a:cubicBezTo>
                    <a:pt x="715" y="5954"/>
                    <a:pt x="727" y="6049"/>
                    <a:pt x="810" y="6097"/>
                  </a:cubicBezTo>
                  <a:cubicBezTo>
                    <a:pt x="989" y="6216"/>
                    <a:pt x="1191" y="6287"/>
                    <a:pt x="1406" y="6323"/>
                  </a:cubicBezTo>
                  <a:cubicBezTo>
                    <a:pt x="1549" y="7121"/>
                    <a:pt x="2239" y="7716"/>
                    <a:pt x="3025" y="7716"/>
                  </a:cubicBezTo>
                  <a:cubicBezTo>
                    <a:pt x="3430" y="7716"/>
                    <a:pt x="3823" y="7561"/>
                    <a:pt x="4120" y="7275"/>
                  </a:cubicBezTo>
                  <a:lnTo>
                    <a:pt x="4168" y="7228"/>
                  </a:lnTo>
                  <a:lnTo>
                    <a:pt x="4216" y="7275"/>
                  </a:lnTo>
                  <a:cubicBezTo>
                    <a:pt x="4251" y="7299"/>
                    <a:pt x="4287" y="7335"/>
                    <a:pt x="4323" y="7359"/>
                  </a:cubicBezTo>
                  <a:cubicBezTo>
                    <a:pt x="4609" y="7597"/>
                    <a:pt x="4966" y="7716"/>
                    <a:pt x="5311" y="7716"/>
                  </a:cubicBezTo>
                  <a:cubicBezTo>
                    <a:pt x="6109" y="7716"/>
                    <a:pt x="6787" y="7121"/>
                    <a:pt x="6942" y="6323"/>
                  </a:cubicBezTo>
                  <a:cubicBezTo>
                    <a:pt x="7168" y="6287"/>
                    <a:pt x="7371" y="6204"/>
                    <a:pt x="7561" y="6085"/>
                  </a:cubicBezTo>
                  <a:cubicBezTo>
                    <a:pt x="7633" y="6037"/>
                    <a:pt x="7657" y="5954"/>
                    <a:pt x="7621" y="5870"/>
                  </a:cubicBezTo>
                  <a:cubicBezTo>
                    <a:pt x="7589" y="5816"/>
                    <a:pt x="7538" y="5781"/>
                    <a:pt x="7478" y="5781"/>
                  </a:cubicBezTo>
                  <a:cubicBezTo>
                    <a:pt x="7448" y="5781"/>
                    <a:pt x="7415" y="5791"/>
                    <a:pt x="7383" y="5811"/>
                  </a:cubicBezTo>
                  <a:cubicBezTo>
                    <a:pt x="7240" y="5918"/>
                    <a:pt x="7061" y="5978"/>
                    <a:pt x="6883" y="6013"/>
                  </a:cubicBezTo>
                  <a:cubicBezTo>
                    <a:pt x="6787" y="5835"/>
                    <a:pt x="6573" y="5513"/>
                    <a:pt x="6204" y="5382"/>
                  </a:cubicBezTo>
                  <a:cubicBezTo>
                    <a:pt x="6187" y="5377"/>
                    <a:pt x="6171" y="5375"/>
                    <a:pt x="6154" y="5375"/>
                  </a:cubicBezTo>
                  <a:cubicBezTo>
                    <a:pt x="6089" y="5375"/>
                    <a:pt x="6030" y="5413"/>
                    <a:pt x="6002" y="5489"/>
                  </a:cubicBezTo>
                  <a:cubicBezTo>
                    <a:pt x="5978" y="5573"/>
                    <a:pt x="6025" y="5656"/>
                    <a:pt x="6109" y="5680"/>
                  </a:cubicBezTo>
                  <a:cubicBezTo>
                    <a:pt x="6383" y="5787"/>
                    <a:pt x="6561" y="6097"/>
                    <a:pt x="6621" y="6204"/>
                  </a:cubicBezTo>
                  <a:cubicBezTo>
                    <a:pt x="6525" y="6882"/>
                    <a:pt x="5966" y="7394"/>
                    <a:pt x="5311" y="7394"/>
                  </a:cubicBezTo>
                  <a:cubicBezTo>
                    <a:pt x="5037" y="7394"/>
                    <a:pt x="4751" y="7287"/>
                    <a:pt x="4513" y="7109"/>
                  </a:cubicBezTo>
                  <a:cubicBezTo>
                    <a:pt x="4478" y="7085"/>
                    <a:pt x="4454" y="7061"/>
                    <a:pt x="4418" y="7037"/>
                  </a:cubicBezTo>
                  <a:cubicBezTo>
                    <a:pt x="4394" y="7025"/>
                    <a:pt x="4382" y="6990"/>
                    <a:pt x="4347" y="6966"/>
                  </a:cubicBezTo>
                  <a:cubicBezTo>
                    <a:pt x="4537" y="6680"/>
                    <a:pt x="4644" y="6323"/>
                    <a:pt x="4644" y="5966"/>
                  </a:cubicBezTo>
                  <a:cubicBezTo>
                    <a:pt x="4644" y="5859"/>
                    <a:pt x="4632" y="5775"/>
                    <a:pt x="4620" y="5680"/>
                  </a:cubicBezTo>
                  <a:lnTo>
                    <a:pt x="4620" y="5680"/>
                  </a:lnTo>
                  <a:cubicBezTo>
                    <a:pt x="5430" y="5859"/>
                    <a:pt x="5728" y="6251"/>
                    <a:pt x="5823" y="6430"/>
                  </a:cubicBezTo>
                  <a:cubicBezTo>
                    <a:pt x="5844" y="6482"/>
                    <a:pt x="5910" y="6516"/>
                    <a:pt x="5973" y="6516"/>
                  </a:cubicBezTo>
                  <a:cubicBezTo>
                    <a:pt x="5983" y="6516"/>
                    <a:pt x="5992" y="6515"/>
                    <a:pt x="6002" y="6513"/>
                  </a:cubicBezTo>
                  <a:cubicBezTo>
                    <a:pt x="6109" y="6501"/>
                    <a:pt x="6168" y="6382"/>
                    <a:pt x="6121" y="6275"/>
                  </a:cubicBezTo>
                  <a:cubicBezTo>
                    <a:pt x="5990" y="6025"/>
                    <a:pt x="5633" y="5561"/>
                    <a:pt x="4656" y="5370"/>
                  </a:cubicBezTo>
                  <a:cubicBezTo>
                    <a:pt x="4646" y="5367"/>
                    <a:pt x="4634" y="5365"/>
                    <a:pt x="4622" y="5365"/>
                  </a:cubicBezTo>
                  <a:cubicBezTo>
                    <a:pt x="4594" y="5365"/>
                    <a:pt x="4562" y="5374"/>
                    <a:pt x="4537" y="5382"/>
                  </a:cubicBezTo>
                  <a:cubicBezTo>
                    <a:pt x="4501" y="5239"/>
                    <a:pt x="4418" y="5097"/>
                    <a:pt x="4347" y="4977"/>
                  </a:cubicBezTo>
                  <a:cubicBezTo>
                    <a:pt x="4359" y="4954"/>
                    <a:pt x="4394" y="4942"/>
                    <a:pt x="4418" y="4906"/>
                  </a:cubicBezTo>
                  <a:cubicBezTo>
                    <a:pt x="4859" y="4906"/>
                    <a:pt x="5252" y="5073"/>
                    <a:pt x="5573" y="5382"/>
                  </a:cubicBezTo>
                  <a:cubicBezTo>
                    <a:pt x="5597" y="5418"/>
                    <a:pt x="5644" y="5430"/>
                    <a:pt x="5692" y="5430"/>
                  </a:cubicBezTo>
                  <a:cubicBezTo>
                    <a:pt x="5752" y="5430"/>
                    <a:pt x="5787" y="5394"/>
                    <a:pt x="5823" y="5358"/>
                  </a:cubicBezTo>
                  <a:cubicBezTo>
                    <a:pt x="5847" y="5299"/>
                    <a:pt x="5847" y="5204"/>
                    <a:pt x="5787" y="5156"/>
                  </a:cubicBezTo>
                  <a:cubicBezTo>
                    <a:pt x="5454" y="4823"/>
                    <a:pt x="4990" y="4608"/>
                    <a:pt x="4513" y="4596"/>
                  </a:cubicBezTo>
                  <a:lnTo>
                    <a:pt x="4513" y="1251"/>
                  </a:lnTo>
                  <a:cubicBezTo>
                    <a:pt x="4513" y="727"/>
                    <a:pt x="4942" y="298"/>
                    <a:pt x="5466" y="298"/>
                  </a:cubicBezTo>
                  <a:lnTo>
                    <a:pt x="5752" y="298"/>
                  </a:lnTo>
                  <a:cubicBezTo>
                    <a:pt x="5787" y="298"/>
                    <a:pt x="5835" y="310"/>
                    <a:pt x="5883" y="310"/>
                  </a:cubicBezTo>
                  <a:cubicBezTo>
                    <a:pt x="6287" y="417"/>
                    <a:pt x="6549" y="786"/>
                    <a:pt x="6549" y="1227"/>
                  </a:cubicBezTo>
                  <a:lnTo>
                    <a:pt x="6549" y="1275"/>
                  </a:lnTo>
                  <a:cubicBezTo>
                    <a:pt x="6418" y="1287"/>
                    <a:pt x="6240" y="1334"/>
                    <a:pt x="6085" y="1489"/>
                  </a:cubicBezTo>
                  <a:cubicBezTo>
                    <a:pt x="5906" y="1644"/>
                    <a:pt x="5823" y="1882"/>
                    <a:pt x="5823" y="2203"/>
                  </a:cubicBezTo>
                  <a:cubicBezTo>
                    <a:pt x="5823" y="2287"/>
                    <a:pt x="5883" y="2346"/>
                    <a:pt x="5954" y="2358"/>
                  </a:cubicBezTo>
                  <a:cubicBezTo>
                    <a:pt x="5967" y="2361"/>
                    <a:pt x="5979" y="2362"/>
                    <a:pt x="5990" y="2362"/>
                  </a:cubicBezTo>
                  <a:cubicBezTo>
                    <a:pt x="6077" y="2362"/>
                    <a:pt x="6133" y="2287"/>
                    <a:pt x="6133" y="2203"/>
                  </a:cubicBezTo>
                  <a:cubicBezTo>
                    <a:pt x="6133" y="1977"/>
                    <a:pt x="6192" y="1822"/>
                    <a:pt x="6299" y="1727"/>
                  </a:cubicBezTo>
                  <a:cubicBezTo>
                    <a:pt x="6430" y="1584"/>
                    <a:pt x="6621" y="1584"/>
                    <a:pt x="6668" y="1584"/>
                  </a:cubicBezTo>
                  <a:cubicBezTo>
                    <a:pt x="7073" y="1679"/>
                    <a:pt x="7371" y="2060"/>
                    <a:pt x="7371" y="2513"/>
                  </a:cubicBezTo>
                  <a:cubicBezTo>
                    <a:pt x="7371" y="2644"/>
                    <a:pt x="7335" y="2775"/>
                    <a:pt x="7299" y="2918"/>
                  </a:cubicBezTo>
                  <a:cubicBezTo>
                    <a:pt x="7138" y="2832"/>
                    <a:pt x="6840" y="2736"/>
                    <a:pt x="6424" y="2736"/>
                  </a:cubicBezTo>
                  <a:cubicBezTo>
                    <a:pt x="6380" y="2736"/>
                    <a:pt x="6334" y="2737"/>
                    <a:pt x="6287" y="2739"/>
                  </a:cubicBezTo>
                  <a:cubicBezTo>
                    <a:pt x="6192" y="2739"/>
                    <a:pt x="6133" y="2799"/>
                    <a:pt x="6121" y="2882"/>
                  </a:cubicBezTo>
                  <a:cubicBezTo>
                    <a:pt x="6109" y="2989"/>
                    <a:pt x="6192" y="3061"/>
                    <a:pt x="6287" y="3061"/>
                  </a:cubicBezTo>
                  <a:cubicBezTo>
                    <a:pt x="6317" y="3059"/>
                    <a:pt x="6346" y="3059"/>
                    <a:pt x="6374" y="3059"/>
                  </a:cubicBezTo>
                  <a:cubicBezTo>
                    <a:pt x="6937" y="3059"/>
                    <a:pt x="7240" y="3275"/>
                    <a:pt x="7252" y="3275"/>
                  </a:cubicBezTo>
                  <a:lnTo>
                    <a:pt x="7264" y="3287"/>
                  </a:lnTo>
                  <a:cubicBezTo>
                    <a:pt x="7716" y="3537"/>
                    <a:pt x="7978" y="4025"/>
                    <a:pt x="7978" y="4561"/>
                  </a:cubicBezTo>
                  <a:cubicBezTo>
                    <a:pt x="7978" y="4858"/>
                    <a:pt x="7895" y="5144"/>
                    <a:pt x="7740" y="5382"/>
                  </a:cubicBezTo>
                  <a:cubicBezTo>
                    <a:pt x="7692" y="5454"/>
                    <a:pt x="7716" y="5549"/>
                    <a:pt x="7776" y="5608"/>
                  </a:cubicBezTo>
                  <a:cubicBezTo>
                    <a:pt x="7799" y="5632"/>
                    <a:pt x="7835" y="5632"/>
                    <a:pt x="7871" y="5632"/>
                  </a:cubicBezTo>
                  <a:cubicBezTo>
                    <a:pt x="7930" y="5632"/>
                    <a:pt x="7978" y="5608"/>
                    <a:pt x="8014" y="5561"/>
                  </a:cubicBezTo>
                  <a:cubicBezTo>
                    <a:pt x="8204" y="5263"/>
                    <a:pt x="8311" y="4918"/>
                    <a:pt x="8311" y="4561"/>
                  </a:cubicBezTo>
                  <a:cubicBezTo>
                    <a:pt x="8335" y="4001"/>
                    <a:pt x="8061" y="3453"/>
                    <a:pt x="7597" y="3120"/>
                  </a:cubicBezTo>
                  <a:cubicBezTo>
                    <a:pt x="7680" y="2941"/>
                    <a:pt x="7716" y="2751"/>
                    <a:pt x="7716" y="2560"/>
                  </a:cubicBezTo>
                  <a:cubicBezTo>
                    <a:pt x="7716" y="2013"/>
                    <a:pt x="7371" y="1537"/>
                    <a:pt x="6895" y="1358"/>
                  </a:cubicBezTo>
                  <a:lnTo>
                    <a:pt x="6895" y="1263"/>
                  </a:lnTo>
                  <a:cubicBezTo>
                    <a:pt x="6895" y="679"/>
                    <a:pt x="6525" y="179"/>
                    <a:pt x="5978" y="24"/>
                  </a:cubicBezTo>
                  <a:cubicBezTo>
                    <a:pt x="5930" y="13"/>
                    <a:pt x="5871" y="13"/>
                    <a:pt x="5823" y="1"/>
                  </a:cubicBezTo>
                  <a:lnTo>
                    <a:pt x="5478" y="1"/>
                  </a:lnTo>
                  <a:cubicBezTo>
                    <a:pt x="4787" y="1"/>
                    <a:pt x="4216" y="560"/>
                    <a:pt x="4216" y="1263"/>
                  </a:cubicBezTo>
                  <a:lnTo>
                    <a:pt x="4216" y="4692"/>
                  </a:lnTo>
                  <a:lnTo>
                    <a:pt x="4168" y="4727"/>
                  </a:lnTo>
                  <a:lnTo>
                    <a:pt x="4120" y="4692"/>
                  </a:lnTo>
                  <a:lnTo>
                    <a:pt x="4120" y="1263"/>
                  </a:lnTo>
                  <a:cubicBezTo>
                    <a:pt x="4120" y="560"/>
                    <a:pt x="3561" y="1"/>
                    <a:pt x="2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1022494" y="3006724"/>
              <a:ext cx="44162" cy="22271"/>
            </a:xfrm>
            <a:custGeom>
              <a:rect b="b" l="l" r="r" t="t"/>
              <a:pathLst>
                <a:path extrusionOk="0" h="703" w="1394">
                  <a:moveTo>
                    <a:pt x="454" y="0"/>
                  </a:moveTo>
                  <a:cubicBezTo>
                    <a:pt x="402" y="0"/>
                    <a:pt x="350" y="4"/>
                    <a:pt x="298" y="12"/>
                  </a:cubicBezTo>
                  <a:lnTo>
                    <a:pt x="155" y="24"/>
                  </a:lnTo>
                  <a:cubicBezTo>
                    <a:pt x="60" y="48"/>
                    <a:pt x="0" y="119"/>
                    <a:pt x="12" y="202"/>
                  </a:cubicBezTo>
                  <a:cubicBezTo>
                    <a:pt x="34" y="290"/>
                    <a:pt x="96" y="347"/>
                    <a:pt x="170" y="347"/>
                  </a:cubicBezTo>
                  <a:cubicBezTo>
                    <a:pt x="177" y="347"/>
                    <a:pt x="184" y="346"/>
                    <a:pt x="191" y="345"/>
                  </a:cubicBezTo>
                  <a:lnTo>
                    <a:pt x="346" y="321"/>
                  </a:lnTo>
                  <a:cubicBezTo>
                    <a:pt x="370" y="319"/>
                    <a:pt x="394" y="318"/>
                    <a:pt x="417" y="318"/>
                  </a:cubicBezTo>
                  <a:cubicBezTo>
                    <a:pt x="675" y="318"/>
                    <a:pt x="908" y="436"/>
                    <a:pt x="1072" y="643"/>
                  </a:cubicBezTo>
                  <a:cubicBezTo>
                    <a:pt x="1108" y="679"/>
                    <a:pt x="1143" y="702"/>
                    <a:pt x="1203" y="702"/>
                  </a:cubicBezTo>
                  <a:cubicBezTo>
                    <a:pt x="1239" y="702"/>
                    <a:pt x="1286" y="679"/>
                    <a:pt x="1298" y="667"/>
                  </a:cubicBezTo>
                  <a:cubicBezTo>
                    <a:pt x="1370" y="607"/>
                    <a:pt x="1394" y="524"/>
                    <a:pt x="1334" y="440"/>
                  </a:cubicBezTo>
                  <a:cubicBezTo>
                    <a:pt x="1126" y="171"/>
                    <a:pt x="802" y="0"/>
                    <a:pt x="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1086234" y="3100244"/>
              <a:ext cx="28322" cy="37002"/>
            </a:xfrm>
            <a:custGeom>
              <a:rect b="b" l="l" r="r" t="t"/>
              <a:pathLst>
                <a:path extrusionOk="0" h="1168" w="894">
                  <a:moveTo>
                    <a:pt x="181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6"/>
                    <a:pt x="132" y="322"/>
                  </a:cubicBezTo>
                  <a:cubicBezTo>
                    <a:pt x="525" y="441"/>
                    <a:pt x="572" y="1025"/>
                    <a:pt x="572" y="1025"/>
                  </a:cubicBezTo>
                  <a:cubicBezTo>
                    <a:pt x="572" y="1108"/>
                    <a:pt x="644" y="1168"/>
                    <a:pt x="727" y="1168"/>
                  </a:cubicBezTo>
                  <a:lnTo>
                    <a:pt x="751" y="1168"/>
                  </a:lnTo>
                  <a:cubicBezTo>
                    <a:pt x="822" y="1168"/>
                    <a:pt x="894" y="1096"/>
                    <a:pt x="894" y="1001"/>
                  </a:cubicBezTo>
                  <a:cubicBezTo>
                    <a:pt x="894" y="977"/>
                    <a:pt x="846" y="203"/>
                    <a:pt x="239" y="13"/>
                  </a:cubicBez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1023634" y="3077941"/>
              <a:ext cx="26041" cy="49167"/>
            </a:xfrm>
            <a:custGeom>
              <a:rect b="b" l="l" r="r" t="t"/>
              <a:pathLst>
                <a:path extrusionOk="0" h="1552" w="822">
                  <a:moveTo>
                    <a:pt x="646" y="0"/>
                  </a:moveTo>
                  <a:cubicBezTo>
                    <a:pt x="617" y="0"/>
                    <a:pt x="588" y="9"/>
                    <a:pt x="560" y="26"/>
                  </a:cubicBezTo>
                  <a:cubicBezTo>
                    <a:pt x="345" y="181"/>
                    <a:pt x="0" y="538"/>
                    <a:pt x="0" y="1383"/>
                  </a:cubicBezTo>
                  <a:cubicBezTo>
                    <a:pt x="0" y="1462"/>
                    <a:pt x="74" y="1551"/>
                    <a:pt x="163" y="1551"/>
                  </a:cubicBezTo>
                  <a:cubicBezTo>
                    <a:pt x="168" y="1551"/>
                    <a:pt x="173" y="1551"/>
                    <a:pt x="179" y="1550"/>
                  </a:cubicBezTo>
                  <a:cubicBezTo>
                    <a:pt x="250" y="1526"/>
                    <a:pt x="310" y="1455"/>
                    <a:pt x="310" y="1383"/>
                  </a:cubicBezTo>
                  <a:cubicBezTo>
                    <a:pt x="310" y="681"/>
                    <a:pt x="584" y="395"/>
                    <a:pt x="726" y="312"/>
                  </a:cubicBezTo>
                  <a:cubicBezTo>
                    <a:pt x="786" y="264"/>
                    <a:pt x="822" y="205"/>
                    <a:pt x="798" y="133"/>
                  </a:cubicBezTo>
                  <a:cubicBezTo>
                    <a:pt x="781" y="49"/>
                    <a:pt x="716" y="0"/>
                    <a:pt x="6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924413" y="3006819"/>
              <a:ext cx="44162" cy="22176"/>
            </a:xfrm>
            <a:custGeom>
              <a:rect b="b" l="l" r="r" t="t"/>
              <a:pathLst>
                <a:path extrusionOk="0" h="700" w="1394">
                  <a:moveTo>
                    <a:pt x="963" y="1"/>
                  </a:moveTo>
                  <a:cubicBezTo>
                    <a:pt x="614" y="1"/>
                    <a:pt x="272" y="163"/>
                    <a:pt x="60" y="437"/>
                  </a:cubicBezTo>
                  <a:cubicBezTo>
                    <a:pt x="1" y="521"/>
                    <a:pt x="25" y="616"/>
                    <a:pt x="96" y="664"/>
                  </a:cubicBezTo>
                  <a:cubicBezTo>
                    <a:pt x="120" y="676"/>
                    <a:pt x="156" y="699"/>
                    <a:pt x="179" y="699"/>
                  </a:cubicBezTo>
                  <a:cubicBezTo>
                    <a:pt x="227" y="699"/>
                    <a:pt x="287" y="664"/>
                    <a:pt x="322" y="640"/>
                  </a:cubicBezTo>
                  <a:cubicBezTo>
                    <a:pt x="464" y="433"/>
                    <a:pt x="716" y="315"/>
                    <a:pt x="976" y="315"/>
                  </a:cubicBezTo>
                  <a:cubicBezTo>
                    <a:pt x="1000" y="315"/>
                    <a:pt x="1025" y="316"/>
                    <a:pt x="1049" y="318"/>
                  </a:cubicBezTo>
                  <a:lnTo>
                    <a:pt x="1191" y="342"/>
                  </a:lnTo>
                  <a:cubicBezTo>
                    <a:pt x="1200" y="343"/>
                    <a:pt x="1208" y="344"/>
                    <a:pt x="1215" y="344"/>
                  </a:cubicBezTo>
                  <a:cubicBezTo>
                    <a:pt x="1298" y="344"/>
                    <a:pt x="1359" y="287"/>
                    <a:pt x="1370" y="199"/>
                  </a:cubicBezTo>
                  <a:cubicBezTo>
                    <a:pt x="1394" y="116"/>
                    <a:pt x="1334" y="21"/>
                    <a:pt x="1239" y="21"/>
                  </a:cubicBezTo>
                  <a:lnTo>
                    <a:pt x="1096" y="9"/>
                  </a:lnTo>
                  <a:cubicBezTo>
                    <a:pt x="1052" y="3"/>
                    <a:pt x="1007" y="1"/>
                    <a:pt x="9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929703" y="3158757"/>
              <a:ext cx="56232" cy="41849"/>
            </a:xfrm>
            <a:custGeom>
              <a:rect b="b" l="l" r="r" t="t"/>
              <a:pathLst>
                <a:path extrusionOk="0" h="1321" w="1775">
                  <a:moveTo>
                    <a:pt x="1604" y="1"/>
                  </a:moveTo>
                  <a:cubicBezTo>
                    <a:pt x="1586" y="1"/>
                    <a:pt x="1567" y="4"/>
                    <a:pt x="1548" y="11"/>
                  </a:cubicBezTo>
                  <a:cubicBezTo>
                    <a:pt x="179" y="309"/>
                    <a:pt x="36" y="1095"/>
                    <a:pt x="12" y="1118"/>
                  </a:cubicBezTo>
                  <a:cubicBezTo>
                    <a:pt x="1" y="1214"/>
                    <a:pt x="60" y="1297"/>
                    <a:pt x="155" y="1321"/>
                  </a:cubicBezTo>
                  <a:lnTo>
                    <a:pt x="179" y="1321"/>
                  </a:lnTo>
                  <a:cubicBezTo>
                    <a:pt x="251" y="1321"/>
                    <a:pt x="334" y="1261"/>
                    <a:pt x="346" y="1178"/>
                  </a:cubicBezTo>
                  <a:cubicBezTo>
                    <a:pt x="346" y="1178"/>
                    <a:pt x="477" y="571"/>
                    <a:pt x="1620" y="333"/>
                  </a:cubicBezTo>
                  <a:cubicBezTo>
                    <a:pt x="1715" y="309"/>
                    <a:pt x="1775" y="213"/>
                    <a:pt x="1739" y="130"/>
                  </a:cubicBezTo>
                  <a:cubicBezTo>
                    <a:pt x="1729" y="54"/>
                    <a:pt x="1674" y="1"/>
                    <a:pt x="16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876512" y="3100244"/>
              <a:ext cx="28322" cy="37002"/>
            </a:xfrm>
            <a:custGeom>
              <a:rect b="b" l="l" r="r" t="t"/>
              <a:pathLst>
                <a:path extrusionOk="0" h="1168" w="894">
                  <a:moveTo>
                    <a:pt x="714" y="1"/>
                  </a:moveTo>
                  <a:cubicBezTo>
                    <a:pt x="694" y="1"/>
                    <a:pt x="675" y="4"/>
                    <a:pt x="656" y="13"/>
                  </a:cubicBezTo>
                  <a:cubicBezTo>
                    <a:pt x="60" y="203"/>
                    <a:pt x="1" y="965"/>
                    <a:pt x="1" y="1001"/>
                  </a:cubicBezTo>
                  <a:cubicBezTo>
                    <a:pt x="1" y="1096"/>
                    <a:pt x="60" y="1168"/>
                    <a:pt x="144" y="1168"/>
                  </a:cubicBezTo>
                  <a:lnTo>
                    <a:pt x="156" y="1168"/>
                  </a:lnTo>
                  <a:cubicBezTo>
                    <a:pt x="251" y="1168"/>
                    <a:pt x="322" y="1108"/>
                    <a:pt x="322" y="1025"/>
                  </a:cubicBezTo>
                  <a:cubicBezTo>
                    <a:pt x="322" y="1025"/>
                    <a:pt x="358" y="441"/>
                    <a:pt x="751" y="322"/>
                  </a:cubicBezTo>
                  <a:cubicBezTo>
                    <a:pt x="846" y="286"/>
                    <a:pt x="894" y="203"/>
                    <a:pt x="858" y="108"/>
                  </a:cubicBezTo>
                  <a:cubicBezTo>
                    <a:pt x="840" y="44"/>
                    <a:pt x="779" y="1"/>
                    <a:pt x="7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941393" y="3077941"/>
              <a:ext cx="26453" cy="49484"/>
            </a:xfrm>
            <a:custGeom>
              <a:rect b="b" l="l" r="r" t="t"/>
              <a:pathLst>
                <a:path extrusionOk="0" h="1562" w="835">
                  <a:moveTo>
                    <a:pt x="185" y="0"/>
                  </a:moveTo>
                  <a:cubicBezTo>
                    <a:pt x="112" y="0"/>
                    <a:pt x="41" y="49"/>
                    <a:pt x="24" y="133"/>
                  </a:cubicBezTo>
                  <a:cubicBezTo>
                    <a:pt x="1" y="193"/>
                    <a:pt x="36" y="264"/>
                    <a:pt x="96" y="312"/>
                  </a:cubicBezTo>
                  <a:cubicBezTo>
                    <a:pt x="239" y="419"/>
                    <a:pt x="513" y="681"/>
                    <a:pt x="513" y="1395"/>
                  </a:cubicBezTo>
                  <a:cubicBezTo>
                    <a:pt x="513" y="1491"/>
                    <a:pt x="584" y="1562"/>
                    <a:pt x="679" y="1562"/>
                  </a:cubicBezTo>
                  <a:cubicBezTo>
                    <a:pt x="763" y="1562"/>
                    <a:pt x="834" y="1491"/>
                    <a:pt x="834" y="1395"/>
                  </a:cubicBezTo>
                  <a:cubicBezTo>
                    <a:pt x="834" y="538"/>
                    <a:pt x="513" y="181"/>
                    <a:pt x="274" y="26"/>
                  </a:cubicBezTo>
                  <a:cubicBezTo>
                    <a:pt x="247" y="9"/>
                    <a:pt x="216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5" name="Google Shape;2285;p45"/>
          <p:cNvGrpSpPr/>
          <p:nvPr/>
        </p:nvGrpSpPr>
        <p:grpSpPr>
          <a:xfrm>
            <a:off x="3978523" y="2884661"/>
            <a:ext cx="348955" cy="346516"/>
            <a:chOff x="3978523" y="2884661"/>
            <a:chExt cx="348955" cy="346516"/>
          </a:xfrm>
        </p:grpSpPr>
        <p:sp>
          <p:nvSpPr>
            <p:cNvPr id="2286" name="Google Shape;2286;p45"/>
            <p:cNvSpPr/>
            <p:nvPr/>
          </p:nvSpPr>
          <p:spPr>
            <a:xfrm>
              <a:off x="4237285" y="2916658"/>
              <a:ext cx="58101" cy="56897"/>
            </a:xfrm>
            <a:custGeom>
              <a:rect b="b" l="l" r="r" t="t"/>
              <a:pathLst>
                <a:path extrusionOk="0" h="1796" w="1834">
                  <a:moveTo>
                    <a:pt x="1661" y="0"/>
                  </a:moveTo>
                  <a:cubicBezTo>
                    <a:pt x="1620" y="0"/>
                    <a:pt x="1578" y="15"/>
                    <a:pt x="1548" y="45"/>
                  </a:cubicBezTo>
                  <a:lnTo>
                    <a:pt x="60" y="1533"/>
                  </a:lnTo>
                  <a:cubicBezTo>
                    <a:pt x="0" y="1593"/>
                    <a:pt x="0" y="1700"/>
                    <a:pt x="60" y="1759"/>
                  </a:cubicBezTo>
                  <a:cubicBezTo>
                    <a:pt x="84" y="1783"/>
                    <a:pt x="131" y="1795"/>
                    <a:pt x="179" y="1795"/>
                  </a:cubicBezTo>
                  <a:cubicBezTo>
                    <a:pt x="215" y="1795"/>
                    <a:pt x="262" y="1783"/>
                    <a:pt x="298" y="1759"/>
                  </a:cubicBezTo>
                  <a:lnTo>
                    <a:pt x="1786" y="271"/>
                  </a:lnTo>
                  <a:cubicBezTo>
                    <a:pt x="1834" y="224"/>
                    <a:pt x="1834" y="116"/>
                    <a:pt x="1774" y="45"/>
                  </a:cubicBezTo>
                  <a:cubicBezTo>
                    <a:pt x="1745" y="15"/>
                    <a:pt x="1703" y="0"/>
                    <a:pt x="16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4216535" y="2886594"/>
              <a:ext cx="29843" cy="73751"/>
            </a:xfrm>
            <a:custGeom>
              <a:rect b="b" l="l" r="r" t="t"/>
              <a:pathLst>
                <a:path extrusionOk="0" h="2328" w="942">
                  <a:moveTo>
                    <a:pt x="760" y="0"/>
                  </a:moveTo>
                  <a:cubicBezTo>
                    <a:pt x="688" y="0"/>
                    <a:pt x="618" y="52"/>
                    <a:pt x="608" y="113"/>
                  </a:cubicBezTo>
                  <a:lnTo>
                    <a:pt x="24" y="2137"/>
                  </a:lnTo>
                  <a:cubicBezTo>
                    <a:pt x="1" y="2232"/>
                    <a:pt x="60" y="2316"/>
                    <a:pt x="132" y="2327"/>
                  </a:cubicBezTo>
                  <a:lnTo>
                    <a:pt x="179" y="2327"/>
                  </a:lnTo>
                  <a:cubicBezTo>
                    <a:pt x="251" y="2327"/>
                    <a:pt x="310" y="2292"/>
                    <a:pt x="322" y="2208"/>
                  </a:cubicBezTo>
                  <a:lnTo>
                    <a:pt x="905" y="184"/>
                  </a:lnTo>
                  <a:cubicBezTo>
                    <a:pt x="941" y="125"/>
                    <a:pt x="894" y="41"/>
                    <a:pt x="798" y="6"/>
                  </a:cubicBezTo>
                  <a:cubicBezTo>
                    <a:pt x="786" y="2"/>
                    <a:pt x="773" y="0"/>
                    <a:pt x="7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4176935" y="2884661"/>
              <a:ext cx="30571" cy="74163"/>
            </a:xfrm>
            <a:custGeom>
              <a:rect b="b" l="l" r="r" t="t"/>
              <a:pathLst>
                <a:path extrusionOk="0" h="2341" w="965">
                  <a:moveTo>
                    <a:pt x="187" y="0"/>
                  </a:moveTo>
                  <a:cubicBezTo>
                    <a:pt x="169" y="0"/>
                    <a:pt x="150" y="2"/>
                    <a:pt x="131" y="7"/>
                  </a:cubicBezTo>
                  <a:cubicBezTo>
                    <a:pt x="48" y="43"/>
                    <a:pt x="0" y="126"/>
                    <a:pt x="24" y="222"/>
                  </a:cubicBezTo>
                  <a:lnTo>
                    <a:pt x="643" y="2222"/>
                  </a:lnTo>
                  <a:cubicBezTo>
                    <a:pt x="655" y="2305"/>
                    <a:pt x="727" y="2341"/>
                    <a:pt x="786" y="2341"/>
                  </a:cubicBezTo>
                  <a:lnTo>
                    <a:pt x="834" y="2341"/>
                  </a:lnTo>
                  <a:cubicBezTo>
                    <a:pt x="917" y="2305"/>
                    <a:pt x="965" y="2210"/>
                    <a:pt x="953" y="2127"/>
                  </a:cubicBezTo>
                  <a:lnTo>
                    <a:pt x="346" y="114"/>
                  </a:lnTo>
                  <a:cubicBezTo>
                    <a:pt x="317" y="38"/>
                    <a:pt x="258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4250116" y="2965762"/>
              <a:ext cx="74701" cy="28544"/>
            </a:xfrm>
            <a:custGeom>
              <a:rect b="b" l="l" r="r" t="t"/>
              <a:pathLst>
                <a:path extrusionOk="0" h="901" w="2358">
                  <a:moveTo>
                    <a:pt x="2194" y="1"/>
                  </a:moveTo>
                  <a:cubicBezTo>
                    <a:pt x="2181" y="1"/>
                    <a:pt x="2168" y="3"/>
                    <a:pt x="2155" y="7"/>
                  </a:cubicBezTo>
                  <a:lnTo>
                    <a:pt x="131" y="590"/>
                  </a:lnTo>
                  <a:cubicBezTo>
                    <a:pt x="36" y="626"/>
                    <a:pt x="0" y="710"/>
                    <a:pt x="24" y="781"/>
                  </a:cubicBezTo>
                  <a:cubicBezTo>
                    <a:pt x="36" y="852"/>
                    <a:pt x="119" y="900"/>
                    <a:pt x="179" y="900"/>
                  </a:cubicBezTo>
                  <a:lnTo>
                    <a:pt x="215" y="900"/>
                  </a:lnTo>
                  <a:lnTo>
                    <a:pt x="2239" y="317"/>
                  </a:lnTo>
                  <a:cubicBezTo>
                    <a:pt x="2322" y="293"/>
                    <a:pt x="2358" y="209"/>
                    <a:pt x="2346" y="114"/>
                  </a:cubicBezTo>
                  <a:cubicBezTo>
                    <a:pt x="2326" y="45"/>
                    <a:pt x="2258" y="1"/>
                    <a:pt x="2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4251985" y="3004443"/>
              <a:ext cx="75493" cy="29462"/>
            </a:xfrm>
            <a:custGeom>
              <a:rect b="b" l="l" r="r" t="t"/>
              <a:pathLst>
                <a:path extrusionOk="0" h="930" w="2383">
                  <a:moveTo>
                    <a:pt x="175" y="1"/>
                  </a:moveTo>
                  <a:cubicBezTo>
                    <a:pt x="104" y="1"/>
                    <a:pt x="43" y="46"/>
                    <a:pt x="25" y="120"/>
                  </a:cubicBezTo>
                  <a:cubicBezTo>
                    <a:pt x="1" y="203"/>
                    <a:pt x="37" y="298"/>
                    <a:pt x="132" y="322"/>
                  </a:cubicBezTo>
                  <a:lnTo>
                    <a:pt x="2144" y="929"/>
                  </a:lnTo>
                  <a:lnTo>
                    <a:pt x="2180" y="929"/>
                  </a:lnTo>
                  <a:cubicBezTo>
                    <a:pt x="2263" y="929"/>
                    <a:pt x="2323" y="893"/>
                    <a:pt x="2334" y="810"/>
                  </a:cubicBezTo>
                  <a:cubicBezTo>
                    <a:pt x="2382" y="739"/>
                    <a:pt x="2334" y="655"/>
                    <a:pt x="2239" y="620"/>
                  </a:cubicBezTo>
                  <a:lnTo>
                    <a:pt x="239" y="12"/>
                  </a:lnTo>
                  <a:cubicBezTo>
                    <a:pt x="217" y="4"/>
                    <a:pt x="196" y="1"/>
                    <a:pt x="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4033615" y="2996428"/>
              <a:ext cx="73941" cy="84237"/>
            </a:xfrm>
            <a:custGeom>
              <a:rect b="b" l="l" r="r" t="t"/>
              <a:pathLst>
                <a:path extrusionOk="0" h="2659" w="2334">
                  <a:moveTo>
                    <a:pt x="2157" y="0"/>
                  </a:moveTo>
                  <a:cubicBezTo>
                    <a:pt x="2112" y="0"/>
                    <a:pt x="2069" y="18"/>
                    <a:pt x="2036" y="51"/>
                  </a:cubicBezTo>
                  <a:lnTo>
                    <a:pt x="60" y="2397"/>
                  </a:lnTo>
                  <a:cubicBezTo>
                    <a:pt x="0" y="2468"/>
                    <a:pt x="12" y="2551"/>
                    <a:pt x="72" y="2611"/>
                  </a:cubicBezTo>
                  <a:cubicBezTo>
                    <a:pt x="107" y="2647"/>
                    <a:pt x="143" y="2659"/>
                    <a:pt x="179" y="2659"/>
                  </a:cubicBezTo>
                  <a:cubicBezTo>
                    <a:pt x="226" y="2659"/>
                    <a:pt x="262" y="2647"/>
                    <a:pt x="298" y="2599"/>
                  </a:cubicBezTo>
                  <a:lnTo>
                    <a:pt x="2274" y="265"/>
                  </a:lnTo>
                  <a:cubicBezTo>
                    <a:pt x="2334" y="194"/>
                    <a:pt x="2322" y="87"/>
                    <a:pt x="2262" y="39"/>
                  </a:cubicBezTo>
                  <a:cubicBezTo>
                    <a:pt x="2230" y="12"/>
                    <a:pt x="2193" y="0"/>
                    <a:pt x="21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45"/>
            <p:cNvSpPr/>
            <p:nvPr/>
          </p:nvSpPr>
          <p:spPr>
            <a:xfrm>
              <a:off x="3978523" y="2931738"/>
              <a:ext cx="303684" cy="299439"/>
            </a:xfrm>
            <a:custGeom>
              <a:rect b="b" l="l" r="r" t="t"/>
              <a:pathLst>
                <a:path extrusionOk="0" h="9452" w="9586">
                  <a:moveTo>
                    <a:pt x="5564" y="351"/>
                  </a:moveTo>
                  <a:cubicBezTo>
                    <a:pt x="5790" y="351"/>
                    <a:pt x="6037" y="460"/>
                    <a:pt x="6252" y="664"/>
                  </a:cubicBezTo>
                  <a:cubicBezTo>
                    <a:pt x="6490" y="902"/>
                    <a:pt x="6585" y="1236"/>
                    <a:pt x="6525" y="1486"/>
                  </a:cubicBezTo>
                  <a:lnTo>
                    <a:pt x="5418" y="367"/>
                  </a:lnTo>
                  <a:cubicBezTo>
                    <a:pt x="5465" y="356"/>
                    <a:pt x="5514" y="351"/>
                    <a:pt x="5564" y="351"/>
                  </a:cubicBezTo>
                  <a:close/>
                  <a:moveTo>
                    <a:pt x="5001" y="414"/>
                  </a:moveTo>
                  <a:lnTo>
                    <a:pt x="6502" y="1915"/>
                  </a:lnTo>
                  <a:lnTo>
                    <a:pt x="6192" y="2236"/>
                  </a:lnTo>
                  <a:lnTo>
                    <a:pt x="4680" y="724"/>
                  </a:lnTo>
                  <a:lnTo>
                    <a:pt x="5001" y="414"/>
                  </a:lnTo>
                  <a:close/>
                  <a:moveTo>
                    <a:pt x="8162" y="2958"/>
                  </a:moveTo>
                  <a:cubicBezTo>
                    <a:pt x="8390" y="2958"/>
                    <a:pt x="8640" y="3065"/>
                    <a:pt x="8835" y="3260"/>
                  </a:cubicBezTo>
                  <a:cubicBezTo>
                    <a:pt x="9085" y="3510"/>
                    <a:pt x="9192" y="3843"/>
                    <a:pt x="9133" y="4093"/>
                  </a:cubicBezTo>
                  <a:lnTo>
                    <a:pt x="8014" y="2974"/>
                  </a:lnTo>
                  <a:cubicBezTo>
                    <a:pt x="8061" y="2963"/>
                    <a:pt x="8111" y="2958"/>
                    <a:pt x="8162" y="2958"/>
                  </a:cubicBezTo>
                  <a:close/>
                  <a:moveTo>
                    <a:pt x="7597" y="3022"/>
                  </a:moveTo>
                  <a:lnTo>
                    <a:pt x="7633" y="3046"/>
                  </a:lnTo>
                  <a:lnTo>
                    <a:pt x="9109" y="4522"/>
                  </a:lnTo>
                  <a:lnTo>
                    <a:pt x="8776" y="4820"/>
                  </a:lnTo>
                  <a:lnTo>
                    <a:pt x="7287" y="3331"/>
                  </a:lnTo>
                  <a:lnTo>
                    <a:pt x="7597" y="3022"/>
                  </a:lnTo>
                  <a:close/>
                  <a:moveTo>
                    <a:pt x="3846" y="4712"/>
                  </a:moveTo>
                  <a:lnTo>
                    <a:pt x="4823" y="5689"/>
                  </a:lnTo>
                  <a:lnTo>
                    <a:pt x="4204" y="6403"/>
                  </a:lnTo>
                  <a:lnTo>
                    <a:pt x="3120" y="5308"/>
                  </a:lnTo>
                  <a:lnTo>
                    <a:pt x="3846" y="4712"/>
                  </a:lnTo>
                  <a:close/>
                  <a:moveTo>
                    <a:pt x="3454" y="7320"/>
                  </a:moveTo>
                  <a:lnTo>
                    <a:pt x="3537" y="7415"/>
                  </a:lnTo>
                  <a:lnTo>
                    <a:pt x="4787" y="8665"/>
                  </a:lnTo>
                  <a:lnTo>
                    <a:pt x="4311" y="9142"/>
                  </a:lnTo>
                  <a:lnTo>
                    <a:pt x="2977" y="7796"/>
                  </a:lnTo>
                  <a:lnTo>
                    <a:pt x="3454" y="7320"/>
                  </a:lnTo>
                  <a:close/>
                  <a:moveTo>
                    <a:pt x="5006" y="1"/>
                  </a:moveTo>
                  <a:cubicBezTo>
                    <a:pt x="4966" y="1"/>
                    <a:pt x="4924" y="15"/>
                    <a:pt x="4894" y="45"/>
                  </a:cubicBezTo>
                  <a:lnTo>
                    <a:pt x="4442" y="486"/>
                  </a:lnTo>
                  <a:cubicBezTo>
                    <a:pt x="4430" y="486"/>
                    <a:pt x="4418" y="474"/>
                    <a:pt x="4382" y="474"/>
                  </a:cubicBezTo>
                  <a:cubicBezTo>
                    <a:pt x="4347" y="474"/>
                    <a:pt x="4299" y="510"/>
                    <a:pt x="4263" y="533"/>
                  </a:cubicBezTo>
                  <a:lnTo>
                    <a:pt x="1049" y="4439"/>
                  </a:lnTo>
                  <a:lnTo>
                    <a:pt x="965" y="4343"/>
                  </a:lnTo>
                  <a:cubicBezTo>
                    <a:pt x="935" y="4314"/>
                    <a:pt x="894" y="4299"/>
                    <a:pt x="852" y="4299"/>
                  </a:cubicBezTo>
                  <a:cubicBezTo>
                    <a:pt x="810" y="4299"/>
                    <a:pt x="769" y="4314"/>
                    <a:pt x="739" y="4343"/>
                  </a:cubicBezTo>
                  <a:lnTo>
                    <a:pt x="36" y="5046"/>
                  </a:lnTo>
                  <a:cubicBezTo>
                    <a:pt x="13" y="5070"/>
                    <a:pt x="1" y="5117"/>
                    <a:pt x="1" y="5165"/>
                  </a:cubicBezTo>
                  <a:cubicBezTo>
                    <a:pt x="1" y="5213"/>
                    <a:pt x="13" y="5248"/>
                    <a:pt x="36" y="5284"/>
                  </a:cubicBezTo>
                  <a:lnTo>
                    <a:pt x="691" y="5939"/>
                  </a:lnTo>
                  <a:cubicBezTo>
                    <a:pt x="721" y="5969"/>
                    <a:pt x="763" y="5983"/>
                    <a:pt x="804" y="5983"/>
                  </a:cubicBezTo>
                  <a:cubicBezTo>
                    <a:pt x="846" y="5983"/>
                    <a:pt x="888" y="5969"/>
                    <a:pt x="918" y="5939"/>
                  </a:cubicBezTo>
                  <a:cubicBezTo>
                    <a:pt x="977" y="5879"/>
                    <a:pt x="977" y="5772"/>
                    <a:pt x="918" y="5713"/>
                  </a:cubicBezTo>
                  <a:lnTo>
                    <a:pt x="382" y="5177"/>
                  </a:lnTo>
                  <a:lnTo>
                    <a:pt x="858" y="4701"/>
                  </a:lnTo>
                  <a:lnTo>
                    <a:pt x="941" y="4796"/>
                  </a:lnTo>
                  <a:lnTo>
                    <a:pt x="2096" y="5939"/>
                  </a:lnTo>
                  <a:lnTo>
                    <a:pt x="2180" y="6022"/>
                  </a:lnTo>
                  <a:lnTo>
                    <a:pt x="1703" y="6498"/>
                  </a:lnTo>
                  <a:lnTo>
                    <a:pt x="1346" y="6141"/>
                  </a:lnTo>
                  <a:cubicBezTo>
                    <a:pt x="1316" y="6111"/>
                    <a:pt x="1278" y="6097"/>
                    <a:pt x="1239" y="6097"/>
                  </a:cubicBezTo>
                  <a:cubicBezTo>
                    <a:pt x="1200" y="6097"/>
                    <a:pt x="1162" y="6111"/>
                    <a:pt x="1132" y="6141"/>
                  </a:cubicBezTo>
                  <a:cubicBezTo>
                    <a:pt x="1072" y="6201"/>
                    <a:pt x="1072" y="6308"/>
                    <a:pt x="1132" y="6367"/>
                  </a:cubicBezTo>
                  <a:lnTo>
                    <a:pt x="1584" y="6832"/>
                  </a:lnTo>
                  <a:cubicBezTo>
                    <a:pt x="1620" y="6856"/>
                    <a:pt x="1668" y="6879"/>
                    <a:pt x="1703" y="6879"/>
                  </a:cubicBezTo>
                  <a:cubicBezTo>
                    <a:pt x="1751" y="6879"/>
                    <a:pt x="1799" y="6856"/>
                    <a:pt x="1822" y="6832"/>
                  </a:cubicBezTo>
                  <a:lnTo>
                    <a:pt x="2525" y="6129"/>
                  </a:lnTo>
                  <a:cubicBezTo>
                    <a:pt x="2561" y="6106"/>
                    <a:pt x="2573" y="6058"/>
                    <a:pt x="2573" y="6010"/>
                  </a:cubicBezTo>
                  <a:cubicBezTo>
                    <a:pt x="2573" y="5963"/>
                    <a:pt x="2549" y="5927"/>
                    <a:pt x="2525" y="5891"/>
                  </a:cubicBezTo>
                  <a:lnTo>
                    <a:pt x="2430" y="5808"/>
                  </a:lnTo>
                  <a:lnTo>
                    <a:pt x="2846" y="5463"/>
                  </a:lnTo>
                  <a:lnTo>
                    <a:pt x="3977" y="6594"/>
                  </a:lnTo>
                  <a:lnTo>
                    <a:pt x="3644" y="7010"/>
                  </a:lnTo>
                  <a:lnTo>
                    <a:pt x="3549" y="6915"/>
                  </a:lnTo>
                  <a:cubicBezTo>
                    <a:pt x="3525" y="6891"/>
                    <a:pt x="3477" y="6879"/>
                    <a:pt x="3430" y="6879"/>
                  </a:cubicBezTo>
                  <a:cubicBezTo>
                    <a:pt x="3394" y="6879"/>
                    <a:pt x="3346" y="6891"/>
                    <a:pt x="3311" y="6915"/>
                  </a:cubicBezTo>
                  <a:lnTo>
                    <a:pt x="2620" y="7618"/>
                  </a:lnTo>
                  <a:cubicBezTo>
                    <a:pt x="2561" y="7677"/>
                    <a:pt x="2561" y="7784"/>
                    <a:pt x="2620" y="7844"/>
                  </a:cubicBezTo>
                  <a:lnTo>
                    <a:pt x="4180" y="9404"/>
                  </a:lnTo>
                  <a:cubicBezTo>
                    <a:pt x="4204" y="9439"/>
                    <a:pt x="4251" y="9451"/>
                    <a:pt x="4299" y="9451"/>
                  </a:cubicBezTo>
                  <a:cubicBezTo>
                    <a:pt x="4335" y="9451"/>
                    <a:pt x="4382" y="9439"/>
                    <a:pt x="4418" y="9404"/>
                  </a:cubicBezTo>
                  <a:lnTo>
                    <a:pt x="5109" y="8701"/>
                  </a:lnTo>
                  <a:cubicBezTo>
                    <a:pt x="5168" y="8642"/>
                    <a:pt x="5168" y="8546"/>
                    <a:pt x="5109" y="8487"/>
                  </a:cubicBezTo>
                  <a:lnTo>
                    <a:pt x="5025" y="8392"/>
                  </a:lnTo>
                  <a:lnTo>
                    <a:pt x="6871" y="6879"/>
                  </a:lnTo>
                  <a:cubicBezTo>
                    <a:pt x="6942" y="6820"/>
                    <a:pt x="6942" y="6713"/>
                    <a:pt x="6883" y="6653"/>
                  </a:cubicBezTo>
                  <a:cubicBezTo>
                    <a:pt x="6851" y="6616"/>
                    <a:pt x="6807" y="6598"/>
                    <a:pt x="6764" y="6598"/>
                  </a:cubicBezTo>
                  <a:cubicBezTo>
                    <a:pt x="6724" y="6598"/>
                    <a:pt x="6685" y="6613"/>
                    <a:pt x="6656" y="6641"/>
                  </a:cubicBezTo>
                  <a:lnTo>
                    <a:pt x="4799" y="8165"/>
                  </a:lnTo>
                  <a:lnTo>
                    <a:pt x="3870" y="7237"/>
                  </a:lnTo>
                  <a:lnTo>
                    <a:pt x="6990" y="3450"/>
                  </a:lnTo>
                  <a:lnTo>
                    <a:pt x="8597" y="5058"/>
                  </a:lnTo>
                  <a:lnTo>
                    <a:pt x="7168" y="6236"/>
                  </a:lnTo>
                  <a:cubicBezTo>
                    <a:pt x="7097" y="6296"/>
                    <a:pt x="7097" y="6403"/>
                    <a:pt x="7156" y="6463"/>
                  </a:cubicBezTo>
                  <a:cubicBezTo>
                    <a:pt x="7188" y="6500"/>
                    <a:pt x="7228" y="6518"/>
                    <a:pt x="7269" y="6518"/>
                  </a:cubicBezTo>
                  <a:cubicBezTo>
                    <a:pt x="7306" y="6518"/>
                    <a:pt x="7342" y="6503"/>
                    <a:pt x="7371" y="6475"/>
                  </a:cubicBezTo>
                  <a:lnTo>
                    <a:pt x="8942" y="5177"/>
                  </a:lnTo>
                  <a:cubicBezTo>
                    <a:pt x="8966" y="5153"/>
                    <a:pt x="9002" y="5105"/>
                    <a:pt x="9002" y="5058"/>
                  </a:cubicBezTo>
                  <a:cubicBezTo>
                    <a:pt x="9002" y="5046"/>
                    <a:pt x="9002" y="5010"/>
                    <a:pt x="8978" y="4998"/>
                  </a:cubicBezTo>
                  <a:lnTo>
                    <a:pt x="9431" y="4558"/>
                  </a:lnTo>
                  <a:cubicBezTo>
                    <a:pt x="9434" y="4558"/>
                    <a:pt x="9438" y="4559"/>
                    <a:pt x="9441" y="4559"/>
                  </a:cubicBezTo>
                  <a:cubicBezTo>
                    <a:pt x="9502" y="4559"/>
                    <a:pt x="9499" y="4459"/>
                    <a:pt x="9442" y="4403"/>
                  </a:cubicBezTo>
                  <a:lnTo>
                    <a:pt x="9383" y="4343"/>
                  </a:lnTo>
                  <a:cubicBezTo>
                    <a:pt x="9585" y="3939"/>
                    <a:pt x="9466" y="3427"/>
                    <a:pt x="9073" y="3034"/>
                  </a:cubicBezTo>
                  <a:cubicBezTo>
                    <a:pt x="8812" y="2773"/>
                    <a:pt x="8485" y="2635"/>
                    <a:pt x="8174" y="2635"/>
                  </a:cubicBezTo>
                  <a:cubicBezTo>
                    <a:pt x="8031" y="2635"/>
                    <a:pt x="7891" y="2664"/>
                    <a:pt x="7764" y="2724"/>
                  </a:cubicBezTo>
                  <a:lnTo>
                    <a:pt x="7704" y="2665"/>
                  </a:lnTo>
                  <a:cubicBezTo>
                    <a:pt x="7680" y="2629"/>
                    <a:pt x="7633" y="2617"/>
                    <a:pt x="7585" y="2617"/>
                  </a:cubicBezTo>
                  <a:cubicBezTo>
                    <a:pt x="7537" y="2617"/>
                    <a:pt x="7502" y="2629"/>
                    <a:pt x="7466" y="2665"/>
                  </a:cubicBezTo>
                  <a:lnTo>
                    <a:pt x="7025" y="3105"/>
                  </a:lnTo>
                  <a:cubicBezTo>
                    <a:pt x="7002" y="3105"/>
                    <a:pt x="6990" y="3093"/>
                    <a:pt x="6966" y="3093"/>
                  </a:cubicBezTo>
                  <a:cubicBezTo>
                    <a:pt x="6918" y="3093"/>
                    <a:pt x="6871" y="3129"/>
                    <a:pt x="6847" y="3153"/>
                  </a:cubicBezTo>
                  <a:lnTo>
                    <a:pt x="5013" y="5415"/>
                  </a:lnTo>
                  <a:lnTo>
                    <a:pt x="4085" y="4498"/>
                  </a:lnTo>
                  <a:lnTo>
                    <a:pt x="4501" y="4153"/>
                  </a:lnTo>
                  <a:cubicBezTo>
                    <a:pt x="4573" y="4093"/>
                    <a:pt x="4573" y="3986"/>
                    <a:pt x="4513" y="3927"/>
                  </a:cubicBezTo>
                  <a:cubicBezTo>
                    <a:pt x="4488" y="3889"/>
                    <a:pt x="4447" y="3872"/>
                    <a:pt x="4405" y="3872"/>
                  </a:cubicBezTo>
                  <a:cubicBezTo>
                    <a:pt x="4367" y="3872"/>
                    <a:pt x="4327" y="3886"/>
                    <a:pt x="4299" y="3915"/>
                  </a:cubicBezTo>
                  <a:lnTo>
                    <a:pt x="3739" y="4379"/>
                  </a:lnTo>
                  <a:lnTo>
                    <a:pt x="2215" y="5641"/>
                  </a:lnTo>
                  <a:lnTo>
                    <a:pt x="1275" y="4701"/>
                  </a:lnTo>
                  <a:lnTo>
                    <a:pt x="4406" y="926"/>
                  </a:lnTo>
                  <a:lnTo>
                    <a:pt x="6002" y="2534"/>
                  </a:lnTo>
                  <a:lnTo>
                    <a:pt x="4799" y="3522"/>
                  </a:lnTo>
                  <a:cubicBezTo>
                    <a:pt x="4728" y="3581"/>
                    <a:pt x="4728" y="3689"/>
                    <a:pt x="4787" y="3748"/>
                  </a:cubicBezTo>
                  <a:cubicBezTo>
                    <a:pt x="4818" y="3785"/>
                    <a:pt x="4862" y="3803"/>
                    <a:pt x="4906" y="3803"/>
                  </a:cubicBezTo>
                  <a:cubicBezTo>
                    <a:pt x="4946" y="3803"/>
                    <a:pt x="4985" y="3788"/>
                    <a:pt x="5013" y="3760"/>
                  </a:cubicBezTo>
                  <a:lnTo>
                    <a:pt x="6347" y="2653"/>
                  </a:lnTo>
                  <a:cubicBezTo>
                    <a:pt x="6383" y="2617"/>
                    <a:pt x="6406" y="2569"/>
                    <a:pt x="6406" y="2534"/>
                  </a:cubicBezTo>
                  <a:lnTo>
                    <a:pt x="6406" y="2474"/>
                  </a:lnTo>
                  <a:lnTo>
                    <a:pt x="6859" y="2022"/>
                  </a:lnTo>
                  <a:cubicBezTo>
                    <a:pt x="6883" y="1998"/>
                    <a:pt x="6894" y="1950"/>
                    <a:pt x="6894" y="1903"/>
                  </a:cubicBezTo>
                  <a:cubicBezTo>
                    <a:pt x="6894" y="1855"/>
                    <a:pt x="6883" y="1819"/>
                    <a:pt x="6859" y="1784"/>
                  </a:cubicBezTo>
                  <a:lnTo>
                    <a:pt x="6799" y="1724"/>
                  </a:lnTo>
                  <a:cubicBezTo>
                    <a:pt x="6990" y="1319"/>
                    <a:pt x="6871" y="807"/>
                    <a:pt x="6478" y="414"/>
                  </a:cubicBezTo>
                  <a:cubicBezTo>
                    <a:pt x="6217" y="153"/>
                    <a:pt x="5889" y="15"/>
                    <a:pt x="5578" y="15"/>
                  </a:cubicBezTo>
                  <a:cubicBezTo>
                    <a:pt x="5435" y="15"/>
                    <a:pt x="5296" y="45"/>
                    <a:pt x="5168" y="105"/>
                  </a:cubicBezTo>
                  <a:lnTo>
                    <a:pt x="5109" y="45"/>
                  </a:lnTo>
                  <a:cubicBezTo>
                    <a:pt x="5085" y="15"/>
                    <a:pt x="5046" y="1"/>
                    <a:pt x="5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45"/>
            <p:cNvSpPr/>
            <p:nvPr/>
          </p:nvSpPr>
          <p:spPr>
            <a:xfrm>
              <a:off x="4116204" y="3078638"/>
              <a:ext cx="73973" cy="84269"/>
            </a:xfrm>
            <a:custGeom>
              <a:rect b="b" l="l" r="r" t="t"/>
              <a:pathLst>
                <a:path extrusionOk="0" h="2660" w="2335">
                  <a:moveTo>
                    <a:pt x="2152" y="1"/>
                  </a:moveTo>
                  <a:cubicBezTo>
                    <a:pt x="2109" y="1"/>
                    <a:pt x="2069" y="19"/>
                    <a:pt x="2037" y="52"/>
                  </a:cubicBezTo>
                  <a:lnTo>
                    <a:pt x="60" y="2385"/>
                  </a:lnTo>
                  <a:cubicBezTo>
                    <a:pt x="1" y="2457"/>
                    <a:pt x="12" y="2552"/>
                    <a:pt x="72" y="2612"/>
                  </a:cubicBezTo>
                  <a:cubicBezTo>
                    <a:pt x="96" y="2635"/>
                    <a:pt x="143" y="2659"/>
                    <a:pt x="179" y="2659"/>
                  </a:cubicBezTo>
                  <a:cubicBezTo>
                    <a:pt x="215" y="2659"/>
                    <a:pt x="262" y="2635"/>
                    <a:pt x="298" y="2600"/>
                  </a:cubicBezTo>
                  <a:lnTo>
                    <a:pt x="2275" y="254"/>
                  </a:lnTo>
                  <a:cubicBezTo>
                    <a:pt x="2334" y="195"/>
                    <a:pt x="2322" y="99"/>
                    <a:pt x="2263" y="40"/>
                  </a:cubicBezTo>
                  <a:cubicBezTo>
                    <a:pt x="2225" y="13"/>
                    <a:pt x="2188" y="1"/>
                    <a:pt x="21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4" name="Google Shape;2294;p45"/>
          <p:cNvGrpSpPr/>
          <p:nvPr/>
        </p:nvGrpSpPr>
        <p:grpSpPr>
          <a:xfrm>
            <a:off x="3527780" y="2885263"/>
            <a:ext cx="347435" cy="345534"/>
            <a:chOff x="3527780" y="2885263"/>
            <a:chExt cx="347435" cy="345534"/>
          </a:xfrm>
        </p:grpSpPr>
        <p:sp>
          <p:nvSpPr>
            <p:cNvPr id="2295" name="Google Shape;2295;p45"/>
            <p:cNvSpPr/>
            <p:nvPr/>
          </p:nvSpPr>
          <p:spPr>
            <a:xfrm>
              <a:off x="3527780" y="2885263"/>
              <a:ext cx="347435" cy="345534"/>
            </a:xfrm>
            <a:custGeom>
              <a:rect b="b" l="l" r="r" t="t"/>
              <a:pathLst>
                <a:path extrusionOk="0" h="10907" w="10967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3599440" y="2956543"/>
              <a:ext cx="204494" cy="204843"/>
            </a:xfrm>
            <a:custGeom>
              <a:rect b="b" l="l" r="r" t="t"/>
              <a:pathLst>
                <a:path extrusionOk="0" h="6466" w="6455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3661691" y="3018763"/>
              <a:ext cx="79992" cy="80372"/>
            </a:xfrm>
            <a:custGeom>
              <a:rect b="b" l="l" r="r" t="t"/>
              <a:pathLst>
                <a:path extrusionOk="0" h="2537" w="2525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45"/>
            <p:cNvSpPr/>
            <p:nvPr/>
          </p:nvSpPr>
          <p:spPr>
            <a:xfrm>
              <a:off x="3625101" y="2982552"/>
              <a:ext cx="18501" cy="18533"/>
            </a:xfrm>
            <a:custGeom>
              <a:rect b="b" l="l" r="r" t="t"/>
              <a:pathLst>
                <a:path extrusionOk="0" h="585" w="584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45"/>
            <p:cNvSpPr/>
            <p:nvPr/>
          </p:nvSpPr>
          <p:spPr>
            <a:xfrm>
              <a:off x="3651522" y="2982552"/>
              <a:ext cx="18881" cy="18533"/>
            </a:xfrm>
            <a:custGeom>
              <a:rect b="b" l="l" r="r" t="t"/>
              <a:pathLst>
                <a:path extrusionOk="0" h="585" w="596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45"/>
            <p:cNvSpPr/>
            <p:nvPr/>
          </p:nvSpPr>
          <p:spPr>
            <a:xfrm>
              <a:off x="3679052" y="2982552"/>
              <a:ext cx="18501" cy="18533"/>
            </a:xfrm>
            <a:custGeom>
              <a:rect b="b" l="l" r="r" t="t"/>
              <a:pathLst>
                <a:path extrusionOk="0" h="585" w="584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45"/>
            <p:cNvSpPr/>
            <p:nvPr/>
          </p:nvSpPr>
          <p:spPr>
            <a:xfrm>
              <a:off x="3705822" y="2982552"/>
              <a:ext cx="18501" cy="18533"/>
            </a:xfrm>
            <a:custGeom>
              <a:rect b="b" l="l" r="r" t="t"/>
              <a:pathLst>
                <a:path extrusionOk="0" h="585" w="584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45"/>
            <p:cNvSpPr/>
            <p:nvPr/>
          </p:nvSpPr>
          <p:spPr>
            <a:xfrm>
              <a:off x="3732591" y="2982552"/>
              <a:ext cx="18533" cy="18533"/>
            </a:xfrm>
            <a:custGeom>
              <a:rect b="b" l="l" r="r" t="t"/>
              <a:pathLst>
                <a:path extrusionOk="0" h="585" w="585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45"/>
            <p:cNvSpPr/>
            <p:nvPr/>
          </p:nvSpPr>
          <p:spPr>
            <a:xfrm>
              <a:off x="3759773" y="2982552"/>
              <a:ext cx="18121" cy="18533"/>
            </a:xfrm>
            <a:custGeom>
              <a:rect b="b" l="l" r="r" t="t"/>
              <a:pathLst>
                <a:path extrusionOk="0" h="585" w="57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45"/>
            <p:cNvSpPr/>
            <p:nvPr/>
          </p:nvSpPr>
          <p:spPr>
            <a:xfrm>
              <a:off x="3625101" y="311684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45"/>
            <p:cNvSpPr/>
            <p:nvPr/>
          </p:nvSpPr>
          <p:spPr>
            <a:xfrm>
              <a:off x="3651522" y="3116844"/>
              <a:ext cx="18881" cy="18501"/>
            </a:xfrm>
            <a:custGeom>
              <a:rect b="b" l="l" r="r" t="t"/>
              <a:pathLst>
                <a:path extrusionOk="0" h="584" w="596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45"/>
            <p:cNvSpPr/>
            <p:nvPr/>
          </p:nvSpPr>
          <p:spPr>
            <a:xfrm>
              <a:off x="3679052" y="311684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45"/>
            <p:cNvSpPr/>
            <p:nvPr/>
          </p:nvSpPr>
          <p:spPr>
            <a:xfrm>
              <a:off x="3705822" y="311684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45"/>
            <p:cNvSpPr/>
            <p:nvPr/>
          </p:nvSpPr>
          <p:spPr>
            <a:xfrm>
              <a:off x="3732591" y="3116844"/>
              <a:ext cx="18533" cy="18501"/>
            </a:xfrm>
            <a:custGeom>
              <a:rect b="b" l="l" r="r" t="t"/>
              <a:pathLst>
                <a:path extrusionOk="0" h="584" w="585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45"/>
            <p:cNvSpPr/>
            <p:nvPr/>
          </p:nvSpPr>
          <p:spPr>
            <a:xfrm>
              <a:off x="3759773" y="3116844"/>
              <a:ext cx="18121" cy="18501"/>
            </a:xfrm>
            <a:custGeom>
              <a:rect b="b" l="l" r="r" t="t"/>
              <a:pathLst>
                <a:path extrusionOk="0" h="584" w="572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45"/>
            <p:cNvSpPr/>
            <p:nvPr/>
          </p:nvSpPr>
          <p:spPr>
            <a:xfrm>
              <a:off x="3625101" y="300935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45"/>
            <p:cNvSpPr/>
            <p:nvPr/>
          </p:nvSpPr>
          <p:spPr>
            <a:xfrm>
              <a:off x="3625101" y="3036503"/>
              <a:ext cx="18501" cy="18153"/>
            </a:xfrm>
            <a:custGeom>
              <a:rect b="b" l="l" r="r" t="t"/>
              <a:pathLst>
                <a:path extrusionOk="0" h="573" w="584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45"/>
            <p:cNvSpPr/>
            <p:nvPr/>
          </p:nvSpPr>
          <p:spPr>
            <a:xfrm>
              <a:off x="3625101" y="3063273"/>
              <a:ext cx="18501" cy="18533"/>
            </a:xfrm>
            <a:custGeom>
              <a:rect b="b" l="l" r="r" t="t"/>
              <a:pathLst>
                <a:path extrusionOk="0" h="585" w="584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45"/>
            <p:cNvSpPr/>
            <p:nvPr/>
          </p:nvSpPr>
          <p:spPr>
            <a:xfrm>
              <a:off x="3625101" y="3090074"/>
              <a:ext cx="18501" cy="18501"/>
            </a:xfrm>
            <a:custGeom>
              <a:rect b="b" l="l" r="r" t="t"/>
              <a:pathLst>
                <a:path extrusionOk="0" h="584" w="58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45"/>
            <p:cNvSpPr/>
            <p:nvPr/>
          </p:nvSpPr>
          <p:spPr>
            <a:xfrm>
              <a:off x="3759773" y="3009354"/>
              <a:ext cx="18121" cy="18501"/>
            </a:xfrm>
            <a:custGeom>
              <a:rect b="b" l="l" r="r" t="t"/>
              <a:pathLst>
                <a:path extrusionOk="0" h="584" w="572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45"/>
            <p:cNvSpPr/>
            <p:nvPr/>
          </p:nvSpPr>
          <p:spPr>
            <a:xfrm>
              <a:off x="3759773" y="3036503"/>
              <a:ext cx="18121" cy="18153"/>
            </a:xfrm>
            <a:custGeom>
              <a:rect b="b" l="l" r="r" t="t"/>
              <a:pathLst>
                <a:path extrusionOk="0" h="573" w="572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45"/>
            <p:cNvSpPr/>
            <p:nvPr/>
          </p:nvSpPr>
          <p:spPr>
            <a:xfrm>
              <a:off x="3759773" y="3063273"/>
              <a:ext cx="18121" cy="18533"/>
            </a:xfrm>
            <a:custGeom>
              <a:rect b="b" l="l" r="r" t="t"/>
              <a:pathLst>
                <a:path extrusionOk="0" h="585" w="57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45"/>
            <p:cNvSpPr/>
            <p:nvPr/>
          </p:nvSpPr>
          <p:spPr>
            <a:xfrm>
              <a:off x="3759773" y="3090074"/>
              <a:ext cx="18121" cy="18501"/>
            </a:xfrm>
            <a:custGeom>
              <a:rect b="b" l="l" r="r" t="t"/>
              <a:pathLst>
                <a:path extrusionOk="0" h="584" w="57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8" name="Google Shape;2318;p45"/>
          <p:cNvGrpSpPr/>
          <p:nvPr/>
        </p:nvGrpSpPr>
        <p:grpSpPr>
          <a:xfrm>
            <a:off x="2239671" y="2884503"/>
            <a:ext cx="218053" cy="348543"/>
            <a:chOff x="2239671" y="2884503"/>
            <a:chExt cx="218053" cy="348543"/>
          </a:xfrm>
        </p:grpSpPr>
        <p:sp>
          <p:nvSpPr>
            <p:cNvPr id="2319" name="Google Shape;2319;p45"/>
            <p:cNvSpPr/>
            <p:nvPr/>
          </p:nvSpPr>
          <p:spPr>
            <a:xfrm>
              <a:off x="2341903" y="2884503"/>
              <a:ext cx="115822" cy="268963"/>
            </a:xfrm>
            <a:custGeom>
              <a:rect b="b" l="l" r="r" t="t"/>
              <a:pathLst>
                <a:path extrusionOk="0" h="8490" w="3656">
                  <a:moveTo>
                    <a:pt x="3144" y="2143"/>
                  </a:moveTo>
                  <a:lnTo>
                    <a:pt x="3144" y="2655"/>
                  </a:lnTo>
                  <a:lnTo>
                    <a:pt x="489" y="2655"/>
                  </a:lnTo>
                  <a:lnTo>
                    <a:pt x="489" y="2143"/>
                  </a:lnTo>
                  <a:close/>
                  <a:moveTo>
                    <a:pt x="1679" y="4882"/>
                  </a:moveTo>
                  <a:cubicBezTo>
                    <a:pt x="1810" y="4882"/>
                    <a:pt x="1917" y="4989"/>
                    <a:pt x="1917" y="5120"/>
                  </a:cubicBezTo>
                  <a:lnTo>
                    <a:pt x="1917" y="5692"/>
                  </a:lnTo>
                  <a:lnTo>
                    <a:pt x="560" y="5692"/>
                  </a:lnTo>
                  <a:cubicBezTo>
                    <a:pt x="429" y="5692"/>
                    <a:pt x="322" y="5584"/>
                    <a:pt x="322" y="5453"/>
                  </a:cubicBezTo>
                  <a:lnTo>
                    <a:pt x="322" y="5120"/>
                  </a:lnTo>
                  <a:lnTo>
                    <a:pt x="298" y="5120"/>
                  </a:lnTo>
                  <a:cubicBezTo>
                    <a:pt x="298" y="4989"/>
                    <a:pt x="405" y="4882"/>
                    <a:pt x="536" y="4882"/>
                  </a:cubicBezTo>
                  <a:close/>
                  <a:moveTo>
                    <a:pt x="1667" y="6013"/>
                  </a:moveTo>
                  <a:lnTo>
                    <a:pt x="1667" y="6787"/>
                  </a:lnTo>
                  <a:lnTo>
                    <a:pt x="1656" y="6787"/>
                  </a:lnTo>
                  <a:cubicBezTo>
                    <a:pt x="1656" y="6942"/>
                    <a:pt x="1536" y="7037"/>
                    <a:pt x="1394" y="7037"/>
                  </a:cubicBezTo>
                  <a:cubicBezTo>
                    <a:pt x="1322" y="7037"/>
                    <a:pt x="1263" y="7013"/>
                    <a:pt x="1215" y="6965"/>
                  </a:cubicBezTo>
                  <a:cubicBezTo>
                    <a:pt x="1179" y="6918"/>
                    <a:pt x="1144" y="6846"/>
                    <a:pt x="1144" y="6787"/>
                  </a:cubicBezTo>
                  <a:lnTo>
                    <a:pt x="1144" y="6501"/>
                  </a:lnTo>
                  <a:lnTo>
                    <a:pt x="1144" y="6013"/>
                  </a:lnTo>
                  <a:close/>
                  <a:moveTo>
                    <a:pt x="3096" y="5870"/>
                  </a:moveTo>
                  <a:cubicBezTo>
                    <a:pt x="3215" y="5870"/>
                    <a:pt x="3322" y="5965"/>
                    <a:pt x="3322" y="6084"/>
                  </a:cubicBezTo>
                  <a:lnTo>
                    <a:pt x="3322" y="6823"/>
                  </a:lnTo>
                  <a:cubicBezTo>
                    <a:pt x="3322" y="6942"/>
                    <a:pt x="3215" y="7037"/>
                    <a:pt x="3096" y="7037"/>
                  </a:cubicBezTo>
                  <a:lnTo>
                    <a:pt x="3037" y="7037"/>
                  </a:lnTo>
                  <a:cubicBezTo>
                    <a:pt x="2918" y="7037"/>
                    <a:pt x="2810" y="6942"/>
                    <a:pt x="2810" y="6823"/>
                  </a:cubicBezTo>
                  <a:lnTo>
                    <a:pt x="2810" y="6084"/>
                  </a:lnTo>
                  <a:cubicBezTo>
                    <a:pt x="2810" y="5965"/>
                    <a:pt x="2918" y="5870"/>
                    <a:pt x="3037" y="5870"/>
                  </a:cubicBezTo>
                  <a:close/>
                  <a:moveTo>
                    <a:pt x="2251" y="5692"/>
                  </a:moveTo>
                  <a:cubicBezTo>
                    <a:pt x="2382" y="5692"/>
                    <a:pt x="2501" y="5787"/>
                    <a:pt x="2501" y="5942"/>
                  </a:cubicBezTo>
                  <a:lnTo>
                    <a:pt x="2501" y="6799"/>
                  </a:lnTo>
                  <a:cubicBezTo>
                    <a:pt x="2501" y="6942"/>
                    <a:pt x="2394" y="7061"/>
                    <a:pt x="2251" y="7061"/>
                  </a:cubicBezTo>
                  <a:lnTo>
                    <a:pt x="2215" y="7061"/>
                  </a:lnTo>
                  <a:cubicBezTo>
                    <a:pt x="2084" y="7037"/>
                    <a:pt x="1977" y="6942"/>
                    <a:pt x="1977" y="6787"/>
                  </a:cubicBezTo>
                  <a:lnTo>
                    <a:pt x="1977" y="6013"/>
                  </a:lnTo>
                  <a:lnTo>
                    <a:pt x="2084" y="6013"/>
                  </a:lnTo>
                  <a:cubicBezTo>
                    <a:pt x="2167" y="6013"/>
                    <a:pt x="2251" y="5942"/>
                    <a:pt x="2251" y="5846"/>
                  </a:cubicBezTo>
                  <a:lnTo>
                    <a:pt x="2251" y="5692"/>
                  </a:lnTo>
                  <a:close/>
                  <a:moveTo>
                    <a:pt x="310" y="5953"/>
                  </a:moveTo>
                  <a:cubicBezTo>
                    <a:pt x="370" y="6001"/>
                    <a:pt x="441" y="6013"/>
                    <a:pt x="536" y="6013"/>
                  </a:cubicBezTo>
                  <a:lnTo>
                    <a:pt x="822" y="6013"/>
                  </a:lnTo>
                  <a:lnTo>
                    <a:pt x="822" y="6489"/>
                  </a:lnTo>
                  <a:lnTo>
                    <a:pt x="822" y="6775"/>
                  </a:lnTo>
                  <a:lnTo>
                    <a:pt x="822" y="7894"/>
                  </a:lnTo>
                  <a:cubicBezTo>
                    <a:pt x="822" y="7966"/>
                    <a:pt x="786" y="8025"/>
                    <a:pt x="739" y="8073"/>
                  </a:cubicBezTo>
                  <a:cubicBezTo>
                    <a:pt x="691" y="8108"/>
                    <a:pt x="620" y="8144"/>
                    <a:pt x="560" y="8144"/>
                  </a:cubicBezTo>
                  <a:cubicBezTo>
                    <a:pt x="417" y="8144"/>
                    <a:pt x="310" y="8025"/>
                    <a:pt x="310" y="7894"/>
                  </a:cubicBezTo>
                  <a:lnTo>
                    <a:pt x="310" y="5953"/>
                  </a:lnTo>
                  <a:close/>
                  <a:moveTo>
                    <a:pt x="346" y="0"/>
                  </a:moveTo>
                  <a:cubicBezTo>
                    <a:pt x="251" y="0"/>
                    <a:pt x="179" y="72"/>
                    <a:pt x="179" y="167"/>
                  </a:cubicBezTo>
                  <a:lnTo>
                    <a:pt x="179" y="762"/>
                  </a:lnTo>
                  <a:cubicBezTo>
                    <a:pt x="179" y="846"/>
                    <a:pt x="251" y="929"/>
                    <a:pt x="346" y="929"/>
                  </a:cubicBezTo>
                  <a:cubicBezTo>
                    <a:pt x="429" y="929"/>
                    <a:pt x="501" y="846"/>
                    <a:pt x="501" y="762"/>
                  </a:cubicBezTo>
                  <a:lnTo>
                    <a:pt x="501" y="334"/>
                  </a:lnTo>
                  <a:lnTo>
                    <a:pt x="3156" y="334"/>
                  </a:lnTo>
                  <a:lnTo>
                    <a:pt x="3156" y="1834"/>
                  </a:lnTo>
                  <a:lnTo>
                    <a:pt x="501" y="1834"/>
                  </a:lnTo>
                  <a:lnTo>
                    <a:pt x="501" y="1405"/>
                  </a:lnTo>
                  <a:cubicBezTo>
                    <a:pt x="501" y="1310"/>
                    <a:pt x="429" y="1239"/>
                    <a:pt x="346" y="1239"/>
                  </a:cubicBezTo>
                  <a:cubicBezTo>
                    <a:pt x="251" y="1239"/>
                    <a:pt x="179" y="1310"/>
                    <a:pt x="179" y="1405"/>
                  </a:cubicBezTo>
                  <a:lnTo>
                    <a:pt x="179" y="2155"/>
                  </a:lnTo>
                  <a:lnTo>
                    <a:pt x="179" y="2834"/>
                  </a:lnTo>
                  <a:cubicBezTo>
                    <a:pt x="179" y="2917"/>
                    <a:pt x="251" y="2989"/>
                    <a:pt x="346" y="2989"/>
                  </a:cubicBezTo>
                  <a:lnTo>
                    <a:pt x="548" y="2989"/>
                  </a:lnTo>
                  <a:lnTo>
                    <a:pt x="548" y="3489"/>
                  </a:lnTo>
                  <a:cubicBezTo>
                    <a:pt x="239" y="3560"/>
                    <a:pt x="1" y="3810"/>
                    <a:pt x="1" y="4120"/>
                  </a:cubicBezTo>
                  <a:lnTo>
                    <a:pt x="1" y="7906"/>
                  </a:lnTo>
                  <a:cubicBezTo>
                    <a:pt x="1" y="8228"/>
                    <a:pt x="262" y="8489"/>
                    <a:pt x="584" y="8489"/>
                  </a:cubicBezTo>
                  <a:cubicBezTo>
                    <a:pt x="727" y="8489"/>
                    <a:pt x="882" y="8430"/>
                    <a:pt x="1001" y="8323"/>
                  </a:cubicBezTo>
                  <a:cubicBezTo>
                    <a:pt x="1096" y="8216"/>
                    <a:pt x="1155" y="8073"/>
                    <a:pt x="1155" y="7906"/>
                  </a:cubicBezTo>
                  <a:lnTo>
                    <a:pt x="1155" y="7311"/>
                  </a:lnTo>
                  <a:cubicBezTo>
                    <a:pt x="1239" y="7358"/>
                    <a:pt x="1322" y="7370"/>
                    <a:pt x="1417" y="7370"/>
                  </a:cubicBezTo>
                  <a:cubicBezTo>
                    <a:pt x="1572" y="7370"/>
                    <a:pt x="1727" y="7299"/>
                    <a:pt x="1834" y="7192"/>
                  </a:cubicBezTo>
                  <a:cubicBezTo>
                    <a:pt x="1929" y="7299"/>
                    <a:pt x="2084" y="7370"/>
                    <a:pt x="2251" y="7370"/>
                  </a:cubicBezTo>
                  <a:lnTo>
                    <a:pt x="2263" y="7370"/>
                  </a:lnTo>
                  <a:cubicBezTo>
                    <a:pt x="2429" y="7370"/>
                    <a:pt x="2560" y="7311"/>
                    <a:pt x="2668" y="7204"/>
                  </a:cubicBezTo>
                  <a:cubicBezTo>
                    <a:pt x="2763" y="7311"/>
                    <a:pt x="2906" y="7370"/>
                    <a:pt x="3049" y="7370"/>
                  </a:cubicBezTo>
                  <a:lnTo>
                    <a:pt x="3108" y="7370"/>
                  </a:lnTo>
                  <a:cubicBezTo>
                    <a:pt x="3406" y="7370"/>
                    <a:pt x="3656" y="7120"/>
                    <a:pt x="3656" y="6823"/>
                  </a:cubicBezTo>
                  <a:lnTo>
                    <a:pt x="3656" y="6489"/>
                  </a:lnTo>
                  <a:lnTo>
                    <a:pt x="3656" y="5132"/>
                  </a:lnTo>
                  <a:cubicBezTo>
                    <a:pt x="3656" y="5049"/>
                    <a:pt x="3584" y="4965"/>
                    <a:pt x="3501" y="4965"/>
                  </a:cubicBezTo>
                  <a:cubicBezTo>
                    <a:pt x="3406" y="4965"/>
                    <a:pt x="3334" y="5049"/>
                    <a:pt x="3334" y="5132"/>
                  </a:cubicBezTo>
                  <a:lnTo>
                    <a:pt x="3334" y="5584"/>
                  </a:lnTo>
                  <a:cubicBezTo>
                    <a:pt x="3263" y="5549"/>
                    <a:pt x="3180" y="5537"/>
                    <a:pt x="3108" y="5537"/>
                  </a:cubicBezTo>
                  <a:lnTo>
                    <a:pt x="3049" y="5537"/>
                  </a:lnTo>
                  <a:cubicBezTo>
                    <a:pt x="2929" y="5537"/>
                    <a:pt x="2822" y="5572"/>
                    <a:pt x="2739" y="5632"/>
                  </a:cubicBezTo>
                  <a:cubicBezTo>
                    <a:pt x="2632" y="5465"/>
                    <a:pt x="2453" y="5358"/>
                    <a:pt x="2251" y="5358"/>
                  </a:cubicBezTo>
                  <a:lnTo>
                    <a:pt x="2251" y="5120"/>
                  </a:lnTo>
                  <a:cubicBezTo>
                    <a:pt x="2251" y="4810"/>
                    <a:pt x="1989" y="4560"/>
                    <a:pt x="1679" y="4560"/>
                  </a:cubicBezTo>
                  <a:lnTo>
                    <a:pt x="536" y="4560"/>
                  </a:lnTo>
                  <a:cubicBezTo>
                    <a:pt x="441" y="4560"/>
                    <a:pt x="370" y="4572"/>
                    <a:pt x="298" y="4620"/>
                  </a:cubicBezTo>
                  <a:lnTo>
                    <a:pt x="298" y="4120"/>
                  </a:lnTo>
                  <a:cubicBezTo>
                    <a:pt x="298" y="3941"/>
                    <a:pt x="477" y="3787"/>
                    <a:pt x="679" y="3787"/>
                  </a:cubicBezTo>
                  <a:cubicBezTo>
                    <a:pt x="774" y="3787"/>
                    <a:pt x="846" y="3703"/>
                    <a:pt x="846" y="3620"/>
                  </a:cubicBezTo>
                  <a:lnTo>
                    <a:pt x="846" y="2977"/>
                  </a:lnTo>
                  <a:lnTo>
                    <a:pt x="2787" y="2977"/>
                  </a:lnTo>
                  <a:lnTo>
                    <a:pt x="2787" y="3620"/>
                  </a:lnTo>
                  <a:cubicBezTo>
                    <a:pt x="2787" y="3703"/>
                    <a:pt x="2858" y="3787"/>
                    <a:pt x="2941" y="3787"/>
                  </a:cubicBezTo>
                  <a:cubicBezTo>
                    <a:pt x="3168" y="3787"/>
                    <a:pt x="3334" y="3929"/>
                    <a:pt x="3334" y="4120"/>
                  </a:cubicBezTo>
                  <a:lnTo>
                    <a:pt x="3334" y="4513"/>
                  </a:lnTo>
                  <a:cubicBezTo>
                    <a:pt x="3334" y="4596"/>
                    <a:pt x="3406" y="4679"/>
                    <a:pt x="3501" y="4679"/>
                  </a:cubicBezTo>
                  <a:cubicBezTo>
                    <a:pt x="3584" y="4679"/>
                    <a:pt x="3656" y="4596"/>
                    <a:pt x="3656" y="4513"/>
                  </a:cubicBezTo>
                  <a:lnTo>
                    <a:pt x="3656" y="4120"/>
                  </a:lnTo>
                  <a:cubicBezTo>
                    <a:pt x="3656" y="3810"/>
                    <a:pt x="3418" y="3548"/>
                    <a:pt x="3108" y="3489"/>
                  </a:cubicBezTo>
                  <a:lnTo>
                    <a:pt x="3108" y="2989"/>
                  </a:lnTo>
                  <a:lnTo>
                    <a:pt x="3322" y="2989"/>
                  </a:lnTo>
                  <a:cubicBezTo>
                    <a:pt x="3406" y="2989"/>
                    <a:pt x="3477" y="2917"/>
                    <a:pt x="3477" y="2834"/>
                  </a:cubicBezTo>
                  <a:lnTo>
                    <a:pt x="3477" y="2143"/>
                  </a:lnTo>
                  <a:lnTo>
                    <a:pt x="3477" y="2001"/>
                  </a:lnTo>
                  <a:lnTo>
                    <a:pt x="3477" y="167"/>
                  </a:lnTo>
                  <a:cubicBezTo>
                    <a:pt x="3477" y="72"/>
                    <a:pt x="3406" y="0"/>
                    <a:pt x="3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45"/>
            <p:cNvSpPr/>
            <p:nvPr/>
          </p:nvSpPr>
          <p:spPr>
            <a:xfrm>
              <a:off x="2275881" y="3157965"/>
              <a:ext cx="168284" cy="75082"/>
            </a:xfrm>
            <a:custGeom>
              <a:rect b="b" l="l" r="r" t="t"/>
              <a:pathLst>
                <a:path extrusionOk="0" h="2370" w="5312">
                  <a:moveTo>
                    <a:pt x="2668" y="322"/>
                  </a:moveTo>
                  <a:cubicBezTo>
                    <a:pt x="3085" y="322"/>
                    <a:pt x="3466" y="369"/>
                    <a:pt x="3775" y="429"/>
                  </a:cubicBezTo>
                  <a:cubicBezTo>
                    <a:pt x="4073" y="489"/>
                    <a:pt x="4192" y="560"/>
                    <a:pt x="4240" y="608"/>
                  </a:cubicBezTo>
                  <a:cubicBezTo>
                    <a:pt x="4192" y="655"/>
                    <a:pt x="4061" y="727"/>
                    <a:pt x="3775" y="786"/>
                  </a:cubicBezTo>
                  <a:cubicBezTo>
                    <a:pt x="3466" y="870"/>
                    <a:pt x="3085" y="893"/>
                    <a:pt x="2668" y="893"/>
                  </a:cubicBezTo>
                  <a:cubicBezTo>
                    <a:pt x="2251" y="893"/>
                    <a:pt x="1858" y="846"/>
                    <a:pt x="1549" y="786"/>
                  </a:cubicBezTo>
                  <a:cubicBezTo>
                    <a:pt x="1251" y="727"/>
                    <a:pt x="1132" y="655"/>
                    <a:pt x="1084" y="608"/>
                  </a:cubicBezTo>
                  <a:cubicBezTo>
                    <a:pt x="1132" y="584"/>
                    <a:pt x="1251" y="500"/>
                    <a:pt x="1549" y="429"/>
                  </a:cubicBezTo>
                  <a:cubicBezTo>
                    <a:pt x="1858" y="358"/>
                    <a:pt x="2251" y="322"/>
                    <a:pt x="2668" y="322"/>
                  </a:cubicBezTo>
                  <a:close/>
                  <a:moveTo>
                    <a:pt x="2668" y="0"/>
                  </a:moveTo>
                  <a:cubicBezTo>
                    <a:pt x="2466" y="0"/>
                    <a:pt x="846" y="12"/>
                    <a:pt x="763" y="572"/>
                  </a:cubicBezTo>
                  <a:lnTo>
                    <a:pt x="25" y="2143"/>
                  </a:lnTo>
                  <a:cubicBezTo>
                    <a:pt x="1" y="2191"/>
                    <a:pt x="13" y="2251"/>
                    <a:pt x="49" y="2298"/>
                  </a:cubicBezTo>
                  <a:cubicBezTo>
                    <a:pt x="72" y="2334"/>
                    <a:pt x="120" y="2370"/>
                    <a:pt x="180" y="2370"/>
                  </a:cubicBezTo>
                  <a:lnTo>
                    <a:pt x="2644" y="2370"/>
                  </a:lnTo>
                  <a:cubicBezTo>
                    <a:pt x="2739" y="2370"/>
                    <a:pt x="2811" y="2298"/>
                    <a:pt x="2811" y="2203"/>
                  </a:cubicBezTo>
                  <a:cubicBezTo>
                    <a:pt x="2811" y="2120"/>
                    <a:pt x="2739" y="2036"/>
                    <a:pt x="2644" y="2036"/>
                  </a:cubicBezTo>
                  <a:lnTo>
                    <a:pt x="430" y="2036"/>
                  </a:lnTo>
                  <a:lnTo>
                    <a:pt x="965" y="905"/>
                  </a:lnTo>
                  <a:cubicBezTo>
                    <a:pt x="1430" y="1203"/>
                    <a:pt x="2513" y="1227"/>
                    <a:pt x="2680" y="1227"/>
                  </a:cubicBezTo>
                  <a:cubicBezTo>
                    <a:pt x="2847" y="1227"/>
                    <a:pt x="3930" y="1203"/>
                    <a:pt x="4394" y="905"/>
                  </a:cubicBezTo>
                  <a:lnTo>
                    <a:pt x="4930" y="2036"/>
                  </a:lnTo>
                  <a:lnTo>
                    <a:pt x="3287" y="2036"/>
                  </a:lnTo>
                  <a:cubicBezTo>
                    <a:pt x="3204" y="2036"/>
                    <a:pt x="3120" y="2120"/>
                    <a:pt x="3120" y="2203"/>
                  </a:cubicBezTo>
                  <a:cubicBezTo>
                    <a:pt x="3120" y="2298"/>
                    <a:pt x="3204" y="2370"/>
                    <a:pt x="3287" y="2370"/>
                  </a:cubicBezTo>
                  <a:lnTo>
                    <a:pt x="5180" y="2370"/>
                  </a:lnTo>
                  <a:cubicBezTo>
                    <a:pt x="5240" y="2370"/>
                    <a:pt x="5287" y="2334"/>
                    <a:pt x="5311" y="2298"/>
                  </a:cubicBezTo>
                  <a:cubicBezTo>
                    <a:pt x="5311" y="2263"/>
                    <a:pt x="5311" y="2203"/>
                    <a:pt x="5299" y="2143"/>
                  </a:cubicBezTo>
                  <a:lnTo>
                    <a:pt x="4573" y="572"/>
                  </a:lnTo>
                  <a:cubicBezTo>
                    <a:pt x="4490" y="12"/>
                    <a:pt x="2858" y="0"/>
                    <a:pt x="2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45"/>
            <p:cNvSpPr/>
            <p:nvPr/>
          </p:nvSpPr>
          <p:spPr>
            <a:xfrm>
              <a:off x="2320012" y="3098755"/>
              <a:ext cx="10613" cy="54711"/>
            </a:xfrm>
            <a:custGeom>
              <a:rect b="b" l="l" r="r" t="t"/>
              <a:pathLst>
                <a:path extrusionOk="0" h="1727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560"/>
                  </a:lnTo>
                  <a:cubicBezTo>
                    <a:pt x="1" y="1643"/>
                    <a:pt x="84" y="1726"/>
                    <a:pt x="168" y="1726"/>
                  </a:cubicBezTo>
                  <a:cubicBezTo>
                    <a:pt x="263" y="1726"/>
                    <a:pt x="334" y="1643"/>
                    <a:pt x="334" y="1560"/>
                  </a:cubicBezTo>
                  <a:lnTo>
                    <a:pt x="334" y="155"/>
                  </a:lnTo>
                  <a:cubicBezTo>
                    <a:pt x="322" y="72"/>
                    <a:pt x="239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45"/>
            <p:cNvSpPr/>
            <p:nvPr/>
          </p:nvSpPr>
          <p:spPr>
            <a:xfrm>
              <a:off x="2267961" y="3116939"/>
              <a:ext cx="42293" cy="41437"/>
            </a:xfrm>
            <a:custGeom>
              <a:rect b="b" l="l" r="r" t="t"/>
              <a:pathLst>
                <a:path extrusionOk="0" h="1308" w="1335">
                  <a:moveTo>
                    <a:pt x="168" y="1"/>
                  </a:moveTo>
                  <a:cubicBezTo>
                    <a:pt x="129" y="1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lnTo>
                    <a:pt x="1049" y="1272"/>
                  </a:lnTo>
                  <a:cubicBezTo>
                    <a:pt x="1084" y="1295"/>
                    <a:pt x="1132" y="1307"/>
                    <a:pt x="1168" y="1307"/>
                  </a:cubicBezTo>
                  <a:cubicBezTo>
                    <a:pt x="1215" y="1307"/>
                    <a:pt x="1263" y="1295"/>
                    <a:pt x="1287" y="1272"/>
                  </a:cubicBezTo>
                  <a:cubicBezTo>
                    <a:pt x="1334" y="1212"/>
                    <a:pt x="1334" y="1105"/>
                    <a:pt x="1275" y="1045"/>
                  </a:cubicBezTo>
                  <a:lnTo>
                    <a:pt x="275" y="45"/>
                  </a:lnTo>
                  <a:cubicBezTo>
                    <a:pt x="245" y="15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45"/>
            <p:cNvSpPr/>
            <p:nvPr/>
          </p:nvSpPr>
          <p:spPr>
            <a:xfrm>
              <a:off x="2239671" y="3166645"/>
              <a:ext cx="54743" cy="10201"/>
            </a:xfrm>
            <a:custGeom>
              <a:rect b="b" l="l" r="r" t="t"/>
              <a:pathLst>
                <a:path extrusionOk="0" h="322" w="1728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1561" y="322"/>
                  </a:lnTo>
                  <a:cubicBezTo>
                    <a:pt x="1644" y="322"/>
                    <a:pt x="1727" y="250"/>
                    <a:pt x="1727" y="155"/>
                  </a:cubicBezTo>
                  <a:cubicBezTo>
                    <a:pt x="1727" y="72"/>
                    <a:pt x="1644" y="0"/>
                    <a:pt x="1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4" name="Google Shape;2324;p45"/>
          <p:cNvGrpSpPr/>
          <p:nvPr/>
        </p:nvGrpSpPr>
        <p:grpSpPr>
          <a:xfrm>
            <a:off x="2691555" y="2884503"/>
            <a:ext cx="215044" cy="348924"/>
            <a:chOff x="2691555" y="2884503"/>
            <a:chExt cx="215044" cy="348924"/>
          </a:xfrm>
        </p:grpSpPr>
        <p:sp>
          <p:nvSpPr>
            <p:cNvPr id="2325" name="Google Shape;2325;p45"/>
            <p:cNvSpPr/>
            <p:nvPr/>
          </p:nvSpPr>
          <p:spPr>
            <a:xfrm>
              <a:off x="2691555" y="2884503"/>
              <a:ext cx="215044" cy="348924"/>
            </a:xfrm>
            <a:custGeom>
              <a:rect b="b" l="l" r="r" t="t"/>
              <a:pathLst>
                <a:path extrusionOk="0" h="11014" w="6788">
                  <a:moveTo>
                    <a:pt x="632" y="4941"/>
                  </a:moveTo>
                  <a:lnTo>
                    <a:pt x="632" y="5394"/>
                  </a:lnTo>
                  <a:lnTo>
                    <a:pt x="441" y="5394"/>
                  </a:lnTo>
                  <a:lnTo>
                    <a:pt x="632" y="4941"/>
                  </a:lnTo>
                  <a:close/>
                  <a:moveTo>
                    <a:pt x="3703" y="0"/>
                  </a:moveTo>
                  <a:cubicBezTo>
                    <a:pt x="2013" y="0"/>
                    <a:pt x="632" y="1346"/>
                    <a:pt x="632" y="2989"/>
                  </a:cubicBezTo>
                  <a:lnTo>
                    <a:pt x="632" y="4179"/>
                  </a:lnTo>
                  <a:lnTo>
                    <a:pt x="36" y="5489"/>
                  </a:lnTo>
                  <a:cubicBezTo>
                    <a:pt x="1" y="5537"/>
                    <a:pt x="13" y="5596"/>
                    <a:pt x="48" y="5644"/>
                  </a:cubicBezTo>
                  <a:cubicBezTo>
                    <a:pt x="72" y="5692"/>
                    <a:pt x="120" y="5715"/>
                    <a:pt x="179" y="5715"/>
                  </a:cubicBezTo>
                  <a:lnTo>
                    <a:pt x="632" y="5715"/>
                  </a:lnTo>
                  <a:lnTo>
                    <a:pt x="632" y="6965"/>
                  </a:lnTo>
                  <a:cubicBezTo>
                    <a:pt x="632" y="7335"/>
                    <a:pt x="941" y="7656"/>
                    <a:pt x="1310" y="7656"/>
                  </a:cubicBezTo>
                  <a:lnTo>
                    <a:pt x="2156" y="7656"/>
                  </a:lnTo>
                  <a:lnTo>
                    <a:pt x="2156" y="8704"/>
                  </a:lnTo>
                  <a:lnTo>
                    <a:pt x="751" y="10775"/>
                  </a:lnTo>
                  <a:cubicBezTo>
                    <a:pt x="703" y="10835"/>
                    <a:pt x="703" y="10906"/>
                    <a:pt x="751" y="10954"/>
                  </a:cubicBezTo>
                  <a:cubicBezTo>
                    <a:pt x="775" y="11002"/>
                    <a:pt x="822" y="11014"/>
                    <a:pt x="882" y="11014"/>
                  </a:cubicBezTo>
                  <a:lnTo>
                    <a:pt x="929" y="11014"/>
                  </a:lnTo>
                  <a:lnTo>
                    <a:pt x="2394" y="10585"/>
                  </a:lnTo>
                  <a:cubicBezTo>
                    <a:pt x="2489" y="10549"/>
                    <a:pt x="2537" y="10466"/>
                    <a:pt x="2501" y="10394"/>
                  </a:cubicBezTo>
                  <a:cubicBezTo>
                    <a:pt x="2482" y="10328"/>
                    <a:pt x="2418" y="10277"/>
                    <a:pt x="2356" y="10277"/>
                  </a:cubicBezTo>
                  <a:cubicBezTo>
                    <a:pt x="2340" y="10277"/>
                    <a:pt x="2325" y="10280"/>
                    <a:pt x="2310" y="10287"/>
                  </a:cubicBezTo>
                  <a:lnTo>
                    <a:pt x="1263" y="10597"/>
                  </a:lnTo>
                  <a:lnTo>
                    <a:pt x="2441" y="8859"/>
                  </a:lnTo>
                  <a:cubicBezTo>
                    <a:pt x="2453" y="8823"/>
                    <a:pt x="2477" y="8799"/>
                    <a:pt x="2477" y="8763"/>
                  </a:cubicBezTo>
                  <a:lnTo>
                    <a:pt x="2477" y="7608"/>
                  </a:lnTo>
                  <a:lnTo>
                    <a:pt x="3453" y="7073"/>
                  </a:lnTo>
                  <a:cubicBezTo>
                    <a:pt x="3537" y="7025"/>
                    <a:pt x="3561" y="6942"/>
                    <a:pt x="3513" y="6846"/>
                  </a:cubicBezTo>
                  <a:cubicBezTo>
                    <a:pt x="3488" y="6797"/>
                    <a:pt x="3436" y="6765"/>
                    <a:pt x="3378" y="6765"/>
                  </a:cubicBezTo>
                  <a:cubicBezTo>
                    <a:pt x="3352" y="6765"/>
                    <a:pt x="3325" y="6772"/>
                    <a:pt x="3299" y="6787"/>
                  </a:cubicBezTo>
                  <a:lnTo>
                    <a:pt x="2263" y="7358"/>
                  </a:lnTo>
                  <a:lnTo>
                    <a:pt x="1298" y="7358"/>
                  </a:lnTo>
                  <a:cubicBezTo>
                    <a:pt x="1108" y="7358"/>
                    <a:pt x="941" y="7192"/>
                    <a:pt x="941" y="7001"/>
                  </a:cubicBezTo>
                  <a:lnTo>
                    <a:pt x="941" y="6549"/>
                  </a:lnTo>
                  <a:lnTo>
                    <a:pt x="1775" y="6549"/>
                  </a:lnTo>
                  <a:cubicBezTo>
                    <a:pt x="1870" y="6549"/>
                    <a:pt x="1941" y="6477"/>
                    <a:pt x="1941" y="6382"/>
                  </a:cubicBezTo>
                  <a:cubicBezTo>
                    <a:pt x="1941" y="6299"/>
                    <a:pt x="1870" y="6227"/>
                    <a:pt x="1775" y="6227"/>
                  </a:cubicBezTo>
                  <a:lnTo>
                    <a:pt x="941" y="6227"/>
                  </a:lnTo>
                  <a:lnTo>
                    <a:pt x="941" y="3025"/>
                  </a:lnTo>
                  <a:cubicBezTo>
                    <a:pt x="941" y="1548"/>
                    <a:pt x="2179" y="358"/>
                    <a:pt x="3715" y="358"/>
                  </a:cubicBezTo>
                  <a:cubicBezTo>
                    <a:pt x="5239" y="358"/>
                    <a:pt x="6478" y="1548"/>
                    <a:pt x="6478" y="3025"/>
                  </a:cubicBezTo>
                  <a:cubicBezTo>
                    <a:pt x="6478" y="4263"/>
                    <a:pt x="5811" y="5406"/>
                    <a:pt x="4727" y="6013"/>
                  </a:cubicBezTo>
                  <a:lnTo>
                    <a:pt x="3954" y="6442"/>
                  </a:lnTo>
                  <a:cubicBezTo>
                    <a:pt x="3870" y="6489"/>
                    <a:pt x="3846" y="6584"/>
                    <a:pt x="3894" y="6668"/>
                  </a:cubicBezTo>
                  <a:cubicBezTo>
                    <a:pt x="3918" y="6717"/>
                    <a:pt x="3971" y="6749"/>
                    <a:pt x="4029" y="6749"/>
                  </a:cubicBezTo>
                  <a:cubicBezTo>
                    <a:pt x="4055" y="6749"/>
                    <a:pt x="4082" y="6742"/>
                    <a:pt x="4108" y="6727"/>
                  </a:cubicBezTo>
                  <a:lnTo>
                    <a:pt x="4882" y="6299"/>
                  </a:lnTo>
                  <a:cubicBezTo>
                    <a:pt x="4918" y="6287"/>
                    <a:pt x="4930" y="6263"/>
                    <a:pt x="4966" y="6251"/>
                  </a:cubicBezTo>
                  <a:lnTo>
                    <a:pt x="4966" y="8525"/>
                  </a:lnTo>
                  <a:cubicBezTo>
                    <a:pt x="4966" y="8573"/>
                    <a:pt x="4977" y="8609"/>
                    <a:pt x="5001" y="8632"/>
                  </a:cubicBezTo>
                  <a:lnTo>
                    <a:pt x="5620" y="9323"/>
                  </a:lnTo>
                  <a:lnTo>
                    <a:pt x="2965" y="10109"/>
                  </a:lnTo>
                  <a:cubicBezTo>
                    <a:pt x="2882" y="10133"/>
                    <a:pt x="2834" y="10228"/>
                    <a:pt x="2858" y="10299"/>
                  </a:cubicBezTo>
                  <a:cubicBezTo>
                    <a:pt x="2882" y="10371"/>
                    <a:pt x="2953" y="10418"/>
                    <a:pt x="3013" y="10418"/>
                  </a:cubicBezTo>
                  <a:lnTo>
                    <a:pt x="3061" y="10418"/>
                  </a:lnTo>
                  <a:lnTo>
                    <a:pt x="5942" y="9573"/>
                  </a:lnTo>
                  <a:cubicBezTo>
                    <a:pt x="6001" y="9549"/>
                    <a:pt x="6037" y="9513"/>
                    <a:pt x="6049" y="9466"/>
                  </a:cubicBezTo>
                  <a:cubicBezTo>
                    <a:pt x="6061" y="9406"/>
                    <a:pt x="6049" y="9359"/>
                    <a:pt x="6013" y="9311"/>
                  </a:cubicBezTo>
                  <a:lnTo>
                    <a:pt x="5263" y="8442"/>
                  </a:lnTo>
                  <a:lnTo>
                    <a:pt x="5263" y="6013"/>
                  </a:lnTo>
                  <a:cubicBezTo>
                    <a:pt x="6216" y="5311"/>
                    <a:pt x="6787" y="4203"/>
                    <a:pt x="6787" y="2989"/>
                  </a:cubicBezTo>
                  <a:cubicBezTo>
                    <a:pt x="6787" y="1346"/>
                    <a:pt x="5406" y="0"/>
                    <a:pt x="3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45"/>
            <p:cNvSpPr/>
            <p:nvPr/>
          </p:nvSpPr>
          <p:spPr>
            <a:xfrm>
              <a:off x="2754535" y="2907503"/>
              <a:ext cx="126783" cy="127164"/>
            </a:xfrm>
            <a:custGeom>
              <a:rect b="b" l="l" r="r" t="t"/>
              <a:pathLst>
                <a:path extrusionOk="0" h="4014" w="4002">
                  <a:moveTo>
                    <a:pt x="1989" y="1"/>
                  </a:moveTo>
                  <a:cubicBezTo>
                    <a:pt x="953" y="1"/>
                    <a:pt x="72" y="822"/>
                    <a:pt x="1" y="1870"/>
                  </a:cubicBezTo>
                  <a:cubicBezTo>
                    <a:pt x="1" y="1953"/>
                    <a:pt x="61" y="2025"/>
                    <a:pt x="144" y="2048"/>
                  </a:cubicBezTo>
                  <a:cubicBezTo>
                    <a:pt x="239" y="2048"/>
                    <a:pt x="311" y="1989"/>
                    <a:pt x="322" y="1894"/>
                  </a:cubicBezTo>
                  <a:cubicBezTo>
                    <a:pt x="382" y="1013"/>
                    <a:pt x="1108" y="346"/>
                    <a:pt x="1989" y="346"/>
                  </a:cubicBezTo>
                  <a:cubicBezTo>
                    <a:pt x="2918" y="346"/>
                    <a:pt x="3656" y="1096"/>
                    <a:pt x="3656" y="2013"/>
                  </a:cubicBezTo>
                  <a:cubicBezTo>
                    <a:pt x="3656" y="2941"/>
                    <a:pt x="2918" y="3680"/>
                    <a:pt x="1989" y="3680"/>
                  </a:cubicBezTo>
                  <a:cubicBezTo>
                    <a:pt x="1251" y="3680"/>
                    <a:pt x="596" y="3191"/>
                    <a:pt x="382" y="2477"/>
                  </a:cubicBezTo>
                  <a:cubicBezTo>
                    <a:pt x="363" y="2401"/>
                    <a:pt x="298" y="2363"/>
                    <a:pt x="236" y="2363"/>
                  </a:cubicBezTo>
                  <a:cubicBezTo>
                    <a:pt x="221" y="2363"/>
                    <a:pt x="206" y="2365"/>
                    <a:pt x="191" y="2370"/>
                  </a:cubicBezTo>
                  <a:cubicBezTo>
                    <a:pt x="96" y="2406"/>
                    <a:pt x="61" y="2489"/>
                    <a:pt x="84" y="2560"/>
                  </a:cubicBezTo>
                  <a:cubicBezTo>
                    <a:pt x="322" y="3418"/>
                    <a:pt x="1108" y="4013"/>
                    <a:pt x="2001" y="4013"/>
                  </a:cubicBezTo>
                  <a:cubicBezTo>
                    <a:pt x="3109" y="4013"/>
                    <a:pt x="4001" y="3120"/>
                    <a:pt x="4001" y="2013"/>
                  </a:cubicBezTo>
                  <a:cubicBezTo>
                    <a:pt x="3990" y="917"/>
                    <a:pt x="3097" y="1"/>
                    <a:pt x="1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45"/>
            <p:cNvSpPr/>
            <p:nvPr/>
          </p:nvSpPr>
          <p:spPr>
            <a:xfrm>
              <a:off x="2781336" y="2931263"/>
              <a:ext cx="74321" cy="74353"/>
            </a:xfrm>
            <a:custGeom>
              <a:rect b="b" l="l" r="r" t="t"/>
              <a:pathLst>
                <a:path extrusionOk="0" h="2347" w="2346">
                  <a:moveTo>
                    <a:pt x="1465" y="310"/>
                  </a:moveTo>
                  <a:cubicBezTo>
                    <a:pt x="1620" y="310"/>
                    <a:pt x="1751" y="370"/>
                    <a:pt x="1858" y="477"/>
                  </a:cubicBezTo>
                  <a:cubicBezTo>
                    <a:pt x="1965" y="584"/>
                    <a:pt x="2024" y="715"/>
                    <a:pt x="2024" y="858"/>
                  </a:cubicBezTo>
                  <a:cubicBezTo>
                    <a:pt x="2024" y="1013"/>
                    <a:pt x="1965" y="1144"/>
                    <a:pt x="1858" y="1251"/>
                  </a:cubicBezTo>
                  <a:cubicBezTo>
                    <a:pt x="1751" y="1358"/>
                    <a:pt x="1620" y="1418"/>
                    <a:pt x="1465" y="1418"/>
                  </a:cubicBezTo>
                  <a:cubicBezTo>
                    <a:pt x="1322" y="1418"/>
                    <a:pt x="1191" y="1358"/>
                    <a:pt x="1084" y="1251"/>
                  </a:cubicBezTo>
                  <a:cubicBezTo>
                    <a:pt x="869" y="1037"/>
                    <a:pt x="869" y="679"/>
                    <a:pt x="1084" y="477"/>
                  </a:cubicBezTo>
                  <a:cubicBezTo>
                    <a:pt x="1191" y="370"/>
                    <a:pt x="1322" y="310"/>
                    <a:pt x="1465" y="310"/>
                  </a:cubicBezTo>
                  <a:close/>
                  <a:moveTo>
                    <a:pt x="1489" y="1"/>
                  </a:moveTo>
                  <a:cubicBezTo>
                    <a:pt x="1262" y="1"/>
                    <a:pt x="1036" y="84"/>
                    <a:pt x="869" y="251"/>
                  </a:cubicBezTo>
                  <a:cubicBezTo>
                    <a:pt x="572" y="548"/>
                    <a:pt x="536" y="1025"/>
                    <a:pt x="774" y="1370"/>
                  </a:cubicBezTo>
                  <a:lnTo>
                    <a:pt x="60" y="2084"/>
                  </a:lnTo>
                  <a:cubicBezTo>
                    <a:pt x="0" y="2144"/>
                    <a:pt x="0" y="2239"/>
                    <a:pt x="60" y="2299"/>
                  </a:cubicBezTo>
                  <a:cubicBezTo>
                    <a:pt x="84" y="2334"/>
                    <a:pt x="131" y="2346"/>
                    <a:pt x="179" y="2346"/>
                  </a:cubicBezTo>
                  <a:cubicBezTo>
                    <a:pt x="215" y="2346"/>
                    <a:pt x="262" y="2334"/>
                    <a:pt x="298" y="2299"/>
                  </a:cubicBezTo>
                  <a:lnTo>
                    <a:pt x="1012" y="1584"/>
                  </a:lnTo>
                  <a:cubicBezTo>
                    <a:pt x="1155" y="1691"/>
                    <a:pt x="1322" y="1739"/>
                    <a:pt x="1501" y="1739"/>
                  </a:cubicBezTo>
                  <a:cubicBezTo>
                    <a:pt x="1739" y="1739"/>
                    <a:pt x="1941" y="1644"/>
                    <a:pt x="2108" y="1489"/>
                  </a:cubicBezTo>
                  <a:cubicBezTo>
                    <a:pt x="2263" y="1310"/>
                    <a:pt x="2346" y="1096"/>
                    <a:pt x="2346" y="858"/>
                  </a:cubicBezTo>
                  <a:cubicBezTo>
                    <a:pt x="2346" y="620"/>
                    <a:pt x="2263" y="417"/>
                    <a:pt x="2096" y="251"/>
                  </a:cubicBezTo>
                  <a:cubicBezTo>
                    <a:pt x="1929" y="84"/>
                    <a:pt x="1703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8" name="Google Shape;2328;p45"/>
          <p:cNvGrpSpPr/>
          <p:nvPr/>
        </p:nvGrpSpPr>
        <p:grpSpPr>
          <a:xfrm>
            <a:off x="1770459" y="2884503"/>
            <a:ext cx="254644" cy="348828"/>
            <a:chOff x="1770459" y="2884503"/>
            <a:chExt cx="254644" cy="348828"/>
          </a:xfrm>
        </p:grpSpPr>
        <p:sp>
          <p:nvSpPr>
            <p:cNvPr id="2329" name="Google Shape;2329;p45"/>
            <p:cNvSpPr/>
            <p:nvPr/>
          </p:nvSpPr>
          <p:spPr>
            <a:xfrm>
              <a:off x="1832330" y="2884503"/>
              <a:ext cx="130902" cy="159572"/>
            </a:xfrm>
            <a:custGeom>
              <a:rect b="b" l="l" r="r" t="t"/>
              <a:pathLst>
                <a:path extrusionOk="0" h="5037" w="4132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45"/>
            <p:cNvSpPr/>
            <p:nvPr/>
          </p:nvSpPr>
          <p:spPr>
            <a:xfrm>
              <a:off x="1861000" y="2912698"/>
              <a:ext cx="75842" cy="72167"/>
            </a:xfrm>
            <a:custGeom>
              <a:rect b="b" l="l" r="r" t="t"/>
              <a:pathLst>
                <a:path extrusionOk="0" h="2278" w="2394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45"/>
            <p:cNvSpPr/>
            <p:nvPr/>
          </p:nvSpPr>
          <p:spPr>
            <a:xfrm>
              <a:off x="1818359" y="3060644"/>
              <a:ext cx="57753" cy="24172"/>
            </a:xfrm>
            <a:custGeom>
              <a:rect b="b" l="l" r="r" t="t"/>
              <a:pathLst>
                <a:path extrusionOk="0" h="763" w="1823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45"/>
            <p:cNvSpPr/>
            <p:nvPr/>
          </p:nvSpPr>
          <p:spPr>
            <a:xfrm>
              <a:off x="1818359" y="3078384"/>
              <a:ext cx="57753" cy="24552"/>
            </a:xfrm>
            <a:custGeom>
              <a:rect b="b" l="l" r="r" t="t"/>
              <a:pathLst>
                <a:path extrusionOk="0" h="775" w="1823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45"/>
            <p:cNvSpPr/>
            <p:nvPr/>
          </p:nvSpPr>
          <p:spPr>
            <a:xfrm>
              <a:off x="1818359" y="3096474"/>
              <a:ext cx="57753" cy="24172"/>
            </a:xfrm>
            <a:custGeom>
              <a:rect b="b" l="l" r="r" t="t"/>
              <a:pathLst>
                <a:path extrusionOk="0" h="763" w="1823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45"/>
            <p:cNvSpPr/>
            <p:nvPr/>
          </p:nvSpPr>
          <p:spPr>
            <a:xfrm>
              <a:off x="2022410" y="3029914"/>
              <a:ext cx="760" cy="570"/>
            </a:xfrm>
            <a:custGeom>
              <a:rect b="b" l="l" r="r" t="t"/>
              <a:pathLst>
                <a:path extrusionOk="0" h="18" w="24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45"/>
            <p:cNvSpPr/>
            <p:nvPr/>
          </p:nvSpPr>
          <p:spPr>
            <a:xfrm>
              <a:off x="1770459" y="3017337"/>
              <a:ext cx="254644" cy="215994"/>
            </a:xfrm>
            <a:custGeom>
              <a:rect b="b" l="l" r="r" t="t"/>
              <a:pathLst>
                <a:path extrusionOk="0" h="6818" w="8038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5"/>
            <p:cNvSpPr/>
            <p:nvPr/>
          </p:nvSpPr>
          <p:spPr>
            <a:xfrm>
              <a:off x="1929271" y="3055987"/>
              <a:ext cx="38111" cy="47298"/>
            </a:xfrm>
            <a:custGeom>
              <a:rect b="b" l="l" r="r" t="t"/>
              <a:pathLst>
                <a:path extrusionOk="0" h="1493" w="1203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7" name="Google Shape;2337;p45"/>
          <p:cNvGrpSpPr/>
          <p:nvPr/>
        </p:nvGrpSpPr>
        <p:grpSpPr>
          <a:xfrm>
            <a:off x="1317466" y="2884883"/>
            <a:ext cx="258382" cy="348543"/>
            <a:chOff x="1317466" y="2884883"/>
            <a:chExt cx="258382" cy="348543"/>
          </a:xfrm>
        </p:grpSpPr>
        <p:sp>
          <p:nvSpPr>
            <p:cNvPr id="2338" name="Google Shape;2338;p45"/>
            <p:cNvSpPr/>
            <p:nvPr/>
          </p:nvSpPr>
          <p:spPr>
            <a:xfrm>
              <a:off x="1317847" y="2916943"/>
              <a:ext cx="51702" cy="278404"/>
            </a:xfrm>
            <a:custGeom>
              <a:rect b="b" l="l" r="r" t="t"/>
              <a:pathLst>
                <a:path extrusionOk="0" h="8788" w="163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620"/>
                  </a:lnTo>
                  <a:cubicBezTo>
                    <a:pt x="0" y="8716"/>
                    <a:pt x="72" y="8787"/>
                    <a:pt x="167" y="8787"/>
                  </a:cubicBezTo>
                  <a:cubicBezTo>
                    <a:pt x="250" y="8787"/>
                    <a:pt x="322" y="8716"/>
                    <a:pt x="322" y="8620"/>
                  </a:cubicBezTo>
                  <a:lnTo>
                    <a:pt x="322" y="334"/>
                  </a:lnTo>
                  <a:lnTo>
                    <a:pt x="1476" y="334"/>
                  </a:lnTo>
                  <a:cubicBezTo>
                    <a:pt x="1560" y="334"/>
                    <a:pt x="1631" y="250"/>
                    <a:pt x="1631" y="167"/>
                  </a:cubicBezTo>
                  <a:cubicBezTo>
                    <a:pt x="1631" y="72"/>
                    <a:pt x="1560" y="0"/>
                    <a:pt x="1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5"/>
            <p:cNvSpPr/>
            <p:nvPr/>
          </p:nvSpPr>
          <p:spPr>
            <a:xfrm>
              <a:off x="1394766" y="3181725"/>
              <a:ext cx="32852" cy="32852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15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45"/>
            <p:cNvSpPr/>
            <p:nvPr/>
          </p:nvSpPr>
          <p:spPr>
            <a:xfrm>
              <a:off x="1317466" y="2884883"/>
              <a:ext cx="258382" cy="348543"/>
            </a:xfrm>
            <a:custGeom>
              <a:rect b="b" l="l" r="r" t="t"/>
              <a:pathLst>
                <a:path extrusionOk="0" h="11002" w="8156">
                  <a:moveTo>
                    <a:pt x="3870" y="2322"/>
                  </a:moveTo>
                  <a:cubicBezTo>
                    <a:pt x="3929" y="3072"/>
                    <a:pt x="4370" y="3703"/>
                    <a:pt x="5013" y="4048"/>
                  </a:cubicBezTo>
                  <a:lnTo>
                    <a:pt x="5013" y="8966"/>
                  </a:lnTo>
                  <a:lnTo>
                    <a:pt x="893" y="8966"/>
                  </a:lnTo>
                  <a:lnTo>
                    <a:pt x="893" y="2322"/>
                  </a:lnTo>
                  <a:close/>
                  <a:moveTo>
                    <a:pt x="6013" y="0"/>
                  </a:moveTo>
                  <a:cubicBezTo>
                    <a:pt x="5239" y="0"/>
                    <a:pt x="4560" y="405"/>
                    <a:pt x="4179" y="1024"/>
                  </a:cubicBezTo>
                  <a:lnTo>
                    <a:pt x="2108" y="1024"/>
                  </a:lnTo>
                  <a:cubicBezTo>
                    <a:pt x="2024" y="1024"/>
                    <a:pt x="1941" y="1108"/>
                    <a:pt x="1941" y="1191"/>
                  </a:cubicBezTo>
                  <a:cubicBezTo>
                    <a:pt x="1941" y="1286"/>
                    <a:pt x="2024" y="1358"/>
                    <a:pt x="2108" y="1358"/>
                  </a:cubicBezTo>
                  <a:lnTo>
                    <a:pt x="4013" y="1358"/>
                  </a:lnTo>
                  <a:cubicBezTo>
                    <a:pt x="3929" y="1560"/>
                    <a:pt x="3882" y="1786"/>
                    <a:pt x="3870" y="2024"/>
                  </a:cubicBezTo>
                  <a:lnTo>
                    <a:pt x="726" y="2024"/>
                  </a:lnTo>
                  <a:cubicBezTo>
                    <a:pt x="631" y="2024"/>
                    <a:pt x="560" y="2096"/>
                    <a:pt x="560" y="2191"/>
                  </a:cubicBezTo>
                  <a:lnTo>
                    <a:pt x="560" y="9132"/>
                  </a:lnTo>
                  <a:cubicBezTo>
                    <a:pt x="560" y="9216"/>
                    <a:pt x="631" y="9287"/>
                    <a:pt x="726" y="9287"/>
                  </a:cubicBezTo>
                  <a:lnTo>
                    <a:pt x="5156" y="9287"/>
                  </a:lnTo>
                  <a:cubicBezTo>
                    <a:pt x="5251" y="9287"/>
                    <a:pt x="5322" y="9216"/>
                    <a:pt x="5322" y="9132"/>
                  </a:cubicBezTo>
                  <a:lnTo>
                    <a:pt x="5322" y="4191"/>
                  </a:lnTo>
                  <a:cubicBezTo>
                    <a:pt x="5394" y="4215"/>
                    <a:pt x="5489" y="4227"/>
                    <a:pt x="5560" y="4251"/>
                  </a:cubicBezTo>
                  <a:lnTo>
                    <a:pt x="5560" y="10680"/>
                  </a:lnTo>
                  <a:lnTo>
                    <a:pt x="322" y="10680"/>
                  </a:lnTo>
                  <a:lnTo>
                    <a:pt x="322" y="10263"/>
                  </a:lnTo>
                  <a:cubicBezTo>
                    <a:pt x="322" y="10168"/>
                    <a:pt x="250" y="10097"/>
                    <a:pt x="155" y="10097"/>
                  </a:cubicBezTo>
                  <a:cubicBezTo>
                    <a:pt x="72" y="10097"/>
                    <a:pt x="0" y="10168"/>
                    <a:pt x="0" y="10263"/>
                  </a:cubicBezTo>
                  <a:lnTo>
                    <a:pt x="0" y="10835"/>
                  </a:lnTo>
                  <a:cubicBezTo>
                    <a:pt x="0" y="10930"/>
                    <a:pt x="72" y="11002"/>
                    <a:pt x="155" y="11002"/>
                  </a:cubicBezTo>
                  <a:lnTo>
                    <a:pt x="5727" y="11002"/>
                  </a:lnTo>
                  <a:cubicBezTo>
                    <a:pt x="5810" y="11002"/>
                    <a:pt x="5894" y="10930"/>
                    <a:pt x="5894" y="10835"/>
                  </a:cubicBezTo>
                  <a:lnTo>
                    <a:pt x="5894" y="4286"/>
                  </a:lnTo>
                  <a:lnTo>
                    <a:pt x="6013" y="4286"/>
                  </a:lnTo>
                  <a:cubicBezTo>
                    <a:pt x="6525" y="4286"/>
                    <a:pt x="7025" y="4108"/>
                    <a:pt x="7406" y="3775"/>
                  </a:cubicBezTo>
                  <a:cubicBezTo>
                    <a:pt x="7799" y="3441"/>
                    <a:pt x="8049" y="2977"/>
                    <a:pt x="8120" y="2477"/>
                  </a:cubicBezTo>
                  <a:cubicBezTo>
                    <a:pt x="8156" y="2381"/>
                    <a:pt x="8096" y="2310"/>
                    <a:pt x="8001" y="2298"/>
                  </a:cubicBezTo>
                  <a:cubicBezTo>
                    <a:pt x="7994" y="2297"/>
                    <a:pt x="7987" y="2297"/>
                    <a:pt x="7980" y="2297"/>
                  </a:cubicBezTo>
                  <a:cubicBezTo>
                    <a:pt x="7904" y="2297"/>
                    <a:pt x="7833" y="2353"/>
                    <a:pt x="7823" y="2429"/>
                  </a:cubicBezTo>
                  <a:cubicBezTo>
                    <a:pt x="7692" y="3322"/>
                    <a:pt x="6930" y="3977"/>
                    <a:pt x="6025" y="3977"/>
                  </a:cubicBezTo>
                  <a:cubicBezTo>
                    <a:pt x="5013" y="3977"/>
                    <a:pt x="4191" y="3155"/>
                    <a:pt x="4191" y="2143"/>
                  </a:cubicBezTo>
                  <a:cubicBezTo>
                    <a:pt x="4191" y="1131"/>
                    <a:pt x="5013" y="322"/>
                    <a:pt x="6025" y="322"/>
                  </a:cubicBezTo>
                  <a:cubicBezTo>
                    <a:pt x="6918" y="322"/>
                    <a:pt x="7680" y="953"/>
                    <a:pt x="7823" y="1846"/>
                  </a:cubicBezTo>
                  <a:cubicBezTo>
                    <a:pt x="7833" y="1933"/>
                    <a:pt x="7914" y="1990"/>
                    <a:pt x="7982" y="1990"/>
                  </a:cubicBezTo>
                  <a:cubicBezTo>
                    <a:pt x="7989" y="1990"/>
                    <a:pt x="7995" y="1990"/>
                    <a:pt x="8001" y="1989"/>
                  </a:cubicBezTo>
                  <a:cubicBezTo>
                    <a:pt x="8096" y="1965"/>
                    <a:pt x="8156" y="1881"/>
                    <a:pt x="8132" y="1798"/>
                  </a:cubicBezTo>
                  <a:cubicBezTo>
                    <a:pt x="8049" y="1310"/>
                    <a:pt x="7799" y="857"/>
                    <a:pt x="7406" y="524"/>
                  </a:cubicBezTo>
                  <a:cubicBezTo>
                    <a:pt x="7025" y="191"/>
                    <a:pt x="6513" y="0"/>
                    <a:pt x="6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5"/>
            <p:cNvSpPr/>
            <p:nvPr/>
          </p:nvSpPr>
          <p:spPr>
            <a:xfrm>
              <a:off x="1467186" y="2912033"/>
              <a:ext cx="82653" cy="82273"/>
            </a:xfrm>
            <a:custGeom>
              <a:rect b="b" l="l" r="r" t="t"/>
              <a:pathLst>
                <a:path extrusionOk="0" h="2597" w="2609">
                  <a:moveTo>
                    <a:pt x="334" y="1263"/>
                  </a:moveTo>
                  <a:lnTo>
                    <a:pt x="418" y="1298"/>
                  </a:lnTo>
                  <a:cubicBezTo>
                    <a:pt x="656" y="1394"/>
                    <a:pt x="715" y="1489"/>
                    <a:pt x="715" y="1524"/>
                  </a:cubicBezTo>
                  <a:cubicBezTo>
                    <a:pt x="715" y="1560"/>
                    <a:pt x="656" y="1644"/>
                    <a:pt x="453" y="1751"/>
                  </a:cubicBezTo>
                  <a:cubicBezTo>
                    <a:pt x="370" y="1620"/>
                    <a:pt x="334" y="1465"/>
                    <a:pt x="334" y="1310"/>
                  </a:cubicBezTo>
                  <a:lnTo>
                    <a:pt x="334" y="1286"/>
                  </a:lnTo>
                  <a:lnTo>
                    <a:pt x="334" y="1263"/>
                  </a:lnTo>
                  <a:close/>
                  <a:moveTo>
                    <a:pt x="1192" y="334"/>
                  </a:moveTo>
                  <a:lnTo>
                    <a:pt x="1192" y="334"/>
                  </a:lnTo>
                  <a:cubicBezTo>
                    <a:pt x="1180" y="358"/>
                    <a:pt x="1168" y="381"/>
                    <a:pt x="1144" y="393"/>
                  </a:cubicBezTo>
                  <a:cubicBezTo>
                    <a:pt x="1013" y="620"/>
                    <a:pt x="1084" y="786"/>
                    <a:pt x="1144" y="870"/>
                  </a:cubicBezTo>
                  <a:cubicBezTo>
                    <a:pt x="1299" y="1084"/>
                    <a:pt x="1501" y="1132"/>
                    <a:pt x="1656" y="1155"/>
                  </a:cubicBezTo>
                  <a:cubicBezTo>
                    <a:pt x="1835" y="1203"/>
                    <a:pt x="1846" y="1203"/>
                    <a:pt x="1858" y="1322"/>
                  </a:cubicBezTo>
                  <a:cubicBezTo>
                    <a:pt x="1858" y="1429"/>
                    <a:pt x="1680" y="1548"/>
                    <a:pt x="1501" y="1644"/>
                  </a:cubicBezTo>
                  <a:cubicBezTo>
                    <a:pt x="1299" y="1786"/>
                    <a:pt x="1049" y="1929"/>
                    <a:pt x="942" y="2179"/>
                  </a:cubicBezTo>
                  <a:cubicBezTo>
                    <a:pt x="846" y="2156"/>
                    <a:pt x="775" y="2108"/>
                    <a:pt x="703" y="2048"/>
                  </a:cubicBezTo>
                  <a:cubicBezTo>
                    <a:pt x="680" y="2036"/>
                    <a:pt x="668" y="2025"/>
                    <a:pt x="656" y="2025"/>
                  </a:cubicBezTo>
                  <a:cubicBezTo>
                    <a:pt x="918" y="1870"/>
                    <a:pt x="1037" y="1691"/>
                    <a:pt x="1037" y="1513"/>
                  </a:cubicBezTo>
                  <a:cubicBezTo>
                    <a:pt x="1037" y="1370"/>
                    <a:pt x="953" y="1155"/>
                    <a:pt x="537" y="989"/>
                  </a:cubicBezTo>
                  <a:cubicBezTo>
                    <a:pt x="489" y="977"/>
                    <a:pt x="430" y="953"/>
                    <a:pt x="406" y="917"/>
                  </a:cubicBezTo>
                  <a:cubicBezTo>
                    <a:pt x="537" y="596"/>
                    <a:pt x="846" y="381"/>
                    <a:pt x="1192" y="334"/>
                  </a:cubicBezTo>
                  <a:close/>
                  <a:moveTo>
                    <a:pt x="1632" y="370"/>
                  </a:moveTo>
                  <a:cubicBezTo>
                    <a:pt x="1858" y="441"/>
                    <a:pt x="2049" y="620"/>
                    <a:pt x="2180" y="834"/>
                  </a:cubicBezTo>
                  <a:cubicBezTo>
                    <a:pt x="2251" y="965"/>
                    <a:pt x="2275" y="1108"/>
                    <a:pt x="2275" y="1274"/>
                  </a:cubicBezTo>
                  <a:cubicBezTo>
                    <a:pt x="2251" y="1644"/>
                    <a:pt x="2049" y="1977"/>
                    <a:pt x="1727" y="2132"/>
                  </a:cubicBezTo>
                  <a:cubicBezTo>
                    <a:pt x="1596" y="2215"/>
                    <a:pt x="1442" y="2239"/>
                    <a:pt x="1299" y="2239"/>
                  </a:cubicBezTo>
                  <a:cubicBezTo>
                    <a:pt x="1370" y="2132"/>
                    <a:pt x="1501" y="2036"/>
                    <a:pt x="1704" y="1917"/>
                  </a:cubicBezTo>
                  <a:cubicBezTo>
                    <a:pt x="1942" y="1763"/>
                    <a:pt x="2216" y="1584"/>
                    <a:pt x="2204" y="1286"/>
                  </a:cubicBezTo>
                  <a:cubicBezTo>
                    <a:pt x="2192" y="905"/>
                    <a:pt x="1918" y="846"/>
                    <a:pt x="1739" y="798"/>
                  </a:cubicBezTo>
                  <a:cubicBezTo>
                    <a:pt x="1620" y="762"/>
                    <a:pt x="1501" y="751"/>
                    <a:pt x="1442" y="643"/>
                  </a:cubicBezTo>
                  <a:cubicBezTo>
                    <a:pt x="1418" y="608"/>
                    <a:pt x="1454" y="512"/>
                    <a:pt x="1632" y="370"/>
                  </a:cubicBezTo>
                  <a:close/>
                  <a:moveTo>
                    <a:pt x="1299" y="0"/>
                  </a:moveTo>
                  <a:cubicBezTo>
                    <a:pt x="727" y="0"/>
                    <a:pt x="227" y="358"/>
                    <a:pt x="60" y="905"/>
                  </a:cubicBezTo>
                  <a:cubicBezTo>
                    <a:pt x="13" y="1024"/>
                    <a:pt x="1" y="1155"/>
                    <a:pt x="1" y="1286"/>
                  </a:cubicBezTo>
                  <a:lnTo>
                    <a:pt x="1" y="1322"/>
                  </a:lnTo>
                  <a:cubicBezTo>
                    <a:pt x="1" y="1608"/>
                    <a:pt x="96" y="1858"/>
                    <a:pt x="275" y="2084"/>
                  </a:cubicBezTo>
                  <a:lnTo>
                    <a:pt x="275" y="2096"/>
                  </a:lnTo>
                  <a:cubicBezTo>
                    <a:pt x="346" y="2179"/>
                    <a:pt x="418" y="2263"/>
                    <a:pt x="513" y="2334"/>
                  </a:cubicBezTo>
                  <a:cubicBezTo>
                    <a:pt x="656" y="2453"/>
                    <a:pt x="846" y="2525"/>
                    <a:pt x="1049" y="2572"/>
                  </a:cubicBezTo>
                  <a:cubicBezTo>
                    <a:pt x="1120" y="2584"/>
                    <a:pt x="1203" y="2596"/>
                    <a:pt x="1299" y="2596"/>
                  </a:cubicBezTo>
                  <a:cubicBezTo>
                    <a:pt x="1501" y="2596"/>
                    <a:pt x="1704" y="2560"/>
                    <a:pt x="1894" y="2465"/>
                  </a:cubicBezTo>
                  <a:cubicBezTo>
                    <a:pt x="2323" y="2239"/>
                    <a:pt x="2608" y="1798"/>
                    <a:pt x="2608" y="1310"/>
                  </a:cubicBezTo>
                  <a:cubicBezTo>
                    <a:pt x="2597" y="1084"/>
                    <a:pt x="2537" y="870"/>
                    <a:pt x="2442" y="691"/>
                  </a:cubicBezTo>
                  <a:cubicBezTo>
                    <a:pt x="2275" y="370"/>
                    <a:pt x="1965" y="131"/>
                    <a:pt x="1620" y="36"/>
                  </a:cubicBezTo>
                  <a:cubicBezTo>
                    <a:pt x="1525" y="12"/>
                    <a:pt x="1406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45"/>
            <p:cNvSpPr/>
            <p:nvPr/>
          </p:nvSpPr>
          <p:spPr>
            <a:xfrm>
              <a:off x="1403066" y="2929393"/>
              <a:ext cx="15872" cy="15872"/>
            </a:xfrm>
            <a:custGeom>
              <a:rect b="b" l="l" r="r" t="t"/>
              <a:pathLst>
                <a:path extrusionOk="0" h="501" w="501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81"/>
                    <a:pt x="120" y="500"/>
                    <a:pt x="251" y="500"/>
                  </a:cubicBezTo>
                  <a:cubicBezTo>
                    <a:pt x="382" y="500"/>
                    <a:pt x="501" y="381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45"/>
            <p:cNvSpPr/>
            <p:nvPr/>
          </p:nvSpPr>
          <p:spPr>
            <a:xfrm>
              <a:off x="1361597" y="3023293"/>
              <a:ext cx="98461" cy="30983"/>
            </a:xfrm>
            <a:custGeom>
              <a:rect b="b" l="l" r="r" t="t"/>
              <a:pathLst>
                <a:path extrusionOk="0" h="978" w="3108">
                  <a:moveTo>
                    <a:pt x="2798" y="322"/>
                  </a:moveTo>
                  <a:lnTo>
                    <a:pt x="2798" y="656"/>
                  </a:lnTo>
                  <a:lnTo>
                    <a:pt x="322" y="656"/>
                  </a:lnTo>
                  <a:lnTo>
                    <a:pt x="322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10"/>
                  </a:lnTo>
                  <a:cubicBezTo>
                    <a:pt x="0" y="906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6"/>
                    <a:pt x="3108" y="810"/>
                  </a:cubicBezTo>
                  <a:lnTo>
                    <a:pt x="3108" y="156"/>
                  </a:lnTo>
                  <a:cubicBezTo>
                    <a:pt x="3108" y="72"/>
                    <a:pt x="3036" y="1"/>
                    <a:pt x="2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45"/>
            <p:cNvSpPr/>
            <p:nvPr/>
          </p:nvSpPr>
          <p:spPr>
            <a:xfrm>
              <a:off x="1361597" y="3061024"/>
              <a:ext cx="98461" cy="30951"/>
            </a:xfrm>
            <a:custGeom>
              <a:rect b="b" l="l" r="r" t="t"/>
              <a:pathLst>
                <a:path extrusionOk="0" h="977" w="3108">
                  <a:moveTo>
                    <a:pt x="2798" y="322"/>
                  </a:moveTo>
                  <a:lnTo>
                    <a:pt x="2798" y="655"/>
                  </a:lnTo>
                  <a:lnTo>
                    <a:pt x="322" y="65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5"/>
            <p:cNvSpPr/>
            <p:nvPr/>
          </p:nvSpPr>
          <p:spPr>
            <a:xfrm>
              <a:off x="1361597" y="3098755"/>
              <a:ext cx="98461" cy="30951"/>
            </a:xfrm>
            <a:custGeom>
              <a:rect b="b" l="l" r="r" t="t"/>
              <a:pathLst>
                <a:path extrusionOk="0" h="977" w="3108">
                  <a:moveTo>
                    <a:pt x="2798" y="333"/>
                  </a:moveTo>
                  <a:lnTo>
                    <a:pt x="2798" y="667"/>
                  </a:lnTo>
                  <a:lnTo>
                    <a:pt x="322" y="667"/>
                  </a:lnTo>
                  <a:lnTo>
                    <a:pt x="322" y="333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6"/>
                    <a:pt x="167" y="976"/>
                  </a:cubicBezTo>
                  <a:lnTo>
                    <a:pt x="2953" y="976"/>
                  </a:lnTo>
                  <a:cubicBezTo>
                    <a:pt x="3036" y="976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6" name="Google Shape;2346;p45"/>
          <p:cNvGrpSpPr/>
          <p:nvPr/>
        </p:nvGrpSpPr>
        <p:grpSpPr>
          <a:xfrm>
            <a:off x="3121167" y="2884883"/>
            <a:ext cx="258414" cy="348543"/>
            <a:chOff x="3121167" y="2884883"/>
            <a:chExt cx="258414" cy="348543"/>
          </a:xfrm>
        </p:grpSpPr>
        <p:sp>
          <p:nvSpPr>
            <p:cNvPr id="2347" name="Google Shape;2347;p45"/>
            <p:cNvSpPr/>
            <p:nvPr/>
          </p:nvSpPr>
          <p:spPr>
            <a:xfrm>
              <a:off x="3196249" y="2932023"/>
              <a:ext cx="37351" cy="10581"/>
            </a:xfrm>
            <a:custGeom>
              <a:rect b="b" l="l" r="r" t="t"/>
              <a:pathLst>
                <a:path extrusionOk="0" h="334" w="1179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1012" y="334"/>
                  </a:lnTo>
                  <a:cubicBezTo>
                    <a:pt x="1096" y="334"/>
                    <a:pt x="1179" y="262"/>
                    <a:pt x="1179" y="167"/>
                  </a:cubicBezTo>
                  <a:cubicBezTo>
                    <a:pt x="1179" y="84"/>
                    <a:pt x="1096" y="1"/>
                    <a:pt x="10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45"/>
            <p:cNvSpPr/>
            <p:nvPr/>
          </p:nvSpPr>
          <p:spPr>
            <a:xfrm>
              <a:off x="3165297" y="3031593"/>
              <a:ext cx="98873" cy="31332"/>
            </a:xfrm>
            <a:custGeom>
              <a:rect b="b" l="l" r="r" t="t"/>
              <a:pathLst>
                <a:path extrusionOk="0" h="989" w="3121">
                  <a:moveTo>
                    <a:pt x="2787" y="334"/>
                  </a:moveTo>
                  <a:lnTo>
                    <a:pt x="2787" y="656"/>
                  </a:lnTo>
                  <a:lnTo>
                    <a:pt x="334" y="656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22"/>
                  </a:lnTo>
                  <a:cubicBezTo>
                    <a:pt x="1" y="906"/>
                    <a:pt x="84" y="989"/>
                    <a:pt x="168" y="989"/>
                  </a:cubicBezTo>
                  <a:lnTo>
                    <a:pt x="2954" y="989"/>
                  </a:lnTo>
                  <a:cubicBezTo>
                    <a:pt x="3049" y="989"/>
                    <a:pt x="3120" y="906"/>
                    <a:pt x="3120" y="822"/>
                  </a:cubicBezTo>
                  <a:lnTo>
                    <a:pt x="3120" y="167"/>
                  </a:lnTo>
                  <a:cubicBezTo>
                    <a:pt x="3120" y="60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45"/>
            <p:cNvSpPr/>
            <p:nvPr/>
          </p:nvSpPr>
          <p:spPr>
            <a:xfrm>
              <a:off x="3165297" y="3075343"/>
              <a:ext cx="98873" cy="10613"/>
            </a:xfrm>
            <a:custGeom>
              <a:rect b="b" l="l" r="r" t="t"/>
              <a:pathLst>
                <a:path extrusionOk="0" h="335" w="3121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8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45"/>
            <p:cNvSpPr/>
            <p:nvPr/>
          </p:nvSpPr>
          <p:spPr>
            <a:xfrm>
              <a:off x="3165297" y="3099863"/>
              <a:ext cx="98873" cy="10613"/>
            </a:xfrm>
            <a:custGeom>
              <a:rect b="b" l="l" r="r" t="t"/>
              <a:pathLst>
                <a:path extrusionOk="0" h="335" w="3121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7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5"/>
            <p:cNvSpPr/>
            <p:nvPr/>
          </p:nvSpPr>
          <p:spPr>
            <a:xfrm>
              <a:off x="3198498" y="3181725"/>
              <a:ext cx="33232" cy="32852"/>
            </a:xfrm>
            <a:custGeom>
              <a:rect b="b" l="l" r="r" t="t"/>
              <a:pathLst>
                <a:path extrusionOk="0" h="1037" w="1049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15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5"/>
            <p:cNvSpPr/>
            <p:nvPr/>
          </p:nvSpPr>
          <p:spPr>
            <a:xfrm>
              <a:off x="3121167" y="2884883"/>
              <a:ext cx="258414" cy="348543"/>
            </a:xfrm>
            <a:custGeom>
              <a:rect b="b" l="l" r="r" t="t"/>
              <a:pathLst>
                <a:path extrusionOk="0" h="11002" w="8157">
                  <a:moveTo>
                    <a:pt x="6014" y="0"/>
                  </a:moveTo>
                  <a:cubicBezTo>
                    <a:pt x="5240" y="0"/>
                    <a:pt x="4573" y="405"/>
                    <a:pt x="4180" y="1024"/>
                  </a:cubicBezTo>
                  <a:lnTo>
                    <a:pt x="168" y="1024"/>
                  </a:lnTo>
                  <a:cubicBezTo>
                    <a:pt x="72" y="1024"/>
                    <a:pt x="1" y="1108"/>
                    <a:pt x="1" y="1191"/>
                  </a:cubicBezTo>
                  <a:lnTo>
                    <a:pt x="1" y="9549"/>
                  </a:lnTo>
                  <a:cubicBezTo>
                    <a:pt x="1" y="9632"/>
                    <a:pt x="72" y="9704"/>
                    <a:pt x="168" y="9704"/>
                  </a:cubicBezTo>
                  <a:cubicBezTo>
                    <a:pt x="251" y="9704"/>
                    <a:pt x="334" y="9632"/>
                    <a:pt x="334" y="9549"/>
                  </a:cubicBezTo>
                  <a:lnTo>
                    <a:pt x="334" y="1358"/>
                  </a:lnTo>
                  <a:lnTo>
                    <a:pt x="4025" y="1358"/>
                  </a:lnTo>
                  <a:cubicBezTo>
                    <a:pt x="3930" y="1560"/>
                    <a:pt x="3882" y="1786"/>
                    <a:pt x="3870" y="2024"/>
                  </a:cubicBezTo>
                  <a:lnTo>
                    <a:pt x="727" y="2024"/>
                  </a:lnTo>
                  <a:cubicBezTo>
                    <a:pt x="644" y="2024"/>
                    <a:pt x="572" y="2096"/>
                    <a:pt x="572" y="2191"/>
                  </a:cubicBezTo>
                  <a:lnTo>
                    <a:pt x="572" y="9132"/>
                  </a:lnTo>
                  <a:cubicBezTo>
                    <a:pt x="572" y="9216"/>
                    <a:pt x="644" y="9287"/>
                    <a:pt x="727" y="9287"/>
                  </a:cubicBezTo>
                  <a:lnTo>
                    <a:pt x="3978" y="9287"/>
                  </a:lnTo>
                  <a:cubicBezTo>
                    <a:pt x="4061" y="9287"/>
                    <a:pt x="4144" y="9216"/>
                    <a:pt x="4144" y="9132"/>
                  </a:cubicBezTo>
                  <a:cubicBezTo>
                    <a:pt x="4144" y="9037"/>
                    <a:pt x="4061" y="8966"/>
                    <a:pt x="3978" y="8966"/>
                  </a:cubicBezTo>
                  <a:lnTo>
                    <a:pt x="894" y="8966"/>
                  </a:lnTo>
                  <a:lnTo>
                    <a:pt x="894" y="2322"/>
                  </a:lnTo>
                  <a:lnTo>
                    <a:pt x="3870" y="2322"/>
                  </a:lnTo>
                  <a:cubicBezTo>
                    <a:pt x="3930" y="3072"/>
                    <a:pt x="4382" y="3703"/>
                    <a:pt x="5013" y="4048"/>
                  </a:cubicBezTo>
                  <a:lnTo>
                    <a:pt x="5013" y="8966"/>
                  </a:lnTo>
                  <a:lnTo>
                    <a:pt x="4620" y="8966"/>
                  </a:lnTo>
                  <a:cubicBezTo>
                    <a:pt x="4525" y="8966"/>
                    <a:pt x="4454" y="9037"/>
                    <a:pt x="4454" y="9132"/>
                  </a:cubicBezTo>
                  <a:cubicBezTo>
                    <a:pt x="4454" y="9216"/>
                    <a:pt x="4525" y="9287"/>
                    <a:pt x="4620" y="9287"/>
                  </a:cubicBezTo>
                  <a:lnTo>
                    <a:pt x="5180" y="9287"/>
                  </a:lnTo>
                  <a:cubicBezTo>
                    <a:pt x="5275" y="9287"/>
                    <a:pt x="5347" y="9216"/>
                    <a:pt x="5347" y="9132"/>
                  </a:cubicBezTo>
                  <a:lnTo>
                    <a:pt x="5347" y="4191"/>
                  </a:lnTo>
                  <a:cubicBezTo>
                    <a:pt x="5418" y="4215"/>
                    <a:pt x="5513" y="4227"/>
                    <a:pt x="5585" y="4251"/>
                  </a:cubicBezTo>
                  <a:lnTo>
                    <a:pt x="5585" y="10680"/>
                  </a:lnTo>
                  <a:lnTo>
                    <a:pt x="346" y="10680"/>
                  </a:lnTo>
                  <a:lnTo>
                    <a:pt x="346" y="10168"/>
                  </a:lnTo>
                  <a:cubicBezTo>
                    <a:pt x="346" y="10085"/>
                    <a:pt x="263" y="10001"/>
                    <a:pt x="179" y="10001"/>
                  </a:cubicBezTo>
                  <a:cubicBezTo>
                    <a:pt x="84" y="10001"/>
                    <a:pt x="13" y="10085"/>
                    <a:pt x="13" y="10168"/>
                  </a:cubicBezTo>
                  <a:lnTo>
                    <a:pt x="13" y="10835"/>
                  </a:lnTo>
                  <a:cubicBezTo>
                    <a:pt x="13" y="10930"/>
                    <a:pt x="84" y="11002"/>
                    <a:pt x="179" y="11002"/>
                  </a:cubicBezTo>
                  <a:lnTo>
                    <a:pt x="5752" y="11002"/>
                  </a:lnTo>
                  <a:cubicBezTo>
                    <a:pt x="5835" y="11002"/>
                    <a:pt x="5906" y="10930"/>
                    <a:pt x="5906" y="10835"/>
                  </a:cubicBezTo>
                  <a:lnTo>
                    <a:pt x="5906" y="4286"/>
                  </a:lnTo>
                  <a:lnTo>
                    <a:pt x="6025" y="4286"/>
                  </a:lnTo>
                  <a:cubicBezTo>
                    <a:pt x="6537" y="4286"/>
                    <a:pt x="7037" y="4108"/>
                    <a:pt x="7430" y="3775"/>
                  </a:cubicBezTo>
                  <a:cubicBezTo>
                    <a:pt x="7811" y="3441"/>
                    <a:pt x="8061" y="2977"/>
                    <a:pt x="8157" y="2489"/>
                  </a:cubicBezTo>
                  <a:cubicBezTo>
                    <a:pt x="8157" y="2417"/>
                    <a:pt x="8097" y="2322"/>
                    <a:pt x="8014" y="2310"/>
                  </a:cubicBezTo>
                  <a:cubicBezTo>
                    <a:pt x="8006" y="2309"/>
                    <a:pt x="7998" y="2309"/>
                    <a:pt x="7990" y="2309"/>
                  </a:cubicBezTo>
                  <a:cubicBezTo>
                    <a:pt x="7907" y="2309"/>
                    <a:pt x="7846" y="2365"/>
                    <a:pt x="7835" y="2441"/>
                  </a:cubicBezTo>
                  <a:cubicBezTo>
                    <a:pt x="7680" y="3322"/>
                    <a:pt x="6918" y="3977"/>
                    <a:pt x="6025" y="3977"/>
                  </a:cubicBezTo>
                  <a:cubicBezTo>
                    <a:pt x="5013" y="3977"/>
                    <a:pt x="4204" y="3155"/>
                    <a:pt x="4204" y="2143"/>
                  </a:cubicBezTo>
                  <a:cubicBezTo>
                    <a:pt x="4204" y="1131"/>
                    <a:pt x="5013" y="322"/>
                    <a:pt x="6025" y="322"/>
                  </a:cubicBezTo>
                  <a:cubicBezTo>
                    <a:pt x="6918" y="322"/>
                    <a:pt x="7692" y="988"/>
                    <a:pt x="7835" y="1870"/>
                  </a:cubicBezTo>
                  <a:cubicBezTo>
                    <a:pt x="7846" y="1946"/>
                    <a:pt x="7907" y="2002"/>
                    <a:pt x="7990" y="2002"/>
                  </a:cubicBezTo>
                  <a:cubicBezTo>
                    <a:pt x="7998" y="2002"/>
                    <a:pt x="8006" y="2002"/>
                    <a:pt x="8014" y="2000"/>
                  </a:cubicBezTo>
                  <a:cubicBezTo>
                    <a:pt x="8097" y="1989"/>
                    <a:pt x="8157" y="1905"/>
                    <a:pt x="8145" y="1822"/>
                  </a:cubicBezTo>
                  <a:cubicBezTo>
                    <a:pt x="8073" y="1310"/>
                    <a:pt x="7811" y="857"/>
                    <a:pt x="7430" y="524"/>
                  </a:cubicBezTo>
                  <a:cubicBezTo>
                    <a:pt x="7037" y="179"/>
                    <a:pt x="6537" y="0"/>
                    <a:pt x="60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45"/>
            <p:cNvSpPr/>
            <p:nvPr/>
          </p:nvSpPr>
          <p:spPr>
            <a:xfrm>
              <a:off x="3298448" y="2932403"/>
              <a:ext cx="28322" cy="54331"/>
            </a:xfrm>
            <a:custGeom>
              <a:rect b="b" l="l" r="r" t="t"/>
              <a:pathLst>
                <a:path extrusionOk="0" h="1715" w="894">
                  <a:moveTo>
                    <a:pt x="179" y="0"/>
                  </a:moveTo>
                  <a:cubicBezTo>
                    <a:pt x="96" y="0"/>
                    <a:pt x="13" y="84"/>
                    <a:pt x="13" y="167"/>
                  </a:cubicBezTo>
                  <a:cubicBezTo>
                    <a:pt x="13" y="262"/>
                    <a:pt x="96" y="334"/>
                    <a:pt x="179" y="334"/>
                  </a:cubicBezTo>
                  <a:lnTo>
                    <a:pt x="287" y="334"/>
                  </a:lnTo>
                  <a:lnTo>
                    <a:pt x="287" y="1393"/>
                  </a:lnTo>
                  <a:lnTo>
                    <a:pt x="167" y="1393"/>
                  </a:lnTo>
                  <a:cubicBezTo>
                    <a:pt x="72" y="1393"/>
                    <a:pt x="1" y="1465"/>
                    <a:pt x="1" y="1560"/>
                  </a:cubicBezTo>
                  <a:cubicBezTo>
                    <a:pt x="1" y="1643"/>
                    <a:pt x="72" y="1715"/>
                    <a:pt x="167" y="1715"/>
                  </a:cubicBezTo>
                  <a:lnTo>
                    <a:pt x="727" y="1715"/>
                  </a:lnTo>
                  <a:cubicBezTo>
                    <a:pt x="822" y="1715"/>
                    <a:pt x="894" y="1643"/>
                    <a:pt x="894" y="1560"/>
                  </a:cubicBezTo>
                  <a:cubicBezTo>
                    <a:pt x="894" y="1465"/>
                    <a:pt x="822" y="1393"/>
                    <a:pt x="727" y="1393"/>
                  </a:cubicBezTo>
                  <a:lnTo>
                    <a:pt x="608" y="1393"/>
                  </a:lnTo>
                  <a:lnTo>
                    <a:pt x="608" y="167"/>
                  </a:lnTo>
                  <a:cubicBezTo>
                    <a:pt x="608" y="84"/>
                    <a:pt x="537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45"/>
            <p:cNvSpPr/>
            <p:nvPr/>
          </p:nvSpPr>
          <p:spPr>
            <a:xfrm>
              <a:off x="3302218" y="2916183"/>
              <a:ext cx="15492" cy="15111"/>
            </a:xfrm>
            <a:custGeom>
              <a:rect b="b" l="l" r="r" t="t"/>
              <a:pathLst>
                <a:path extrusionOk="0" h="477" w="489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89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5" name="Google Shape;2355;p45"/>
          <p:cNvGrpSpPr/>
          <p:nvPr/>
        </p:nvGrpSpPr>
        <p:grpSpPr>
          <a:xfrm>
            <a:off x="4899999" y="2882095"/>
            <a:ext cx="271244" cy="346801"/>
            <a:chOff x="4899999" y="2882095"/>
            <a:chExt cx="271244" cy="346801"/>
          </a:xfrm>
        </p:grpSpPr>
        <p:sp>
          <p:nvSpPr>
            <p:cNvPr id="2356" name="Google Shape;2356;p45"/>
            <p:cNvSpPr/>
            <p:nvPr/>
          </p:nvSpPr>
          <p:spPr>
            <a:xfrm>
              <a:off x="4899999" y="2882095"/>
              <a:ext cx="271244" cy="346801"/>
            </a:xfrm>
            <a:custGeom>
              <a:rect b="b" l="l" r="r" t="t"/>
              <a:pathLst>
                <a:path extrusionOk="0" h="10947" w="8562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45"/>
            <p:cNvSpPr/>
            <p:nvPr/>
          </p:nvSpPr>
          <p:spPr>
            <a:xfrm>
              <a:off x="5090491" y="3141364"/>
              <a:ext cx="10581" cy="86391"/>
            </a:xfrm>
            <a:custGeom>
              <a:rect b="b" l="l" r="r" t="t"/>
              <a:pathLst>
                <a:path extrusionOk="0" h="2727" w="334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5"/>
            <p:cNvSpPr/>
            <p:nvPr/>
          </p:nvSpPr>
          <p:spPr>
            <a:xfrm>
              <a:off x="5031281" y="3152294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45"/>
            <p:cNvSpPr/>
            <p:nvPr/>
          </p:nvSpPr>
          <p:spPr>
            <a:xfrm>
              <a:off x="5031281" y="3217555"/>
              <a:ext cx="10201" cy="10201"/>
            </a:xfrm>
            <a:custGeom>
              <a:rect b="b" l="l" r="r" t="t"/>
              <a:pathLst>
                <a:path extrusionOk="0" h="322" w="322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45"/>
            <p:cNvSpPr/>
            <p:nvPr/>
          </p:nvSpPr>
          <p:spPr>
            <a:xfrm>
              <a:off x="5031281" y="3184734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45"/>
            <p:cNvSpPr/>
            <p:nvPr/>
          </p:nvSpPr>
          <p:spPr>
            <a:xfrm>
              <a:off x="4998841" y="2995763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45"/>
            <p:cNvSpPr/>
            <p:nvPr/>
          </p:nvSpPr>
          <p:spPr>
            <a:xfrm>
              <a:off x="5063721" y="2995763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45"/>
            <p:cNvSpPr/>
            <p:nvPr/>
          </p:nvSpPr>
          <p:spPr>
            <a:xfrm>
              <a:off x="4993550" y="2979163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45"/>
            <p:cNvSpPr/>
            <p:nvPr/>
          </p:nvSpPr>
          <p:spPr>
            <a:xfrm>
              <a:off x="5058051" y="2979163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45"/>
            <p:cNvSpPr/>
            <p:nvPr/>
          </p:nvSpPr>
          <p:spPr>
            <a:xfrm>
              <a:off x="5007141" y="3025574"/>
              <a:ext cx="58481" cy="32092"/>
            </a:xfrm>
            <a:custGeom>
              <a:rect b="b" l="l" r="r" t="t"/>
              <a:pathLst>
                <a:path extrusionOk="0" h="1013" w="1846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6" name="Google Shape;2366;p45"/>
          <p:cNvGrpSpPr/>
          <p:nvPr/>
        </p:nvGrpSpPr>
        <p:grpSpPr>
          <a:xfrm>
            <a:off x="7162775" y="2881113"/>
            <a:ext cx="259523" cy="346294"/>
            <a:chOff x="7162775" y="2881113"/>
            <a:chExt cx="259523" cy="346294"/>
          </a:xfrm>
        </p:grpSpPr>
        <p:sp>
          <p:nvSpPr>
            <p:cNvPr id="2367" name="Google Shape;2367;p45"/>
            <p:cNvSpPr/>
            <p:nvPr/>
          </p:nvSpPr>
          <p:spPr>
            <a:xfrm>
              <a:off x="7162775" y="2881113"/>
              <a:ext cx="259523" cy="346294"/>
            </a:xfrm>
            <a:custGeom>
              <a:rect b="b" l="l" r="r" t="t"/>
              <a:pathLst>
                <a:path extrusionOk="0" h="10931" w="8192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45"/>
            <p:cNvSpPr/>
            <p:nvPr/>
          </p:nvSpPr>
          <p:spPr>
            <a:xfrm>
              <a:off x="7270645" y="3044519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45"/>
            <p:cNvSpPr/>
            <p:nvPr/>
          </p:nvSpPr>
          <p:spPr>
            <a:xfrm>
              <a:off x="7254805" y="3006344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45"/>
            <p:cNvSpPr/>
            <p:nvPr/>
          </p:nvSpPr>
          <p:spPr>
            <a:xfrm>
              <a:off x="7319686" y="3006344"/>
              <a:ext cx="10581" cy="15492"/>
            </a:xfrm>
            <a:custGeom>
              <a:rect b="b" l="l" r="r" t="t"/>
              <a:pathLst>
                <a:path extrusionOk="0" h="489" w="334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45"/>
            <p:cNvSpPr/>
            <p:nvPr/>
          </p:nvSpPr>
          <p:spPr>
            <a:xfrm>
              <a:off x="7249135" y="2990124"/>
              <a:ext cx="21162" cy="10581"/>
            </a:xfrm>
            <a:custGeom>
              <a:rect b="b" l="l" r="r" t="t"/>
              <a:pathLst>
                <a:path extrusionOk="0" h="334" w="668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45"/>
            <p:cNvSpPr/>
            <p:nvPr/>
          </p:nvSpPr>
          <p:spPr>
            <a:xfrm>
              <a:off x="7314015" y="2990124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3" name="Google Shape;2373;p45"/>
          <p:cNvGrpSpPr/>
          <p:nvPr/>
        </p:nvGrpSpPr>
        <p:grpSpPr>
          <a:xfrm>
            <a:off x="6709751" y="2881842"/>
            <a:ext cx="261075" cy="347815"/>
            <a:chOff x="6709751" y="2881842"/>
            <a:chExt cx="261075" cy="347815"/>
          </a:xfrm>
        </p:grpSpPr>
        <p:sp>
          <p:nvSpPr>
            <p:cNvPr id="2374" name="Google Shape;2374;p45"/>
            <p:cNvSpPr/>
            <p:nvPr/>
          </p:nvSpPr>
          <p:spPr>
            <a:xfrm>
              <a:off x="6709751" y="2881842"/>
              <a:ext cx="261075" cy="347815"/>
            </a:xfrm>
            <a:custGeom>
              <a:rect b="b" l="l" r="r" t="t"/>
              <a:pathLst>
                <a:path extrusionOk="0" h="10979" w="8241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5"/>
            <p:cNvSpPr/>
            <p:nvPr/>
          </p:nvSpPr>
          <p:spPr>
            <a:xfrm>
              <a:off x="6819522" y="3044519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5"/>
            <p:cNvSpPr/>
            <p:nvPr/>
          </p:nvSpPr>
          <p:spPr>
            <a:xfrm>
              <a:off x="6803682" y="3006344"/>
              <a:ext cx="10233" cy="15492"/>
            </a:xfrm>
            <a:custGeom>
              <a:rect b="b" l="l" r="r" t="t"/>
              <a:pathLst>
                <a:path extrusionOk="0" h="489" w="323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5"/>
            <p:cNvSpPr/>
            <p:nvPr/>
          </p:nvSpPr>
          <p:spPr>
            <a:xfrm>
              <a:off x="6868183" y="3006344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5"/>
            <p:cNvSpPr/>
            <p:nvPr/>
          </p:nvSpPr>
          <p:spPr>
            <a:xfrm>
              <a:off x="6798011" y="2990124"/>
              <a:ext cx="21162" cy="10581"/>
            </a:xfrm>
            <a:custGeom>
              <a:rect b="b" l="l" r="r" t="t"/>
              <a:pathLst>
                <a:path extrusionOk="0" h="334" w="668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6862892" y="2990124"/>
              <a:ext cx="21162" cy="10581"/>
            </a:xfrm>
            <a:custGeom>
              <a:rect b="b" l="l" r="r" t="t"/>
              <a:pathLst>
                <a:path extrusionOk="0" h="334" w="668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0" name="Google Shape;2380;p45"/>
          <p:cNvGrpSpPr/>
          <p:nvPr/>
        </p:nvGrpSpPr>
        <p:grpSpPr>
          <a:xfrm>
            <a:off x="5807156" y="2881113"/>
            <a:ext cx="261043" cy="348163"/>
            <a:chOff x="5807156" y="2881113"/>
            <a:chExt cx="261043" cy="348163"/>
          </a:xfrm>
        </p:grpSpPr>
        <p:sp>
          <p:nvSpPr>
            <p:cNvPr id="2381" name="Google Shape;2381;p45"/>
            <p:cNvSpPr/>
            <p:nvPr/>
          </p:nvSpPr>
          <p:spPr>
            <a:xfrm>
              <a:off x="5807156" y="2881113"/>
              <a:ext cx="261043" cy="348163"/>
            </a:xfrm>
            <a:custGeom>
              <a:rect b="b" l="l" r="r" t="t"/>
              <a:pathLst>
                <a:path extrusionOk="0" h="10990" w="824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5"/>
            <p:cNvSpPr/>
            <p:nvPr/>
          </p:nvSpPr>
          <p:spPr>
            <a:xfrm>
              <a:off x="5916547" y="3055828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45"/>
            <p:cNvSpPr/>
            <p:nvPr/>
          </p:nvSpPr>
          <p:spPr>
            <a:xfrm>
              <a:off x="5900707" y="3012363"/>
              <a:ext cx="10201" cy="15492"/>
            </a:xfrm>
            <a:custGeom>
              <a:rect b="b" l="l" r="r" t="t"/>
              <a:pathLst>
                <a:path extrusionOk="0" h="489" w="322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45"/>
            <p:cNvSpPr/>
            <p:nvPr/>
          </p:nvSpPr>
          <p:spPr>
            <a:xfrm>
              <a:off x="5965556" y="3012363"/>
              <a:ext cx="10613" cy="15492"/>
            </a:xfrm>
            <a:custGeom>
              <a:rect b="b" l="l" r="r" t="t"/>
              <a:pathLst>
                <a:path extrusionOk="0" h="489" w="335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45"/>
            <p:cNvSpPr/>
            <p:nvPr/>
          </p:nvSpPr>
          <p:spPr>
            <a:xfrm>
              <a:off x="5933116" y="3206625"/>
              <a:ext cx="10613" cy="10201"/>
            </a:xfrm>
            <a:custGeom>
              <a:rect b="b" l="l" r="r" t="t"/>
              <a:pathLst>
                <a:path extrusionOk="0" h="322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6" name="Google Shape;2386;p45"/>
          <p:cNvGrpSpPr/>
          <p:nvPr/>
        </p:nvGrpSpPr>
        <p:grpSpPr>
          <a:xfrm>
            <a:off x="5355653" y="2881493"/>
            <a:ext cx="262184" cy="346643"/>
            <a:chOff x="5355653" y="2881493"/>
            <a:chExt cx="262184" cy="346643"/>
          </a:xfrm>
        </p:grpSpPr>
        <p:sp>
          <p:nvSpPr>
            <p:cNvPr id="2387" name="Google Shape;2387;p45"/>
            <p:cNvSpPr/>
            <p:nvPr/>
          </p:nvSpPr>
          <p:spPr>
            <a:xfrm>
              <a:off x="5465044" y="3060359"/>
              <a:ext cx="43402" cy="15777"/>
            </a:xfrm>
            <a:custGeom>
              <a:rect b="b" l="l" r="r" t="t"/>
              <a:pathLst>
                <a:path extrusionOk="0" h="498" w="1370">
                  <a:moveTo>
                    <a:pt x="167" y="1"/>
                  </a:moveTo>
                  <a:cubicBezTo>
                    <a:pt x="128" y="1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cubicBezTo>
                    <a:pt x="191" y="402"/>
                    <a:pt x="429" y="498"/>
                    <a:pt x="679" y="498"/>
                  </a:cubicBezTo>
                  <a:cubicBezTo>
                    <a:pt x="941" y="498"/>
                    <a:pt x="1167" y="414"/>
                    <a:pt x="1310" y="271"/>
                  </a:cubicBezTo>
                  <a:cubicBezTo>
                    <a:pt x="1370" y="212"/>
                    <a:pt x="1370" y="117"/>
                    <a:pt x="1310" y="45"/>
                  </a:cubicBezTo>
                  <a:cubicBezTo>
                    <a:pt x="1280" y="15"/>
                    <a:pt x="1239" y="1"/>
                    <a:pt x="1197" y="1"/>
                  </a:cubicBezTo>
                  <a:cubicBezTo>
                    <a:pt x="1155" y="1"/>
                    <a:pt x="1114" y="15"/>
                    <a:pt x="1084" y="45"/>
                  </a:cubicBezTo>
                  <a:cubicBezTo>
                    <a:pt x="1024" y="105"/>
                    <a:pt x="893" y="164"/>
                    <a:pt x="679" y="164"/>
                  </a:cubicBezTo>
                  <a:cubicBezTo>
                    <a:pt x="477" y="164"/>
                    <a:pt x="346" y="93"/>
                    <a:pt x="274" y="45"/>
                  </a:cubicBezTo>
                  <a:cubicBezTo>
                    <a:pt x="244" y="15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5"/>
            <p:cNvSpPr/>
            <p:nvPr/>
          </p:nvSpPr>
          <p:spPr>
            <a:xfrm>
              <a:off x="5448823" y="3022564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84" y="500"/>
                    <a:pt x="167" y="500"/>
                  </a:cubicBezTo>
                  <a:cubicBezTo>
                    <a:pt x="262" y="500"/>
                    <a:pt x="334" y="417"/>
                    <a:pt x="334" y="333"/>
                  </a:cubicBezTo>
                  <a:lnTo>
                    <a:pt x="334" y="167"/>
                  </a:lnTo>
                  <a:cubicBezTo>
                    <a:pt x="334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5"/>
            <p:cNvSpPr/>
            <p:nvPr/>
          </p:nvSpPr>
          <p:spPr>
            <a:xfrm>
              <a:off x="5514084" y="3022564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72" y="500"/>
                    <a:pt x="167" y="500"/>
                  </a:cubicBezTo>
                  <a:cubicBezTo>
                    <a:pt x="250" y="500"/>
                    <a:pt x="322" y="417"/>
                    <a:pt x="322" y="333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45"/>
            <p:cNvSpPr/>
            <p:nvPr/>
          </p:nvSpPr>
          <p:spPr>
            <a:xfrm>
              <a:off x="5355653" y="2881493"/>
              <a:ext cx="262184" cy="346643"/>
            </a:xfrm>
            <a:custGeom>
              <a:rect b="b" l="l" r="r" t="t"/>
              <a:pathLst>
                <a:path extrusionOk="0" h="10942" w="8276">
                  <a:moveTo>
                    <a:pt x="4656" y="322"/>
                  </a:moveTo>
                  <a:cubicBezTo>
                    <a:pt x="4942" y="322"/>
                    <a:pt x="5180" y="560"/>
                    <a:pt x="5180" y="845"/>
                  </a:cubicBezTo>
                  <a:cubicBezTo>
                    <a:pt x="5180" y="988"/>
                    <a:pt x="5120" y="1119"/>
                    <a:pt x="5013" y="1215"/>
                  </a:cubicBezTo>
                  <a:cubicBezTo>
                    <a:pt x="4894" y="1203"/>
                    <a:pt x="4775" y="1179"/>
                    <a:pt x="4656" y="1179"/>
                  </a:cubicBezTo>
                  <a:lnTo>
                    <a:pt x="3632" y="1179"/>
                  </a:lnTo>
                  <a:cubicBezTo>
                    <a:pt x="3513" y="1179"/>
                    <a:pt x="3394" y="1203"/>
                    <a:pt x="3275" y="1215"/>
                  </a:cubicBezTo>
                  <a:cubicBezTo>
                    <a:pt x="3168" y="1107"/>
                    <a:pt x="3108" y="976"/>
                    <a:pt x="3108" y="845"/>
                  </a:cubicBezTo>
                  <a:cubicBezTo>
                    <a:pt x="3096" y="560"/>
                    <a:pt x="3334" y="322"/>
                    <a:pt x="3632" y="322"/>
                  </a:cubicBezTo>
                  <a:close/>
                  <a:moveTo>
                    <a:pt x="4632" y="1512"/>
                  </a:moveTo>
                  <a:cubicBezTo>
                    <a:pt x="5858" y="1512"/>
                    <a:pt x="6858" y="2512"/>
                    <a:pt x="6858" y="3739"/>
                  </a:cubicBezTo>
                  <a:lnTo>
                    <a:pt x="6858" y="4155"/>
                  </a:lnTo>
                  <a:cubicBezTo>
                    <a:pt x="6787" y="4120"/>
                    <a:pt x="6680" y="4096"/>
                    <a:pt x="6597" y="4096"/>
                  </a:cubicBezTo>
                  <a:lnTo>
                    <a:pt x="6489" y="4096"/>
                  </a:lnTo>
                  <a:lnTo>
                    <a:pt x="6489" y="4084"/>
                  </a:lnTo>
                  <a:lnTo>
                    <a:pt x="6489" y="3917"/>
                  </a:lnTo>
                  <a:cubicBezTo>
                    <a:pt x="6489" y="3834"/>
                    <a:pt x="6418" y="3762"/>
                    <a:pt x="6323" y="3762"/>
                  </a:cubicBezTo>
                  <a:lnTo>
                    <a:pt x="5418" y="3762"/>
                  </a:lnTo>
                  <a:lnTo>
                    <a:pt x="5287" y="3191"/>
                  </a:lnTo>
                  <a:cubicBezTo>
                    <a:pt x="5263" y="3131"/>
                    <a:pt x="5227" y="3084"/>
                    <a:pt x="5168" y="3072"/>
                  </a:cubicBezTo>
                  <a:cubicBezTo>
                    <a:pt x="5154" y="3069"/>
                    <a:pt x="5140" y="3068"/>
                    <a:pt x="5126" y="3068"/>
                  </a:cubicBezTo>
                  <a:cubicBezTo>
                    <a:pt x="5081" y="3068"/>
                    <a:pt x="5040" y="3083"/>
                    <a:pt x="5013" y="3120"/>
                  </a:cubicBezTo>
                  <a:lnTo>
                    <a:pt x="4370" y="3762"/>
                  </a:lnTo>
                  <a:lnTo>
                    <a:pt x="2906" y="3762"/>
                  </a:lnTo>
                  <a:cubicBezTo>
                    <a:pt x="2810" y="3762"/>
                    <a:pt x="2739" y="3834"/>
                    <a:pt x="2739" y="3917"/>
                  </a:cubicBezTo>
                  <a:cubicBezTo>
                    <a:pt x="2739" y="4012"/>
                    <a:pt x="2810" y="4084"/>
                    <a:pt x="2906" y="4084"/>
                  </a:cubicBezTo>
                  <a:lnTo>
                    <a:pt x="4430" y="4084"/>
                  </a:lnTo>
                  <a:cubicBezTo>
                    <a:pt x="4477" y="4084"/>
                    <a:pt x="4525" y="4072"/>
                    <a:pt x="4549" y="4036"/>
                  </a:cubicBezTo>
                  <a:lnTo>
                    <a:pt x="5049" y="3548"/>
                  </a:lnTo>
                  <a:lnTo>
                    <a:pt x="5144" y="3965"/>
                  </a:lnTo>
                  <a:cubicBezTo>
                    <a:pt x="5168" y="4036"/>
                    <a:pt x="5227" y="4084"/>
                    <a:pt x="5299" y="4084"/>
                  </a:cubicBezTo>
                  <a:lnTo>
                    <a:pt x="6156" y="4084"/>
                  </a:lnTo>
                  <a:lnTo>
                    <a:pt x="6156" y="4096"/>
                  </a:lnTo>
                  <a:cubicBezTo>
                    <a:pt x="6156" y="4191"/>
                    <a:pt x="6192" y="4274"/>
                    <a:pt x="6263" y="4334"/>
                  </a:cubicBezTo>
                  <a:cubicBezTo>
                    <a:pt x="6323" y="4393"/>
                    <a:pt x="6418" y="4441"/>
                    <a:pt x="6501" y="4441"/>
                  </a:cubicBezTo>
                  <a:lnTo>
                    <a:pt x="6597" y="4441"/>
                  </a:lnTo>
                  <a:cubicBezTo>
                    <a:pt x="6739" y="4441"/>
                    <a:pt x="6858" y="4560"/>
                    <a:pt x="6858" y="4715"/>
                  </a:cubicBezTo>
                  <a:cubicBezTo>
                    <a:pt x="6858" y="4858"/>
                    <a:pt x="6739" y="4977"/>
                    <a:pt x="6597" y="4977"/>
                  </a:cubicBezTo>
                  <a:lnTo>
                    <a:pt x="6501" y="4977"/>
                  </a:lnTo>
                  <a:lnTo>
                    <a:pt x="6501" y="4965"/>
                  </a:lnTo>
                  <a:cubicBezTo>
                    <a:pt x="6501" y="4870"/>
                    <a:pt x="6430" y="4798"/>
                    <a:pt x="6335" y="4798"/>
                  </a:cubicBezTo>
                  <a:cubicBezTo>
                    <a:pt x="6251" y="4798"/>
                    <a:pt x="6180" y="4870"/>
                    <a:pt x="6180" y="4965"/>
                  </a:cubicBezTo>
                  <a:cubicBezTo>
                    <a:pt x="6180" y="6096"/>
                    <a:pt x="5251" y="7037"/>
                    <a:pt x="4108" y="7037"/>
                  </a:cubicBezTo>
                  <a:cubicBezTo>
                    <a:pt x="2965" y="7037"/>
                    <a:pt x="2072" y="6096"/>
                    <a:pt x="2072" y="4953"/>
                  </a:cubicBezTo>
                  <a:cubicBezTo>
                    <a:pt x="2072" y="4858"/>
                    <a:pt x="1989" y="4786"/>
                    <a:pt x="1905" y="4786"/>
                  </a:cubicBezTo>
                  <a:cubicBezTo>
                    <a:pt x="1810" y="4786"/>
                    <a:pt x="1739" y="4858"/>
                    <a:pt x="1739" y="4953"/>
                  </a:cubicBezTo>
                  <a:lnTo>
                    <a:pt x="1739" y="4965"/>
                  </a:lnTo>
                  <a:lnTo>
                    <a:pt x="1655" y="4965"/>
                  </a:lnTo>
                  <a:cubicBezTo>
                    <a:pt x="1501" y="4965"/>
                    <a:pt x="1382" y="4846"/>
                    <a:pt x="1382" y="4691"/>
                  </a:cubicBezTo>
                  <a:cubicBezTo>
                    <a:pt x="1382" y="4548"/>
                    <a:pt x="1501" y="4429"/>
                    <a:pt x="1655" y="4429"/>
                  </a:cubicBezTo>
                  <a:lnTo>
                    <a:pt x="1739" y="4429"/>
                  </a:lnTo>
                  <a:cubicBezTo>
                    <a:pt x="1917" y="4429"/>
                    <a:pt x="2072" y="4274"/>
                    <a:pt x="2072" y="4096"/>
                  </a:cubicBezTo>
                  <a:lnTo>
                    <a:pt x="2072" y="4084"/>
                  </a:lnTo>
                  <a:lnTo>
                    <a:pt x="2251" y="4084"/>
                  </a:lnTo>
                  <a:cubicBezTo>
                    <a:pt x="2334" y="4084"/>
                    <a:pt x="2406" y="4012"/>
                    <a:pt x="2406" y="3917"/>
                  </a:cubicBezTo>
                  <a:cubicBezTo>
                    <a:pt x="2406" y="3834"/>
                    <a:pt x="2334" y="3762"/>
                    <a:pt x="2251" y="3762"/>
                  </a:cubicBezTo>
                  <a:lnTo>
                    <a:pt x="1905" y="3762"/>
                  </a:lnTo>
                  <a:cubicBezTo>
                    <a:pt x="1810" y="3762"/>
                    <a:pt x="1739" y="3834"/>
                    <a:pt x="1739" y="3917"/>
                  </a:cubicBezTo>
                  <a:lnTo>
                    <a:pt x="1739" y="4084"/>
                  </a:lnTo>
                  <a:cubicBezTo>
                    <a:pt x="1739" y="4084"/>
                    <a:pt x="1739" y="4096"/>
                    <a:pt x="1727" y="4096"/>
                  </a:cubicBezTo>
                  <a:lnTo>
                    <a:pt x="1632" y="4096"/>
                  </a:lnTo>
                  <a:cubicBezTo>
                    <a:pt x="1548" y="4096"/>
                    <a:pt x="1441" y="4132"/>
                    <a:pt x="1370" y="4155"/>
                  </a:cubicBezTo>
                  <a:lnTo>
                    <a:pt x="1370" y="3739"/>
                  </a:lnTo>
                  <a:cubicBezTo>
                    <a:pt x="1370" y="2512"/>
                    <a:pt x="2370" y="1512"/>
                    <a:pt x="3596" y="1512"/>
                  </a:cubicBezTo>
                  <a:close/>
                  <a:moveTo>
                    <a:pt x="2965" y="7513"/>
                  </a:moveTo>
                  <a:cubicBezTo>
                    <a:pt x="2941" y="7656"/>
                    <a:pt x="2858" y="7775"/>
                    <a:pt x="2715" y="7834"/>
                  </a:cubicBezTo>
                  <a:lnTo>
                    <a:pt x="2679" y="7846"/>
                  </a:lnTo>
                  <a:cubicBezTo>
                    <a:pt x="2667" y="7834"/>
                    <a:pt x="2644" y="7834"/>
                    <a:pt x="2632" y="7822"/>
                  </a:cubicBezTo>
                  <a:cubicBezTo>
                    <a:pt x="2581" y="7786"/>
                    <a:pt x="2521" y="7772"/>
                    <a:pt x="2460" y="7772"/>
                  </a:cubicBezTo>
                  <a:cubicBezTo>
                    <a:pt x="2422" y="7772"/>
                    <a:pt x="2383" y="7778"/>
                    <a:pt x="2346" y="7787"/>
                  </a:cubicBezTo>
                  <a:lnTo>
                    <a:pt x="1858" y="7977"/>
                  </a:lnTo>
                  <a:cubicBezTo>
                    <a:pt x="1751" y="8025"/>
                    <a:pt x="1667" y="8120"/>
                    <a:pt x="1620" y="8227"/>
                  </a:cubicBezTo>
                  <a:lnTo>
                    <a:pt x="1394" y="8299"/>
                  </a:lnTo>
                  <a:lnTo>
                    <a:pt x="1394" y="8025"/>
                  </a:lnTo>
                  <a:cubicBezTo>
                    <a:pt x="1394" y="7751"/>
                    <a:pt x="1632" y="7513"/>
                    <a:pt x="1917" y="7513"/>
                  </a:cubicBezTo>
                  <a:close/>
                  <a:moveTo>
                    <a:pt x="6370" y="7513"/>
                  </a:moveTo>
                  <a:cubicBezTo>
                    <a:pt x="6656" y="7513"/>
                    <a:pt x="6894" y="7751"/>
                    <a:pt x="6894" y="8025"/>
                  </a:cubicBezTo>
                  <a:lnTo>
                    <a:pt x="6894" y="8299"/>
                  </a:lnTo>
                  <a:lnTo>
                    <a:pt x="6882" y="8299"/>
                  </a:lnTo>
                  <a:lnTo>
                    <a:pt x="6668" y="8227"/>
                  </a:lnTo>
                  <a:cubicBezTo>
                    <a:pt x="6620" y="8120"/>
                    <a:pt x="6525" y="8025"/>
                    <a:pt x="6430" y="7989"/>
                  </a:cubicBezTo>
                  <a:lnTo>
                    <a:pt x="5942" y="7787"/>
                  </a:lnTo>
                  <a:cubicBezTo>
                    <a:pt x="5905" y="7778"/>
                    <a:pt x="5866" y="7772"/>
                    <a:pt x="5828" y="7772"/>
                  </a:cubicBezTo>
                  <a:cubicBezTo>
                    <a:pt x="5767" y="7772"/>
                    <a:pt x="5707" y="7786"/>
                    <a:pt x="5656" y="7822"/>
                  </a:cubicBezTo>
                  <a:cubicBezTo>
                    <a:pt x="5644" y="7834"/>
                    <a:pt x="5620" y="7834"/>
                    <a:pt x="5608" y="7846"/>
                  </a:cubicBezTo>
                  <a:lnTo>
                    <a:pt x="5561" y="7834"/>
                  </a:lnTo>
                  <a:cubicBezTo>
                    <a:pt x="5430" y="7787"/>
                    <a:pt x="5323" y="7656"/>
                    <a:pt x="5323" y="7513"/>
                  </a:cubicBezTo>
                  <a:close/>
                  <a:moveTo>
                    <a:pt x="2441" y="8084"/>
                  </a:moveTo>
                  <a:lnTo>
                    <a:pt x="2441" y="9073"/>
                  </a:lnTo>
                  <a:lnTo>
                    <a:pt x="1905" y="9073"/>
                  </a:lnTo>
                  <a:lnTo>
                    <a:pt x="1905" y="8382"/>
                  </a:lnTo>
                  <a:cubicBezTo>
                    <a:pt x="1905" y="8346"/>
                    <a:pt x="1929" y="8299"/>
                    <a:pt x="1977" y="8275"/>
                  </a:cubicBezTo>
                  <a:lnTo>
                    <a:pt x="2441" y="8084"/>
                  </a:lnTo>
                  <a:close/>
                  <a:moveTo>
                    <a:pt x="5835" y="8108"/>
                  </a:moveTo>
                  <a:lnTo>
                    <a:pt x="6287" y="8299"/>
                  </a:lnTo>
                  <a:cubicBezTo>
                    <a:pt x="6335" y="8311"/>
                    <a:pt x="6370" y="8358"/>
                    <a:pt x="6370" y="8406"/>
                  </a:cubicBezTo>
                  <a:lnTo>
                    <a:pt x="6370" y="9073"/>
                  </a:lnTo>
                  <a:lnTo>
                    <a:pt x="5835" y="9073"/>
                  </a:lnTo>
                  <a:lnTo>
                    <a:pt x="5835" y="8108"/>
                  </a:lnTo>
                  <a:close/>
                  <a:moveTo>
                    <a:pt x="4989" y="7168"/>
                  </a:moveTo>
                  <a:lnTo>
                    <a:pt x="4989" y="7489"/>
                  </a:lnTo>
                  <a:cubicBezTo>
                    <a:pt x="4989" y="7775"/>
                    <a:pt x="5168" y="8025"/>
                    <a:pt x="5430" y="8132"/>
                  </a:cubicBezTo>
                  <a:lnTo>
                    <a:pt x="5489" y="8168"/>
                  </a:lnTo>
                  <a:lnTo>
                    <a:pt x="5489" y="8406"/>
                  </a:lnTo>
                  <a:lnTo>
                    <a:pt x="5525" y="8406"/>
                  </a:lnTo>
                  <a:cubicBezTo>
                    <a:pt x="5251" y="8918"/>
                    <a:pt x="4727" y="9251"/>
                    <a:pt x="4132" y="9251"/>
                  </a:cubicBezTo>
                  <a:cubicBezTo>
                    <a:pt x="3560" y="9251"/>
                    <a:pt x="3025" y="8918"/>
                    <a:pt x="2751" y="8406"/>
                  </a:cubicBezTo>
                  <a:lnTo>
                    <a:pt x="2751" y="8168"/>
                  </a:lnTo>
                  <a:lnTo>
                    <a:pt x="2810" y="8132"/>
                  </a:lnTo>
                  <a:cubicBezTo>
                    <a:pt x="3084" y="8037"/>
                    <a:pt x="3263" y="7775"/>
                    <a:pt x="3263" y="7489"/>
                  </a:cubicBezTo>
                  <a:lnTo>
                    <a:pt x="3263" y="7168"/>
                  </a:lnTo>
                  <a:cubicBezTo>
                    <a:pt x="3525" y="7275"/>
                    <a:pt x="3822" y="7334"/>
                    <a:pt x="4120" y="7334"/>
                  </a:cubicBezTo>
                  <a:cubicBezTo>
                    <a:pt x="4418" y="7334"/>
                    <a:pt x="4715" y="7275"/>
                    <a:pt x="4989" y="7168"/>
                  </a:cubicBezTo>
                  <a:close/>
                  <a:moveTo>
                    <a:pt x="3596" y="0"/>
                  </a:moveTo>
                  <a:cubicBezTo>
                    <a:pt x="3144" y="0"/>
                    <a:pt x="2751" y="381"/>
                    <a:pt x="2751" y="857"/>
                  </a:cubicBezTo>
                  <a:cubicBezTo>
                    <a:pt x="2751" y="1012"/>
                    <a:pt x="2798" y="1167"/>
                    <a:pt x="2882" y="1298"/>
                  </a:cubicBezTo>
                  <a:cubicBezTo>
                    <a:pt x="1810" y="1607"/>
                    <a:pt x="1036" y="2596"/>
                    <a:pt x="1036" y="3751"/>
                  </a:cubicBezTo>
                  <a:lnTo>
                    <a:pt x="1036" y="4691"/>
                  </a:lnTo>
                  <a:cubicBezTo>
                    <a:pt x="1036" y="5025"/>
                    <a:pt x="1310" y="5275"/>
                    <a:pt x="1620" y="5275"/>
                  </a:cubicBezTo>
                  <a:lnTo>
                    <a:pt x="1739" y="5275"/>
                  </a:lnTo>
                  <a:cubicBezTo>
                    <a:pt x="1846" y="6013"/>
                    <a:pt x="2286" y="6644"/>
                    <a:pt x="2918" y="7013"/>
                  </a:cubicBezTo>
                  <a:lnTo>
                    <a:pt x="2918" y="7180"/>
                  </a:lnTo>
                  <a:lnTo>
                    <a:pt x="1870" y="7180"/>
                  </a:lnTo>
                  <a:cubicBezTo>
                    <a:pt x="1417" y="7180"/>
                    <a:pt x="1024" y="7549"/>
                    <a:pt x="1024" y="8025"/>
                  </a:cubicBezTo>
                  <a:lnTo>
                    <a:pt x="1024" y="8418"/>
                  </a:lnTo>
                  <a:lnTo>
                    <a:pt x="786" y="8501"/>
                  </a:lnTo>
                  <a:cubicBezTo>
                    <a:pt x="310" y="8668"/>
                    <a:pt x="0" y="9120"/>
                    <a:pt x="0" y="9620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67" y="10930"/>
                  </a:cubicBezTo>
                  <a:cubicBezTo>
                    <a:pt x="251" y="10930"/>
                    <a:pt x="322" y="10859"/>
                    <a:pt x="322" y="10763"/>
                  </a:cubicBezTo>
                  <a:lnTo>
                    <a:pt x="322" y="9620"/>
                  </a:lnTo>
                  <a:cubicBezTo>
                    <a:pt x="322" y="9251"/>
                    <a:pt x="560" y="8918"/>
                    <a:pt x="905" y="8799"/>
                  </a:cubicBezTo>
                  <a:lnTo>
                    <a:pt x="1560" y="8584"/>
                  </a:lnTo>
                  <a:lnTo>
                    <a:pt x="1560" y="10787"/>
                  </a:lnTo>
                  <a:cubicBezTo>
                    <a:pt x="1560" y="10870"/>
                    <a:pt x="1632" y="10942"/>
                    <a:pt x="1727" y="10942"/>
                  </a:cubicBezTo>
                  <a:cubicBezTo>
                    <a:pt x="1810" y="10942"/>
                    <a:pt x="1894" y="10870"/>
                    <a:pt x="1894" y="10787"/>
                  </a:cubicBezTo>
                  <a:lnTo>
                    <a:pt x="1894" y="9382"/>
                  </a:lnTo>
                  <a:lnTo>
                    <a:pt x="2417" y="9382"/>
                  </a:lnTo>
                  <a:lnTo>
                    <a:pt x="2417" y="10763"/>
                  </a:lnTo>
                  <a:cubicBezTo>
                    <a:pt x="2417" y="10859"/>
                    <a:pt x="2501" y="10930"/>
                    <a:pt x="2584" y="10930"/>
                  </a:cubicBezTo>
                  <a:cubicBezTo>
                    <a:pt x="2679" y="10930"/>
                    <a:pt x="2751" y="10859"/>
                    <a:pt x="2751" y="10763"/>
                  </a:cubicBezTo>
                  <a:lnTo>
                    <a:pt x="2751" y="8954"/>
                  </a:lnTo>
                  <a:cubicBezTo>
                    <a:pt x="2858" y="9073"/>
                    <a:pt x="2989" y="9168"/>
                    <a:pt x="3120" y="9263"/>
                  </a:cubicBezTo>
                  <a:cubicBezTo>
                    <a:pt x="3418" y="9454"/>
                    <a:pt x="3775" y="9561"/>
                    <a:pt x="4132" y="9561"/>
                  </a:cubicBezTo>
                  <a:cubicBezTo>
                    <a:pt x="4489" y="9561"/>
                    <a:pt x="4834" y="9454"/>
                    <a:pt x="5144" y="9263"/>
                  </a:cubicBezTo>
                  <a:cubicBezTo>
                    <a:pt x="5275" y="9168"/>
                    <a:pt x="5418" y="9073"/>
                    <a:pt x="5513" y="8954"/>
                  </a:cubicBezTo>
                  <a:lnTo>
                    <a:pt x="5513" y="9573"/>
                  </a:lnTo>
                  <a:cubicBezTo>
                    <a:pt x="5513" y="9668"/>
                    <a:pt x="5596" y="9739"/>
                    <a:pt x="5680" y="9739"/>
                  </a:cubicBezTo>
                  <a:cubicBezTo>
                    <a:pt x="5775" y="9739"/>
                    <a:pt x="5846" y="9668"/>
                    <a:pt x="5846" y="9573"/>
                  </a:cubicBezTo>
                  <a:lnTo>
                    <a:pt x="5846" y="9382"/>
                  </a:lnTo>
                  <a:lnTo>
                    <a:pt x="6382" y="9382"/>
                  </a:lnTo>
                  <a:lnTo>
                    <a:pt x="6382" y="10763"/>
                  </a:lnTo>
                  <a:cubicBezTo>
                    <a:pt x="6382" y="10859"/>
                    <a:pt x="6454" y="10930"/>
                    <a:pt x="6549" y="10930"/>
                  </a:cubicBezTo>
                  <a:cubicBezTo>
                    <a:pt x="6632" y="10930"/>
                    <a:pt x="6704" y="10859"/>
                    <a:pt x="6704" y="10763"/>
                  </a:cubicBezTo>
                  <a:lnTo>
                    <a:pt x="6704" y="8561"/>
                  </a:lnTo>
                  <a:lnTo>
                    <a:pt x="7359" y="8787"/>
                  </a:lnTo>
                  <a:cubicBezTo>
                    <a:pt x="7704" y="8906"/>
                    <a:pt x="7942" y="9239"/>
                    <a:pt x="7942" y="9608"/>
                  </a:cubicBezTo>
                  <a:lnTo>
                    <a:pt x="7942" y="10751"/>
                  </a:lnTo>
                  <a:cubicBezTo>
                    <a:pt x="7942" y="10847"/>
                    <a:pt x="8013" y="10918"/>
                    <a:pt x="8109" y="10918"/>
                  </a:cubicBezTo>
                  <a:cubicBezTo>
                    <a:pt x="8192" y="10918"/>
                    <a:pt x="8275" y="10847"/>
                    <a:pt x="8275" y="10751"/>
                  </a:cubicBezTo>
                  <a:lnTo>
                    <a:pt x="8275" y="9608"/>
                  </a:lnTo>
                  <a:cubicBezTo>
                    <a:pt x="8240" y="9120"/>
                    <a:pt x="7918" y="8668"/>
                    <a:pt x="7442" y="8501"/>
                  </a:cubicBezTo>
                  <a:lnTo>
                    <a:pt x="7204" y="8418"/>
                  </a:lnTo>
                  <a:lnTo>
                    <a:pt x="7204" y="8025"/>
                  </a:lnTo>
                  <a:cubicBezTo>
                    <a:pt x="7204" y="7572"/>
                    <a:pt x="6835" y="7180"/>
                    <a:pt x="6358" y="7180"/>
                  </a:cubicBezTo>
                  <a:lnTo>
                    <a:pt x="5311" y="7180"/>
                  </a:lnTo>
                  <a:lnTo>
                    <a:pt x="5311" y="7013"/>
                  </a:lnTo>
                  <a:cubicBezTo>
                    <a:pt x="5942" y="6656"/>
                    <a:pt x="6382" y="6013"/>
                    <a:pt x="6489" y="5275"/>
                  </a:cubicBezTo>
                  <a:lnTo>
                    <a:pt x="6608" y="5275"/>
                  </a:lnTo>
                  <a:cubicBezTo>
                    <a:pt x="6930" y="5275"/>
                    <a:pt x="7192" y="5001"/>
                    <a:pt x="7192" y="4691"/>
                  </a:cubicBezTo>
                  <a:lnTo>
                    <a:pt x="7192" y="3751"/>
                  </a:lnTo>
                  <a:cubicBezTo>
                    <a:pt x="7192" y="2596"/>
                    <a:pt x="6418" y="1607"/>
                    <a:pt x="5346" y="1298"/>
                  </a:cubicBezTo>
                  <a:cubicBezTo>
                    <a:pt x="5430" y="1167"/>
                    <a:pt x="5477" y="1000"/>
                    <a:pt x="5477" y="857"/>
                  </a:cubicBezTo>
                  <a:cubicBezTo>
                    <a:pt x="5477" y="393"/>
                    <a:pt x="5108" y="0"/>
                    <a:pt x="4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45"/>
            <p:cNvSpPr/>
            <p:nvPr/>
          </p:nvSpPr>
          <p:spPr>
            <a:xfrm>
              <a:off x="5529924" y="3201335"/>
              <a:ext cx="10581" cy="26421"/>
            </a:xfrm>
            <a:custGeom>
              <a:rect b="b" l="l" r="r" t="t"/>
              <a:pathLst>
                <a:path extrusionOk="0" h="834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667"/>
                  </a:lnTo>
                  <a:cubicBezTo>
                    <a:pt x="0" y="763"/>
                    <a:pt x="84" y="834"/>
                    <a:pt x="167" y="834"/>
                  </a:cubicBezTo>
                  <a:cubicBezTo>
                    <a:pt x="262" y="834"/>
                    <a:pt x="334" y="763"/>
                    <a:pt x="334" y="667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2" name="Google Shape;2392;p45"/>
          <p:cNvGrpSpPr/>
          <p:nvPr/>
        </p:nvGrpSpPr>
        <p:grpSpPr>
          <a:xfrm>
            <a:off x="8055961" y="2881842"/>
            <a:ext cx="260283" cy="345914"/>
            <a:chOff x="8055961" y="2881842"/>
            <a:chExt cx="260283" cy="345914"/>
          </a:xfrm>
        </p:grpSpPr>
        <p:sp>
          <p:nvSpPr>
            <p:cNvPr id="2393" name="Google Shape;2393;p45"/>
            <p:cNvSpPr/>
            <p:nvPr/>
          </p:nvSpPr>
          <p:spPr>
            <a:xfrm>
              <a:off x="8055961" y="2881842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4918" y="2358"/>
                  </a:moveTo>
                  <a:cubicBezTo>
                    <a:pt x="5120" y="2656"/>
                    <a:pt x="5334" y="2882"/>
                    <a:pt x="5561" y="3073"/>
                  </a:cubicBezTo>
                  <a:lnTo>
                    <a:pt x="4477" y="3073"/>
                  </a:lnTo>
                  <a:cubicBezTo>
                    <a:pt x="4429" y="3073"/>
                    <a:pt x="4382" y="3085"/>
                    <a:pt x="4358" y="3132"/>
                  </a:cubicBezTo>
                  <a:cubicBezTo>
                    <a:pt x="4310" y="3168"/>
                    <a:pt x="4298" y="3216"/>
                    <a:pt x="4298" y="3251"/>
                  </a:cubicBezTo>
                  <a:lnTo>
                    <a:pt x="4322" y="3442"/>
                  </a:lnTo>
                  <a:cubicBezTo>
                    <a:pt x="4263" y="3418"/>
                    <a:pt x="4191" y="3418"/>
                    <a:pt x="4120" y="3418"/>
                  </a:cubicBezTo>
                  <a:cubicBezTo>
                    <a:pt x="4048" y="3418"/>
                    <a:pt x="3965" y="3430"/>
                    <a:pt x="3906" y="3442"/>
                  </a:cubicBezTo>
                  <a:lnTo>
                    <a:pt x="3941" y="3251"/>
                  </a:lnTo>
                  <a:lnTo>
                    <a:pt x="3941" y="3228"/>
                  </a:lnTo>
                  <a:cubicBezTo>
                    <a:pt x="4263" y="2966"/>
                    <a:pt x="4596" y="2692"/>
                    <a:pt x="4918" y="2358"/>
                  </a:cubicBezTo>
                  <a:close/>
                  <a:moveTo>
                    <a:pt x="3572" y="3478"/>
                  </a:moveTo>
                  <a:lnTo>
                    <a:pt x="3525" y="3823"/>
                  </a:lnTo>
                  <a:cubicBezTo>
                    <a:pt x="3525" y="3823"/>
                    <a:pt x="3513" y="3894"/>
                    <a:pt x="3513" y="3906"/>
                  </a:cubicBezTo>
                  <a:cubicBezTo>
                    <a:pt x="3429" y="4121"/>
                    <a:pt x="3239" y="4263"/>
                    <a:pt x="3013" y="4263"/>
                  </a:cubicBezTo>
                  <a:lnTo>
                    <a:pt x="2858" y="4263"/>
                  </a:lnTo>
                  <a:cubicBezTo>
                    <a:pt x="2739" y="4263"/>
                    <a:pt x="2632" y="4204"/>
                    <a:pt x="2572" y="4121"/>
                  </a:cubicBezTo>
                  <a:cubicBezTo>
                    <a:pt x="2596" y="4097"/>
                    <a:pt x="2620" y="4085"/>
                    <a:pt x="2644" y="4073"/>
                  </a:cubicBezTo>
                  <a:cubicBezTo>
                    <a:pt x="2739" y="4013"/>
                    <a:pt x="2834" y="3954"/>
                    <a:pt x="2941" y="3894"/>
                  </a:cubicBezTo>
                  <a:lnTo>
                    <a:pt x="2941" y="3906"/>
                  </a:lnTo>
                  <a:cubicBezTo>
                    <a:pt x="2929" y="4013"/>
                    <a:pt x="3001" y="4073"/>
                    <a:pt x="3096" y="4073"/>
                  </a:cubicBezTo>
                  <a:cubicBezTo>
                    <a:pt x="3179" y="4073"/>
                    <a:pt x="3239" y="4001"/>
                    <a:pt x="3239" y="3906"/>
                  </a:cubicBezTo>
                  <a:lnTo>
                    <a:pt x="3239" y="3704"/>
                  </a:lnTo>
                  <a:cubicBezTo>
                    <a:pt x="3346" y="3632"/>
                    <a:pt x="3453" y="3549"/>
                    <a:pt x="3572" y="3478"/>
                  </a:cubicBezTo>
                  <a:close/>
                  <a:moveTo>
                    <a:pt x="4965" y="3370"/>
                  </a:moveTo>
                  <a:lnTo>
                    <a:pt x="4965" y="3382"/>
                  </a:lnTo>
                  <a:lnTo>
                    <a:pt x="5811" y="3382"/>
                  </a:lnTo>
                  <a:lnTo>
                    <a:pt x="5727" y="3966"/>
                  </a:lnTo>
                  <a:cubicBezTo>
                    <a:pt x="5692" y="4144"/>
                    <a:pt x="5549" y="4263"/>
                    <a:pt x="5382" y="4263"/>
                  </a:cubicBezTo>
                  <a:lnTo>
                    <a:pt x="5215" y="4263"/>
                  </a:lnTo>
                  <a:cubicBezTo>
                    <a:pt x="4977" y="4263"/>
                    <a:pt x="4775" y="4097"/>
                    <a:pt x="4715" y="3882"/>
                  </a:cubicBezTo>
                  <a:cubicBezTo>
                    <a:pt x="4715" y="3847"/>
                    <a:pt x="4703" y="3823"/>
                    <a:pt x="4703" y="3787"/>
                  </a:cubicBezTo>
                  <a:cubicBezTo>
                    <a:pt x="4679" y="3668"/>
                    <a:pt x="4644" y="3370"/>
                    <a:pt x="4644" y="3370"/>
                  </a:cubicBezTo>
                  <a:close/>
                  <a:moveTo>
                    <a:pt x="4453" y="311"/>
                  </a:moveTo>
                  <a:cubicBezTo>
                    <a:pt x="4549" y="311"/>
                    <a:pt x="4632" y="322"/>
                    <a:pt x="4715" y="358"/>
                  </a:cubicBezTo>
                  <a:cubicBezTo>
                    <a:pt x="5072" y="453"/>
                    <a:pt x="5299" y="811"/>
                    <a:pt x="5275" y="1215"/>
                  </a:cubicBezTo>
                  <a:cubicBezTo>
                    <a:pt x="5275" y="1299"/>
                    <a:pt x="5334" y="1382"/>
                    <a:pt x="5430" y="1382"/>
                  </a:cubicBezTo>
                  <a:cubicBezTo>
                    <a:pt x="5513" y="1382"/>
                    <a:pt x="5584" y="1323"/>
                    <a:pt x="5584" y="1227"/>
                  </a:cubicBezTo>
                  <a:cubicBezTo>
                    <a:pt x="5608" y="1025"/>
                    <a:pt x="5572" y="823"/>
                    <a:pt x="5501" y="668"/>
                  </a:cubicBezTo>
                  <a:lnTo>
                    <a:pt x="5501" y="668"/>
                  </a:lnTo>
                  <a:cubicBezTo>
                    <a:pt x="6084" y="751"/>
                    <a:pt x="6525" y="1263"/>
                    <a:pt x="6525" y="1858"/>
                  </a:cubicBezTo>
                  <a:lnTo>
                    <a:pt x="6525" y="3299"/>
                  </a:lnTo>
                  <a:cubicBezTo>
                    <a:pt x="6215" y="3156"/>
                    <a:pt x="5596" y="2811"/>
                    <a:pt x="5144" y="2120"/>
                  </a:cubicBezTo>
                  <a:cubicBezTo>
                    <a:pt x="5191" y="2061"/>
                    <a:pt x="5251" y="2025"/>
                    <a:pt x="5299" y="1966"/>
                  </a:cubicBezTo>
                  <a:cubicBezTo>
                    <a:pt x="5358" y="1906"/>
                    <a:pt x="5358" y="1799"/>
                    <a:pt x="5275" y="1739"/>
                  </a:cubicBezTo>
                  <a:cubicBezTo>
                    <a:pt x="5246" y="1711"/>
                    <a:pt x="5210" y="1696"/>
                    <a:pt x="5173" y="1696"/>
                  </a:cubicBezTo>
                  <a:cubicBezTo>
                    <a:pt x="5132" y="1696"/>
                    <a:pt x="5092" y="1714"/>
                    <a:pt x="5060" y="1751"/>
                  </a:cubicBezTo>
                  <a:cubicBezTo>
                    <a:pt x="3727" y="3239"/>
                    <a:pt x="2060" y="4061"/>
                    <a:pt x="1429" y="4323"/>
                  </a:cubicBezTo>
                  <a:cubicBezTo>
                    <a:pt x="1465" y="4061"/>
                    <a:pt x="1512" y="3585"/>
                    <a:pt x="1512" y="2882"/>
                  </a:cubicBezTo>
                  <a:cubicBezTo>
                    <a:pt x="1512" y="2192"/>
                    <a:pt x="1798" y="1549"/>
                    <a:pt x="2322" y="1049"/>
                  </a:cubicBezTo>
                  <a:cubicBezTo>
                    <a:pt x="2822" y="572"/>
                    <a:pt x="3477" y="311"/>
                    <a:pt x="4120" y="311"/>
                  </a:cubicBezTo>
                  <a:close/>
                  <a:moveTo>
                    <a:pt x="6108" y="3466"/>
                  </a:moveTo>
                  <a:cubicBezTo>
                    <a:pt x="6144" y="3478"/>
                    <a:pt x="6156" y="3490"/>
                    <a:pt x="6192" y="3490"/>
                  </a:cubicBezTo>
                  <a:cubicBezTo>
                    <a:pt x="6227" y="3632"/>
                    <a:pt x="6346" y="3728"/>
                    <a:pt x="6501" y="3728"/>
                  </a:cubicBezTo>
                  <a:lnTo>
                    <a:pt x="6584" y="3728"/>
                  </a:lnTo>
                  <a:cubicBezTo>
                    <a:pt x="6739" y="3728"/>
                    <a:pt x="6858" y="3847"/>
                    <a:pt x="6858" y="4001"/>
                  </a:cubicBezTo>
                  <a:cubicBezTo>
                    <a:pt x="6858" y="4144"/>
                    <a:pt x="6739" y="4263"/>
                    <a:pt x="6584" y="4263"/>
                  </a:cubicBezTo>
                  <a:lnTo>
                    <a:pt x="6477" y="4263"/>
                  </a:lnTo>
                  <a:cubicBezTo>
                    <a:pt x="6477" y="4180"/>
                    <a:pt x="6418" y="4097"/>
                    <a:pt x="6334" y="4097"/>
                  </a:cubicBezTo>
                  <a:cubicBezTo>
                    <a:pt x="6239" y="4097"/>
                    <a:pt x="6168" y="4156"/>
                    <a:pt x="6156" y="4252"/>
                  </a:cubicBezTo>
                  <a:cubicBezTo>
                    <a:pt x="6108" y="4775"/>
                    <a:pt x="5882" y="5252"/>
                    <a:pt x="5501" y="5609"/>
                  </a:cubicBezTo>
                  <a:cubicBezTo>
                    <a:pt x="5108" y="5966"/>
                    <a:pt x="4620" y="6157"/>
                    <a:pt x="4096" y="6157"/>
                  </a:cubicBezTo>
                  <a:cubicBezTo>
                    <a:pt x="3596" y="6157"/>
                    <a:pt x="3108" y="5966"/>
                    <a:pt x="2715" y="5621"/>
                  </a:cubicBezTo>
                  <a:cubicBezTo>
                    <a:pt x="2358" y="5287"/>
                    <a:pt x="2143" y="4859"/>
                    <a:pt x="2060" y="4382"/>
                  </a:cubicBezTo>
                  <a:cubicBezTo>
                    <a:pt x="2120" y="4359"/>
                    <a:pt x="2203" y="4311"/>
                    <a:pt x="2274" y="4287"/>
                  </a:cubicBezTo>
                  <a:cubicBezTo>
                    <a:pt x="2393" y="4478"/>
                    <a:pt x="2596" y="4597"/>
                    <a:pt x="2834" y="4597"/>
                  </a:cubicBezTo>
                  <a:lnTo>
                    <a:pt x="3001" y="4597"/>
                  </a:lnTo>
                  <a:cubicBezTo>
                    <a:pt x="3382" y="4597"/>
                    <a:pt x="3727" y="4311"/>
                    <a:pt x="3822" y="3942"/>
                  </a:cubicBezTo>
                  <a:cubicBezTo>
                    <a:pt x="3858" y="3823"/>
                    <a:pt x="3965" y="3728"/>
                    <a:pt x="4108" y="3728"/>
                  </a:cubicBezTo>
                  <a:cubicBezTo>
                    <a:pt x="4239" y="3728"/>
                    <a:pt x="4358" y="3823"/>
                    <a:pt x="4382" y="3942"/>
                  </a:cubicBezTo>
                  <a:cubicBezTo>
                    <a:pt x="4477" y="4311"/>
                    <a:pt x="4822" y="4597"/>
                    <a:pt x="5203" y="4597"/>
                  </a:cubicBezTo>
                  <a:lnTo>
                    <a:pt x="5370" y="4597"/>
                  </a:lnTo>
                  <a:cubicBezTo>
                    <a:pt x="5692" y="4597"/>
                    <a:pt x="5989" y="4347"/>
                    <a:pt x="6037" y="4013"/>
                  </a:cubicBezTo>
                  <a:lnTo>
                    <a:pt x="6108" y="3466"/>
                  </a:lnTo>
                  <a:close/>
                  <a:moveTo>
                    <a:pt x="4977" y="6311"/>
                  </a:moveTo>
                  <a:lnTo>
                    <a:pt x="4977" y="6859"/>
                  </a:lnTo>
                  <a:cubicBezTo>
                    <a:pt x="4977" y="7216"/>
                    <a:pt x="5203" y="7526"/>
                    <a:pt x="5549" y="7645"/>
                  </a:cubicBezTo>
                  <a:lnTo>
                    <a:pt x="5799" y="7740"/>
                  </a:lnTo>
                  <a:lnTo>
                    <a:pt x="5656" y="8062"/>
                  </a:lnTo>
                  <a:cubicBezTo>
                    <a:pt x="5382" y="8669"/>
                    <a:pt x="4775" y="9062"/>
                    <a:pt x="4120" y="9062"/>
                  </a:cubicBezTo>
                  <a:cubicBezTo>
                    <a:pt x="3453" y="9062"/>
                    <a:pt x="2858" y="8669"/>
                    <a:pt x="2584" y="8062"/>
                  </a:cubicBezTo>
                  <a:lnTo>
                    <a:pt x="2441" y="7740"/>
                  </a:lnTo>
                  <a:lnTo>
                    <a:pt x="2691" y="7645"/>
                  </a:lnTo>
                  <a:cubicBezTo>
                    <a:pt x="3036" y="7526"/>
                    <a:pt x="3251" y="7216"/>
                    <a:pt x="3251" y="6859"/>
                  </a:cubicBezTo>
                  <a:lnTo>
                    <a:pt x="3251" y="6311"/>
                  </a:lnTo>
                  <a:cubicBezTo>
                    <a:pt x="3525" y="6407"/>
                    <a:pt x="3822" y="6466"/>
                    <a:pt x="4120" y="6466"/>
                  </a:cubicBezTo>
                  <a:cubicBezTo>
                    <a:pt x="4418" y="6466"/>
                    <a:pt x="4715" y="6407"/>
                    <a:pt x="4977" y="6311"/>
                  </a:cubicBezTo>
                  <a:close/>
                  <a:moveTo>
                    <a:pt x="4084" y="1"/>
                  </a:moveTo>
                  <a:cubicBezTo>
                    <a:pt x="3358" y="1"/>
                    <a:pt x="2620" y="299"/>
                    <a:pt x="2060" y="834"/>
                  </a:cubicBezTo>
                  <a:cubicBezTo>
                    <a:pt x="1489" y="1382"/>
                    <a:pt x="1155" y="2120"/>
                    <a:pt x="1155" y="2882"/>
                  </a:cubicBezTo>
                  <a:cubicBezTo>
                    <a:pt x="1155" y="4025"/>
                    <a:pt x="1024" y="4537"/>
                    <a:pt x="1024" y="4537"/>
                  </a:cubicBezTo>
                  <a:cubicBezTo>
                    <a:pt x="1012" y="4597"/>
                    <a:pt x="1024" y="4656"/>
                    <a:pt x="1072" y="4704"/>
                  </a:cubicBezTo>
                  <a:cubicBezTo>
                    <a:pt x="1096" y="4728"/>
                    <a:pt x="1143" y="4740"/>
                    <a:pt x="1167" y="4740"/>
                  </a:cubicBezTo>
                  <a:cubicBezTo>
                    <a:pt x="1191" y="4740"/>
                    <a:pt x="1203" y="4740"/>
                    <a:pt x="1227" y="4728"/>
                  </a:cubicBezTo>
                  <a:cubicBezTo>
                    <a:pt x="1250" y="4728"/>
                    <a:pt x="1441" y="4656"/>
                    <a:pt x="1739" y="4525"/>
                  </a:cubicBezTo>
                  <a:cubicBezTo>
                    <a:pt x="1822" y="5025"/>
                    <a:pt x="2096" y="5490"/>
                    <a:pt x="2477" y="5847"/>
                  </a:cubicBezTo>
                  <a:cubicBezTo>
                    <a:pt x="2620" y="5966"/>
                    <a:pt x="2751" y="6073"/>
                    <a:pt x="2894" y="6145"/>
                  </a:cubicBezTo>
                  <a:lnTo>
                    <a:pt x="2894" y="6847"/>
                  </a:lnTo>
                  <a:cubicBezTo>
                    <a:pt x="2894" y="7061"/>
                    <a:pt x="2763" y="7264"/>
                    <a:pt x="2560" y="7335"/>
                  </a:cubicBezTo>
                  <a:lnTo>
                    <a:pt x="786" y="7954"/>
                  </a:lnTo>
                  <a:cubicBezTo>
                    <a:pt x="310" y="8121"/>
                    <a:pt x="0" y="8573"/>
                    <a:pt x="0" y="9074"/>
                  </a:cubicBezTo>
                  <a:lnTo>
                    <a:pt x="0" y="10740"/>
                  </a:lnTo>
                  <a:cubicBezTo>
                    <a:pt x="0" y="10836"/>
                    <a:pt x="72" y="10907"/>
                    <a:pt x="155" y="10907"/>
                  </a:cubicBezTo>
                  <a:cubicBezTo>
                    <a:pt x="250" y="10907"/>
                    <a:pt x="322" y="10836"/>
                    <a:pt x="322" y="10740"/>
                  </a:cubicBezTo>
                  <a:lnTo>
                    <a:pt x="322" y="9074"/>
                  </a:lnTo>
                  <a:cubicBezTo>
                    <a:pt x="322" y="8931"/>
                    <a:pt x="358" y="8788"/>
                    <a:pt x="429" y="8669"/>
                  </a:cubicBezTo>
                  <a:lnTo>
                    <a:pt x="596" y="8824"/>
                  </a:lnTo>
                  <a:cubicBezTo>
                    <a:pt x="619" y="8847"/>
                    <a:pt x="667" y="8871"/>
                    <a:pt x="691" y="8871"/>
                  </a:cubicBezTo>
                  <a:cubicBezTo>
                    <a:pt x="739" y="8871"/>
                    <a:pt x="786" y="8847"/>
                    <a:pt x="810" y="8812"/>
                  </a:cubicBezTo>
                  <a:cubicBezTo>
                    <a:pt x="869" y="8728"/>
                    <a:pt x="858" y="8645"/>
                    <a:pt x="798" y="8585"/>
                  </a:cubicBezTo>
                  <a:lnTo>
                    <a:pt x="619" y="8431"/>
                  </a:lnTo>
                  <a:cubicBezTo>
                    <a:pt x="691" y="8359"/>
                    <a:pt x="798" y="8312"/>
                    <a:pt x="893" y="8276"/>
                  </a:cubicBezTo>
                  <a:lnTo>
                    <a:pt x="2096" y="7835"/>
                  </a:lnTo>
                  <a:lnTo>
                    <a:pt x="2239" y="8181"/>
                  </a:lnTo>
                  <a:cubicBezTo>
                    <a:pt x="2572" y="8907"/>
                    <a:pt x="3286" y="9371"/>
                    <a:pt x="4072" y="9371"/>
                  </a:cubicBezTo>
                  <a:cubicBezTo>
                    <a:pt x="4858" y="9371"/>
                    <a:pt x="5572" y="8907"/>
                    <a:pt x="5906" y="8181"/>
                  </a:cubicBezTo>
                  <a:lnTo>
                    <a:pt x="6049" y="7835"/>
                  </a:lnTo>
                  <a:lnTo>
                    <a:pt x="7263" y="8276"/>
                  </a:lnTo>
                  <a:cubicBezTo>
                    <a:pt x="7358" y="8300"/>
                    <a:pt x="7454" y="8359"/>
                    <a:pt x="7525" y="8431"/>
                  </a:cubicBezTo>
                  <a:lnTo>
                    <a:pt x="6751" y="9085"/>
                  </a:lnTo>
                  <a:cubicBezTo>
                    <a:pt x="6561" y="9252"/>
                    <a:pt x="6454" y="9478"/>
                    <a:pt x="6454" y="9728"/>
                  </a:cubicBezTo>
                  <a:lnTo>
                    <a:pt x="6454" y="10752"/>
                  </a:lnTo>
                  <a:cubicBezTo>
                    <a:pt x="6454" y="10848"/>
                    <a:pt x="6525" y="10919"/>
                    <a:pt x="6620" y="10919"/>
                  </a:cubicBezTo>
                  <a:cubicBezTo>
                    <a:pt x="6704" y="10919"/>
                    <a:pt x="6787" y="10848"/>
                    <a:pt x="6787" y="10752"/>
                  </a:cubicBezTo>
                  <a:lnTo>
                    <a:pt x="6787" y="9728"/>
                  </a:lnTo>
                  <a:cubicBezTo>
                    <a:pt x="6787" y="9586"/>
                    <a:pt x="6846" y="9431"/>
                    <a:pt x="6965" y="9324"/>
                  </a:cubicBezTo>
                  <a:lnTo>
                    <a:pt x="7716" y="8669"/>
                  </a:lnTo>
                  <a:cubicBezTo>
                    <a:pt x="7775" y="8788"/>
                    <a:pt x="7823" y="8943"/>
                    <a:pt x="7823" y="9074"/>
                  </a:cubicBezTo>
                  <a:lnTo>
                    <a:pt x="7823" y="10740"/>
                  </a:lnTo>
                  <a:cubicBezTo>
                    <a:pt x="7823" y="10836"/>
                    <a:pt x="7894" y="10907"/>
                    <a:pt x="7989" y="10907"/>
                  </a:cubicBezTo>
                  <a:cubicBezTo>
                    <a:pt x="8073" y="10907"/>
                    <a:pt x="8144" y="10836"/>
                    <a:pt x="8144" y="10740"/>
                  </a:cubicBezTo>
                  <a:lnTo>
                    <a:pt x="8144" y="9074"/>
                  </a:lnTo>
                  <a:cubicBezTo>
                    <a:pt x="8216" y="8585"/>
                    <a:pt x="7882" y="8133"/>
                    <a:pt x="7418" y="7978"/>
                  </a:cubicBezTo>
                  <a:lnTo>
                    <a:pt x="5656" y="7347"/>
                  </a:lnTo>
                  <a:cubicBezTo>
                    <a:pt x="5441" y="7276"/>
                    <a:pt x="5311" y="7085"/>
                    <a:pt x="5311" y="6859"/>
                  </a:cubicBezTo>
                  <a:lnTo>
                    <a:pt x="5311" y="6157"/>
                  </a:lnTo>
                  <a:cubicBezTo>
                    <a:pt x="5453" y="6073"/>
                    <a:pt x="5608" y="5966"/>
                    <a:pt x="5739" y="5835"/>
                  </a:cubicBezTo>
                  <a:cubicBezTo>
                    <a:pt x="6096" y="5490"/>
                    <a:pt x="6346" y="5049"/>
                    <a:pt x="6442" y="4597"/>
                  </a:cubicBezTo>
                  <a:lnTo>
                    <a:pt x="6584" y="4597"/>
                  </a:lnTo>
                  <a:cubicBezTo>
                    <a:pt x="6918" y="4597"/>
                    <a:pt x="7168" y="4323"/>
                    <a:pt x="7168" y="4013"/>
                  </a:cubicBezTo>
                  <a:cubicBezTo>
                    <a:pt x="7168" y="3775"/>
                    <a:pt x="7037" y="3573"/>
                    <a:pt x="6823" y="3478"/>
                  </a:cubicBezTo>
                  <a:lnTo>
                    <a:pt x="6823" y="1870"/>
                  </a:lnTo>
                  <a:cubicBezTo>
                    <a:pt x="6823" y="1025"/>
                    <a:pt x="6144" y="334"/>
                    <a:pt x="5299" y="334"/>
                  </a:cubicBezTo>
                  <a:lnTo>
                    <a:pt x="5251" y="334"/>
                  </a:lnTo>
                  <a:cubicBezTo>
                    <a:pt x="5132" y="203"/>
                    <a:pt x="4965" y="96"/>
                    <a:pt x="4787" y="61"/>
                  </a:cubicBezTo>
                  <a:cubicBezTo>
                    <a:pt x="4668" y="25"/>
                    <a:pt x="4549" y="1"/>
                    <a:pt x="4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5"/>
            <p:cNvSpPr/>
            <p:nvPr/>
          </p:nvSpPr>
          <p:spPr>
            <a:xfrm>
              <a:off x="8164591" y="3033589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85"/>
                    <a:pt x="691" y="485"/>
                  </a:cubicBezTo>
                  <a:cubicBezTo>
                    <a:pt x="941" y="485"/>
                    <a:pt x="1179" y="414"/>
                    <a:pt x="1310" y="271"/>
                  </a:cubicBezTo>
                  <a:cubicBezTo>
                    <a:pt x="1370" y="212"/>
                    <a:pt x="1370" y="104"/>
                    <a:pt x="1310" y="45"/>
                  </a:cubicBezTo>
                  <a:cubicBezTo>
                    <a:pt x="1280" y="15"/>
                    <a:pt x="1242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93" y="164"/>
                    <a:pt x="691" y="164"/>
                  </a:cubicBezTo>
                  <a:cubicBezTo>
                    <a:pt x="477" y="164"/>
                    <a:pt x="346" y="93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5"/>
            <p:cNvSpPr/>
            <p:nvPr/>
          </p:nvSpPr>
          <p:spPr>
            <a:xfrm>
              <a:off x="8213632" y="2995383"/>
              <a:ext cx="10581" cy="15492"/>
            </a:xfrm>
            <a:custGeom>
              <a:rect b="b" l="l" r="r" t="t"/>
              <a:pathLst>
                <a:path extrusionOk="0" h="489" w="334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83" y="489"/>
                    <a:pt x="167" y="489"/>
                  </a:cubicBezTo>
                  <a:cubicBezTo>
                    <a:pt x="250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45"/>
            <p:cNvSpPr/>
            <p:nvPr/>
          </p:nvSpPr>
          <p:spPr>
            <a:xfrm>
              <a:off x="8088401" y="3165758"/>
              <a:ext cx="21511" cy="61998"/>
            </a:xfrm>
            <a:custGeom>
              <a:rect b="b" l="l" r="r" t="t"/>
              <a:pathLst>
                <a:path extrusionOk="0" h="1957" w="679">
                  <a:moveTo>
                    <a:pt x="176" y="1"/>
                  </a:moveTo>
                  <a:cubicBezTo>
                    <a:pt x="132" y="1"/>
                    <a:pt x="93" y="19"/>
                    <a:pt x="60" y="52"/>
                  </a:cubicBezTo>
                  <a:cubicBezTo>
                    <a:pt x="0" y="123"/>
                    <a:pt x="12" y="219"/>
                    <a:pt x="72" y="278"/>
                  </a:cubicBezTo>
                  <a:lnTo>
                    <a:pt x="179" y="362"/>
                  </a:lnTo>
                  <a:cubicBezTo>
                    <a:pt x="298" y="469"/>
                    <a:pt x="357" y="600"/>
                    <a:pt x="357" y="766"/>
                  </a:cubicBezTo>
                  <a:lnTo>
                    <a:pt x="357" y="1790"/>
                  </a:lnTo>
                  <a:cubicBezTo>
                    <a:pt x="357" y="1886"/>
                    <a:pt x="429" y="1957"/>
                    <a:pt x="524" y="1957"/>
                  </a:cubicBezTo>
                  <a:cubicBezTo>
                    <a:pt x="607" y="1957"/>
                    <a:pt x="679" y="1886"/>
                    <a:pt x="679" y="1790"/>
                  </a:cubicBezTo>
                  <a:lnTo>
                    <a:pt x="679" y="766"/>
                  </a:lnTo>
                  <a:cubicBezTo>
                    <a:pt x="679" y="528"/>
                    <a:pt x="584" y="290"/>
                    <a:pt x="381" y="123"/>
                  </a:cubicBezTo>
                  <a:lnTo>
                    <a:pt x="286" y="40"/>
                  </a:lnTo>
                  <a:cubicBezTo>
                    <a:pt x="248" y="13"/>
                    <a:pt x="211" y="1"/>
                    <a:pt x="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7" name="Google Shape;2397;p45"/>
          <p:cNvGrpSpPr/>
          <p:nvPr/>
        </p:nvGrpSpPr>
        <p:grpSpPr>
          <a:xfrm>
            <a:off x="7609368" y="2893912"/>
            <a:ext cx="264813" cy="353105"/>
            <a:chOff x="7609368" y="2893912"/>
            <a:chExt cx="264813" cy="353105"/>
          </a:xfrm>
        </p:grpSpPr>
        <p:sp>
          <p:nvSpPr>
            <p:cNvPr id="2398" name="Google Shape;2398;p45"/>
            <p:cNvSpPr/>
            <p:nvPr/>
          </p:nvSpPr>
          <p:spPr>
            <a:xfrm>
              <a:off x="7703267" y="3015753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5"/>
            <p:cNvSpPr/>
            <p:nvPr/>
          </p:nvSpPr>
          <p:spPr>
            <a:xfrm>
              <a:off x="7769288" y="3015753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5"/>
            <p:cNvSpPr/>
            <p:nvPr/>
          </p:nvSpPr>
          <p:spPr>
            <a:xfrm>
              <a:off x="7697628" y="2997664"/>
              <a:ext cx="21542" cy="11722"/>
            </a:xfrm>
            <a:custGeom>
              <a:rect b="b" l="l" r="r" t="t"/>
              <a:pathLst>
                <a:path extrusionOk="0" h="370" w="680">
                  <a:moveTo>
                    <a:pt x="489" y="0"/>
                  </a:moveTo>
                  <a:lnTo>
                    <a:pt x="143" y="48"/>
                  </a:lnTo>
                  <a:cubicBezTo>
                    <a:pt x="60" y="60"/>
                    <a:pt x="0" y="131"/>
                    <a:pt x="0" y="226"/>
                  </a:cubicBezTo>
                  <a:cubicBezTo>
                    <a:pt x="12" y="310"/>
                    <a:pt x="72" y="369"/>
                    <a:pt x="155" y="369"/>
                  </a:cubicBezTo>
                  <a:lnTo>
                    <a:pt x="167" y="369"/>
                  </a:lnTo>
                  <a:lnTo>
                    <a:pt x="512" y="334"/>
                  </a:lnTo>
                  <a:cubicBezTo>
                    <a:pt x="620" y="322"/>
                    <a:pt x="679" y="238"/>
                    <a:pt x="667" y="155"/>
                  </a:cubicBezTo>
                  <a:cubicBezTo>
                    <a:pt x="655" y="60"/>
                    <a:pt x="572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5"/>
            <p:cNvSpPr/>
            <p:nvPr/>
          </p:nvSpPr>
          <p:spPr>
            <a:xfrm>
              <a:off x="7763618" y="2997600"/>
              <a:ext cx="21542" cy="11785"/>
            </a:xfrm>
            <a:custGeom>
              <a:rect b="b" l="l" r="r" t="t"/>
              <a:pathLst>
                <a:path extrusionOk="0" h="372" w="680">
                  <a:moveTo>
                    <a:pt x="171" y="1"/>
                  </a:moveTo>
                  <a:cubicBezTo>
                    <a:pt x="86" y="1"/>
                    <a:pt x="24" y="69"/>
                    <a:pt x="13" y="157"/>
                  </a:cubicBezTo>
                  <a:cubicBezTo>
                    <a:pt x="1" y="240"/>
                    <a:pt x="72" y="312"/>
                    <a:pt x="156" y="336"/>
                  </a:cubicBezTo>
                  <a:lnTo>
                    <a:pt x="501" y="371"/>
                  </a:lnTo>
                  <a:lnTo>
                    <a:pt x="513" y="371"/>
                  </a:lnTo>
                  <a:cubicBezTo>
                    <a:pt x="584" y="371"/>
                    <a:pt x="668" y="312"/>
                    <a:pt x="680" y="228"/>
                  </a:cubicBezTo>
                  <a:cubicBezTo>
                    <a:pt x="680" y="133"/>
                    <a:pt x="620" y="62"/>
                    <a:pt x="537" y="50"/>
                  </a:cubicBezTo>
                  <a:lnTo>
                    <a:pt x="191" y="2"/>
                  </a:lnTo>
                  <a:cubicBezTo>
                    <a:pt x="184" y="1"/>
                    <a:pt x="178" y="1"/>
                    <a:pt x="1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5"/>
            <p:cNvSpPr/>
            <p:nvPr/>
          </p:nvSpPr>
          <p:spPr>
            <a:xfrm>
              <a:off x="7609368" y="2893912"/>
              <a:ext cx="264813" cy="353105"/>
            </a:xfrm>
            <a:custGeom>
              <a:rect b="b" l="l" r="r" t="t"/>
              <a:pathLst>
                <a:path extrusionOk="0" h="11146" w="8359">
                  <a:moveTo>
                    <a:pt x="4168" y="370"/>
                  </a:moveTo>
                  <a:cubicBezTo>
                    <a:pt x="5715" y="370"/>
                    <a:pt x="6965" y="1620"/>
                    <a:pt x="6965" y="3168"/>
                  </a:cubicBezTo>
                  <a:cubicBezTo>
                    <a:pt x="6965" y="3370"/>
                    <a:pt x="6954" y="3561"/>
                    <a:pt x="6906" y="3751"/>
                  </a:cubicBezTo>
                  <a:cubicBezTo>
                    <a:pt x="6846" y="3728"/>
                    <a:pt x="6775" y="3704"/>
                    <a:pt x="6692" y="3704"/>
                  </a:cubicBezTo>
                  <a:lnTo>
                    <a:pt x="6596" y="3704"/>
                  </a:lnTo>
                  <a:lnTo>
                    <a:pt x="6596" y="3323"/>
                  </a:lnTo>
                  <a:lnTo>
                    <a:pt x="6608" y="3323"/>
                  </a:lnTo>
                  <a:cubicBezTo>
                    <a:pt x="6692" y="3323"/>
                    <a:pt x="6763" y="3251"/>
                    <a:pt x="6763" y="3156"/>
                  </a:cubicBezTo>
                  <a:cubicBezTo>
                    <a:pt x="6763" y="3073"/>
                    <a:pt x="6692" y="2989"/>
                    <a:pt x="6608" y="2989"/>
                  </a:cubicBezTo>
                  <a:cubicBezTo>
                    <a:pt x="5239" y="2989"/>
                    <a:pt x="4251" y="2549"/>
                    <a:pt x="3667" y="2180"/>
                  </a:cubicBezTo>
                  <a:cubicBezTo>
                    <a:pt x="3036" y="1775"/>
                    <a:pt x="2715" y="1358"/>
                    <a:pt x="2703" y="1358"/>
                  </a:cubicBezTo>
                  <a:cubicBezTo>
                    <a:pt x="2667" y="1315"/>
                    <a:pt x="2617" y="1289"/>
                    <a:pt x="2568" y="1289"/>
                  </a:cubicBezTo>
                  <a:cubicBezTo>
                    <a:pt x="2536" y="1289"/>
                    <a:pt x="2505" y="1299"/>
                    <a:pt x="2477" y="1323"/>
                  </a:cubicBezTo>
                  <a:cubicBezTo>
                    <a:pt x="2405" y="1382"/>
                    <a:pt x="2393" y="1489"/>
                    <a:pt x="2453" y="1549"/>
                  </a:cubicBezTo>
                  <a:cubicBezTo>
                    <a:pt x="2465" y="1561"/>
                    <a:pt x="2798" y="2001"/>
                    <a:pt x="3477" y="2430"/>
                  </a:cubicBezTo>
                  <a:cubicBezTo>
                    <a:pt x="4060" y="2799"/>
                    <a:pt x="5001" y="3216"/>
                    <a:pt x="6263" y="3287"/>
                  </a:cubicBezTo>
                  <a:lnTo>
                    <a:pt x="6263" y="3847"/>
                  </a:lnTo>
                  <a:cubicBezTo>
                    <a:pt x="6263" y="3906"/>
                    <a:pt x="6299" y="3942"/>
                    <a:pt x="6334" y="3978"/>
                  </a:cubicBezTo>
                  <a:cubicBezTo>
                    <a:pt x="6382" y="4001"/>
                    <a:pt x="6382" y="4001"/>
                    <a:pt x="6549" y="4001"/>
                  </a:cubicBezTo>
                  <a:lnTo>
                    <a:pt x="6680" y="4001"/>
                  </a:lnTo>
                  <a:cubicBezTo>
                    <a:pt x="6835" y="4001"/>
                    <a:pt x="6954" y="4121"/>
                    <a:pt x="6954" y="4275"/>
                  </a:cubicBezTo>
                  <a:cubicBezTo>
                    <a:pt x="6954" y="4418"/>
                    <a:pt x="6835" y="4537"/>
                    <a:pt x="6680" y="4537"/>
                  </a:cubicBezTo>
                  <a:lnTo>
                    <a:pt x="6573" y="4537"/>
                  </a:lnTo>
                  <a:lnTo>
                    <a:pt x="6573" y="4525"/>
                  </a:lnTo>
                  <a:cubicBezTo>
                    <a:pt x="6573" y="4430"/>
                    <a:pt x="6501" y="4359"/>
                    <a:pt x="6418" y="4359"/>
                  </a:cubicBezTo>
                  <a:cubicBezTo>
                    <a:pt x="6323" y="4359"/>
                    <a:pt x="6251" y="4430"/>
                    <a:pt x="6251" y="4525"/>
                  </a:cubicBezTo>
                  <a:cubicBezTo>
                    <a:pt x="6263" y="5692"/>
                    <a:pt x="5322" y="6645"/>
                    <a:pt x="4168" y="6645"/>
                  </a:cubicBezTo>
                  <a:cubicBezTo>
                    <a:pt x="3001" y="6645"/>
                    <a:pt x="2072" y="5704"/>
                    <a:pt x="2072" y="4537"/>
                  </a:cubicBezTo>
                  <a:cubicBezTo>
                    <a:pt x="2072" y="4454"/>
                    <a:pt x="1989" y="4382"/>
                    <a:pt x="1905" y="4382"/>
                  </a:cubicBezTo>
                  <a:cubicBezTo>
                    <a:pt x="1810" y="4382"/>
                    <a:pt x="1739" y="4454"/>
                    <a:pt x="1739" y="4537"/>
                  </a:cubicBezTo>
                  <a:lnTo>
                    <a:pt x="1739" y="4561"/>
                  </a:lnTo>
                  <a:lnTo>
                    <a:pt x="1631" y="4561"/>
                  </a:lnTo>
                  <a:cubicBezTo>
                    <a:pt x="1489" y="4561"/>
                    <a:pt x="1370" y="4442"/>
                    <a:pt x="1370" y="4287"/>
                  </a:cubicBezTo>
                  <a:cubicBezTo>
                    <a:pt x="1370" y="4144"/>
                    <a:pt x="1489" y="4025"/>
                    <a:pt x="1631" y="4025"/>
                  </a:cubicBezTo>
                  <a:lnTo>
                    <a:pt x="1774" y="4025"/>
                  </a:lnTo>
                  <a:cubicBezTo>
                    <a:pt x="1953" y="4025"/>
                    <a:pt x="1953" y="4025"/>
                    <a:pt x="1977" y="4001"/>
                  </a:cubicBezTo>
                  <a:cubicBezTo>
                    <a:pt x="2036" y="3978"/>
                    <a:pt x="2072" y="3918"/>
                    <a:pt x="2072" y="3859"/>
                  </a:cubicBezTo>
                  <a:lnTo>
                    <a:pt x="2072" y="3680"/>
                  </a:lnTo>
                  <a:cubicBezTo>
                    <a:pt x="2072" y="3156"/>
                    <a:pt x="2227" y="2716"/>
                    <a:pt x="2548" y="2335"/>
                  </a:cubicBezTo>
                  <a:cubicBezTo>
                    <a:pt x="2608" y="2263"/>
                    <a:pt x="2584" y="2156"/>
                    <a:pt x="2524" y="2120"/>
                  </a:cubicBezTo>
                  <a:cubicBezTo>
                    <a:pt x="2492" y="2093"/>
                    <a:pt x="2453" y="2081"/>
                    <a:pt x="2416" y="2081"/>
                  </a:cubicBezTo>
                  <a:cubicBezTo>
                    <a:pt x="2371" y="2081"/>
                    <a:pt x="2330" y="2099"/>
                    <a:pt x="2310" y="2132"/>
                  </a:cubicBezTo>
                  <a:cubicBezTo>
                    <a:pt x="1929" y="2561"/>
                    <a:pt x="1739" y="3085"/>
                    <a:pt x="1739" y="3692"/>
                  </a:cubicBezTo>
                  <a:lnTo>
                    <a:pt x="1739" y="3704"/>
                  </a:lnTo>
                  <a:lnTo>
                    <a:pt x="1631" y="3704"/>
                  </a:lnTo>
                  <a:cubicBezTo>
                    <a:pt x="1560" y="3704"/>
                    <a:pt x="1489" y="3728"/>
                    <a:pt x="1429" y="3751"/>
                  </a:cubicBezTo>
                  <a:cubicBezTo>
                    <a:pt x="1381" y="3561"/>
                    <a:pt x="1370" y="3370"/>
                    <a:pt x="1370" y="3168"/>
                  </a:cubicBezTo>
                  <a:cubicBezTo>
                    <a:pt x="1370" y="1620"/>
                    <a:pt x="2620" y="370"/>
                    <a:pt x="4168" y="370"/>
                  </a:cubicBezTo>
                  <a:close/>
                  <a:moveTo>
                    <a:pt x="2132" y="5823"/>
                  </a:moveTo>
                  <a:lnTo>
                    <a:pt x="2132" y="5823"/>
                  </a:lnTo>
                  <a:cubicBezTo>
                    <a:pt x="2334" y="6157"/>
                    <a:pt x="2632" y="6442"/>
                    <a:pt x="2977" y="6645"/>
                  </a:cubicBezTo>
                  <a:lnTo>
                    <a:pt x="2977" y="6799"/>
                  </a:lnTo>
                  <a:lnTo>
                    <a:pt x="2370" y="6799"/>
                  </a:lnTo>
                  <a:cubicBezTo>
                    <a:pt x="2346" y="6680"/>
                    <a:pt x="2322" y="6561"/>
                    <a:pt x="2286" y="6442"/>
                  </a:cubicBezTo>
                  <a:lnTo>
                    <a:pt x="2132" y="5823"/>
                  </a:lnTo>
                  <a:close/>
                  <a:moveTo>
                    <a:pt x="6239" y="5823"/>
                  </a:moveTo>
                  <a:lnTo>
                    <a:pt x="6061" y="6442"/>
                  </a:lnTo>
                  <a:cubicBezTo>
                    <a:pt x="6025" y="6561"/>
                    <a:pt x="6001" y="6680"/>
                    <a:pt x="5977" y="6799"/>
                  </a:cubicBezTo>
                  <a:lnTo>
                    <a:pt x="5382" y="6799"/>
                  </a:lnTo>
                  <a:lnTo>
                    <a:pt x="5382" y="6645"/>
                  </a:lnTo>
                  <a:cubicBezTo>
                    <a:pt x="5727" y="6442"/>
                    <a:pt x="6025" y="6157"/>
                    <a:pt x="6239" y="5823"/>
                  </a:cubicBezTo>
                  <a:close/>
                  <a:moveTo>
                    <a:pt x="2965" y="7133"/>
                  </a:moveTo>
                  <a:lnTo>
                    <a:pt x="2965" y="7502"/>
                  </a:lnTo>
                  <a:lnTo>
                    <a:pt x="2405" y="7502"/>
                  </a:lnTo>
                  <a:lnTo>
                    <a:pt x="2405" y="7478"/>
                  </a:lnTo>
                  <a:cubicBezTo>
                    <a:pt x="2405" y="7359"/>
                    <a:pt x="2405" y="7252"/>
                    <a:pt x="2393" y="7133"/>
                  </a:cubicBezTo>
                  <a:close/>
                  <a:moveTo>
                    <a:pt x="5930" y="7133"/>
                  </a:moveTo>
                  <a:cubicBezTo>
                    <a:pt x="5918" y="7252"/>
                    <a:pt x="5918" y="7359"/>
                    <a:pt x="5918" y="7478"/>
                  </a:cubicBezTo>
                  <a:lnTo>
                    <a:pt x="5918" y="7502"/>
                  </a:lnTo>
                  <a:lnTo>
                    <a:pt x="5370" y="7502"/>
                  </a:lnTo>
                  <a:lnTo>
                    <a:pt x="5370" y="7133"/>
                  </a:lnTo>
                  <a:close/>
                  <a:moveTo>
                    <a:pt x="4168" y="1"/>
                  </a:moveTo>
                  <a:cubicBezTo>
                    <a:pt x="2441" y="1"/>
                    <a:pt x="1036" y="1406"/>
                    <a:pt x="1036" y="3132"/>
                  </a:cubicBezTo>
                  <a:cubicBezTo>
                    <a:pt x="1036" y="3394"/>
                    <a:pt x="1072" y="3668"/>
                    <a:pt x="1143" y="3930"/>
                  </a:cubicBezTo>
                  <a:cubicBezTo>
                    <a:pt x="1084" y="4025"/>
                    <a:pt x="1036" y="4144"/>
                    <a:pt x="1036" y="4275"/>
                  </a:cubicBezTo>
                  <a:cubicBezTo>
                    <a:pt x="1036" y="4561"/>
                    <a:pt x="1250" y="4799"/>
                    <a:pt x="1512" y="4859"/>
                  </a:cubicBezTo>
                  <a:lnTo>
                    <a:pt x="1965" y="6538"/>
                  </a:lnTo>
                  <a:cubicBezTo>
                    <a:pt x="2048" y="6847"/>
                    <a:pt x="2084" y="7157"/>
                    <a:pt x="2084" y="7478"/>
                  </a:cubicBezTo>
                  <a:cubicBezTo>
                    <a:pt x="2084" y="7597"/>
                    <a:pt x="2084" y="7728"/>
                    <a:pt x="2072" y="7847"/>
                  </a:cubicBezTo>
                  <a:lnTo>
                    <a:pt x="2048" y="8050"/>
                  </a:lnTo>
                  <a:lnTo>
                    <a:pt x="798" y="8490"/>
                  </a:lnTo>
                  <a:cubicBezTo>
                    <a:pt x="322" y="8645"/>
                    <a:pt x="0" y="9109"/>
                    <a:pt x="0" y="9633"/>
                  </a:cubicBezTo>
                  <a:lnTo>
                    <a:pt x="0" y="10990"/>
                  </a:lnTo>
                  <a:cubicBezTo>
                    <a:pt x="0" y="11074"/>
                    <a:pt x="72" y="11145"/>
                    <a:pt x="167" y="11145"/>
                  </a:cubicBezTo>
                  <a:cubicBezTo>
                    <a:pt x="250" y="11145"/>
                    <a:pt x="322" y="11074"/>
                    <a:pt x="322" y="10990"/>
                  </a:cubicBezTo>
                  <a:lnTo>
                    <a:pt x="322" y="9633"/>
                  </a:lnTo>
                  <a:cubicBezTo>
                    <a:pt x="322" y="9264"/>
                    <a:pt x="560" y="8919"/>
                    <a:pt x="917" y="8800"/>
                  </a:cubicBezTo>
                  <a:lnTo>
                    <a:pt x="2024" y="8407"/>
                  </a:lnTo>
                  <a:lnTo>
                    <a:pt x="1751" y="10967"/>
                  </a:lnTo>
                  <a:cubicBezTo>
                    <a:pt x="1739" y="11062"/>
                    <a:pt x="1810" y="11133"/>
                    <a:pt x="1905" y="11145"/>
                  </a:cubicBezTo>
                  <a:lnTo>
                    <a:pt x="1917" y="11145"/>
                  </a:lnTo>
                  <a:cubicBezTo>
                    <a:pt x="2012" y="11145"/>
                    <a:pt x="2072" y="11086"/>
                    <a:pt x="2084" y="11002"/>
                  </a:cubicBezTo>
                  <a:lnTo>
                    <a:pt x="2405" y="7895"/>
                  </a:lnTo>
                  <a:lnTo>
                    <a:pt x="2405" y="7847"/>
                  </a:lnTo>
                  <a:lnTo>
                    <a:pt x="2977" y="7847"/>
                  </a:lnTo>
                  <a:lnTo>
                    <a:pt x="2977" y="10990"/>
                  </a:lnTo>
                  <a:cubicBezTo>
                    <a:pt x="2977" y="11074"/>
                    <a:pt x="3048" y="11145"/>
                    <a:pt x="3144" y="11145"/>
                  </a:cubicBezTo>
                  <a:cubicBezTo>
                    <a:pt x="3227" y="11145"/>
                    <a:pt x="3298" y="11074"/>
                    <a:pt x="3298" y="10990"/>
                  </a:cubicBezTo>
                  <a:lnTo>
                    <a:pt x="3298" y="9514"/>
                  </a:lnTo>
                  <a:cubicBezTo>
                    <a:pt x="3572" y="9681"/>
                    <a:pt x="3870" y="9752"/>
                    <a:pt x="4179" y="9752"/>
                  </a:cubicBezTo>
                  <a:cubicBezTo>
                    <a:pt x="4489" y="9752"/>
                    <a:pt x="4787" y="9657"/>
                    <a:pt x="5060" y="9514"/>
                  </a:cubicBezTo>
                  <a:lnTo>
                    <a:pt x="5060" y="10990"/>
                  </a:lnTo>
                  <a:cubicBezTo>
                    <a:pt x="5060" y="11074"/>
                    <a:pt x="5132" y="11145"/>
                    <a:pt x="5227" y="11145"/>
                  </a:cubicBezTo>
                  <a:cubicBezTo>
                    <a:pt x="5311" y="11145"/>
                    <a:pt x="5382" y="11074"/>
                    <a:pt x="5382" y="10990"/>
                  </a:cubicBezTo>
                  <a:lnTo>
                    <a:pt x="5382" y="8728"/>
                  </a:lnTo>
                  <a:cubicBezTo>
                    <a:pt x="5382" y="8633"/>
                    <a:pt x="5311" y="8562"/>
                    <a:pt x="5227" y="8562"/>
                  </a:cubicBezTo>
                  <a:cubicBezTo>
                    <a:pt x="5132" y="8562"/>
                    <a:pt x="5060" y="8633"/>
                    <a:pt x="5060" y="8728"/>
                  </a:cubicBezTo>
                  <a:lnTo>
                    <a:pt x="5060" y="9109"/>
                  </a:lnTo>
                  <a:cubicBezTo>
                    <a:pt x="4810" y="9324"/>
                    <a:pt x="4489" y="9419"/>
                    <a:pt x="4179" y="9419"/>
                  </a:cubicBezTo>
                  <a:cubicBezTo>
                    <a:pt x="3846" y="9419"/>
                    <a:pt x="3548" y="9324"/>
                    <a:pt x="3298" y="9109"/>
                  </a:cubicBezTo>
                  <a:lnTo>
                    <a:pt x="3298" y="6799"/>
                  </a:lnTo>
                  <a:cubicBezTo>
                    <a:pt x="3572" y="6907"/>
                    <a:pt x="3870" y="6966"/>
                    <a:pt x="4179" y="6966"/>
                  </a:cubicBezTo>
                  <a:cubicBezTo>
                    <a:pt x="4489" y="6966"/>
                    <a:pt x="4787" y="6907"/>
                    <a:pt x="5060" y="6799"/>
                  </a:cubicBezTo>
                  <a:lnTo>
                    <a:pt x="5060" y="8026"/>
                  </a:lnTo>
                  <a:cubicBezTo>
                    <a:pt x="5060" y="8109"/>
                    <a:pt x="5132" y="8192"/>
                    <a:pt x="5227" y="8192"/>
                  </a:cubicBezTo>
                  <a:cubicBezTo>
                    <a:pt x="5311" y="8192"/>
                    <a:pt x="5382" y="8109"/>
                    <a:pt x="5382" y="8026"/>
                  </a:cubicBezTo>
                  <a:lnTo>
                    <a:pt x="5382" y="7847"/>
                  </a:lnTo>
                  <a:lnTo>
                    <a:pt x="5953" y="7847"/>
                  </a:lnTo>
                  <a:lnTo>
                    <a:pt x="5953" y="7895"/>
                  </a:lnTo>
                  <a:lnTo>
                    <a:pt x="6275" y="11002"/>
                  </a:lnTo>
                  <a:cubicBezTo>
                    <a:pt x="6287" y="11086"/>
                    <a:pt x="6346" y="11145"/>
                    <a:pt x="6442" y="11145"/>
                  </a:cubicBezTo>
                  <a:lnTo>
                    <a:pt x="6454" y="11145"/>
                  </a:lnTo>
                  <a:cubicBezTo>
                    <a:pt x="6549" y="11133"/>
                    <a:pt x="6608" y="11062"/>
                    <a:pt x="6608" y="10967"/>
                  </a:cubicBezTo>
                  <a:lnTo>
                    <a:pt x="6334" y="8407"/>
                  </a:lnTo>
                  <a:lnTo>
                    <a:pt x="7442" y="8800"/>
                  </a:lnTo>
                  <a:cubicBezTo>
                    <a:pt x="7799" y="8919"/>
                    <a:pt x="8037" y="9264"/>
                    <a:pt x="8037" y="9633"/>
                  </a:cubicBezTo>
                  <a:lnTo>
                    <a:pt x="8037" y="10990"/>
                  </a:lnTo>
                  <a:cubicBezTo>
                    <a:pt x="8037" y="11074"/>
                    <a:pt x="8108" y="11145"/>
                    <a:pt x="8192" y="11145"/>
                  </a:cubicBezTo>
                  <a:cubicBezTo>
                    <a:pt x="8287" y="11145"/>
                    <a:pt x="8359" y="11074"/>
                    <a:pt x="8359" y="10990"/>
                  </a:cubicBezTo>
                  <a:lnTo>
                    <a:pt x="8359" y="9633"/>
                  </a:lnTo>
                  <a:cubicBezTo>
                    <a:pt x="8335" y="9121"/>
                    <a:pt x="8001" y="8669"/>
                    <a:pt x="7525" y="8490"/>
                  </a:cubicBezTo>
                  <a:lnTo>
                    <a:pt x="6275" y="8050"/>
                  </a:lnTo>
                  <a:lnTo>
                    <a:pt x="6263" y="7847"/>
                  </a:lnTo>
                  <a:cubicBezTo>
                    <a:pt x="6251" y="7728"/>
                    <a:pt x="6251" y="7597"/>
                    <a:pt x="6251" y="7478"/>
                  </a:cubicBezTo>
                  <a:cubicBezTo>
                    <a:pt x="6251" y="7157"/>
                    <a:pt x="6299" y="6847"/>
                    <a:pt x="6370" y="6538"/>
                  </a:cubicBezTo>
                  <a:lnTo>
                    <a:pt x="6811" y="4859"/>
                  </a:lnTo>
                  <a:cubicBezTo>
                    <a:pt x="7085" y="4799"/>
                    <a:pt x="7287" y="4561"/>
                    <a:pt x="7287" y="4275"/>
                  </a:cubicBezTo>
                  <a:cubicBezTo>
                    <a:pt x="7287" y="4156"/>
                    <a:pt x="7251" y="4037"/>
                    <a:pt x="7192" y="3930"/>
                  </a:cubicBezTo>
                  <a:cubicBezTo>
                    <a:pt x="7263" y="3680"/>
                    <a:pt x="7287" y="3406"/>
                    <a:pt x="7287" y="3132"/>
                  </a:cubicBezTo>
                  <a:cubicBezTo>
                    <a:pt x="7287" y="1406"/>
                    <a:pt x="5894" y="1"/>
                    <a:pt x="4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5"/>
            <p:cNvSpPr/>
            <p:nvPr/>
          </p:nvSpPr>
          <p:spPr>
            <a:xfrm>
              <a:off x="7711219" y="3046324"/>
              <a:ext cx="60350" cy="32472"/>
            </a:xfrm>
            <a:custGeom>
              <a:rect b="b" l="l" r="r" t="t"/>
              <a:pathLst>
                <a:path extrusionOk="0" h="1025" w="1905">
                  <a:moveTo>
                    <a:pt x="1536" y="322"/>
                  </a:moveTo>
                  <a:cubicBezTo>
                    <a:pt x="1453" y="536"/>
                    <a:pt x="1238" y="703"/>
                    <a:pt x="953" y="703"/>
                  </a:cubicBezTo>
                  <a:cubicBezTo>
                    <a:pt x="667" y="703"/>
                    <a:pt x="441" y="548"/>
                    <a:pt x="357" y="322"/>
                  </a:cubicBezTo>
                  <a:close/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643"/>
                    <a:pt x="429" y="1024"/>
                    <a:pt x="953" y="1024"/>
                  </a:cubicBezTo>
                  <a:cubicBezTo>
                    <a:pt x="1476" y="1024"/>
                    <a:pt x="1905" y="643"/>
                    <a:pt x="1905" y="167"/>
                  </a:cubicBezTo>
                  <a:cubicBezTo>
                    <a:pt x="1905" y="72"/>
                    <a:pt x="1834" y="0"/>
                    <a:pt x="1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4" name="Google Shape;2404;p45"/>
          <p:cNvGrpSpPr/>
          <p:nvPr/>
        </p:nvGrpSpPr>
        <p:grpSpPr>
          <a:xfrm>
            <a:off x="6248458" y="2869772"/>
            <a:ext cx="270864" cy="360645"/>
            <a:chOff x="6248458" y="2869772"/>
            <a:chExt cx="270864" cy="360645"/>
          </a:xfrm>
        </p:grpSpPr>
        <p:sp>
          <p:nvSpPr>
            <p:cNvPr id="2405" name="Google Shape;2405;p45"/>
            <p:cNvSpPr/>
            <p:nvPr/>
          </p:nvSpPr>
          <p:spPr>
            <a:xfrm>
              <a:off x="6345399" y="2995003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5"/>
            <p:cNvSpPr/>
            <p:nvPr/>
          </p:nvSpPr>
          <p:spPr>
            <a:xfrm>
              <a:off x="6412529" y="2995003"/>
              <a:ext cx="10993" cy="15872"/>
            </a:xfrm>
            <a:custGeom>
              <a:rect b="b" l="l" r="r" t="t"/>
              <a:pathLst>
                <a:path extrusionOk="0" h="501" w="347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84" y="501"/>
                    <a:pt x="167" y="501"/>
                  </a:cubicBezTo>
                  <a:cubicBezTo>
                    <a:pt x="251" y="501"/>
                    <a:pt x="334" y="429"/>
                    <a:pt x="334" y="334"/>
                  </a:cubicBezTo>
                  <a:lnTo>
                    <a:pt x="334" y="156"/>
                  </a:lnTo>
                  <a:cubicBezTo>
                    <a:pt x="346" y="72"/>
                    <a:pt x="275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5"/>
            <p:cNvSpPr/>
            <p:nvPr/>
          </p:nvSpPr>
          <p:spPr>
            <a:xfrm>
              <a:off x="6248458" y="2869772"/>
              <a:ext cx="270864" cy="360645"/>
            </a:xfrm>
            <a:custGeom>
              <a:rect b="b" l="l" r="r" t="t"/>
              <a:pathLst>
                <a:path extrusionOk="0" h="11384" w="8550">
                  <a:moveTo>
                    <a:pt x="4275" y="513"/>
                  </a:moveTo>
                  <a:cubicBezTo>
                    <a:pt x="5585" y="513"/>
                    <a:pt x="6668" y="1537"/>
                    <a:pt x="6775" y="2823"/>
                  </a:cubicBezTo>
                  <a:cubicBezTo>
                    <a:pt x="6073" y="2608"/>
                    <a:pt x="5204" y="2489"/>
                    <a:pt x="4275" y="2489"/>
                  </a:cubicBezTo>
                  <a:cubicBezTo>
                    <a:pt x="3358" y="2489"/>
                    <a:pt x="2477" y="2608"/>
                    <a:pt x="1775" y="2823"/>
                  </a:cubicBezTo>
                  <a:cubicBezTo>
                    <a:pt x="1882" y="1537"/>
                    <a:pt x="2965" y="513"/>
                    <a:pt x="4275" y="513"/>
                  </a:cubicBezTo>
                  <a:close/>
                  <a:moveTo>
                    <a:pt x="2156" y="3073"/>
                  </a:moveTo>
                  <a:lnTo>
                    <a:pt x="2156" y="3382"/>
                  </a:lnTo>
                  <a:cubicBezTo>
                    <a:pt x="2156" y="3490"/>
                    <a:pt x="2120" y="3573"/>
                    <a:pt x="2060" y="3632"/>
                  </a:cubicBezTo>
                  <a:cubicBezTo>
                    <a:pt x="1977" y="3716"/>
                    <a:pt x="1894" y="3740"/>
                    <a:pt x="1798" y="3740"/>
                  </a:cubicBezTo>
                  <a:lnTo>
                    <a:pt x="1787" y="3740"/>
                  </a:lnTo>
                  <a:lnTo>
                    <a:pt x="1787" y="3168"/>
                  </a:lnTo>
                  <a:lnTo>
                    <a:pt x="1775" y="3168"/>
                  </a:lnTo>
                  <a:cubicBezTo>
                    <a:pt x="1894" y="3132"/>
                    <a:pt x="2025" y="3097"/>
                    <a:pt x="2156" y="3073"/>
                  </a:cubicBezTo>
                  <a:close/>
                  <a:moveTo>
                    <a:pt x="4263" y="2835"/>
                  </a:moveTo>
                  <a:cubicBezTo>
                    <a:pt x="5204" y="2835"/>
                    <a:pt x="6073" y="2954"/>
                    <a:pt x="6763" y="3180"/>
                  </a:cubicBezTo>
                  <a:lnTo>
                    <a:pt x="6763" y="4430"/>
                  </a:lnTo>
                  <a:cubicBezTo>
                    <a:pt x="6692" y="4371"/>
                    <a:pt x="6597" y="4287"/>
                    <a:pt x="6489" y="4204"/>
                  </a:cubicBezTo>
                  <a:cubicBezTo>
                    <a:pt x="6459" y="4178"/>
                    <a:pt x="6421" y="4166"/>
                    <a:pt x="6384" y="4166"/>
                  </a:cubicBezTo>
                  <a:cubicBezTo>
                    <a:pt x="6334" y="4166"/>
                    <a:pt x="6285" y="4187"/>
                    <a:pt x="6251" y="4228"/>
                  </a:cubicBezTo>
                  <a:cubicBezTo>
                    <a:pt x="6192" y="4311"/>
                    <a:pt x="6216" y="4406"/>
                    <a:pt x="6287" y="4466"/>
                  </a:cubicBezTo>
                  <a:cubicBezTo>
                    <a:pt x="6335" y="4502"/>
                    <a:pt x="6370" y="4525"/>
                    <a:pt x="6406" y="4561"/>
                  </a:cubicBezTo>
                  <a:lnTo>
                    <a:pt x="6406" y="4621"/>
                  </a:lnTo>
                  <a:cubicBezTo>
                    <a:pt x="6406" y="5811"/>
                    <a:pt x="5442" y="6764"/>
                    <a:pt x="4251" y="6764"/>
                  </a:cubicBezTo>
                  <a:cubicBezTo>
                    <a:pt x="3060" y="6764"/>
                    <a:pt x="2084" y="5799"/>
                    <a:pt x="2084" y="4609"/>
                  </a:cubicBezTo>
                  <a:cubicBezTo>
                    <a:pt x="2084" y="4513"/>
                    <a:pt x="2013" y="4442"/>
                    <a:pt x="1929" y="4442"/>
                  </a:cubicBezTo>
                  <a:cubicBezTo>
                    <a:pt x="1834" y="4442"/>
                    <a:pt x="1763" y="4513"/>
                    <a:pt x="1763" y="4609"/>
                  </a:cubicBezTo>
                  <a:lnTo>
                    <a:pt x="1763" y="4621"/>
                  </a:lnTo>
                  <a:lnTo>
                    <a:pt x="1656" y="4621"/>
                  </a:lnTo>
                  <a:cubicBezTo>
                    <a:pt x="1584" y="4621"/>
                    <a:pt x="1513" y="4585"/>
                    <a:pt x="1453" y="4525"/>
                  </a:cubicBezTo>
                  <a:cubicBezTo>
                    <a:pt x="1429" y="4490"/>
                    <a:pt x="1417" y="4406"/>
                    <a:pt x="1417" y="4335"/>
                  </a:cubicBezTo>
                  <a:cubicBezTo>
                    <a:pt x="1429" y="4204"/>
                    <a:pt x="1572" y="4085"/>
                    <a:pt x="1715" y="4085"/>
                  </a:cubicBezTo>
                  <a:lnTo>
                    <a:pt x="1775" y="4085"/>
                  </a:lnTo>
                  <a:cubicBezTo>
                    <a:pt x="1965" y="4085"/>
                    <a:pt x="2132" y="4013"/>
                    <a:pt x="2263" y="3871"/>
                  </a:cubicBezTo>
                  <a:cubicBezTo>
                    <a:pt x="2406" y="3740"/>
                    <a:pt x="2477" y="3561"/>
                    <a:pt x="2477" y="3382"/>
                  </a:cubicBezTo>
                  <a:lnTo>
                    <a:pt x="2477" y="3001"/>
                  </a:lnTo>
                  <a:cubicBezTo>
                    <a:pt x="2787" y="2942"/>
                    <a:pt x="3120" y="2894"/>
                    <a:pt x="3453" y="2858"/>
                  </a:cubicBezTo>
                  <a:cubicBezTo>
                    <a:pt x="4251" y="3156"/>
                    <a:pt x="5001" y="3549"/>
                    <a:pt x="5739" y="4049"/>
                  </a:cubicBezTo>
                  <a:cubicBezTo>
                    <a:pt x="5763" y="4073"/>
                    <a:pt x="5799" y="4085"/>
                    <a:pt x="5823" y="4085"/>
                  </a:cubicBezTo>
                  <a:cubicBezTo>
                    <a:pt x="5882" y="4085"/>
                    <a:pt x="5930" y="4049"/>
                    <a:pt x="5954" y="4013"/>
                  </a:cubicBezTo>
                  <a:cubicBezTo>
                    <a:pt x="6013" y="3930"/>
                    <a:pt x="5989" y="3835"/>
                    <a:pt x="5918" y="3775"/>
                  </a:cubicBezTo>
                  <a:cubicBezTo>
                    <a:pt x="5382" y="3394"/>
                    <a:pt x="4823" y="3085"/>
                    <a:pt x="4251" y="2835"/>
                  </a:cubicBezTo>
                  <a:close/>
                  <a:moveTo>
                    <a:pt x="1822" y="4990"/>
                  </a:moveTo>
                  <a:cubicBezTo>
                    <a:pt x="1929" y="5764"/>
                    <a:pt x="2406" y="6418"/>
                    <a:pt x="3037" y="6811"/>
                  </a:cubicBezTo>
                  <a:lnTo>
                    <a:pt x="3037" y="7538"/>
                  </a:lnTo>
                  <a:cubicBezTo>
                    <a:pt x="3037" y="7776"/>
                    <a:pt x="2894" y="7966"/>
                    <a:pt x="2679" y="8062"/>
                  </a:cubicBezTo>
                  <a:lnTo>
                    <a:pt x="1656" y="8383"/>
                  </a:lnTo>
                  <a:lnTo>
                    <a:pt x="1310" y="8157"/>
                  </a:lnTo>
                  <a:lnTo>
                    <a:pt x="1906" y="7419"/>
                  </a:lnTo>
                  <a:cubicBezTo>
                    <a:pt x="1941" y="7371"/>
                    <a:pt x="1953" y="7323"/>
                    <a:pt x="1941" y="7288"/>
                  </a:cubicBezTo>
                  <a:cubicBezTo>
                    <a:pt x="1929" y="7240"/>
                    <a:pt x="1894" y="7192"/>
                    <a:pt x="1846" y="7169"/>
                  </a:cubicBezTo>
                  <a:lnTo>
                    <a:pt x="1286" y="6883"/>
                  </a:lnTo>
                  <a:cubicBezTo>
                    <a:pt x="1656" y="6073"/>
                    <a:pt x="1727" y="5323"/>
                    <a:pt x="1763" y="4990"/>
                  </a:cubicBezTo>
                  <a:close/>
                  <a:moveTo>
                    <a:pt x="6775" y="4847"/>
                  </a:moveTo>
                  <a:lnTo>
                    <a:pt x="6811" y="4871"/>
                  </a:lnTo>
                  <a:cubicBezTo>
                    <a:pt x="6823" y="5121"/>
                    <a:pt x="6882" y="5978"/>
                    <a:pt x="7287" y="6871"/>
                  </a:cubicBezTo>
                  <a:lnTo>
                    <a:pt x="6716" y="7145"/>
                  </a:lnTo>
                  <a:cubicBezTo>
                    <a:pt x="6668" y="7180"/>
                    <a:pt x="6644" y="7204"/>
                    <a:pt x="6632" y="7264"/>
                  </a:cubicBezTo>
                  <a:cubicBezTo>
                    <a:pt x="6609" y="7311"/>
                    <a:pt x="6632" y="7371"/>
                    <a:pt x="6656" y="7407"/>
                  </a:cubicBezTo>
                  <a:lnTo>
                    <a:pt x="7251" y="8145"/>
                  </a:lnTo>
                  <a:lnTo>
                    <a:pt x="6906" y="8383"/>
                  </a:lnTo>
                  <a:lnTo>
                    <a:pt x="5894" y="8026"/>
                  </a:lnTo>
                  <a:cubicBezTo>
                    <a:pt x="5680" y="7954"/>
                    <a:pt x="5537" y="7740"/>
                    <a:pt x="5537" y="7502"/>
                  </a:cubicBezTo>
                  <a:lnTo>
                    <a:pt x="5537" y="6776"/>
                  </a:lnTo>
                  <a:cubicBezTo>
                    <a:pt x="6228" y="6371"/>
                    <a:pt x="6704" y="5680"/>
                    <a:pt x="6775" y="4847"/>
                  </a:cubicBezTo>
                  <a:close/>
                  <a:moveTo>
                    <a:pt x="5192" y="6966"/>
                  </a:moveTo>
                  <a:lnTo>
                    <a:pt x="5192" y="7538"/>
                  </a:lnTo>
                  <a:cubicBezTo>
                    <a:pt x="5192" y="7859"/>
                    <a:pt x="5370" y="8157"/>
                    <a:pt x="5656" y="8312"/>
                  </a:cubicBezTo>
                  <a:cubicBezTo>
                    <a:pt x="5597" y="8478"/>
                    <a:pt x="5525" y="8621"/>
                    <a:pt x="5418" y="8752"/>
                  </a:cubicBezTo>
                  <a:cubicBezTo>
                    <a:pt x="5358" y="8835"/>
                    <a:pt x="5370" y="8931"/>
                    <a:pt x="5454" y="8990"/>
                  </a:cubicBezTo>
                  <a:cubicBezTo>
                    <a:pt x="5477" y="9026"/>
                    <a:pt x="5525" y="9026"/>
                    <a:pt x="5549" y="9026"/>
                  </a:cubicBezTo>
                  <a:cubicBezTo>
                    <a:pt x="5597" y="9026"/>
                    <a:pt x="5656" y="9014"/>
                    <a:pt x="5692" y="8966"/>
                  </a:cubicBezTo>
                  <a:cubicBezTo>
                    <a:pt x="5823" y="8800"/>
                    <a:pt x="5918" y="8621"/>
                    <a:pt x="5989" y="8431"/>
                  </a:cubicBezTo>
                  <a:lnTo>
                    <a:pt x="6347" y="8550"/>
                  </a:lnTo>
                  <a:cubicBezTo>
                    <a:pt x="6013" y="9395"/>
                    <a:pt x="5204" y="9990"/>
                    <a:pt x="4275" y="9990"/>
                  </a:cubicBezTo>
                  <a:cubicBezTo>
                    <a:pt x="3358" y="9990"/>
                    <a:pt x="2537" y="9395"/>
                    <a:pt x="2239" y="8538"/>
                  </a:cubicBezTo>
                  <a:lnTo>
                    <a:pt x="2596" y="8419"/>
                  </a:lnTo>
                  <a:cubicBezTo>
                    <a:pt x="2834" y="9133"/>
                    <a:pt x="3501" y="9621"/>
                    <a:pt x="4275" y="9621"/>
                  </a:cubicBezTo>
                  <a:cubicBezTo>
                    <a:pt x="4525" y="9621"/>
                    <a:pt x="4787" y="9562"/>
                    <a:pt x="5025" y="9455"/>
                  </a:cubicBezTo>
                  <a:cubicBezTo>
                    <a:pt x="5108" y="9407"/>
                    <a:pt x="5144" y="9324"/>
                    <a:pt x="5108" y="9228"/>
                  </a:cubicBezTo>
                  <a:cubicBezTo>
                    <a:pt x="5075" y="9170"/>
                    <a:pt x="5025" y="9136"/>
                    <a:pt x="4965" y="9136"/>
                  </a:cubicBezTo>
                  <a:cubicBezTo>
                    <a:pt x="4939" y="9136"/>
                    <a:pt x="4911" y="9142"/>
                    <a:pt x="4882" y="9157"/>
                  </a:cubicBezTo>
                  <a:cubicBezTo>
                    <a:pt x="4692" y="9252"/>
                    <a:pt x="4501" y="9288"/>
                    <a:pt x="4287" y="9288"/>
                  </a:cubicBezTo>
                  <a:cubicBezTo>
                    <a:pt x="3668" y="9288"/>
                    <a:pt x="3120" y="8895"/>
                    <a:pt x="2918" y="8312"/>
                  </a:cubicBezTo>
                  <a:cubicBezTo>
                    <a:pt x="3203" y="8157"/>
                    <a:pt x="3382" y="7859"/>
                    <a:pt x="3382" y="7538"/>
                  </a:cubicBezTo>
                  <a:lnTo>
                    <a:pt x="3382" y="6966"/>
                  </a:lnTo>
                  <a:cubicBezTo>
                    <a:pt x="3668" y="7073"/>
                    <a:pt x="3965" y="7133"/>
                    <a:pt x="4287" y="7133"/>
                  </a:cubicBezTo>
                  <a:cubicBezTo>
                    <a:pt x="4596" y="7133"/>
                    <a:pt x="4918" y="7073"/>
                    <a:pt x="5192" y="6966"/>
                  </a:cubicBezTo>
                  <a:close/>
                  <a:moveTo>
                    <a:pt x="4096" y="1"/>
                  </a:moveTo>
                  <a:cubicBezTo>
                    <a:pt x="4013" y="1"/>
                    <a:pt x="3930" y="84"/>
                    <a:pt x="3930" y="168"/>
                  </a:cubicBezTo>
                  <a:lnTo>
                    <a:pt x="3930" y="203"/>
                  </a:lnTo>
                  <a:cubicBezTo>
                    <a:pt x="2549" y="358"/>
                    <a:pt x="1477" y="1525"/>
                    <a:pt x="1429" y="2942"/>
                  </a:cubicBezTo>
                  <a:cubicBezTo>
                    <a:pt x="1346" y="2966"/>
                    <a:pt x="1251" y="3013"/>
                    <a:pt x="1167" y="3037"/>
                  </a:cubicBezTo>
                  <a:cubicBezTo>
                    <a:pt x="1072" y="3085"/>
                    <a:pt x="1048" y="3180"/>
                    <a:pt x="1072" y="3263"/>
                  </a:cubicBezTo>
                  <a:cubicBezTo>
                    <a:pt x="1109" y="3336"/>
                    <a:pt x="1173" y="3367"/>
                    <a:pt x="1238" y="3367"/>
                  </a:cubicBezTo>
                  <a:cubicBezTo>
                    <a:pt x="1258" y="3367"/>
                    <a:pt x="1279" y="3364"/>
                    <a:pt x="1298" y="3359"/>
                  </a:cubicBezTo>
                  <a:cubicBezTo>
                    <a:pt x="1346" y="3335"/>
                    <a:pt x="1370" y="3323"/>
                    <a:pt x="1417" y="3299"/>
                  </a:cubicBezTo>
                  <a:lnTo>
                    <a:pt x="1417" y="3799"/>
                  </a:lnTo>
                  <a:cubicBezTo>
                    <a:pt x="1227" y="3894"/>
                    <a:pt x="1096" y="4073"/>
                    <a:pt x="1060" y="4287"/>
                  </a:cubicBezTo>
                  <a:cubicBezTo>
                    <a:pt x="1048" y="4466"/>
                    <a:pt x="1108" y="4633"/>
                    <a:pt x="1215" y="4763"/>
                  </a:cubicBezTo>
                  <a:cubicBezTo>
                    <a:pt x="1275" y="4823"/>
                    <a:pt x="1334" y="4871"/>
                    <a:pt x="1406" y="4918"/>
                  </a:cubicBezTo>
                  <a:cubicBezTo>
                    <a:pt x="1394" y="5216"/>
                    <a:pt x="1298" y="6049"/>
                    <a:pt x="894" y="6871"/>
                  </a:cubicBezTo>
                  <a:cubicBezTo>
                    <a:pt x="858" y="6954"/>
                    <a:pt x="882" y="7049"/>
                    <a:pt x="965" y="7085"/>
                  </a:cubicBezTo>
                  <a:lnTo>
                    <a:pt x="1501" y="7359"/>
                  </a:lnTo>
                  <a:lnTo>
                    <a:pt x="929" y="8085"/>
                  </a:lnTo>
                  <a:cubicBezTo>
                    <a:pt x="894" y="8121"/>
                    <a:pt x="882" y="8181"/>
                    <a:pt x="894" y="8216"/>
                  </a:cubicBezTo>
                  <a:cubicBezTo>
                    <a:pt x="894" y="8264"/>
                    <a:pt x="929" y="8312"/>
                    <a:pt x="965" y="8335"/>
                  </a:cubicBezTo>
                  <a:lnTo>
                    <a:pt x="1251" y="8538"/>
                  </a:lnTo>
                  <a:lnTo>
                    <a:pt x="822" y="8681"/>
                  </a:lnTo>
                  <a:cubicBezTo>
                    <a:pt x="334" y="8859"/>
                    <a:pt x="1" y="9324"/>
                    <a:pt x="1" y="9836"/>
                  </a:cubicBezTo>
                  <a:lnTo>
                    <a:pt x="1" y="11229"/>
                  </a:lnTo>
                  <a:cubicBezTo>
                    <a:pt x="1" y="11312"/>
                    <a:pt x="72" y="11383"/>
                    <a:pt x="167" y="11383"/>
                  </a:cubicBezTo>
                  <a:cubicBezTo>
                    <a:pt x="251" y="11383"/>
                    <a:pt x="334" y="11312"/>
                    <a:pt x="334" y="11229"/>
                  </a:cubicBezTo>
                  <a:lnTo>
                    <a:pt x="334" y="9836"/>
                  </a:lnTo>
                  <a:cubicBezTo>
                    <a:pt x="334" y="9455"/>
                    <a:pt x="572" y="9109"/>
                    <a:pt x="929" y="8990"/>
                  </a:cubicBezTo>
                  <a:lnTo>
                    <a:pt x="1906" y="8645"/>
                  </a:lnTo>
                  <a:cubicBezTo>
                    <a:pt x="2251" y="9645"/>
                    <a:pt x="3191" y="10336"/>
                    <a:pt x="4263" y="10336"/>
                  </a:cubicBezTo>
                  <a:cubicBezTo>
                    <a:pt x="5335" y="10336"/>
                    <a:pt x="6263" y="9645"/>
                    <a:pt x="6609" y="8645"/>
                  </a:cubicBezTo>
                  <a:lnTo>
                    <a:pt x="7597" y="8990"/>
                  </a:lnTo>
                  <a:cubicBezTo>
                    <a:pt x="7954" y="9121"/>
                    <a:pt x="8192" y="9466"/>
                    <a:pt x="8192" y="9836"/>
                  </a:cubicBezTo>
                  <a:lnTo>
                    <a:pt x="8192" y="11229"/>
                  </a:lnTo>
                  <a:cubicBezTo>
                    <a:pt x="8192" y="11312"/>
                    <a:pt x="8264" y="11383"/>
                    <a:pt x="8347" y="11383"/>
                  </a:cubicBezTo>
                  <a:cubicBezTo>
                    <a:pt x="8442" y="11383"/>
                    <a:pt x="8514" y="11312"/>
                    <a:pt x="8514" y="11229"/>
                  </a:cubicBezTo>
                  <a:lnTo>
                    <a:pt x="8514" y="9836"/>
                  </a:lnTo>
                  <a:cubicBezTo>
                    <a:pt x="8549" y="9324"/>
                    <a:pt x="8216" y="8847"/>
                    <a:pt x="7728" y="8681"/>
                  </a:cubicBezTo>
                  <a:lnTo>
                    <a:pt x="7299" y="8538"/>
                  </a:lnTo>
                  <a:lnTo>
                    <a:pt x="7585" y="8335"/>
                  </a:lnTo>
                  <a:cubicBezTo>
                    <a:pt x="7621" y="8312"/>
                    <a:pt x="7644" y="8264"/>
                    <a:pt x="7656" y="8216"/>
                  </a:cubicBezTo>
                  <a:cubicBezTo>
                    <a:pt x="7668" y="8181"/>
                    <a:pt x="7656" y="8133"/>
                    <a:pt x="7621" y="8085"/>
                  </a:cubicBezTo>
                  <a:lnTo>
                    <a:pt x="7037" y="7359"/>
                  </a:lnTo>
                  <a:lnTo>
                    <a:pt x="7573" y="7085"/>
                  </a:lnTo>
                  <a:cubicBezTo>
                    <a:pt x="7668" y="7049"/>
                    <a:pt x="7692" y="6942"/>
                    <a:pt x="7656" y="6871"/>
                  </a:cubicBezTo>
                  <a:cubicBezTo>
                    <a:pt x="7144" y="5859"/>
                    <a:pt x="7132" y="4811"/>
                    <a:pt x="7132" y="4799"/>
                  </a:cubicBezTo>
                  <a:lnTo>
                    <a:pt x="7132" y="3299"/>
                  </a:lnTo>
                  <a:cubicBezTo>
                    <a:pt x="7180" y="3311"/>
                    <a:pt x="7204" y="3323"/>
                    <a:pt x="7251" y="3359"/>
                  </a:cubicBezTo>
                  <a:cubicBezTo>
                    <a:pt x="7275" y="3370"/>
                    <a:pt x="7299" y="3370"/>
                    <a:pt x="7323" y="3370"/>
                  </a:cubicBezTo>
                  <a:cubicBezTo>
                    <a:pt x="7382" y="3370"/>
                    <a:pt x="7442" y="3335"/>
                    <a:pt x="7478" y="3263"/>
                  </a:cubicBezTo>
                  <a:cubicBezTo>
                    <a:pt x="7513" y="3180"/>
                    <a:pt x="7478" y="3085"/>
                    <a:pt x="7382" y="3037"/>
                  </a:cubicBezTo>
                  <a:cubicBezTo>
                    <a:pt x="7299" y="3001"/>
                    <a:pt x="7216" y="2966"/>
                    <a:pt x="7121" y="2942"/>
                  </a:cubicBezTo>
                  <a:cubicBezTo>
                    <a:pt x="7073" y="1525"/>
                    <a:pt x="6001" y="358"/>
                    <a:pt x="4620" y="203"/>
                  </a:cubicBezTo>
                  <a:lnTo>
                    <a:pt x="4620" y="168"/>
                  </a:lnTo>
                  <a:cubicBezTo>
                    <a:pt x="4620" y="84"/>
                    <a:pt x="4537" y="1"/>
                    <a:pt x="44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5"/>
            <p:cNvSpPr/>
            <p:nvPr/>
          </p:nvSpPr>
          <p:spPr>
            <a:xfrm>
              <a:off x="6339728" y="2977294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513" y="334"/>
                  </a:lnTo>
                  <a:cubicBezTo>
                    <a:pt x="608" y="334"/>
                    <a:pt x="680" y="262"/>
                    <a:pt x="680" y="167"/>
                  </a:cubicBez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5"/>
            <p:cNvSpPr/>
            <p:nvPr/>
          </p:nvSpPr>
          <p:spPr>
            <a:xfrm>
              <a:off x="6353319" y="3025194"/>
              <a:ext cx="61903" cy="32852"/>
            </a:xfrm>
            <a:custGeom>
              <a:rect b="b" l="l" r="r" t="t"/>
              <a:pathLst>
                <a:path extrusionOk="0" h="1037" w="1954">
                  <a:moveTo>
                    <a:pt x="1560" y="322"/>
                  </a:moveTo>
                  <a:cubicBezTo>
                    <a:pt x="1501" y="560"/>
                    <a:pt x="1251" y="715"/>
                    <a:pt x="965" y="715"/>
                  </a:cubicBezTo>
                  <a:cubicBezTo>
                    <a:pt x="679" y="715"/>
                    <a:pt x="441" y="548"/>
                    <a:pt x="358" y="322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655"/>
                    <a:pt x="429" y="1036"/>
                    <a:pt x="965" y="1036"/>
                  </a:cubicBezTo>
                  <a:cubicBezTo>
                    <a:pt x="1501" y="1036"/>
                    <a:pt x="1929" y="631"/>
                    <a:pt x="1929" y="155"/>
                  </a:cubicBezTo>
                  <a:cubicBezTo>
                    <a:pt x="1953" y="72"/>
                    <a:pt x="1870" y="0"/>
                    <a:pt x="1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0" name="Google Shape;2410;p45"/>
          <p:cNvGrpSpPr/>
          <p:nvPr/>
        </p:nvGrpSpPr>
        <p:grpSpPr>
          <a:xfrm>
            <a:off x="3075928" y="2445798"/>
            <a:ext cx="363243" cy="300675"/>
            <a:chOff x="3075928" y="2445798"/>
            <a:chExt cx="363243" cy="300675"/>
          </a:xfrm>
        </p:grpSpPr>
        <p:sp>
          <p:nvSpPr>
            <p:cNvPr id="2411" name="Google Shape;2411;p45"/>
            <p:cNvSpPr/>
            <p:nvPr/>
          </p:nvSpPr>
          <p:spPr>
            <a:xfrm>
              <a:off x="3227168" y="2675542"/>
              <a:ext cx="37002" cy="10581"/>
            </a:xfrm>
            <a:custGeom>
              <a:rect b="b" l="l" r="r" t="t"/>
              <a:pathLst>
                <a:path extrusionOk="0" h="334" w="1168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5"/>
            <p:cNvSpPr/>
            <p:nvPr/>
          </p:nvSpPr>
          <p:spPr>
            <a:xfrm>
              <a:off x="3075928" y="2445798"/>
              <a:ext cx="363243" cy="300675"/>
            </a:xfrm>
            <a:custGeom>
              <a:rect b="b" l="l" r="r" t="t"/>
              <a:pathLst>
                <a:path extrusionOk="0" h="9491" w="11466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5"/>
            <p:cNvSpPr/>
            <p:nvPr/>
          </p:nvSpPr>
          <p:spPr>
            <a:xfrm>
              <a:off x="3141537" y="2565390"/>
              <a:ext cx="37763" cy="37382"/>
            </a:xfrm>
            <a:custGeom>
              <a:rect b="b" l="l" r="r" t="t"/>
              <a:pathLst>
                <a:path extrusionOk="0" h="1180" w="1192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5"/>
            <p:cNvSpPr/>
            <p:nvPr/>
          </p:nvSpPr>
          <p:spPr>
            <a:xfrm>
              <a:off x="3185287" y="2565390"/>
              <a:ext cx="73593" cy="10233"/>
            </a:xfrm>
            <a:custGeom>
              <a:rect b="b" l="l" r="r" t="t"/>
              <a:pathLst>
                <a:path extrusionOk="0" h="323" w="2323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45"/>
            <p:cNvSpPr/>
            <p:nvPr/>
          </p:nvSpPr>
          <p:spPr>
            <a:xfrm>
              <a:off x="3185287" y="2578601"/>
              <a:ext cx="73593" cy="10201"/>
            </a:xfrm>
            <a:custGeom>
              <a:rect b="b" l="l" r="r" t="t"/>
              <a:pathLst>
                <a:path extrusionOk="0" h="322" w="2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45"/>
            <p:cNvSpPr/>
            <p:nvPr/>
          </p:nvSpPr>
          <p:spPr>
            <a:xfrm>
              <a:off x="3185287" y="2591811"/>
              <a:ext cx="73212" cy="10201"/>
            </a:xfrm>
            <a:custGeom>
              <a:rect b="b" l="l" r="r" t="t"/>
              <a:pathLst>
                <a:path extrusionOk="0" h="322" w="2311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5"/>
            <p:cNvSpPr/>
            <p:nvPr/>
          </p:nvSpPr>
          <p:spPr>
            <a:xfrm>
              <a:off x="3141537" y="2609520"/>
              <a:ext cx="37763" cy="37382"/>
            </a:xfrm>
            <a:custGeom>
              <a:rect b="b" l="l" r="r" t="t"/>
              <a:pathLst>
                <a:path extrusionOk="0" h="1180" w="1192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5"/>
            <p:cNvSpPr/>
            <p:nvPr/>
          </p:nvSpPr>
          <p:spPr>
            <a:xfrm>
              <a:off x="3185287" y="2609520"/>
              <a:ext cx="73212" cy="10613"/>
            </a:xfrm>
            <a:custGeom>
              <a:rect b="b" l="l" r="r" t="t"/>
              <a:pathLst>
                <a:path extrusionOk="0" h="335" w="2311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45"/>
            <p:cNvSpPr/>
            <p:nvPr/>
          </p:nvSpPr>
          <p:spPr>
            <a:xfrm>
              <a:off x="3185287" y="2622731"/>
              <a:ext cx="73212" cy="10581"/>
            </a:xfrm>
            <a:custGeom>
              <a:rect b="b" l="l" r="r" t="t"/>
              <a:pathLst>
                <a:path extrusionOk="0" h="334" w="2311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5"/>
            <p:cNvSpPr/>
            <p:nvPr/>
          </p:nvSpPr>
          <p:spPr>
            <a:xfrm>
              <a:off x="3185287" y="2636670"/>
              <a:ext cx="73212" cy="10233"/>
            </a:xfrm>
            <a:custGeom>
              <a:rect b="b" l="l" r="r" t="t"/>
              <a:pathLst>
                <a:path extrusionOk="0" h="323" w="2311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45"/>
            <p:cNvSpPr/>
            <p:nvPr/>
          </p:nvSpPr>
          <p:spPr>
            <a:xfrm>
              <a:off x="3330509" y="2471839"/>
              <a:ext cx="82653" cy="82653"/>
            </a:xfrm>
            <a:custGeom>
              <a:rect b="b" l="l" r="r" t="t"/>
              <a:pathLst>
                <a:path extrusionOk="0" h="2609" w="2609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2" name="Google Shape;2422;p45"/>
          <p:cNvGrpSpPr/>
          <p:nvPr/>
        </p:nvGrpSpPr>
        <p:grpSpPr>
          <a:xfrm>
            <a:off x="2633105" y="2431859"/>
            <a:ext cx="363243" cy="328585"/>
            <a:chOff x="2633105" y="2431859"/>
            <a:chExt cx="363243" cy="328585"/>
          </a:xfrm>
        </p:grpSpPr>
        <p:sp>
          <p:nvSpPr>
            <p:cNvPr id="2423" name="Google Shape;2423;p45"/>
            <p:cNvSpPr/>
            <p:nvPr/>
          </p:nvSpPr>
          <p:spPr>
            <a:xfrm>
              <a:off x="2633105" y="2498260"/>
              <a:ext cx="250462" cy="262184"/>
            </a:xfrm>
            <a:custGeom>
              <a:rect b="b" l="l" r="r" t="t"/>
              <a:pathLst>
                <a:path extrusionOk="0" h="8276" w="7906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45"/>
            <p:cNvSpPr/>
            <p:nvPr/>
          </p:nvSpPr>
          <p:spPr>
            <a:xfrm>
              <a:off x="2772655" y="2680800"/>
              <a:ext cx="38491" cy="10613"/>
            </a:xfrm>
            <a:custGeom>
              <a:rect b="b" l="l" r="r" t="t"/>
              <a:pathLst>
                <a:path extrusionOk="0" h="335" w="1215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45"/>
            <p:cNvSpPr/>
            <p:nvPr/>
          </p:nvSpPr>
          <p:spPr>
            <a:xfrm>
              <a:off x="2729286" y="2583131"/>
              <a:ext cx="35862" cy="35862"/>
            </a:xfrm>
            <a:custGeom>
              <a:rect b="b" l="l" r="r" t="t"/>
              <a:pathLst>
                <a:path extrusionOk="0" h="1132" w="1132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45"/>
            <p:cNvSpPr/>
            <p:nvPr/>
          </p:nvSpPr>
          <p:spPr>
            <a:xfrm>
              <a:off x="2774176" y="2583131"/>
              <a:ext cx="35482" cy="35862"/>
            </a:xfrm>
            <a:custGeom>
              <a:rect b="b" l="l" r="r" t="t"/>
              <a:pathLst>
                <a:path extrusionOk="0" h="1132" w="112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45"/>
            <p:cNvSpPr/>
            <p:nvPr/>
          </p:nvSpPr>
          <p:spPr>
            <a:xfrm>
              <a:off x="2817926" y="2583131"/>
              <a:ext cx="35862" cy="35862"/>
            </a:xfrm>
            <a:custGeom>
              <a:rect b="b" l="l" r="r" t="t"/>
              <a:pathLst>
                <a:path extrusionOk="0" h="1132" w="1132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45"/>
            <p:cNvSpPr/>
            <p:nvPr/>
          </p:nvSpPr>
          <p:spPr>
            <a:xfrm>
              <a:off x="2653475" y="2431859"/>
              <a:ext cx="342873" cy="275394"/>
            </a:xfrm>
            <a:custGeom>
              <a:rect b="b" l="l" r="r" t="t"/>
              <a:pathLst>
                <a:path extrusionOk="0" h="8693" w="10823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5"/>
            <p:cNvSpPr/>
            <p:nvPr/>
          </p:nvSpPr>
          <p:spPr>
            <a:xfrm>
              <a:off x="2881286" y="2460529"/>
              <a:ext cx="87532" cy="87912"/>
            </a:xfrm>
            <a:custGeom>
              <a:rect b="b" l="l" r="r" t="t"/>
              <a:pathLst>
                <a:path extrusionOk="0" h="2775" w="2763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45"/>
            <p:cNvSpPr/>
            <p:nvPr/>
          </p:nvSpPr>
          <p:spPr>
            <a:xfrm>
              <a:off x="2908436" y="2488059"/>
              <a:ext cx="33612" cy="33993"/>
            </a:xfrm>
            <a:custGeom>
              <a:rect b="b" l="l" r="r" t="t"/>
              <a:pathLst>
                <a:path extrusionOk="0" h="1073" w="1061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31" name="Google Shape;2431;p45"/>
          <p:cNvGrpSpPr/>
          <p:nvPr/>
        </p:nvGrpSpPr>
        <p:grpSpPr>
          <a:xfrm>
            <a:off x="2189142" y="2421310"/>
            <a:ext cx="365904" cy="350064"/>
            <a:chOff x="2189142" y="2421310"/>
            <a:chExt cx="365904" cy="350064"/>
          </a:xfrm>
        </p:grpSpPr>
        <p:sp>
          <p:nvSpPr>
            <p:cNvPr id="2432" name="Google Shape;2432;p45"/>
            <p:cNvSpPr/>
            <p:nvPr/>
          </p:nvSpPr>
          <p:spPr>
            <a:xfrm>
              <a:off x="2400384" y="2421310"/>
              <a:ext cx="154662" cy="162613"/>
            </a:xfrm>
            <a:custGeom>
              <a:rect b="b" l="l" r="r" t="t"/>
              <a:pathLst>
                <a:path extrusionOk="0" h="5133" w="4882">
                  <a:moveTo>
                    <a:pt x="2482" y="0"/>
                  </a:moveTo>
                  <a:cubicBezTo>
                    <a:pt x="1731" y="0"/>
                    <a:pt x="996" y="363"/>
                    <a:pt x="548" y="1036"/>
                  </a:cubicBezTo>
                  <a:cubicBezTo>
                    <a:pt x="0" y="1870"/>
                    <a:pt x="24" y="2941"/>
                    <a:pt x="619" y="3727"/>
                  </a:cubicBezTo>
                  <a:lnTo>
                    <a:pt x="560" y="4953"/>
                  </a:lnTo>
                  <a:cubicBezTo>
                    <a:pt x="560" y="5013"/>
                    <a:pt x="595" y="5073"/>
                    <a:pt x="643" y="5096"/>
                  </a:cubicBezTo>
                  <a:cubicBezTo>
                    <a:pt x="667" y="5108"/>
                    <a:pt x="702" y="5132"/>
                    <a:pt x="726" y="5132"/>
                  </a:cubicBezTo>
                  <a:cubicBezTo>
                    <a:pt x="762" y="5132"/>
                    <a:pt x="774" y="5132"/>
                    <a:pt x="798" y="5108"/>
                  </a:cubicBezTo>
                  <a:lnTo>
                    <a:pt x="1905" y="4596"/>
                  </a:lnTo>
                  <a:cubicBezTo>
                    <a:pt x="2090" y="4640"/>
                    <a:pt x="2289" y="4665"/>
                    <a:pt x="2486" y="4665"/>
                  </a:cubicBezTo>
                  <a:cubicBezTo>
                    <a:pt x="2555" y="4665"/>
                    <a:pt x="2623" y="4662"/>
                    <a:pt x="2691" y="4656"/>
                  </a:cubicBezTo>
                  <a:cubicBezTo>
                    <a:pt x="2786" y="4632"/>
                    <a:pt x="2858" y="4561"/>
                    <a:pt x="2846" y="4477"/>
                  </a:cubicBezTo>
                  <a:cubicBezTo>
                    <a:pt x="2824" y="4389"/>
                    <a:pt x="2761" y="4321"/>
                    <a:pt x="2685" y="4321"/>
                  </a:cubicBezTo>
                  <a:cubicBezTo>
                    <a:pt x="2679" y="4321"/>
                    <a:pt x="2673" y="4322"/>
                    <a:pt x="2667" y="4322"/>
                  </a:cubicBezTo>
                  <a:cubicBezTo>
                    <a:pt x="2597" y="4332"/>
                    <a:pt x="2528" y="4336"/>
                    <a:pt x="2461" y="4336"/>
                  </a:cubicBezTo>
                  <a:cubicBezTo>
                    <a:pt x="2277" y="4336"/>
                    <a:pt x="2103" y="4303"/>
                    <a:pt x="1929" y="4251"/>
                  </a:cubicBezTo>
                  <a:cubicBezTo>
                    <a:pt x="1913" y="4240"/>
                    <a:pt x="1897" y="4234"/>
                    <a:pt x="1880" y="4234"/>
                  </a:cubicBezTo>
                  <a:cubicBezTo>
                    <a:pt x="1859" y="4234"/>
                    <a:pt x="1836" y="4243"/>
                    <a:pt x="1810" y="4263"/>
                  </a:cubicBezTo>
                  <a:lnTo>
                    <a:pt x="905" y="4680"/>
                  </a:lnTo>
                  <a:lnTo>
                    <a:pt x="953" y="3680"/>
                  </a:lnTo>
                  <a:cubicBezTo>
                    <a:pt x="953" y="3632"/>
                    <a:pt x="941" y="3608"/>
                    <a:pt x="917" y="3560"/>
                  </a:cubicBezTo>
                  <a:cubicBezTo>
                    <a:pt x="381" y="2882"/>
                    <a:pt x="345" y="1941"/>
                    <a:pt x="833" y="1215"/>
                  </a:cubicBezTo>
                  <a:cubicBezTo>
                    <a:pt x="1218" y="642"/>
                    <a:pt x="1855" y="327"/>
                    <a:pt x="2504" y="327"/>
                  </a:cubicBezTo>
                  <a:cubicBezTo>
                    <a:pt x="2880" y="327"/>
                    <a:pt x="3259" y="433"/>
                    <a:pt x="3596" y="655"/>
                  </a:cubicBezTo>
                  <a:cubicBezTo>
                    <a:pt x="4048" y="953"/>
                    <a:pt x="4346" y="1405"/>
                    <a:pt x="4453" y="1929"/>
                  </a:cubicBezTo>
                  <a:cubicBezTo>
                    <a:pt x="4548" y="2441"/>
                    <a:pt x="4453" y="2989"/>
                    <a:pt x="4155" y="3418"/>
                  </a:cubicBezTo>
                  <a:cubicBezTo>
                    <a:pt x="3941" y="3727"/>
                    <a:pt x="3643" y="3977"/>
                    <a:pt x="3286" y="4132"/>
                  </a:cubicBezTo>
                  <a:cubicBezTo>
                    <a:pt x="3203" y="4156"/>
                    <a:pt x="3167" y="4263"/>
                    <a:pt x="3203" y="4346"/>
                  </a:cubicBezTo>
                  <a:cubicBezTo>
                    <a:pt x="3221" y="4419"/>
                    <a:pt x="3288" y="4450"/>
                    <a:pt x="3356" y="4450"/>
                  </a:cubicBezTo>
                  <a:cubicBezTo>
                    <a:pt x="3376" y="4450"/>
                    <a:pt x="3397" y="4447"/>
                    <a:pt x="3417" y="4442"/>
                  </a:cubicBezTo>
                  <a:cubicBezTo>
                    <a:pt x="3834" y="4263"/>
                    <a:pt x="4179" y="3977"/>
                    <a:pt x="4429" y="3608"/>
                  </a:cubicBezTo>
                  <a:cubicBezTo>
                    <a:pt x="4763" y="3108"/>
                    <a:pt x="4882" y="2477"/>
                    <a:pt x="4763" y="1882"/>
                  </a:cubicBezTo>
                  <a:cubicBezTo>
                    <a:pt x="4643" y="1274"/>
                    <a:pt x="4286" y="751"/>
                    <a:pt x="3774" y="393"/>
                  </a:cubicBezTo>
                  <a:cubicBezTo>
                    <a:pt x="3376" y="128"/>
                    <a:pt x="2926" y="0"/>
                    <a:pt x="24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5"/>
            <p:cNvSpPr/>
            <p:nvPr/>
          </p:nvSpPr>
          <p:spPr>
            <a:xfrm>
              <a:off x="2292862" y="2724899"/>
              <a:ext cx="168252" cy="46475"/>
            </a:xfrm>
            <a:custGeom>
              <a:rect b="b" l="l" r="r" t="t"/>
              <a:pathLst>
                <a:path extrusionOk="0" h="1467" w="5311">
                  <a:moveTo>
                    <a:pt x="5139" y="1"/>
                  </a:moveTo>
                  <a:cubicBezTo>
                    <a:pt x="5133" y="1"/>
                    <a:pt x="5127" y="1"/>
                    <a:pt x="5120" y="2"/>
                  </a:cubicBezTo>
                  <a:cubicBezTo>
                    <a:pt x="5025" y="26"/>
                    <a:pt x="4954" y="97"/>
                    <a:pt x="4966" y="193"/>
                  </a:cubicBezTo>
                  <a:cubicBezTo>
                    <a:pt x="4966" y="264"/>
                    <a:pt x="4989" y="323"/>
                    <a:pt x="4989" y="395"/>
                  </a:cubicBezTo>
                  <a:lnTo>
                    <a:pt x="4989" y="1145"/>
                  </a:lnTo>
                  <a:lnTo>
                    <a:pt x="167" y="1145"/>
                  </a:lnTo>
                  <a:cubicBezTo>
                    <a:pt x="72" y="1145"/>
                    <a:pt x="1" y="1216"/>
                    <a:pt x="1" y="1300"/>
                  </a:cubicBezTo>
                  <a:cubicBezTo>
                    <a:pt x="1" y="1395"/>
                    <a:pt x="72" y="1466"/>
                    <a:pt x="167" y="1466"/>
                  </a:cubicBezTo>
                  <a:lnTo>
                    <a:pt x="5144" y="1466"/>
                  </a:lnTo>
                  <a:cubicBezTo>
                    <a:pt x="5239" y="1466"/>
                    <a:pt x="5311" y="1395"/>
                    <a:pt x="5311" y="1300"/>
                  </a:cubicBezTo>
                  <a:lnTo>
                    <a:pt x="5311" y="395"/>
                  </a:lnTo>
                  <a:cubicBezTo>
                    <a:pt x="5311" y="323"/>
                    <a:pt x="5311" y="252"/>
                    <a:pt x="5299" y="157"/>
                  </a:cubicBezTo>
                  <a:cubicBezTo>
                    <a:pt x="5288" y="69"/>
                    <a:pt x="5216" y="1"/>
                    <a:pt x="51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5"/>
            <p:cNvSpPr/>
            <p:nvPr/>
          </p:nvSpPr>
          <p:spPr>
            <a:xfrm>
              <a:off x="2189142" y="2460149"/>
              <a:ext cx="266714" cy="310844"/>
            </a:xfrm>
            <a:custGeom>
              <a:rect b="b" l="l" r="r" t="t"/>
              <a:pathLst>
                <a:path extrusionOk="0" h="9812" w="8419">
                  <a:moveTo>
                    <a:pt x="3525" y="787"/>
                  </a:moveTo>
                  <a:lnTo>
                    <a:pt x="3525" y="787"/>
                  </a:lnTo>
                  <a:cubicBezTo>
                    <a:pt x="3322" y="1382"/>
                    <a:pt x="2977" y="1703"/>
                    <a:pt x="2751" y="1834"/>
                  </a:cubicBezTo>
                  <a:cubicBezTo>
                    <a:pt x="2787" y="1358"/>
                    <a:pt x="3096" y="941"/>
                    <a:pt x="3525" y="787"/>
                  </a:cubicBezTo>
                  <a:close/>
                  <a:moveTo>
                    <a:pt x="4692" y="715"/>
                  </a:moveTo>
                  <a:cubicBezTo>
                    <a:pt x="5323" y="715"/>
                    <a:pt x="5846" y="1239"/>
                    <a:pt x="5846" y="1870"/>
                  </a:cubicBezTo>
                  <a:lnTo>
                    <a:pt x="5846" y="2608"/>
                  </a:lnTo>
                  <a:cubicBezTo>
                    <a:pt x="5168" y="2561"/>
                    <a:pt x="4644" y="2215"/>
                    <a:pt x="4299" y="1596"/>
                  </a:cubicBezTo>
                  <a:cubicBezTo>
                    <a:pt x="4108" y="1251"/>
                    <a:pt x="4013" y="906"/>
                    <a:pt x="3977" y="715"/>
                  </a:cubicBezTo>
                  <a:close/>
                  <a:moveTo>
                    <a:pt x="2048" y="2454"/>
                  </a:moveTo>
                  <a:lnTo>
                    <a:pt x="2048" y="3525"/>
                  </a:lnTo>
                  <a:cubicBezTo>
                    <a:pt x="1858" y="3454"/>
                    <a:pt x="1715" y="3275"/>
                    <a:pt x="1715" y="3049"/>
                  </a:cubicBezTo>
                  <a:lnTo>
                    <a:pt x="1715" y="2930"/>
                  </a:lnTo>
                  <a:cubicBezTo>
                    <a:pt x="1715" y="2704"/>
                    <a:pt x="1846" y="2525"/>
                    <a:pt x="2048" y="2454"/>
                  </a:cubicBezTo>
                  <a:close/>
                  <a:moveTo>
                    <a:pt x="6549" y="2454"/>
                  </a:moveTo>
                  <a:cubicBezTo>
                    <a:pt x="6739" y="2537"/>
                    <a:pt x="6894" y="2715"/>
                    <a:pt x="6894" y="2930"/>
                  </a:cubicBezTo>
                  <a:lnTo>
                    <a:pt x="6894" y="3049"/>
                  </a:lnTo>
                  <a:cubicBezTo>
                    <a:pt x="6894" y="3275"/>
                    <a:pt x="6751" y="3454"/>
                    <a:pt x="6549" y="3525"/>
                  </a:cubicBezTo>
                  <a:lnTo>
                    <a:pt x="6549" y="2454"/>
                  </a:lnTo>
                  <a:close/>
                  <a:moveTo>
                    <a:pt x="3739" y="1168"/>
                  </a:moveTo>
                  <a:cubicBezTo>
                    <a:pt x="3799" y="1346"/>
                    <a:pt x="3870" y="1549"/>
                    <a:pt x="3989" y="1763"/>
                  </a:cubicBezTo>
                  <a:cubicBezTo>
                    <a:pt x="4394" y="2489"/>
                    <a:pt x="5025" y="2906"/>
                    <a:pt x="5835" y="2954"/>
                  </a:cubicBezTo>
                  <a:lnTo>
                    <a:pt x="5835" y="3251"/>
                  </a:lnTo>
                  <a:cubicBezTo>
                    <a:pt x="5846" y="3894"/>
                    <a:pt x="5501" y="4489"/>
                    <a:pt x="4942" y="4835"/>
                  </a:cubicBezTo>
                  <a:lnTo>
                    <a:pt x="4692" y="4990"/>
                  </a:lnTo>
                  <a:cubicBezTo>
                    <a:pt x="4573" y="5055"/>
                    <a:pt x="4439" y="5088"/>
                    <a:pt x="4305" y="5088"/>
                  </a:cubicBezTo>
                  <a:cubicBezTo>
                    <a:pt x="4171" y="5088"/>
                    <a:pt x="4037" y="5055"/>
                    <a:pt x="3918" y="4990"/>
                  </a:cubicBezTo>
                  <a:lnTo>
                    <a:pt x="3656" y="4835"/>
                  </a:lnTo>
                  <a:cubicBezTo>
                    <a:pt x="3096" y="4513"/>
                    <a:pt x="2751" y="3906"/>
                    <a:pt x="2751" y="3251"/>
                  </a:cubicBezTo>
                  <a:lnTo>
                    <a:pt x="2751" y="2215"/>
                  </a:lnTo>
                  <a:cubicBezTo>
                    <a:pt x="2965" y="2108"/>
                    <a:pt x="3418" y="1834"/>
                    <a:pt x="3739" y="1168"/>
                  </a:cubicBezTo>
                  <a:close/>
                  <a:moveTo>
                    <a:pt x="4942" y="5228"/>
                  </a:moveTo>
                  <a:lnTo>
                    <a:pt x="4942" y="5656"/>
                  </a:lnTo>
                  <a:cubicBezTo>
                    <a:pt x="4894" y="5656"/>
                    <a:pt x="4834" y="5668"/>
                    <a:pt x="4787" y="5668"/>
                  </a:cubicBezTo>
                  <a:cubicBezTo>
                    <a:pt x="4751" y="5549"/>
                    <a:pt x="4668" y="5454"/>
                    <a:pt x="4573" y="5382"/>
                  </a:cubicBezTo>
                  <a:cubicBezTo>
                    <a:pt x="4668" y="5359"/>
                    <a:pt x="4763" y="5335"/>
                    <a:pt x="4846" y="5275"/>
                  </a:cubicBezTo>
                  <a:lnTo>
                    <a:pt x="4942" y="5228"/>
                  </a:lnTo>
                  <a:close/>
                  <a:moveTo>
                    <a:pt x="4299" y="5656"/>
                  </a:moveTo>
                  <a:cubicBezTo>
                    <a:pt x="4406" y="5656"/>
                    <a:pt x="4477" y="5728"/>
                    <a:pt x="4477" y="5835"/>
                  </a:cubicBezTo>
                  <a:cubicBezTo>
                    <a:pt x="4477" y="5942"/>
                    <a:pt x="4406" y="6013"/>
                    <a:pt x="4299" y="6013"/>
                  </a:cubicBezTo>
                  <a:cubicBezTo>
                    <a:pt x="4215" y="6013"/>
                    <a:pt x="4120" y="5930"/>
                    <a:pt x="4120" y="5835"/>
                  </a:cubicBezTo>
                  <a:cubicBezTo>
                    <a:pt x="4120" y="5728"/>
                    <a:pt x="4192" y="5656"/>
                    <a:pt x="4299" y="5656"/>
                  </a:cubicBezTo>
                  <a:close/>
                  <a:moveTo>
                    <a:pt x="3656" y="5228"/>
                  </a:moveTo>
                  <a:lnTo>
                    <a:pt x="3751" y="5263"/>
                  </a:lnTo>
                  <a:cubicBezTo>
                    <a:pt x="3834" y="5323"/>
                    <a:pt x="3941" y="5359"/>
                    <a:pt x="4037" y="5382"/>
                  </a:cubicBezTo>
                  <a:cubicBezTo>
                    <a:pt x="3882" y="5478"/>
                    <a:pt x="3775" y="5644"/>
                    <a:pt x="3775" y="5835"/>
                  </a:cubicBezTo>
                  <a:cubicBezTo>
                    <a:pt x="3775" y="6121"/>
                    <a:pt x="4013" y="6359"/>
                    <a:pt x="4299" y="6359"/>
                  </a:cubicBezTo>
                  <a:cubicBezTo>
                    <a:pt x="4525" y="6359"/>
                    <a:pt x="4715" y="6204"/>
                    <a:pt x="4787" y="6013"/>
                  </a:cubicBezTo>
                  <a:cubicBezTo>
                    <a:pt x="4834" y="6013"/>
                    <a:pt x="4894" y="6013"/>
                    <a:pt x="4942" y="6002"/>
                  </a:cubicBezTo>
                  <a:lnTo>
                    <a:pt x="4942" y="6073"/>
                  </a:lnTo>
                  <a:lnTo>
                    <a:pt x="4299" y="6514"/>
                  </a:lnTo>
                  <a:lnTo>
                    <a:pt x="3656" y="6061"/>
                  </a:lnTo>
                  <a:lnTo>
                    <a:pt x="3656" y="5228"/>
                  </a:lnTo>
                  <a:close/>
                  <a:moveTo>
                    <a:pt x="3656" y="6466"/>
                  </a:moveTo>
                  <a:lnTo>
                    <a:pt x="4049" y="6740"/>
                  </a:lnTo>
                  <a:lnTo>
                    <a:pt x="3656" y="7204"/>
                  </a:lnTo>
                  <a:lnTo>
                    <a:pt x="3656" y="6549"/>
                  </a:lnTo>
                  <a:lnTo>
                    <a:pt x="3656" y="6466"/>
                  </a:lnTo>
                  <a:close/>
                  <a:moveTo>
                    <a:pt x="4942" y="6466"/>
                  </a:moveTo>
                  <a:lnTo>
                    <a:pt x="4942" y="6549"/>
                  </a:lnTo>
                  <a:lnTo>
                    <a:pt x="4942" y="7204"/>
                  </a:lnTo>
                  <a:lnTo>
                    <a:pt x="4549" y="6740"/>
                  </a:lnTo>
                  <a:lnTo>
                    <a:pt x="4942" y="6466"/>
                  </a:lnTo>
                  <a:close/>
                  <a:moveTo>
                    <a:pt x="3858" y="1"/>
                  </a:moveTo>
                  <a:cubicBezTo>
                    <a:pt x="2858" y="1"/>
                    <a:pt x="2048" y="799"/>
                    <a:pt x="2048" y="1799"/>
                  </a:cubicBezTo>
                  <a:lnTo>
                    <a:pt x="2048" y="2096"/>
                  </a:lnTo>
                  <a:cubicBezTo>
                    <a:pt x="1667" y="2168"/>
                    <a:pt x="1382" y="2513"/>
                    <a:pt x="1382" y="2918"/>
                  </a:cubicBezTo>
                  <a:lnTo>
                    <a:pt x="1382" y="3037"/>
                  </a:lnTo>
                  <a:cubicBezTo>
                    <a:pt x="1382" y="3501"/>
                    <a:pt x="1751" y="3870"/>
                    <a:pt x="2215" y="3870"/>
                  </a:cubicBezTo>
                  <a:cubicBezTo>
                    <a:pt x="2310" y="3870"/>
                    <a:pt x="2382" y="3799"/>
                    <a:pt x="2382" y="3704"/>
                  </a:cubicBezTo>
                  <a:lnTo>
                    <a:pt x="2382" y="2251"/>
                  </a:lnTo>
                  <a:lnTo>
                    <a:pt x="2382" y="1799"/>
                  </a:lnTo>
                  <a:cubicBezTo>
                    <a:pt x="2382" y="1001"/>
                    <a:pt x="3037" y="346"/>
                    <a:pt x="3834" y="346"/>
                  </a:cubicBezTo>
                  <a:lnTo>
                    <a:pt x="4727" y="346"/>
                  </a:lnTo>
                  <a:cubicBezTo>
                    <a:pt x="5537" y="346"/>
                    <a:pt x="6192" y="1001"/>
                    <a:pt x="6192" y="1799"/>
                  </a:cubicBezTo>
                  <a:lnTo>
                    <a:pt x="6192" y="2251"/>
                  </a:lnTo>
                  <a:lnTo>
                    <a:pt x="6192" y="4180"/>
                  </a:lnTo>
                  <a:cubicBezTo>
                    <a:pt x="6192" y="4811"/>
                    <a:pt x="5799" y="5335"/>
                    <a:pt x="5251" y="5549"/>
                  </a:cubicBezTo>
                  <a:lnTo>
                    <a:pt x="5251" y="5001"/>
                  </a:lnTo>
                  <a:cubicBezTo>
                    <a:pt x="5823" y="4597"/>
                    <a:pt x="6156" y="3930"/>
                    <a:pt x="6156" y="3227"/>
                  </a:cubicBezTo>
                  <a:lnTo>
                    <a:pt x="6156" y="1870"/>
                  </a:lnTo>
                  <a:cubicBezTo>
                    <a:pt x="6156" y="1037"/>
                    <a:pt x="5489" y="370"/>
                    <a:pt x="4656" y="370"/>
                  </a:cubicBezTo>
                  <a:lnTo>
                    <a:pt x="3894" y="370"/>
                  </a:lnTo>
                  <a:cubicBezTo>
                    <a:pt x="3834" y="370"/>
                    <a:pt x="3775" y="370"/>
                    <a:pt x="3715" y="382"/>
                  </a:cubicBezTo>
                  <a:cubicBezTo>
                    <a:pt x="2965" y="477"/>
                    <a:pt x="2394" y="1120"/>
                    <a:pt x="2394" y="1870"/>
                  </a:cubicBezTo>
                  <a:lnTo>
                    <a:pt x="2394" y="2084"/>
                  </a:lnTo>
                  <a:lnTo>
                    <a:pt x="2394" y="3227"/>
                  </a:lnTo>
                  <a:cubicBezTo>
                    <a:pt x="2394" y="3930"/>
                    <a:pt x="2739" y="4585"/>
                    <a:pt x="3299" y="5001"/>
                  </a:cubicBezTo>
                  <a:lnTo>
                    <a:pt x="3299" y="6013"/>
                  </a:lnTo>
                  <a:lnTo>
                    <a:pt x="1596" y="6561"/>
                  </a:lnTo>
                  <a:cubicBezTo>
                    <a:pt x="643" y="6859"/>
                    <a:pt x="1" y="7740"/>
                    <a:pt x="1" y="8740"/>
                  </a:cubicBezTo>
                  <a:lnTo>
                    <a:pt x="1" y="9645"/>
                  </a:lnTo>
                  <a:cubicBezTo>
                    <a:pt x="1" y="9740"/>
                    <a:pt x="72" y="9812"/>
                    <a:pt x="167" y="9812"/>
                  </a:cubicBezTo>
                  <a:lnTo>
                    <a:pt x="2739" y="9812"/>
                  </a:lnTo>
                  <a:cubicBezTo>
                    <a:pt x="2822" y="9812"/>
                    <a:pt x="2906" y="9740"/>
                    <a:pt x="2906" y="9645"/>
                  </a:cubicBezTo>
                  <a:cubicBezTo>
                    <a:pt x="2906" y="9550"/>
                    <a:pt x="2822" y="9478"/>
                    <a:pt x="2739" y="9478"/>
                  </a:cubicBezTo>
                  <a:lnTo>
                    <a:pt x="322" y="9478"/>
                  </a:lnTo>
                  <a:lnTo>
                    <a:pt x="322" y="8740"/>
                  </a:lnTo>
                  <a:cubicBezTo>
                    <a:pt x="322" y="7883"/>
                    <a:pt x="882" y="7133"/>
                    <a:pt x="1679" y="6871"/>
                  </a:cubicBezTo>
                  <a:lnTo>
                    <a:pt x="3287" y="6359"/>
                  </a:lnTo>
                  <a:lnTo>
                    <a:pt x="3287" y="6537"/>
                  </a:lnTo>
                  <a:lnTo>
                    <a:pt x="3287" y="7657"/>
                  </a:lnTo>
                  <a:cubicBezTo>
                    <a:pt x="3287" y="7728"/>
                    <a:pt x="3334" y="7788"/>
                    <a:pt x="3394" y="7811"/>
                  </a:cubicBezTo>
                  <a:cubicBezTo>
                    <a:pt x="3406" y="7811"/>
                    <a:pt x="3441" y="7835"/>
                    <a:pt x="3453" y="7835"/>
                  </a:cubicBezTo>
                  <a:cubicBezTo>
                    <a:pt x="3501" y="7835"/>
                    <a:pt x="3537" y="7811"/>
                    <a:pt x="3584" y="7776"/>
                  </a:cubicBezTo>
                  <a:lnTo>
                    <a:pt x="4275" y="6966"/>
                  </a:lnTo>
                  <a:lnTo>
                    <a:pt x="4954" y="7776"/>
                  </a:lnTo>
                  <a:cubicBezTo>
                    <a:pt x="4989" y="7811"/>
                    <a:pt x="5025" y="7835"/>
                    <a:pt x="5084" y="7835"/>
                  </a:cubicBezTo>
                  <a:cubicBezTo>
                    <a:pt x="5108" y="7835"/>
                    <a:pt x="5132" y="7835"/>
                    <a:pt x="5144" y="7811"/>
                  </a:cubicBezTo>
                  <a:cubicBezTo>
                    <a:pt x="5204" y="7788"/>
                    <a:pt x="5251" y="7728"/>
                    <a:pt x="5251" y="7657"/>
                  </a:cubicBezTo>
                  <a:lnTo>
                    <a:pt x="5251" y="6359"/>
                  </a:lnTo>
                  <a:lnTo>
                    <a:pt x="6859" y="6871"/>
                  </a:lnTo>
                  <a:cubicBezTo>
                    <a:pt x="7382" y="7037"/>
                    <a:pt x="7811" y="7430"/>
                    <a:pt x="8037" y="7918"/>
                  </a:cubicBezTo>
                  <a:cubicBezTo>
                    <a:pt x="8074" y="7991"/>
                    <a:pt x="8131" y="8022"/>
                    <a:pt x="8198" y="8022"/>
                  </a:cubicBezTo>
                  <a:cubicBezTo>
                    <a:pt x="8219" y="8022"/>
                    <a:pt x="8241" y="8019"/>
                    <a:pt x="8263" y="8014"/>
                  </a:cubicBezTo>
                  <a:cubicBezTo>
                    <a:pt x="8383" y="7990"/>
                    <a:pt x="8418" y="7895"/>
                    <a:pt x="8383" y="7799"/>
                  </a:cubicBezTo>
                  <a:cubicBezTo>
                    <a:pt x="8109" y="7216"/>
                    <a:pt x="7609" y="6775"/>
                    <a:pt x="6989" y="6561"/>
                  </a:cubicBezTo>
                  <a:lnTo>
                    <a:pt x="5287" y="6013"/>
                  </a:lnTo>
                  <a:lnTo>
                    <a:pt x="5287" y="5906"/>
                  </a:lnTo>
                  <a:cubicBezTo>
                    <a:pt x="6013" y="5680"/>
                    <a:pt x="6549" y="5001"/>
                    <a:pt x="6549" y="4180"/>
                  </a:cubicBezTo>
                  <a:lnTo>
                    <a:pt x="6549" y="3858"/>
                  </a:lnTo>
                  <a:cubicBezTo>
                    <a:pt x="6930" y="3775"/>
                    <a:pt x="7216" y="3442"/>
                    <a:pt x="7216" y="3037"/>
                  </a:cubicBezTo>
                  <a:lnTo>
                    <a:pt x="7216" y="2918"/>
                  </a:lnTo>
                  <a:cubicBezTo>
                    <a:pt x="7216" y="2513"/>
                    <a:pt x="6930" y="2168"/>
                    <a:pt x="6549" y="2096"/>
                  </a:cubicBezTo>
                  <a:lnTo>
                    <a:pt x="6549" y="1799"/>
                  </a:lnTo>
                  <a:cubicBezTo>
                    <a:pt x="6549" y="799"/>
                    <a:pt x="5739" y="1"/>
                    <a:pt x="4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5"/>
            <p:cNvSpPr/>
            <p:nvPr/>
          </p:nvSpPr>
          <p:spPr>
            <a:xfrm>
              <a:off x="2320012" y="2699682"/>
              <a:ext cx="10993" cy="11341"/>
            </a:xfrm>
            <a:custGeom>
              <a:rect b="b" l="l" r="r" t="t"/>
              <a:pathLst>
                <a:path extrusionOk="0" h="358" w="347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7"/>
                    <a:pt x="168" y="357"/>
                  </a:cubicBezTo>
                  <a:cubicBezTo>
                    <a:pt x="263" y="357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5"/>
            <p:cNvSpPr/>
            <p:nvPr/>
          </p:nvSpPr>
          <p:spPr>
            <a:xfrm>
              <a:off x="2320012" y="2718151"/>
              <a:ext cx="10993" cy="11341"/>
            </a:xfrm>
            <a:custGeom>
              <a:rect b="b" l="l" r="r" t="t"/>
              <a:pathLst>
                <a:path extrusionOk="0" h="358" w="347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8"/>
                    <a:pt x="168" y="358"/>
                  </a:cubicBezTo>
                  <a:cubicBezTo>
                    <a:pt x="263" y="358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5"/>
            <p:cNvSpPr/>
            <p:nvPr/>
          </p:nvSpPr>
          <p:spPr>
            <a:xfrm>
              <a:off x="2364522" y="2716662"/>
              <a:ext cx="63804" cy="30571"/>
            </a:xfrm>
            <a:custGeom>
              <a:rect b="b" l="l" r="r" t="t"/>
              <a:pathLst>
                <a:path extrusionOk="0" h="965" w="2014">
                  <a:moveTo>
                    <a:pt x="1596" y="322"/>
                  </a:moveTo>
                  <a:cubicBezTo>
                    <a:pt x="1632" y="322"/>
                    <a:pt x="1668" y="357"/>
                    <a:pt x="1668" y="405"/>
                  </a:cubicBezTo>
                  <a:lnTo>
                    <a:pt x="1668" y="560"/>
                  </a:lnTo>
                  <a:cubicBezTo>
                    <a:pt x="1668" y="607"/>
                    <a:pt x="1632" y="643"/>
                    <a:pt x="1596" y="643"/>
                  </a:cubicBezTo>
                  <a:lnTo>
                    <a:pt x="382" y="643"/>
                  </a:lnTo>
                  <a:cubicBezTo>
                    <a:pt x="346" y="643"/>
                    <a:pt x="310" y="607"/>
                    <a:pt x="310" y="560"/>
                  </a:cubicBezTo>
                  <a:lnTo>
                    <a:pt x="310" y="405"/>
                  </a:lnTo>
                  <a:cubicBezTo>
                    <a:pt x="310" y="357"/>
                    <a:pt x="346" y="322"/>
                    <a:pt x="382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572"/>
                  </a:lnTo>
                  <a:cubicBezTo>
                    <a:pt x="1" y="786"/>
                    <a:pt x="180" y="964"/>
                    <a:pt x="406" y="964"/>
                  </a:cubicBezTo>
                  <a:lnTo>
                    <a:pt x="1608" y="964"/>
                  </a:lnTo>
                  <a:cubicBezTo>
                    <a:pt x="1834" y="964"/>
                    <a:pt x="2013" y="786"/>
                    <a:pt x="2013" y="572"/>
                  </a:cubicBezTo>
                  <a:lnTo>
                    <a:pt x="2013" y="405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45"/>
            <p:cNvSpPr/>
            <p:nvPr/>
          </p:nvSpPr>
          <p:spPr>
            <a:xfrm>
              <a:off x="2437323" y="2454510"/>
              <a:ext cx="82273" cy="83002"/>
            </a:xfrm>
            <a:custGeom>
              <a:rect b="b" l="l" r="r" t="t"/>
              <a:pathLst>
                <a:path extrusionOk="0" h="2620" w="2597">
                  <a:moveTo>
                    <a:pt x="1299" y="655"/>
                  </a:moveTo>
                  <a:cubicBezTo>
                    <a:pt x="1656" y="655"/>
                    <a:pt x="1942" y="953"/>
                    <a:pt x="1942" y="1310"/>
                  </a:cubicBezTo>
                  <a:cubicBezTo>
                    <a:pt x="1930" y="1667"/>
                    <a:pt x="1644" y="1965"/>
                    <a:pt x="1299" y="1965"/>
                  </a:cubicBezTo>
                  <a:cubicBezTo>
                    <a:pt x="941" y="1965"/>
                    <a:pt x="668" y="1667"/>
                    <a:pt x="668" y="1310"/>
                  </a:cubicBezTo>
                  <a:cubicBezTo>
                    <a:pt x="668" y="953"/>
                    <a:pt x="941" y="655"/>
                    <a:pt x="1299" y="655"/>
                  </a:cubicBezTo>
                  <a:close/>
                  <a:moveTo>
                    <a:pt x="1299" y="0"/>
                  </a:moveTo>
                  <a:cubicBezTo>
                    <a:pt x="1215" y="0"/>
                    <a:pt x="1132" y="72"/>
                    <a:pt x="1132" y="167"/>
                  </a:cubicBezTo>
                  <a:lnTo>
                    <a:pt x="1132" y="346"/>
                  </a:lnTo>
                  <a:cubicBezTo>
                    <a:pt x="989" y="369"/>
                    <a:pt x="858" y="429"/>
                    <a:pt x="751" y="500"/>
                  </a:cubicBezTo>
                  <a:lnTo>
                    <a:pt x="620" y="369"/>
                  </a:lnTo>
                  <a:cubicBezTo>
                    <a:pt x="590" y="340"/>
                    <a:pt x="546" y="325"/>
                    <a:pt x="501" y="325"/>
                  </a:cubicBezTo>
                  <a:cubicBezTo>
                    <a:pt x="456" y="325"/>
                    <a:pt x="412" y="340"/>
                    <a:pt x="382" y="369"/>
                  </a:cubicBezTo>
                  <a:cubicBezTo>
                    <a:pt x="322" y="429"/>
                    <a:pt x="322" y="548"/>
                    <a:pt x="382" y="607"/>
                  </a:cubicBezTo>
                  <a:lnTo>
                    <a:pt x="513" y="750"/>
                  </a:lnTo>
                  <a:cubicBezTo>
                    <a:pt x="441" y="857"/>
                    <a:pt x="382" y="1000"/>
                    <a:pt x="346" y="1143"/>
                  </a:cubicBezTo>
                  <a:lnTo>
                    <a:pt x="168" y="1143"/>
                  </a:lnTo>
                  <a:cubicBezTo>
                    <a:pt x="84" y="1143"/>
                    <a:pt x="1" y="1227"/>
                    <a:pt x="1" y="1310"/>
                  </a:cubicBezTo>
                  <a:cubicBezTo>
                    <a:pt x="1" y="1405"/>
                    <a:pt x="84" y="1477"/>
                    <a:pt x="168" y="1477"/>
                  </a:cubicBezTo>
                  <a:lnTo>
                    <a:pt x="346" y="1477"/>
                  </a:lnTo>
                  <a:cubicBezTo>
                    <a:pt x="382" y="1619"/>
                    <a:pt x="441" y="1762"/>
                    <a:pt x="513" y="1881"/>
                  </a:cubicBezTo>
                  <a:lnTo>
                    <a:pt x="382" y="2012"/>
                  </a:lnTo>
                  <a:cubicBezTo>
                    <a:pt x="322" y="2072"/>
                    <a:pt x="322" y="2191"/>
                    <a:pt x="382" y="2251"/>
                  </a:cubicBezTo>
                  <a:cubicBezTo>
                    <a:pt x="406" y="2274"/>
                    <a:pt x="453" y="2298"/>
                    <a:pt x="501" y="2298"/>
                  </a:cubicBezTo>
                  <a:cubicBezTo>
                    <a:pt x="537" y="2298"/>
                    <a:pt x="584" y="2274"/>
                    <a:pt x="620" y="2251"/>
                  </a:cubicBezTo>
                  <a:lnTo>
                    <a:pt x="751" y="2120"/>
                  </a:lnTo>
                  <a:cubicBezTo>
                    <a:pt x="870" y="2191"/>
                    <a:pt x="1001" y="2251"/>
                    <a:pt x="1132" y="2274"/>
                  </a:cubicBezTo>
                  <a:lnTo>
                    <a:pt x="1132" y="2453"/>
                  </a:lnTo>
                  <a:cubicBezTo>
                    <a:pt x="1132" y="2548"/>
                    <a:pt x="1215" y="2620"/>
                    <a:pt x="1299" y="2620"/>
                  </a:cubicBezTo>
                  <a:cubicBezTo>
                    <a:pt x="1394" y="2620"/>
                    <a:pt x="1465" y="2548"/>
                    <a:pt x="1465" y="2453"/>
                  </a:cubicBezTo>
                  <a:lnTo>
                    <a:pt x="1465" y="2274"/>
                  </a:lnTo>
                  <a:cubicBezTo>
                    <a:pt x="1608" y="2251"/>
                    <a:pt x="1751" y="2191"/>
                    <a:pt x="1846" y="2120"/>
                  </a:cubicBezTo>
                  <a:lnTo>
                    <a:pt x="1989" y="2251"/>
                  </a:lnTo>
                  <a:cubicBezTo>
                    <a:pt x="2013" y="2274"/>
                    <a:pt x="2061" y="2298"/>
                    <a:pt x="2108" y="2298"/>
                  </a:cubicBezTo>
                  <a:cubicBezTo>
                    <a:pt x="2144" y="2298"/>
                    <a:pt x="2192" y="2274"/>
                    <a:pt x="2227" y="2251"/>
                  </a:cubicBezTo>
                  <a:cubicBezTo>
                    <a:pt x="2287" y="2191"/>
                    <a:pt x="2287" y="2072"/>
                    <a:pt x="2227" y="2012"/>
                  </a:cubicBezTo>
                  <a:lnTo>
                    <a:pt x="2084" y="1881"/>
                  </a:lnTo>
                  <a:cubicBezTo>
                    <a:pt x="2168" y="1762"/>
                    <a:pt x="2227" y="1619"/>
                    <a:pt x="2251" y="1477"/>
                  </a:cubicBezTo>
                  <a:lnTo>
                    <a:pt x="2430" y="1477"/>
                  </a:lnTo>
                  <a:cubicBezTo>
                    <a:pt x="2525" y="1477"/>
                    <a:pt x="2596" y="1405"/>
                    <a:pt x="2596" y="1310"/>
                  </a:cubicBezTo>
                  <a:cubicBezTo>
                    <a:pt x="2596" y="1227"/>
                    <a:pt x="2525" y="1143"/>
                    <a:pt x="2430" y="1143"/>
                  </a:cubicBezTo>
                  <a:lnTo>
                    <a:pt x="2251" y="1143"/>
                  </a:lnTo>
                  <a:cubicBezTo>
                    <a:pt x="2227" y="1000"/>
                    <a:pt x="2168" y="869"/>
                    <a:pt x="2096" y="750"/>
                  </a:cubicBezTo>
                  <a:lnTo>
                    <a:pt x="2227" y="607"/>
                  </a:lnTo>
                  <a:cubicBezTo>
                    <a:pt x="2287" y="548"/>
                    <a:pt x="2287" y="429"/>
                    <a:pt x="2227" y="369"/>
                  </a:cubicBezTo>
                  <a:cubicBezTo>
                    <a:pt x="2198" y="340"/>
                    <a:pt x="2153" y="325"/>
                    <a:pt x="2108" y="325"/>
                  </a:cubicBezTo>
                  <a:cubicBezTo>
                    <a:pt x="2064" y="325"/>
                    <a:pt x="2019" y="340"/>
                    <a:pt x="1989" y="369"/>
                  </a:cubicBezTo>
                  <a:lnTo>
                    <a:pt x="1846" y="500"/>
                  </a:lnTo>
                  <a:cubicBezTo>
                    <a:pt x="1727" y="429"/>
                    <a:pt x="1596" y="369"/>
                    <a:pt x="1465" y="346"/>
                  </a:cubicBezTo>
                  <a:lnTo>
                    <a:pt x="1465" y="167"/>
                  </a:lnTo>
                  <a:cubicBezTo>
                    <a:pt x="1465" y="72"/>
                    <a:pt x="1394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5"/>
            <p:cNvSpPr/>
            <p:nvPr/>
          </p:nvSpPr>
          <p:spPr>
            <a:xfrm>
              <a:off x="2462603" y="2479759"/>
              <a:ext cx="32092" cy="32092"/>
            </a:xfrm>
            <a:custGeom>
              <a:rect b="b" l="l" r="r" t="t"/>
              <a:pathLst>
                <a:path extrusionOk="0" h="1013" w="1013">
                  <a:moveTo>
                    <a:pt x="501" y="358"/>
                  </a:moveTo>
                  <a:cubicBezTo>
                    <a:pt x="596" y="358"/>
                    <a:pt x="667" y="441"/>
                    <a:pt x="667" y="525"/>
                  </a:cubicBezTo>
                  <a:cubicBezTo>
                    <a:pt x="667" y="620"/>
                    <a:pt x="596" y="692"/>
                    <a:pt x="501" y="692"/>
                  </a:cubicBezTo>
                  <a:cubicBezTo>
                    <a:pt x="417" y="692"/>
                    <a:pt x="346" y="620"/>
                    <a:pt x="346" y="525"/>
                  </a:cubicBezTo>
                  <a:cubicBezTo>
                    <a:pt x="346" y="441"/>
                    <a:pt x="417" y="358"/>
                    <a:pt x="501" y="358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9"/>
                    <a:pt x="227" y="1013"/>
                    <a:pt x="501" y="1013"/>
                  </a:cubicBezTo>
                  <a:cubicBezTo>
                    <a:pt x="786" y="1013"/>
                    <a:pt x="1013" y="799"/>
                    <a:pt x="1013" y="513"/>
                  </a:cubicBezTo>
                  <a:cubicBezTo>
                    <a:pt x="1001" y="251"/>
                    <a:pt x="774" y="1"/>
                    <a:pt x="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5"/>
            <p:cNvSpPr/>
            <p:nvPr/>
          </p:nvSpPr>
          <p:spPr>
            <a:xfrm>
              <a:off x="2314373" y="2546921"/>
              <a:ext cx="21891" cy="36242"/>
            </a:xfrm>
            <a:custGeom>
              <a:rect b="b" l="l" r="r" t="t"/>
              <a:pathLst>
                <a:path extrusionOk="0" h="1144" w="69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88"/>
                  </a:lnTo>
                  <a:cubicBezTo>
                    <a:pt x="0" y="1072"/>
                    <a:pt x="72" y="1143"/>
                    <a:pt x="167" y="1143"/>
                  </a:cubicBezTo>
                  <a:lnTo>
                    <a:pt x="524" y="1143"/>
                  </a:lnTo>
                  <a:cubicBezTo>
                    <a:pt x="620" y="1143"/>
                    <a:pt x="691" y="1072"/>
                    <a:pt x="691" y="988"/>
                  </a:cubicBezTo>
                  <a:cubicBezTo>
                    <a:pt x="691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1" name="Google Shape;2441;p45"/>
          <p:cNvSpPr/>
          <p:nvPr/>
        </p:nvSpPr>
        <p:spPr>
          <a:xfrm>
            <a:off x="3518751" y="2415259"/>
            <a:ext cx="364003" cy="361405"/>
          </a:xfrm>
          <a:custGeom>
            <a:rect b="b" l="l" r="r" t="t"/>
            <a:pathLst>
              <a:path extrusionOk="0" h="11408" w="1149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42" name="Google Shape;2442;p45"/>
          <p:cNvGrpSpPr/>
          <p:nvPr/>
        </p:nvGrpSpPr>
        <p:grpSpPr>
          <a:xfrm>
            <a:off x="3961923" y="2486317"/>
            <a:ext cx="364415" cy="220936"/>
            <a:chOff x="3961923" y="2486317"/>
            <a:chExt cx="364415" cy="220936"/>
          </a:xfrm>
        </p:grpSpPr>
        <p:sp>
          <p:nvSpPr>
            <p:cNvPr id="2443" name="Google Shape;2443;p45"/>
            <p:cNvSpPr/>
            <p:nvPr/>
          </p:nvSpPr>
          <p:spPr>
            <a:xfrm>
              <a:off x="4106764" y="2486507"/>
              <a:ext cx="219574" cy="220746"/>
            </a:xfrm>
            <a:custGeom>
              <a:rect b="b" l="l" r="r" t="t"/>
              <a:pathLst>
                <a:path extrusionOk="0" h="6968" w="6931">
                  <a:moveTo>
                    <a:pt x="4114" y="1"/>
                  </a:moveTo>
                  <a:cubicBezTo>
                    <a:pt x="4035" y="1"/>
                    <a:pt x="3953" y="69"/>
                    <a:pt x="3942" y="157"/>
                  </a:cubicBezTo>
                  <a:cubicBezTo>
                    <a:pt x="3930" y="240"/>
                    <a:pt x="4001" y="336"/>
                    <a:pt x="4085" y="348"/>
                  </a:cubicBezTo>
                  <a:cubicBezTo>
                    <a:pt x="4906" y="455"/>
                    <a:pt x="5633" y="895"/>
                    <a:pt x="6085" y="1574"/>
                  </a:cubicBezTo>
                  <a:cubicBezTo>
                    <a:pt x="6764" y="2610"/>
                    <a:pt x="6728" y="3943"/>
                    <a:pt x="5954" y="4908"/>
                  </a:cubicBezTo>
                  <a:cubicBezTo>
                    <a:pt x="5918" y="4943"/>
                    <a:pt x="5906" y="4991"/>
                    <a:pt x="5918" y="5027"/>
                  </a:cubicBezTo>
                  <a:lnTo>
                    <a:pt x="5990" y="6539"/>
                  </a:lnTo>
                  <a:lnTo>
                    <a:pt x="5990" y="6539"/>
                  </a:lnTo>
                  <a:lnTo>
                    <a:pt x="4644" y="5896"/>
                  </a:lnTo>
                  <a:cubicBezTo>
                    <a:pt x="4609" y="5884"/>
                    <a:pt x="4561" y="5884"/>
                    <a:pt x="4525" y="5884"/>
                  </a:cubicBezTo>
                  <a:cubicBezTo>
                    <a:pt x="4272" y="5957"/>
                    <a:pt x="4014" y="5992"/>
                    <a:pt x="3758" y="5992"/>
                  </a:cubicBezTo>
                  <a:cubicBezTo>
                    <a:pt x="2969" y="5992"/>
                    <a:pt x="2201" y="5659"/>
                    <a:pt x="1644" y="5074"/>
                  </a:cubicBezTo>
                  <a:cubicBezTo>
                    <a:pt x="1584" y="5015"/>
                    <a:pt x="1549" y="4955"/>
                    <a:pt x="1501" y="4896"/>
                  </a:cubicBezTo>
                  <a:cubicBezTo>
                    <a:pt x="1453" y="4836"/>
                    <a:pt x="1430" y="4789"/>
                    <a:pt x="1382" y="4729"/>
                  </a:cubicBezTo>
                  <a:lnTo>
                    <a:pt x="1382" y="4717"/>
                  </a:lnTo>
                  <a:cubicBezTo>
                    <a:pt x="1620" y="4300"/>
                    <a:pt x="1751" y="3836"/>
                    <a:pt x="1787" y="3384"/>
                  </a:cubicBezTo>
                  <a:cubicBezTo>
                    <a:pt x="1787" y="3288"/>
                    <a:pt x="1727" y="3205"/>
                    <a:pt x="1632" y="3205"/>
                  </a:cubicBezTo>
                  <a:cubicBezTo>
                    <a:pt x="1549" y="3205"/>
                    <a:pt x="1453" y="3265"/>
                    <a:pt x="1453" y="3348"/>
                  </a:cubicBezTo>
                  <a:cubicBezTo>
                    <a:pt x="1430" y="3836"/>
                    <a:pt x="1263" y="4312"/>
                    <a:pt x="977" y="4729"/>
                  </a:cubicBezTo>
                  <a:cubicBezTo>
                    <a:pt x="739" y="5074"/>
                    <a:pt x="441" y="5360"/>
                    <a:pt x="96" y="5586"/>
                  </a:cubicBezTo>
                  <a:cubicBezTo>
                    <a:pt x="25" y="5622"/>
                    <a:pt x="1" y="5729"/>
                    <a:pt x="37" y="5801"/>
                  </a:cubicBezTo>
                  <a:cubicBezTo>
                    <a:pt x="72" y="5848"/>
                    <a:pt x="132" y="5884"/>
                    <a:pt x="191" y="5884"/>
                  </a:cubicBezTo>
                  <a:cubicBezTo>
                    <a:pt x="215" y="5884"/>
                    <a:pt x="251" y="5860"/>
                    <a:pt x="275" y="5848"/>
                  </a:cubicBezTo>
                  <a:cubicBezTo>
                    <a:pt x="632" y="5622"/>
                    <a:pt x="953" y="5348"/>
                    <a:pt x="1192" y="5015"/>
                  </a:cubicBezTo>
                  <a:cubicBezTo>
                    <a:pt x="1203" y="5051"/>
                    <a:pt x="1215" y="5062"/>
                    <a:pt x="1251" y="5086"/>
                  </a:cubicBezTo>
                  <a:cubicBezTo>
                    <a:pt x="1311" y="5170"/>
                    <a:pt x="1370" y="5229"/>
                    <a:pt x="1406" y="5301"/>
                  </a:cubicBezTo>
                  <a:cubicBezTo>
                    <a:pt x="1811" y="5729"/>
                    <a:pt x="2323" y="6039"/>
                    <a:pt x="2894" y="6205"/>
                  </a:cubicBezTo>
                  <a:cubicBezTo>
                    <a:pt x="3179" y="6284"/>
                    <a:pt x="3465" y="6323"/>
                    <a:pt x="3749" y="6323"/>
                  </a:cubicBezTo>
                  <a:cubicBezTo>
                    <a:pt x="4021" y="6323"/>
                    <a:pt x="4293" y="6287"/>
                    <a:pt x="4561" y="6217"/>
                  </a:cubicBezTo>
                  <a:lnTo>
                    <a:pt x="6109" y="6956"/>
                  </a:lnTo>
                  <a:cubicBezTo>
                    <a:pt x="6145" y="6967"/>
                    <a:pt x="6156" y="6967"/>
                    <a:pt x="6192" y="6967"/>
                  </a:cubicBezTo>
                  <a:cubicBezTo>
                    <a:pt x="6216" y="6967"/>
                    <a:pt x="6252" y="6956"/>
                    <a:pt x="6275" y="6932"/>
                  </a:cubicBezTo>
                  <a:cubicBezTo>
                    <a:pt x="6323" y="6908"/>
                    <a:pt x="6347" y="6848"/>
                    <a:pt x="6347" y="6789"/>
                  </a:cubicBezTo>
                  <a:lnTo>
                    <a:pt x="6275" y="5074"/>
                  </a:lnTo>
                  <a:cubicBezTo>
                    <a:pt x="6668" y="4574"/>
                    <a:pt x="6883" y="3955"/>
                    <a:pt x="6918" y="3300"/>
                  </a:cubicBezTo>
                  <a:cubicBezTo>
                    <a:pt x="6930" y="2622"/>
                    <a:pt x="6752" y="1967"/>
                    <a:pt x="6371" y="1383"/>
                  </a:cubicBezTo>
                  <a:cubicBezTo>
                    <a:pt x="5859" y="633"/>
                    <a:pt x="5037" y="121"/>
                    <a:pt x="4132" y="2"/>
                  </a:cubicBezTo>
                  <a:cubicBezTo>
                    <a:pt x="4126" y="1"/>
                    <a:pt x="4120" y="1"/>
                    <a:pt x="41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5"/>
            <p:cNvSpPr/>
            <p:nvPr/>
          </p:nvSpPr>
          <p:spPr>
            <a:xfrm>
              <a:off x="3961923" y="2486317"/>
              <a:ext cx="259839" cy="220936"/>
            </a:xfrm>
            <a:custGeom>
              <a:rect b="b" l="l" r="r" t="t"/>
              <a:pathLst>
                <a:path extrusionOk="0" h="6974" w="8202">
                  <a:moveTo>
                    <a:pt x="3198" y="1"/>
                  </a:moveTo>
                  <a:cubicBezTo>
                    <a:pt x="2177" y="1"/>
                    <a:pt x="1174" y="493"/>
                    <a:pt x="560" y="1413"/>
                  </a:cubicBezTo>
                  <a:cubicBezTo>
                    <a:pt x="179" y="1973"/>
                    <a:pt x="1" y="2640"/>
                    <a:pt x="25" y="3318"/>
                  </a:cubicBezTo>
                  <a:cubicBezTo>
                    <a:pt x="60" y="3949"/>
                    <a:pt x="287" y="4556"/>
                    <a:pt x="668" y="5080"/>
                  </a:cubicBezTo>
                  <a:lnTo>
                    <a:pt x="596" y="6795"/>
                  </a:lnTo>
                  <a:cubicBezTo>
                    <a:pt x="596" y="6854"/>
                    <a:pt x="620" y="6914"/>
                    <a:pt x="668" y="6938"/>
                  </a:cubicBezTo>
                  <a:cubicBezTo>
                    <a:pt x="703" y="6962"/>
                    <a:pt x="727" y="6973"/>
                    <a:pt x="763" y="6973"/>
                  </a:cubicBezTo>
                  <a:cubicBezTo>
                    <a:pt x="787" y="6973"/>
                    <a:pt x="799" y="6973"/>
                    <a:pt x="834" y="6962"/>
                  </a:cubicBezTo>
                  <a:lnTo>
                    <a:pt x="2382" y="6235"/>
                  </a:lnTo>
                  <a:cubicBezTo>
                    <a:pt x="2647" y="6300"/>
                    <a:pt x="2916" y="6333"/>
                    <a:pt x="3186" y="6333"/>
                  </a:cubicBezTo>
                  <a:cubicBezTo>
                    <a:pt x="3512" y="6333"/>
                    <a:pt x="3837" y="6285"/>
                    <a:pt x="4156" y="6188"/>
                  </a:cubicBezTo>
                  <a:cubicBezTo>
                    <a:pt x="4240" y="6152"/>
                    <a:pt x="4287" y="6069"/>
                    <a:pt x="4251" y="5973"/>
                  </a:cubicBezTo>
                  <a:cubicBezTo>
                    <a:pt x="4233" y="5909"/>
                    <a:pt x="4172" y="5866"/>
                    <a:pt x="4107" y="5866"/>
                  </a:cubicBezTo>
                  <a:cubicBezTo>
                    <a:pt x="4088" y="5866"/>
                    <a:pt x="4068" y="5870"/>
                    <a:pt x="4049" y="5878"/>
                  </a:cubicBezTo>
                  <a:cubicBezTo>
                    <a:pt x="3772" y="5971"/>
                    <a:pt x="3484" y="6015"/>
                    <a:pt x="3198" y="6015"/>
                  </a:cubicBezTo>
                  <a:cubicBezTo>
                    <a:pt x="2931" y="6015"/>
                    <a:pt x="2664" y="5976"/>
                    <a:pt x="2406" y="5902"/>
                  </a:cubicBezTo>
                  <a:cubicBezTo>
                    <a:pt x="2391" y="5897"/>
                    <a:pt x="2376" y="5894"/>
                    <a:pt x="2361" y="5894"/>
                  </a:cubicBezTo>
                  <a:cubicBezTo>
                    <a:pt x="2339" y="5894"/>
                    <a:pt x="2315" y="5900"/>
                    <a:pt x="2287" y="5914"/>
                  </a:cubicBezTo>
                  <a:lnTo>
                    <a:pt x="941" y="6533"/>
                  </a:lnTo>
                  <a:lnTo>
                    <a:pt x="941" y="6533"/>
                  </a:lnTo>
                  <a:lnTo>
                    <a:pt x="1013" y="5021"/>
                  </a:lnTo>
                  <a:cubicBezTo>
                    <a:pt x="1013" y="4985"/>
                    <a:pt x="1001" y="4949"/>
                    <a:pt x="977" y="4902"/>
                  </a:cubicBezTo>
                  <a:cubicBezTo>
                    <a:pt x="203" y="3937"/>
                    <a:pt x="168" y="2604"/>
                    <a:pt x="846" y="1568"/>
                  </a:cubicBezTo>
                  <a:cubicBezTo>
                    <a:pt x="1393" y="759"/>
                    <a:pt x="2293" y="318"/>
                    <a:pt x="3208" y="318"/>
                  </a:cubicBezTo>
                  <a:cubicBezTo>
                    <a:pt x="3748" y="318"/>
                    <a:pt x="4294" y="472"/>
                    <a:pt x="4775" y="794"/>
                  </a:cubicBezTo>
                  <a:cubicBezTo>
                    <a:pt x="5430" y="1247"/>
                    <a:pt x="5883" y="1949"/>
                    <a:pt x="6002" y="2735"/>
                  </a:cubicBezTo>
                  <a:cubicBezTo>
                    <a:pt x="6013" y="2811"/>
                    <a:pt x="6083" y="2867"/>
                    <a:pt x="6168" y="2867"/>
                  </a:cubicBezTo>
                  <a:cubicBezTo>
                    <a:pt x="6176" y="2867"/>
                    <a:pt x="6184" y="2867"/>
                    <a:pt x="6192" y="2866"/>
                  </a:cubicBezTo>
                  <a:cubicBezTo>
                    <a:pt x="6275" y="2854"/>
                    <a:pt x="6335" y="2759"/>
                    <a:pt x="6323" y="2675"/>
                  </a:cubicBezTo>
                  <a:cubicBezTo>
                    <a:pt x="6264" y="2282"/>
                    <a:pt x="6133" y="1913"/>
                    <a:pt x="5954" y="1592"/>
                  </a:cubicBezTo>
                  <a:cubicBezTo>
                    <a:pt x="5990" y="1532"/>
                    <a:pt x="6025" y="1473"/>
                    <a:pt x="6073" y="1413"/>
                  </a:cubicBezTo>
                  <a:cubicBezTo>
                    <a:pt x="6133" y="1330"/>
                    <a:pt x="6192" y="1270"/>
                    <a:pt x="6252" y="1199"/>
                  </a:cubicBezTo>
                  <a:cubicBezTo>
                    <a:pt x="6395" y="1056"/>
                    <a:pt x="6561" y="901"/>
                    <a:pt x="6740" y="782"/>
                  </a:cubicBezTo>
                  <a:cubicBezTo>
                    <a:pt x="7121" y="520"/>
                    <a:pt x="7585" y="365"/>
                    <a:pt x="8050" y="318"/>
                  </a:cubicBezTo>
                  <a:cubicBezTo>
                    <a:pt x="8057" y="320"/>
                    <a:pt x="8065" y="322"/>
                    <a:pt x="8073" y="322"/>
                  </a:cubicBezTo>
                  <a:cubicBezTo>
                    <a:pt x="8137" y="322"/>
                    <a:pt x="8202" y="238"/>
                    <a:pt x="8180" y="163"/>
                  </a:cubicBezTo>
                  <a:cubicBezTo>
                    <a:pt x="8169" y="75"/>
                    <a:pt x="8107" y="7"/>
                    <a:pt x="8022" y="7"/>
                  </a:cubicBezTo>
                  <a:cubicBezTo>
                    <a:pt x="8016" y="7"/>
                    <a:pt x="8009" y="7"/>
                    <a:pt x="8002" y="8"/>
                  </a:cubicBezTo>
                  <a:cubicBezTo>
                    <a:pt x="7490" y="56"/>
                    <a:pt x="6978" y="234"/>
                    <a:pt x="6549" y="532"/>
                  </a:cubicBezTo>
                  <a:cubicBezTo>
                    <a:pt x="6359" y="663"/>
                    <a:pt x="6156" y="818"/>
                    <a:pt x="6002" y="996"/>
                  </a:cubicBezTo>
                  <a:cubicBezTo>
                    <a:pt x="5918" y="1068"/>
                    <a:pt x="5859" y="1139"/>
                    <a:pt x="5799" y="1211"/>
                  </a:cubicBezTo>
                  <a:cubicBezTo>
                    <a:pt x="5787" y="1247"/>
                    <a:pt x="5764" y="1258"/>
                    <a:pt x="5740" y="1294"/>
                  </a:cubicBezTo>
                  <a:cubicBezTo>
                    <a:pt x="5525" y="996"/>
                    <a:pt x="5252" y="735"/>
                    <a:pt x="4954" y="532"/>
                  </a:cubicBezTo>
                  <a:cubicBezTo>
                    <a:pt x="4414" y="174"/>
                    <a:pt x="3803" y="1"/>
                    <a:pt x="3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45"/>
            <p:cNvSpPr/>
            <p:nvPr/>
          </p:nvSpPr>
          <p:spPr>
            <a:xfrm>
              <a:off x="4015113" y="2540870"/>
              <a:ext cx="96212" cy="95832"/>
            </a:xfrm>
            <a:custGeom>
              <a:rect b="b" l="l" r="r" t="t"/>
              <a:pathLst>
                <a:path extrusionOk="0" h="3025" w="3037">
                  <a:moveTo>
                    <a:pt x="1418" y="346"/>
                  </a:moveTo>
                  <a:cubicBezTo>
                    <a:pt x="2013" y="346"/>
                    <a:pt x="2501" y="834"/>
                    <a:pt x="2501" y="1430"/>
                  </a:cubicBezTo>
                  <a:cubicBezTo>
                    <a:pt x="2501" y="1668"/>
                    <a:pt x="2430" y="1894"/>
                    <a:pt x="2299" y="2072"/>
                  </a:cubicBezTo>
                  <a:lnTo>
                    <a:pt x="1537" y="1310"/>
                  </a:lnTo>
                  <a:cubicBezTo>
                    <a:pt x="1507" y="1281"/>
                    <a:pt x="1462" y="1266"/>
                    <a:pt x="1418" y="1266"/>
                  </a:cubicBezTo>
                  <a:cubicBezTo>
                    <a:pt x="1373" y="1266"/>
                    <a:pt x="1328" y="1281"/>
                    <a:pt x="1298" y="1310"/>
                  </a:cubicBezTo>
                  <a:cubicBezTo>
                    <a:pt x="1239" y="1370"/>
                    <a:pt x="1239" y="1489"/>
                    <a:pt x="1298" y="1549"/>
                  </a:cubicBezTo>
                  <a:lnTo>
                    <a:pt x="2060" y="2311"/>
                  </a:lnTo>
                  <a:cubicBezTo>
                    <a:pt x="1870" y="2442"/>
                    <a:pt x="1656" y="2513"/>
                    <a:pt x="1418" y="2513"/>
                  </a:cubicBezTo>
                  <a:cubicBezTo>
                    <a:pt x="822" y="2513"/>
                    <a:pt x="334" y="2025"/>
                    <a:pt x="334" y="1430"/>
                  </a:cubicBezTo>
                  <a:cubicBezTo>
                    <a:pt x="334" y="834"/>
                    <a:pt x="822" y="346"/>
                    <a:pt x="1418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30"/>
                  </a:cubicBezTo>
                  <a:cubicBezTo>
                    <a:pt x="1" y="2215"/>
                    <a:pt x="644" y="2858"/>
                    <a:pt x="1429" y="2858"/>
                  </a:cubicBezTo>
                  <a:cubicBezTo>
                    <a:pt x="1763" y="2858"/>
                    <a:pt x="2072" y="2739"/>
                    <a:pt x="2310" y="2549"/>
                  </a:cubicBezTo>
                  <a:lnTo>
                    <a:pt x="2739" y="2977"/>
                  </a:lnTo>
                  <a:cubicBezTo>
                    <a:pt x="2775" y="3001"/>
                    <a:pt x="2811" y="3025"/>
                    <a:pt x="2858" y="3025"/>
                  </a:cubicBezTo>
                  <a:cubicBezTo>
                    <a:pt x="2906" y="3025"/>
                    <a:pt x="2953" y="3001"/>
                    <a:pt x="2977" y="2977"/>
                  </a:cubicBezTo>
                  <a:cubicBezTo>
                    <a:pt x="3037" y="2918"/>
                    <a:pt x="3037" y="2811"/>
                    <a:pt x="2977" y="2739"/>
                  </a:cubicBezTo>
                  <a:lnTo>
                    <a:pt x="2549" y="2311"/>
                  </a:lnTo>
                  <a:cubicBezTo>
                    <a:pt x="2739" y="2072"/>
                    <a:pt x="2858" y="1751"/>
                    <a:pt x="2858" y="1430"/>
                  </a:cubicBezTo>
                  <a:cubicBezTo>
                    <a:pt x="2858" y="644"/>
                    <a:pt x="2215" y="1"/>
                    <a:pt x="1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45"/>
            <p:cNvSpPr/>
            <p:nvPr/>
          </p:nvSpPr>
          <p:spPr>
            <a:xfrm>
              <a:off x="4186375" y="2539381"/>
              <a:ext cx="77331" cy="90541"/>
            </a:xfrm>
            <a:custGeom>
              <a:rect b="b" l="l" r="r" t="t"/>
              <a:pathLst>
                <a:path extrusionOk="0" h="2858" w="2441">
                  <a:moveTo>
                    <a:pt x="1203" y="607"/>
                  </a:moveTo>
                  <a:lnTo>
                    <a:pt x="1572" y="1524"/>
                  </a:lnTo>
                  <a:lnTo>
                    <a:pt x="834" y="1524"/>
                  </a:lnTo>
                  <a:lnTo>
                    <a:pt x="1203" y="607"/>
                  </a:lnTo>
                  <a:close/>
                  <a:moveTo>
                    <a:pt x="1215" y="0"/>
                  </a:moveTo>
                  <a:cubicBezTo>
                    <a:pt x="1155" y="0"/>
                    <a:pt x="1084" y="48"/>
                    <a:pt x="1072" y="107"/>
                  </a:cubicBezTo>
                  <a:lnTo>
                    <a:pt x="441" y="1619"/>
                  </a:lnTo>
                  <a:lnTo>
                    <a:pt x="24" y="2620"/>
                  </a:lnTo>
                  <a:cubicBezTo>
                    <a:pt x="0" y="2715"/>
                    <a:pt x="24" y="2798"/>
                    <a:pt x="119" y="2846"/>
                  </a:cubicBezTo>
                  <a:cubicBezTo>
                    <a:pt x="139" y="2851"/>
                    <a:pt x="159" y="2854"/>
                    <a:pt x="179" y="2854"/>
                  </a:cubicBezTo>
                  <a:cubicBezTo>
                    <a:pt x="245" y="2854"/>
                    <a:pt x="309" y="2823"/>
                    <a:pt x="345" y="2750"/>
                  </a:cubicBezTo>
                  <a:lnTo>
                    <a:pt x="714" y="1858"/>
                  </a:lnTo>
                  <a:lnTo>
                    <a:pt x="1750" y="1858"/>
                  </a:lnTo>
                  <a:lnTo>
                    <a:pt x="2131" y="2750"/>
                  </a:lnTo>
                  <a:cubicBezTo>
                    <a:pt x="2155" y="2810"/>
                    <a:pt x="2215" y="2858"/>
                    <a:pt x="2274" y="2858"/>
                  </a:cubicBezTo>
                  <a:cubicBezTo>
                    <a:pt x="2286" y="2858"/>
                    <a:pt x="2322" y="2858"/>
                    <a:pt x="2334" y="2846"/>
                  </a:cubicBezTo>
                  <a:cubicBezTo>
                    <a:pt x="2405" y="2798"/>
                    <a:pt x="2441" y="2715"/>
                    <a:pt x="2405" y="2620"/>
                  </a:cubicBezTo>
                  <a:lnTo>
                    <a:pt x="1988" y="1619"/>
                  </a:lnTo>
                  <a:lnTo>
                    <a:pt x="1369" y="107"/>
                  </a:lnTo>
                  <a:cubicBezTo>
                    <a:pt x="1334" y="48"/>
                    <a:pt x="1274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7" name="Google Shape;2447;p45"/>
          <p:cNvSpPr/>
          <p:nvPr/>
        </p:nvSpPr>
        <p:spPr>
          <a:xfrm>
            <a:off x="1747839" y="2414150"/>
            <a:ext cx="361754" cy="362514"/>
          </a:xfrm>
          <a:custGeom>
            <a:rect b="b" l="l" r="r" t="t"/>
            <a:pathLst>
              <a:path extrusionOk="0" h="11443" w="11419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48" name="Google Shape;2448;p45"/>
          <p:cNvGrpSpPr/>
          <p:nvPr/>
        </p:nvGrpSpPr>
        <p:grpSpPr>
          <a:xfrm>
            <a:off x="1303876" y="2419377"/>
            <a:ext cx="363275" cy="354626"/>
            <a:chOff x="1303876" y="2419377"/>
            <a:chExt cx="363275" cy="354626"/>
          </a:xfrm>
        </p:grpSpPr>
        <p:sp>
          <p:nvSpPr>
            <p:cNvPr id="2449" name="Google Shape;2449;p45"/>
            <p:cNvSpPr/>
            <p:nvPr/>
          </p:nvSpPr>
          <p:spPr>
            <a:xfrm>
              <a:off x="1303876" y="2507701"/>
              <a:ext cx="363275" cy="266302"/>
            </a:xfrm>
            <a:custGeom>
              <a:rect b="b" l="l" r="r" t="t"/>
              <a:pathLst>
                <a:path extrusionOk="0" h="8406" w="11467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45"/>
            <p:cNvSpPr/>
            <p:nvPr/>
          </p:nvSpPr>
          <p:spPr>
            <a:xfrm>
              <a:off x="1399296" y="2419377"/>
              <a:ext cx="172054" cy="104924"/>
            </a:xfrm>
            <a:custGeom>
              <a:rect b="b" l="l" r="r" t="t"/>
              <a:pathLst>
                <a:path extrusionOk="0" h="3312" w="5431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45"/>
            <p:cNvSpPr/>
            <p:nvPr/>
          </p:nvSpPr>
          <p:spPr>
            <a:xfrm>
              <a:off x="1428346" y="2463191"/>
              <a:ext cx="10581" cy="11341"/>
            </a:xfrm>
            <a:custGeom>
              <a:rect b="b" l="l" r="r" t="t"/>
              <a:pathLst>
                <a:path extrusionOk="0" h="358" w="33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45"/>
            <p:cNvSpPr/>
            <p:nvPr/>
          </p:nvSpPr>
          <p:spPr>
            <a:xfrm>
              <a:off x="1443426" y="2463191"/>
              <a:ext cx="10613" cy="11341"/>
            </a:xfrm>
            <a:custGeom>
              <a:rect b="b" l="l" r="r" t="t"/>
              <a:pathLst>
                <a:path extrusionOk="0" h="358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5"/>
            <p:cNvSpPr/>
            <p:nvPr/>
          </p:nvSpPr>
          <p:spPr>
            <a:xfrm>
              <a:off x="1458537" y="2463191"/>
              <a:ext cx="10581" cy="11341"/>
            </a:xfrm>
            <a:custGeom>
              <a:rect b="b" l="l" r="r" t="t"/>
              <a:pathLst>
                <a:path extrusionOk="0" h="358" w="334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45"/>
            <p:cNvSpPr/>
            <p:nvPr/>
          </p:nvSpPr>
          <p:spPr>
            <a:xfrm>
              <a:off x="1502287" y="2463191"/>
              <a:ext cx="10201" cy="11341"/>
            </a:xfrm>
            <a:custGeom>
              <a:rect b="b" l="l" r="r" t="t"/>
              <a:pathLst>
                <a:path extrusionOk="0" h="358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5"/>
            <p:cNvSpPr/>
            <p:nvPr/>
          </p:nvSpPr>
          <p:spPr>
            <a:xfrm>
              <a:off x="1517367" y="2463191"/>
              <a:ext cx="10201" cy="11341"/>
            </a:xfrm>
            <a:custGeom>
              <a:rect b="b" l="l" r="r" t="t"/>
              <a:pathLst>
                <a:path extrusionOk="0" h="358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5"/>
            <p:cNvSpPr/>
            <p:nvPr/>
          </p:nvSpPr>
          <p:spPr>
            <a:xfrm>
              <a:off x="1532067" y="2463191"/>
              <a:ext cx="10613" cy="11341"/>
            </a:xfrm>
            <a:custGeom>
              <a:rect b="b" l="l" r="r" t="t"/>
              <a:pathLst>
                <a:path extrusionOk="0" h="358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7" name="Google Shape;2457;p45"/>
          <p:cNvGrpSpPr/>
          <p:nvPr/>
        </p:nvGrpSpPr>
        <p:grpSpPr>
          <a:xfrm>
            <a:off x="861053" y="2414910"/>
            <a:ext cx="362134" cy="363623"/>
            <a:chOff x="861053" y="2414910"/>
            <a:chExt cx="362134" cy="363623"/>
          </a:xfrm>
        </p:grpSpPr>
        <p:sp>
          <p:nvSpPr>
            <p:cNvPr id="2458" name="Google Shape;2458;p45"/>
            <p:cNvSpPr/>
            <p:nvPr/>
          </p:nvSpPr>
          <p:spPr>
            <a:xfrm>
              <a:off x="965153" y="2609235"/>
              <a:ext cx="64912" cy="63677"/>
            </a:xfrm>
            <a:custGeom>
              <a:rect b="b" l="l" r="r" t="t"/>
              <a:pathLst>
                <a:path extrusionOk="0" h="2010" w="2049">
                  <a:moveTo>
                    <a:pt x="1382" y="1"/>
                  </a:moveTo>
                  <a:cubicBezTo>
                    <a:pt x="1337" y="1"/>
                    <a:pt x="1293" y="16"/>
                    <a:pt x="1263" y="45"/>
                  </a:cubicBezTo>
                  <a:lnTo>
                    <a:pt x="858" y="450"/>
                  </a:lnTo>
                  <a:cubicBezTo>
                    <a:pt x="798" y="510"/>
                    <a:pt x="798" y="629"/>
                    <a:pt x="858" y="688"/>
                  </a:cubicBezTo>
                  <a:cubicBezTo>
                    <a:pt x="888" y="718"/>
                    <a:pt x="932" y="733"/>
                    <a:pt x="977" y="733"/>
                  </a:cubicBezTo>
                  <a:cubicBezTo>
                    <a:pt x="1022" y="733"/>
                    <a:pt x="1066" y="718"/>
                    <a:pt x="1096" y="688"/>
                  </a:cubicBezTo>
                  <a:lnTo>
                    <a:pt x="1382" y="403"/>
                  </a:lnTo>
                  <a:lnTo>
                    <a:pt x="1620" y="641"/>
                  </a:lnTo>
                  <a:lnTo>
                    <a:pt x="656" y="1605"/>
                  </a:lnTo>
                  <a:lnTo>
                    <a:pt x="417" y="1367"/>
                  </a:lnTo>
                  <a:lnTo>
                    <a:pt x="620" y="1165"/>
                  </a:lnTo>
                  <a:cubicBezTo>
                    <a:pt x="679" y="1105"/>
                    <a:pt x="679" y="986"/>
                    <a:pt x="620" y="926"/>
                  </a:cubicBezTo>
                  <a:cubicBezTo>
                    <a:pt x="590" y="897"/>
                    <a:pt x="545" y="882"/>
                    <a:pt x="501" y="882"/>
                  </a:cubicBezTo>
                  <a:cubicBezTo>
                    <a:pt x="456" y="882"/>
                    <a:pt x="411" y="897"/>
                    <a:pt x="382" y="926"/>
                  </a:cubicBezTo>
                  <a:lnTo>
                    <a:pt x="60" y="1248"/>
                  </a:lnTo>
                  <a:cubicBezTo>
                    <a:pt x="1" y="1307"/>
                    <a:pt x="1" y="1427"/>
                    <a:pt x="60" y="1486"/>
                  </a:cubicBezTo>
                  <a:lnTo>
                    <a:pt x="537" y="1962"/>
                  </a:lnTo>
                  <a:cubicBezTo>
                    <a:pt x="560" y="1998"/>
                    <a:pt x="608" y="2010"/>
                    <a:pt x="656" y="2010"/>
                  </a:cubicBezTo>
                  <a:cubicBezTo>
                    <a:pt x="703" y="2010"/>
                    <a:pt x="739" y="1998"/>
                    <a:pt x="775" y="1962"/>
                  </a:cubicBezTo>
                  <a:lnTo>
                    <a:pt x="1977" y="760"/>
                  </a:lnTo>
                  <a:cubicBezTo>
                    <a:pt x="2049" y="676"/>
                    <a:pt x="2049" y="581"/>
                    <a:pt x="1977" y="522"/>
                  </a:cubicBezTo>
                  <a:lnTo>
                    <a:pt x="1501" y="45"/>
                  </a:lnTo>
                  <a:cubicBezTo>
                    <a:pt x="1471" y="16"/>
                    <a:pt x="1426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45"/>
            <p:cNvSpPr/>
            <p:nvPr/>
          </p:nvSpPr>
          <p:spPr>
            <a:xfrm>
              <a:off x="861053" y="2479854"/>
              <a:ext cx="298394" cy="298679"/>
            </a:xfrm>
            <a:custGeom>
              <a:rect b="b" l="l" r="r" t="t"/>
              <a:pathLst>
                <a:path extrusionOk="0" h="9428" w="9419">
                  <a:moveTo>
                    <a:pt x="6938" y="1115"/>
                  </a:moveTo>
                  <a:cubicBezTo>
                    <a:pt x="7280" y="1115"/>
                    <a:pt x="7617" y="1256"/>
                    <a:pt x="7883" y="1510"/>
                  </a:cubicBezTo>
                  <a:cubicBezTo>
                    <a:pt x="8156" y="1772"/>
                    <a:pt x="8287" y="2165"/>
                    <a:pt x="8275" y="2534"/>
                  </a:cubicBezTo>
                  <a:lnTo>
                    <a:pt x="6859" y="1117"/>
                  </a:lnTo>
                  <a:cubicBezTo>
                    <a:pt x="6885" y="1115"/>
                    <a:pt x="6912" y="1115"/>
                    <a:pt x="6938" y="1115"/>
                  </a:cubicBezTo>
                  <a:close/>
                  <a:moveTo>
                    <a:pt x="4799" y="2903"/>
                  </a:moveTo>
                  <a:lnTo>
                    <a:pt x="4954" y="3058"/>
                  </a:lnTo>
                  <a:lnTo>
                    <a:pt x="6335" y="4439"/>
                  </a:lnTo>
                  <a:lnTo>
                    <a:pt x="6490" y="4582"/>
                  </a:lnTo>
                  <a:lnTo>
                    <a:pt x="6311" y="4760"/>
                  </a:lnTo>
                  <a:lnTo>
                    <a:pt x="4620" y="3082"/>
                  </a:lnTo>
                  <a:lnTo>
                    <a:pt x="4799" y="2903"/>
                  </a:lnTo>
                  <a:close/>
                  <a:moveTo>
                    <a:pt x="751" y="7856"/>
                  </a:moveTo>
                  <a:lnTo>
                    <a:pt x="1525" y="8630"/>
                  </a:lnTo>
                  <a:lnTo>
                    <a:pt x="1156" y="9011"/>
                  </a:lnTo>
                  <a:lnTo>
                    <a:pt x="382" y="8237"/>
                  </a:lnTo>
                  <a:lnTo>
                    <a:pt x="751" y="7856"/>
                  </a:lnTo>
                  <a:close/>
                  <a:moveTo>
                    <a:pt x="5668" y="1"/>
                  </a:moveTo>
                  <a:cubicBezTo>
                    <a:pt x="5623" y="1"/>
                    <a:pt x="5579" y="16"/>
                    <a:pt x="5549" y="46"/>
                  </a:cubicBezTo>
                  <a:lnTo>
                    <a:pt x="5073" y="522"/>
                  </a:lnTo>
                  <a:cubicBezTo>
                    <a:pt x="5013" y="581"/>
                    <a:pt x="5013" y="700"/>
                    <a:pt x="5073" y="760"/>
                  </a:cubicBezTo>
                  <a:cubicBezTo>
                    <a:pt x="5102" y="790"/>
                    <a:pt x="5147" y="805"/>
                    <a:pt x="5192" y="805"/>
                  </a:cubicBezTo>
                  <a:cubicBezTo>
                    <a:pt x="5236" y="805"/>
                    <a:pt x="5281" y="790"/>
                    <a:pt x="5311" y="760"/>
                  </a:cubicBezTo>
                  <a:lnTo>
                    <a:pt x="5668" y="403"/>
                  </a:lnTo>
                  <a:lnTo>
                    <a:pt x="9014" y="3760"/>
                  </a:lnTo>
                  <a:lnTo>
                    <a:pt x="8549" y="4213"/>
                  </a:lnTo>
                  <a:cubicBezTo>
                    <a:pt x="8287" y="4487"/>
                    <a:pt x="7942" y="4618"/>
                    <a:pt x="7573" y="4618"/>
                  </a:cubicBezTo>
                  <a:cubicBezTo>
                    <a:pt x="7204" y="4618"/>
                    <a:pt x="6859" y="4475"/>
                    <a:pt x="6585" y="4213"/>
                  </a:cubicBezTo>
                  <a:lnTo>
                    <a:pt x="5906" y="3534"/>
                  </a:lnTo>
                  <a:lnTo>
                    <a:pt x="5216" y="2844"/>
                  </a:lnTo>
                  <a:cubicBezTo>
                    <a:pt x="4799" y="2427"/>
                    <a:pt x="4704" y="1796"/>
                    <a:pt x="4954" y="1260"/>
                  </a:cubicBezTo>
                  <a:cubicBezTo>
                    <a:pt x="5001" y="1165"/>
                    <a:pt x="4954" y="1081"/>
                    <a:pt x="4882" y="1034"/>
                  </a:cubicBezTo>
                  <a:cubicBezTo>
                    <a:pt x="4856" y="1020"/>
                    <a:pt x="4830" y="1015"/>
                    <a:pt x="4806" y="1015"/>
                  </a:cubicBezTo>
                  <a:cubicBezTo>
                    <a:pt x="4743" y="1015"/>
                    <a:pt x="4690" y="1054"/>
                    <a:pt x="4656" y="1105"/>
                  </a:cubicBezTo>
                  <a:cubicBezTo>
                    <a:pt x="4418" y="1593"/>
                    <a:pt x="4430" y="2165"/>
                    <a:pt x="4668" y="2629"/>
                  </a:cubicBezTo>
                  <a:lnTo>
                    <a:pt x="4299" y="2998"/>
                  </a:lnTo>
                  <a:cubicBezTo>
                    <a:pt x="4263" y="3022"/>
                    <a:pt x="4251" y="3070"/>
                    <a:pt x="4251" y="3117"/>
                  </a:cubicBezTo>
                  <a:cubicBezTo>
                    <a:pt x="4251" y="3165"/>
                    <a:pt x="4263" y="3201"/>
                    <a:pt x="4299" y="3236"/>
                  </a:cubicBezTo>
                  <a:lnTo>
                    <a:pt x="4442" y="3379"/>
                  </a:lnTo>
                  <a:lnTo>
                    <a:pt x="489" y="7344"/>
                  </a:lnTo>
                  <a:cubicBezTo>
                    <a:pt x="453" y="7368"/>
                    <a:pt x="441" y="7416"/>
                    <a:pt x="441" y="7463"/>
                  </a:cubicBezTo>
                  <a:cubicBezTo>
                    <a:pt x="441" y="7511"/>
                    <a:pt x="453" y="7547"/>
                    <a:pt x="489" y="7582"/>
                  </a:cubicBezTo>
                  <a:lnTo>
                    <a:pt x="548" y="7642"/>
                  </a:lnTo>
                  <a:lnTo>
                    <a:pt x="60" y="8130"/>
                  </a:lnTo>
                  <a:cubicBezTo>
                    <a:pt x="1" y="8189"/>
                    <a:pt x="1" y="8309"/>
                    <a:pt x="60" y="8368"/>
                  </a:cubicBezTo>
                  <a:lnTo>
                    <a:pt x="1072" y="9380"/>
                  </a:lnTo>
                  <a:cubicBezTo>
                    <a:pt x="1096" y="9416"/>
                    <a:pt x="1144" y="9428"/>
                    <a:pt x="1191" y="9428"/>
                  </a:cubicBezTo>
                  <a:cubicBezTo>
                    <a:pt x="1227" y="9428"/>
                    <a:pt x="1275" y="9404"/>
                    <a:pt x="1310" y="9380"/>
                  </a:cubicBezTo>
                  <a:lnTo>
                    <a:pt x="1798" y="8892"/>
                  </a:lnTo>
                  <a:lnTo>
                    <a:pt x="1858" y="8951"/>
                  </a:lnTo>
                  <a:cubicBezTo>
                    <a:pt x="1882" y="8975"/>
                    <a:pt x="1929" y="8987"/>
                    <a:pt x="1977" y="8987"/>
                  </a:cubicBezTo>
                  <a:cubicBezTo>
                    <a:pt x="2025" y="8987"/>
                    <a:pt x="2060" y="8975"/>
                    <a:pt x="2096" y="8951"/>
                  </a:cubicBezTo>
                  <a:lnTo>
                    <a:pt x="3251" y="7785"/>
                  </a:lnTo>
                  <a:cubicBezTo>
                    <a:pt x="3311" y="7725"/>
                    <a:pt x="3311" y="7606"/>
                    <a:pt x="3251" y="7547"/>
                  </a:cubicBezTo>
                  <a:cubicBezTo>
                    <a:pt x="3221" y="7517"/>
                    <a:pt x="3177" y="7502"/>
                    <a:pt x="3132" y="7502"/>
                  </a:cubicBezTo>
                  <a:cubicBezTo>
                    <a:pt x="3087" y="7502"/>
                    <a:pt x="3043" y="7517"/>
                    <a:pt x="3013" y="7547"/>
                  </a:cubicBezTo>
                  <a:lnTo>
                    <a:pt x="1977" y="8594"/>
                  </a:lnTo>
                  <a:lnTo>
                    <a:pt x="1918" y="8535"/>
                  </a:lnTo>
                  <a:lnTo>
                    <a:pt x="905" y="7523"/>
                  </a:lnTo>
                  <a:lnTo>
                    <a:pt x="846" y="7463"/>
                  </a:lnTo>
                  <a:lnTo>
                    <a:pt x="4680" y="3617"/>
                  </a:lnTo>
                  <a:lnTo>
                    <a:pt x="5835" y="4772"/>
                  </a:lnTo>
                  <a:lnTo>
                    <a:pt x="3489" y="7106"/>
                  </a:lnTo>
                  <a:cubicBezTo>
                    <a:pt x="3430" y="7166"/>
                    <a:pt x="3430" y="7285"/>
                    <a:pt x="3489" y="7344"/>
                  </a:cubicBezTo>
                  <a:cubicBezTo>
                    <a:pt x="3525" y="7368"/>
                    <a:pt x="3572" y="7392"/>
                    <a:pt x="3608" y="7392"/>
                  </a:cubicBezTo>
                  <a:cubicBezTo>
                    <a:pt x="3656" y="7392"/>
                    <a:pt x="3703" y="7368"/>
                    <a:pt x="3727" y="7344"/>
                  </a:cubicBezTo>
                  <a:lnTo>
                    <a:pt x="6073" y="5010"/>
                  </a:lnTo>
                  <a:lnTo>
                    <a:pt x="6216" y="5153"/>
                  </a:lnTo>
                  <a:cubicBezTo>
                    <a:pt x="6251" y="5189"/>
                    <a:pt x="6287" y="5201"/>
                    <a:pt x="6335" y="5201"/>
                  </a:cubicBezTo>
                  <a:cubicBezTo>
                    <a:pt x="6382" y="5201"/>
                    <a:pt x="6430" y="5189"/>
                    <a:pt x="6454" y="5153"/>
                  </a:cubicBezTo>
                  <a:lnTo>
                    <a:pt x="6811" y="4796"/>
                  </a:lnTo>
                  <a:cubicBezTo>
                    <a:pt x="7049" y="4915"/>
                    <a:pt x="7323" y="4975"/>
                    <a:pt x="7585" y="4975"/>
                  </a:cubicBezTo>
                  <a:cubicBezTo>
                    <a:pt x="8049" y="4975"/>
                    <a:pt x="8478" y="4796"/>
                    <a:pt x="8811" y="4475"/>
                  </a:cubicBezTo>
                  <a:lnTo>
                    <a:pt x="9383" y="3891"/>
                  </a:lnTo>
                  <a:cubicBezTo>
                    <a:pt x="9418" y="3784"/>
                    <a:pt x="9418" y="3677"/>
                    <a:pt x="9359" y="3617"/>
                  </a:cubicBezTo>
                  <a:lnTo>
                    <a:pt x="8573" y="2832"/>
                  </a:lnTo>
                  <a:cubicBezTo>
                    <a:pt x="8704" y="2272"/>
                    <a:pt x="8537" y="1689"/>
                    <a:pt x="8121" y="1284"/>
                  </a:cubicBezTo>
                  <a:cubicBezTo>
                    <a:pt x="7809" y="972"/>
                    <a:pt x="7384" y="795"/>
                    <a:pt x="6956" y="795"/>
                  </a:cubicBezTo>
                  <a:cubicBezTo>
                    <a:pt x="6827" y="795"/>
                    <a:pt x="6699" y="810"/>
                    <a:pt x="6573" y="843"/>
                  </a:cubicBezTo>
                  <a:lnTo>
                    <a:pt x="5787" y="46"/>
                  </a:lnTo>
                  <a:cubicBezTo>
                    <a:pt x="5757" y="16"/>
                    <a:pt x="5713" y="1"/>
                    <a:pt x="5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5"/>
            <p:cNvSpPr/>
            <p:nvPr/>
          </p:nvSpPr>
          <p:spPr>
            <a:xfrm>
              <a:off x="1128875" y="2455366"/>
              <a:ext cx="54711" cy="53856"/>
            </a:xfrm>
            <a:custGeom>
              <a:rect b="b" l="l" r="r" t="t"/>
              <a:pathLst>
                <a:path extrusionOk="0" h="1700" w="1727">
                  <a:moveTo>
                    <a:pt x="1548" y="0"/>
                  </a:moveTo>
                  <a:cubicBezTo>
                    <a:pt x="1503" y="0"/>
                    <a:pt x="1459" y="15"/>
                    <a:pt x="1429" y="45"/>
                  </a:cubicBezTo>
                  <a:lnTo>
                    <a:pt x="60" y="1414"/>
                  </a:lnTo>
                  <a:cubicBezTo>
                    <a:pt x="0" y="1473"/>
                    <a:pt x="0" y="1592"/>
                    <a:pt x="60" y="1652"/>
                  </a:cubicBezTo>
                  <a:cubicBezTo>
                    <a:pt x="83" y="1688"/>
                    <a:pt x="131" y="1700"/>
                    <a:pt x="179" y="1700"/>
                  </a:cubicBezTo>
                  <a:cubicBezTo>
                    <a:pt x="214" y="1700"/>
                    <a:pt x="262" y="1688"/>
                    <a:pt x="298" y="1652"/>
                  </a:cubicBezTo>
                  <a:lnTo>
                    <a:pt x="1667" y="283"/>
                  </a:lnTo>
                  <a:cubicBezTo>
                    <a:pt x="1726" y="223"/>
                    <a:pt x="1726" y="104"/>
                    <a:pt x="1667" y="45"/>
                  </a:cubicBezTo>
                  <a:cubicBezTo>
                    <a:pt x="1637" y="15"/>
                    <a:pt x="1592" y="0"/>
                    <a:pt x="1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1099445" y="2414910"/>
              <a:ext cx="10581" cy="71692"/>
            </a:xfrm>
            <a:custGeom>
              <a:rect b="b" l="l" r="r" t="t"/>
              <a:pathLst>
                <a:path extrusionOk="0" h="226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2096"/>
                  </a:lnTo>
                  <a:cubicBezTo>
                    <a:pt x="0" y="2191"/>
                    <a:pt x="72" y="2262"/>
                    <a:pt x="167" y="2262"/>
                  </a:cubicBezTo>
                  <a:cubicBezTo>
                    <a:pt x="250" y="2262"/>
                    <a:pt x="334" y="2191"/>
                    <a:pt x="334" y="209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1151495" y="2528420"/>
              <a:ext cx="71692" cy="10613"/>
            </a:xfrm>
            <a:custGeom>
              <a:rect b="b" l="l" r="r" t="t"/>
              <a:pathLst>
                <a:path extrusionOk="0" h="335" w="2263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2096" y="334"/>
                  </a:lnTo>
                  <a:cubicBezTo>
                    <a:pt x="2179" y="334"/>
                    <a:pt x="2263" y="263"/>
                    <a:pt x="2263" y="168"/>
                  </a:cubicBezTo>
                  <a:cubicBezTo>
                    <a:pt x="2263" y="84"/>
                    <a:pt x="2203" y="1"/>
                    <a:pt x="2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3" name="Google Shape;2463;p45"/>
          <p:cNvGrpSpPr/>
          <p:nvPr/>
        </p:nvGrpSpPr>
        <p:grpSpPr>
          <a:xfrm>
            <a:off x="7594288" y="2415259"/>
            <a:ext cx="279513" cy="355735"/>
            <a:chOff x="7594288" y="2415259"/>
            <a:chExt cx="279513" cy="355735"/>
          </a:xfrm>
        </p:grpSpPr>
        <p:sp>
          <p:nvSpPr>
            <p:cNvPr id="2464" name="Google Shape;2464;p45"/>
            <p:cNvSpPr/>
            <p:nvPr/>
          </p:nvSpPr>
          <p:spPr>
            <a:xfrm>
              <a:off x="7696108" y="2531841"/>
              <a:ext cx="10233" cy="16220"/>
            </a:xfrm>
            <a:custGeom>
              <a:rect b="b" l="l" r="r" t="t"/>
              <a:pathLst>
                <a:path extrusionOk="0" h="512" w="323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45"/>
            <p:cNvSpPr/>
            <p:nvPr/>
          </p:nvSpPr>
          <p:spPr>
            <a:xfrm>
              <a:off x="7762889" y="2531841"/>
              <a:ext cx="10581" cy="16220"/>
            </a:xfrm>
            <a:custGeom>
              <a:rect b="b" l="l" r="r" t="t"/>
              <a:pathLst>
                <a:path extrusionOk="0" h="512" w="334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45"/>
            <p:cNvSpPr/>
            <p:nvPr/>
          </p:nvSpPr>
          <p:spPr>
            <a:xfrm>
              <a:off x="7711948" y="2571156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7594288" y="2415259"/>
              <a:ext cx="279513" cy="355735"/>
            </a:xfrm>
            <a:custGeom>
              <a:rect b="b" l="l" r="r" t="t"/>
              <a:pathLst>
                <a:path extrusionOk="0" h="11229" w="8823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7690469" y="2515241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7757218" y="2515241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0" name="Google Shape;2470;p45"/>
          <p:cNvGrpSpPr/>
          <p:nvPr/>
        </p:nvGrpSpPr>
        <p:grpSpPr>
          <a:xfrm>
            <a:off x="7145794" y="2415639"/>
            <a:ext cx="278784" cy="355735"/>
            <a:chOff x="7145794" y="2415639"/>
            <a:chExt cx="278784" cy="355735"/>
          </a:xfrm>
        </p:grpSpPr>
        <p:sp>
          <p:nvSpPr>
            <p:cNvPr id="2471" name="Google Shape;2471;p45"/>
            <p:cNvSpPr/>
            <p:nvPr/>
          </p:nvSpPr>
          <p:spPr>
            <a:xfrm>
              <a:off x="7247265" y="2520880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7313635" y="2520880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7145794" y="2415639"/>
              <a:ext cx="278784" cy="355735"/>
            </a:xfrm>
            <a:custGeom>
              <a:rect b="b" l="l" r="r" t="t"/>
              <a:pathLst>
                <a:path extrusionOk="0" h="11229" w="880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7254045" y="2717834"/>
              <a:ext cx="23031" cy="12799"/>
            </a:xfrm>
            <a:custGeom>
              <a:rect b="b" l="l" r="r" t="t"/>
              <a:pathLst>
                <a:path extrusionOk="0" h="404" w="727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7287626" y="2719703"/>
              <a:ext cx="22271" cy="12070"/>
            </a:xfrm>
            <a:custGeom>
              <a:rect b="b" l="l" r="r" t="t"/>
              <a:pathLst>
                <a:path extrusionOk="0" h="381" w="703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45"/>
            <p:cNvSpPr/>
            <p:nvPr/>
          </p:nvSpPr>
          <p:spPr>
            <a:xfrm>
              <a:off x="7224614" y="2703357"/>
              <a:ext cx="21162" cy="17107"/>
            </a:xfrm>
            <a:custGeom>
              <a:rect b="b" l="l" r="r" t="t"/>
              <a:pathLst>
                <a:path extrusionOk="0" h="540" w="668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45"/>
            <p:cNvSpPr/>
            <p:nvPr/>
          </p:nvSpPr>
          <p:spPr>
            <a:xfrm>
              <a:off x="7319306" y="2706335"/>
              <a:ext cx="21162" cy="15998"/>
            </a:xfrm>
            <a:custGeom>
              <a:rect b="b" l="l" r="r" t="t"/>
              <a:pathLst>
                <a:path extrusionOk="0" h="505" w="668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7202375" y="2678234"/>
              <a:ext cx="18501" cy="19578"/>
            </a:xfrm>
            <a:custGeom>
              <a:rect b="b" l="l" r="r" t="t"/>
              <a:pathLst>
                <a:path extrusionOk="0" h="618" w="584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45"/>
            <p:cNvSpPr/>
            <p:nvPr/>
          </p:nvSpPr>
          <p:spPr>
            <a:xfrm>
              <a:off x="7345695" y="2683335"/>
              <a:ext cx="18913" cy="19388"/>
            </a:xfrm>
            <a:custGeom>
              <a:rect b="b" l="l" r="r" t="t"/>
              <a:pathLst>
                <a:path extrusionOk="0" h="612" w="597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45"/>
            <p:cNvSpPr/>
            <p:nvPr/>
          </p:nvSpPr>
          <p:spPr>
            <a:xfrm>
              <a:off x="7280086" y="2559751"/>
              <a:ext cx="21891" cy="10201"/>
            </a:xfrm>
            <a:custGeom>
              <a:rect b="b" l="l" r="r" t="t"/>
              <a:pathLst>
                <a:path extrusionOk="0" h="322" w="691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1" name="Google Shape;2481;p45"/>
          <p:cNvGrpSpPr/>
          <p:nvPr/>
        </p:nvGrpSpPr>
        <p:grpSpPr>
          <a:xfrm>
            <a:off x="6698441" y="2414530"/>
            <a:ext cx="277644" cy="357984"/>
            <a:chOff x="6698441" y="2414530"/>
            <a:chExt cx="277644" cy="357984"/>
          </a:xfrm>
        </p:grpSpPr>
        <p:sp>
          <p:nvSpPr>
            <p:cNvPr id="2482" name="Google Shape;2482;p45"/>
            <p:cNvSpPr/>
            <p:nvPr/>
          </p:nvSpPr>
          <p:spPr>
            <a:xfrm>
              <a:off x="6764462" y="2710611"/>
              <a:ext cx="10201" cy="60382"/>
            </a:xfrm>
            <a:custGeom>
              <a:rect b="b" l="l" r="r" t="t"/>
              <a:pathLst>
                <a:path extrusionOk="0" h="1906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45"/>
            <p:cNvSpPr/>
            <p:nvPr/>
          </p:nvSpPr>
          <p:spPr>
            <a:xfrm>
              <a:off x="6898374" y="2710611"/>
              <a:ext cx="10201" cy="60382"/>
            </a:xfrm>
            <a:custGeom>
              <a:rect b="b" l="l" r="r" t="t"/>
              <a:pathLst>
                <a:path extrusionOk="0" h="1906" w="322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45"/>
            <p:cNvSpPr/>
            <p:nvPr/>
          </p:nvSpPr>
          <p:spPr>
            <a:xfrm>
              <a:off x="6698441" y="2414530"/>
              <a:ext cx="277644" cy="357984"/>
            </a:xfrm>
            <a:custGeom>
              <a:rect b="b" l="l" r="r" t="t"/>
              <a:pathLst>
                <a:path extrusionOk="0" h="11300" w="8764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6813503" y="2560195"/>
              <a:ext cx="45271" cy="16157"/>
            </a:xfrm>
            <a:custGeom>
              <a:rect b="b" l="l" r="r" t="t"/>
              <a:pathLst>
                <a:path extrusionOk="0" h="510" w="1429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6792372" y="2493350"/>
              <a:ext cx="26801" cy="10233"/>
            </a:xfrm>
            <a:custGeom>
              <a:rect b="b" l="l" r="r" t="t"/>
              <a:pathLst>
                <a:path extrusionOk="0" h="323" w="846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6853483" y="2493350"/>
              <a:ext cx="26801" cy="10233"/>
            </a:xfrm>
            <a:custGeom>
              <a:rect b="b" l="l" r="r" t="t"/>
              <a:pathLst>
                <a:path extrusionOk="0" h="323" w="846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8" name="Google Shape;2488;p45"/>
          <p:cNvGrpSpPr/>
          <p:nvPr/>
        </p:nvGrpSpPr>
        <p:grpSpPr>
          <a:xfrm>
            <a:off x="4897750" y="2415639"/>
            <a:ext cx="279513" cy="357255"/>
            <a:chOff x="4897750" y="2415639"/>
            <a:chExt cx="279513" cy="357255"/>
          </a:xfrm>
        </p:grpSpPr>
        <p:sp>
          <p:nvSpPr>
            <p:cNvPr id="2489" name="Google Shape;2489;p45"/>
            <p:cNvSpPr/>
            <p:nvPr/>
          </p:nvSpPr>
          <p:spPr>
            <a:xfrm>
              <a:off x="4964119" y="2715522"/>
              <a:ext cx="10613" cy="55472"/>
            </a:xfrm>
            <a:custGeom>
              <a:rect b="b" l="l" r="r" t="t"/>
              <a:pathLst>
                <a:path extrusionOk="0" h="1751" w="335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5098031" y="2715522"/>
              <a:ext cx="10581" cy="55472"/>
            </a:xfrm>
            <a:custGeom>
              <a:rect b="b" l="l" r="r" t="t"/>
              <a:pathLst>
                <a:path extrusionOk="0" h="1751" w="334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4897750" y="2415639"/>
              <a:ext cx="279513" cy="357255"/>
            </a:xfrm>
            <a:custGeom>
              <a:rect b="b" l="l" r="r" t="t"/>
              <a:pathLst>
                <a:path extrusionOk="0" h="11277" w="8823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4997700" y="2526551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45"/>
            <p:cNvSpPr/>
            <p:nvPr/>
          </p:nvSpPr>
          <p:spPr>
            <a:xfrm>
              <a:off x="5064830" y="2526551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45"/>
            <p:cNvSpPr/>
            <p:nvPr/>
          </p:nvSpPr>
          <p:spPr>
            <a:xfrm>
              <a:off x="5013160" y="2565865"/>
              <a:ext cx="46063" cy="16157"/>
            </a:xfrm>
            <a:custGeom>
              <a:rect b="b" l="l" r="r" t="t"/>
              <a:pathLst>
                <a:path extrusionOk="0" h="510" w="1454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45"/>
            <p:cNvSpPr/>
            <p:nvPr/>
          </p:nvSpPr>
          <p:spPr>
            <a:xfrm>
              <a:off x="4992030" y="2509570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45"/>
            <p:cNvSpPr/>
            <p:nvPr/>
          </p:nvSpPr>
          <p:spPr>
            <a:xfrm>
              <a:off x="5059191" y="2509570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7" name="Google Shape;2497;p45"/>
          <p:cNvGrpSpPr/>
          <p:nvPr/>
        </p:nvGrpSpPr>
        <p:grpSpPr>
          <a:xfrm>
            <a:off x="5812066" y="2416019"/>
            <a:ext cx="264813" cy="353454"/>
            <a:chOff x="5812066" y="2416019"/>
            <a:chExt cx="264813" cy="353454"/>
          </a:xfrm>
        </p:grpSpPr>
        <p:sp>
          <p:nvSpPr>
            <p:cNvPr id="2498" name="Google Shape;2498;p45"/>
            <p:cNvSpPr/>
            <p:nvPr/>
          </p:nvSpPr>
          <p:spPr>
            <a:xfrm>
              <a:off x="5812066" y="2416019"/>
              <a:ext cx="264813" cy="353454"/>
            </a:xfrm>
            <a:custGeom>
              <a:rect b="b" l="l" r="r" t="t"/>
              <a:pathLst>
                <a:path extrusionOk="0" h="11157" w="8359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45"/>
            <p:cNvSpPr/>
            <p:nvPr/>
          </p:nvSpPr>
          <p:spPr>
            <a:xfrm>
              <a:off x="5923707" y="2588136"/>
              <a:ext cx="43402" cy="15396"/>
            </a:xfrm>
            <a:custGeom>
              <a:rect b="b" l="l" r="r" t="t"/>
              <a:pathLst>
                <a:path extrusionOk="0" h="486" w="137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45"/>
            <p:cNvSpPr/>
            <p:nvPr/>
          </p:nvSpPr>
          <p:spPr>
            <a:xfrm>
              <a:off x="5983677" y="2742291"/>
              <a:ext cx="10201" cy="26833"/>
            </a:xfrm>
            <a:custGeom>
              <a:rect b="b" l="l" r="r" t="t"/>
              <a:pathLst>
                <a:path extrusionOk="0" h="847" w="322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45"/>
            <p:cNvSpPr/>
            <p:nvPr/>
          </p:nvSpPr>
          <p:spPr>
            <a:xfrm>
              <a:off x="5906726" y="2543531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45"/>
            <p:cNvSpPr/>
            <p:nvPr/>
          </p:nvSpPr>
          <p:spPr>
            <a:xfrm>
              <a:off x="5972747" y="2543531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45"/>
            <p:cNvSpPr/>
            <p:nvPr/>
          </p:nvSpPr>
          <p:spPr>
            <a:xfrm>
              <a:off x="5901055" y="2526931"/>
              <a:ext cx="16252" cy="10581"/>
            </a:xfrm>
            <a:custGeom>
              <a:rect b="b" l="l" r="r" t="t"/>
              <a:pathLst>
                <a:path extrusionOk="0" h="334" w="513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45"/>
            <p:cNvSpPr/>
            <p:nvPr/>
          </p:nvSpPr>
          <p:spPr>
            <a:xfrm>
              <a:off x="5972367" y="2526899"/>
              <a:ext cx="16220" cy="10613"/>
            </a:xfrm>
            <a:custGeom>
              <a:rect b="b" l="l" r="r" t="t"/>
              <a:pathLst>
                <a:path extrusionOk="0" h="335" w="512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5" name="Google Shape;2505;p45"/>
          <p:cNvGrpSpPr/>
          <p:nvPr/>
        </p:nvGrpSpPr>
        <p:grpSpPr>
          <a:xfrm>
            <a:off x="8054820" y="2416399"/>
            <a:ext cx="264433" cy="353454"/>
            <a:chOff x="8054820" y="2416399"/>
            <a:chExt cx="264433" cy="353454"/>
          </a:xfrm>
        </p:grpSpPr>
        <p:sp>
          <p:nvSpPr>
            <p:cNvPr id="2506" name="Google Shape;2506;p45"/>
            <p:cNvSpPr/>
            <p:nvPr/>
          </p:nvSpPr>
          <p:spPr>
            <a:xfrm>
              <a:off x="8148371" y="2538621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45"/>
            <p:cNvSpPr/>
            <p:nvPr/>
          </p:nvSpPr>
          <p:spPr>
            <a:xfrm>
              <a:off x="8214361" y="2538621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45"/>
            <p:cNvSpPr/>
            <p:nvPr/>
          </p:nvSpPr>
          <p:spPr>
            <a:xfrm>
              <a:off x="8054820" y="2416399"/>
              <a:ext cx="264433" cy="353454"/>
            </a:xfrm>
            <a:custGeom>
              <a:rect b="b" l="l" r="r" t="t"/>
              <a:pathLst>
                <a:path extrusionOk="0" h="11157" w="8347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45"/>
            <p:cNvSpPr/>
            <p:nvPr/>
          </p:nvSpPr>
          <p:spPr>
            <a:xfrm>
              <a:off x="8164972" y="2582371"/>
              <a:ext cx="43782" cy="15492"/>
            </a:xfrm>
            <a:custGeom>
              <a:rect b="b" l="l" r="r" t="t"/>
              <a:pathLst>
                <a:path extrusionOk="0" h="489" w="1382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45"/>
            <p:cNvSpPr/>
            <p:nvPr/>
          </p:nvSpPr>
          <p:spPr>
            <a:xfrm>
              <a:off x="8141592" y="2519137"/>
              <a:ext cx="18501" cy="13844"/>
            </a:xfrm>
            <a:custGeom>
              <a:rect b="b" l="l" r="r" t="t"/>
              <a:pathLst>
                <a:path extrusionOk="0" h="437" w="584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45"/>
            <p:cNvSpPr/>
            <p:nvPr/>
          </p:nvSpPr>
          <p:spPr>
            <a:xfrm>
              <a:off x="8211731" y="2518409"/>
              <a:ext cx="18881" cy="13812"/>
            </a:xfrm>
            <a:custGeom>
              <a:rect b="b" l="l" r="r" t="t"/>
              <a:pathLst>
                <a:path extrusionOk="0" h="436" w="596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2" name="Google Shape;2512;p45"/>
          <p:cNvGrpSpPr/>
          <p:nvPr/>
        </p:nvGrpSpPr>
        <p:grpSpPr>
          <a:xfrm>
            <a:off x="5356413" y="2413390"/>
            <a:ext cx="271212" cy="361374"/>
            <a:chOff x="5356413" y="2413390"/>
            <a:chExt cx="271212" cy="361374"/>
          </a:xfrm>
        </p:grpSpPr>
        <p:sp>
          <p:nvSpPr>
            <p:cNvPr id="2513" name="Google Shape;2513;p45"/>
            <p:cNvSpPr/>
            <p:nvPr/>
          </p:nvSpPr>
          <p:spPr>
            <a:xfrm>
              <a:off x="5453734" y="2525790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45"/>
            <p:cNvSpPr/>
            <p:nvPr/>
          </p:nvSpPr>
          <p:spPr>
            <a:xfrm>
              <a:off x="5521624" y="2525790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45"/>
            <p:cNvSpPr/>
            <p:nvPr/>
          </p:nvSpPr>
          <p:spPr>
            <a:xfrm>
              <a:off x="5356413" y="2413390"/>
              <a:ext cx="271212" cy="361374"/>
            </a:xfrm>
            <a:custGeom>
              <a:rect b="b" l="l" r="r" t="t"/>
              <a:pathLst>
                <a:path extrusionOk="0" h="11407" w="8561">
                  <a:moveTo>
                    <a:pt x="4215" y="298"/>
                  </a:moveTo>
                  <a:cubicBezTo>
                    <a:pt x="4394" y="298"/>
                    <a:pt x="4560" y="381"/>
                    <a:pt x="4679" y="512"/>
                  </a:cubicBezTo>
                  <a:cubicBezTo>
                    <a:pt x="4707" y="549"/>
                    <a:pt x="4762" y="564"/>
                    <a:pt x="4813" y="564"/>
                  </a:cubicBezTo>
                  <a:cubicBezTo>
                    <a:pt x="4829" y="564"/>
                    <a:pt x="4844" y="563"/>
                    <a:pt x="4858" y="560"/>
                  </a:cubicBezTo>
                  <a:cubicBezTo>
                    <a:pt x="4965" y="512"/>
                    <a:pt x="5072" y="501"/>
                    <a:pt x="5180" y="501"/>
                  </a:cubicBezTo>
                  <a:cubicBezTo>
                    <a:pt x="5644" y="501"/>
                    <a:pt x="6037" y="834"/>
                    <a:pt x="6072" y="1310"/>
                  </a:cubicBezTo>
                  <a:cubicBezTo>
                    <a:pt x="6072" y="1370"/>
                    <a:pt x="6120" y="1429"/>
                    <a:pt x="6180" y="1453"/>
                  </a:cubicBezTo>
                  <a:cubicBezTo>
                    <a:pt x="6453" y="1560"/>
                    <a:pt x="6608" y="1822"/>
                    <a:pt x="6608" y="2120"/>
                  </a:cubicBezTo>
                  <a:cubicBezTo>
                    <a:pt x="6608" y="2525"/>
                    <a:pt x="6287" y="2846"/>
                    <a:pt x="5882" y="2846"/>
                  </a:cubicBezTo>
                  <a:cubicBezTo>
                    <a:pt x="5632" y="2846"/>
                    <a:pt x="5406" y="2715"/>
                    <a:pt x="5275" y="2501"/>
                  </a:cubicBezTo>
                  <a:cubicBezTo>
                    <a:pt x="5239" y="2465"/>
                    <a:pt x="5180" y="2429"/>
                    <a:pt x="5120" y="2429"/>
                  </a:cubicBezTo>
                  <a:cubicBezTo>
                    <a:pt x="5096" y="2429"/>
                    <a:pt x="5084" y="2429"/>
                    <a:pt x="5049" y="2441"/>
                  </a:cubicBezTo>
                  <a:cubicBezTo>
                    <a:pt x="4977" y="2489"/>
                    <a:pt x="4882" y="2501"/>
                    <a:pt x="4810" y="2501"/>
                  </a:cubicBezTo>
                  <a:cubicBezTo>
                    <a:pt x="4513" y="2501"/>
                    <a:pt x="4263" y="2263"/>
                    <a:pt x="4263" y="1953"/>
                  </a:cubicBezTo>
                  <a:cubicBezTo>
                    <a:pt x="4263" y="1905"/>
                    <a:pt x="4263" y="1858"/>
                    <a:pt x="4275" y="1822"/>
                  </a:cubicBezTo>
                  <a:cubicBezTo>
                    <a:pt x="4287" y="1774"/>
                    <a:pt x="4275" y="1715"/>
                    <a:pt x="4251" y="1691"/>
                  </a:cubicBezTo>
                  <a:cubicBezTo>
                    <a:pt x="4215" y="1644"/>
                    <a:pt x="4167" y="1632"/>
                    <a:pt x="4132" y="1608"/>
                  </a:cubicBezTo>
                  <a:cubicBezTo>
                    <a:pt x="3798" y="1584"/>
                    <a:pt x="3548" y="1310"/>
                    <a:pt x="3548" y="989"/>
                  </a:cubicBezTo>
                  <a:cubicBezTo>
                    <a:pt x="3572" y="596"/>
                    <a:pt x="3858" y="298"/>
                    <a:pt x="4215" y="298"/>
                  </a:cubicBezTo>
                  <a:close/>
                  <a:moveTo>
                    <a:pt x="6763" y="2715"/>
                  </a:moveTo>
                  <a:cubicBezTo>
                    <a:pt x="6787" y="2858"/>
                    <a:pt x="6811" y="3013"/>
                    <a:pt x="6811" y="3179"/>
                  </a:cubicBezTo>
                  <a:lnTo>
                    <a:pt x="6811" y="3370"/>
                  </a:lnTo>
                  <a:lnTo>
                    <a:pt x="6608" y="3370"/>
                  </a:lnTo>
                  <a:cubicBezTo>
                    <a:pt x="6513" y="3370"/>
                    <a:pt x="6418" y="3275"/>
                    <a:pt x="6418" y="3179"/>
                  </a:cubicBezTo>
                  <a:lnTo>
                    <a:pt x="6418" y="3025"/>
                  </a:lnTo>
                  <a:cubicBezTo>
                    <a:pt x="6549" y="2953"/>
                    <a:pt x="6668" y="2834"/>
                    <a:pt x="6763" y="2715"/>
                  </a:cubicBezTo>
                  <a:close/>
                  <a:moveTo>
                    <a:pt x="1608" y="2215"/>
                  </a:moveTo>
                  <a:cubicBezTo>
                    <a:pt x="1512" y="2513"/>
                    <a:pt x="1465" y="2810"/>
                    <a:pt x="1465" y="3144"/>
                  </a:cubicBezTo>
                  <a:lnTo>
                    <a:pt x="1465" y="3382"/>
                  </a:lnTo>
                  <a:cubicBezTo>
                    <a:pt x="1250" y="3489"/>
                    <a:pt x="1108" y="3691"/>
                    <a:pt x="1108" y="3930"/>
                  </a:cubicBezTo>
                  <a:cubicBezTo>
                    <a:pt x="1108" y="4275"/>
                    <a:pt x="1370" y="4549"/>
                    <a:pt x="1715" y="4549"/>
                  </a:cubicBezTo>
                  <a:lnTo>
                    <a:pt x="1822" y="4549"/>
                  </a:lnTo>
                  <a:lnTo>
                    <a:pt x="1822" y="4561"/>
                  </a:lnTo>
                  <a:cubicBezTo>
                    <a:pt x="1822" y="5049"/>
                    <a:pt x="1953" y="5501"/>
                    <a:pt x="2203" y="5882"/>
                  </a:cubicBezTo>
                  <a:cubicBezTo>
                    <a:pt x="2092" y="5973"/>
                    <a:pt x="1972" y="6004"/>
                    <a:pt x="1844" y="6004"/>
                  </a:cubicBezTo>
                  <a:cubicBezTo>
                    <a:pt x="1821" y="6004"/>
                    <a:pt x="1798" y="6003"/>
                    <a:pt x="1774" y="6001"/>
                  </a:cubicBezTo>
                  <a:cubicBezTo>
                    <a:pt x="1334" y="5989"/>
                    <a:pt x="953" y="5632"/>
                    <a:pt x="917" y="5180"/>
                  </a:cubicBezTo>
                  <a:lnTo>
                    <a:pt x="917" y="4989"/>
                  </a:lnTo>
                  <a:cubicBezTo>
                    <a:pt x="929" y="4811"/>
                    <a:pt x="881" y="4644"/>
                    <a:pt x="762" y="4549"/>
                  </a:cubicBezTo>
                  <a:cubicBezTo>
                    <a:pt x="631" y="4406"/>
                    <a:pt x="536" y="4215"/>
                    <a:pt x="536" y="4025"/>
                  </a:cubicBezTo>
                  <a:cubicBezTo>
                    <a:pt x="536" y="3751"/>
                    <a:pt x="691" y="3513"/>
                    <a:pt x="917" y="3394"/>
                  </a:cubicBezTo>
                  <a:cubicBezTo>
                    <a:pt x="1072" y="3310"/>
                    <a:pt x="1155" y="3120"/>
                    <a:pt x="1096" y="2941"/>
                  </a:cubicBezTo>
                  <a:cubicBezTo>
                    <a:pt x="1060" y="2834"/>
                    <a:pt x="1060" y="2727"/>
                    <a:pt x="1096" y="2620"/>
                  </a:cubicBezTo>
                  <a:cubicBezTo>
                    <a:pt x="1131" y="2429"/>
                    <a:pt x="1298" y="2286"/>
                    <a:pt x="1489" y="2239"/>
                  </a:cubicBezTo>
                  <a:cubicBezTo>
                    <a:pt x="1536" y="2215"/>
                    <a:pt x="1572" y="2215"/>
                    <a:pt x="1608" y="2215"/>
                  </a:cubicBezTo>
                  <a:close/>
                  <a:moveTo>
                    <a:pt x="6977" y="2251"/>
                  </a:moveTo>
                  <a:cubicBezTo>
                    <a:pt x="7025" y="2251"/>
                    <a:pt x="7061" y="2251"/>
                    <a:pt x="7108" y="2263"/>
                  </a:cubicBezTo>
                  <a:cubicBezTo>
                    <a:pt x="7299" y="2310"/>
                    <a:pt x="7442" y="2453"/>
                    <a:pt x="7501" y="2656"/>
                  </a:cubicBezTo>
                  <a:cubicBezTo>
                    <a:pt x="7537" y="2763"/>
                    <a:pt x="7537" y="2858"/>
                    <a:pt x="7501" y="2965"/>
                  </a:cubicBezTo>
                  <a:cubicBezTo>
                    <a:pt x="7442" y="3144"/>
                    <a:pt x="7525" y="3334"/>
                    <a:pt x="7680" y="3429"/>
                  </a:cubicBezTo>
                  <a:cubicBezTo>
                    <a:pt x="7918" y="3560"/>
                    <a:pt x="8061" y="3799"/>
                    <a:pt x="8061" y="4049"/>
                  </a:cubicBezTo>
                  <a:cubicBezTo>
                    <a:pt x="8061" y="4251"/>
                    <a:pt x="7977" y="4441"/>
                    <a:pt x="7835" y="4572"/>
                  </a:cubicBezTo>
                  <a:cubicBezTo>
                    <a:pt x="7727" y="4680"/>
                    <a:pt x="7668" y="4846"/>
                    <a:pt x="7680" y="5025"/>
                  </a:cubicBezTo>
                  <a:cubicBezTo>
                    <a:pt x="7704" y="5084"/>
                    <a:pt x="7704" y="5156"/>
                    <a:pt x="7680" y="5215"/>
                  </a:cubicBezTo>
                  <a:cubicBezTo>
                    <a:pt x="7644" y="5644"/>
                    <a:pt x="7263" y="6001"/>
                    <a:pt x="6823" y="6037"/>
                  </a:cubicBezTo>
                  <a:cubicBezTo>
                    <a:pt x="6668" y="6037"/>
                    <a:pt x="6525" y="6001"/>
                    <a:pt x="6394" y="5942"/>
                  </a:cubicBezTo>
                  <a:cubicBezTo>
                    <a:pt x="6632" y="5561"/>
                    <a:pt x="6775" y="5108"/>
                    <a:pt x="6775" y="4620"/>
                  </a:cubicBezTo>
                  <a:lnTo>
                    <a:pt x="6775" y="4608"/>
                  </a:lnTo>
                  <a:lnTo>
                    <a:pt x="6882" y="4608"/>
                  </a:lnTo>
                  <a:cubicBezTo>
                    <a:pt x="7227" y="4608"/>
                    <a:pt x="7489" y="4334"/>
                    <a:pt x="7489" y="3989"/>
                  </a:cubicBezTo>
                  <a:cubicBezTo>
                    <a:pt x="7489" y="3739"/>
                    <a:pt x="7346" y="3537"/>
                    <a:pt x="7132" y="3441"/>
                  </a:cubicBezTo>
                  <a:lnTo>
                    <a:pt x="7132" y="3179"/>
                  </a:lnTo>
                  <a:cubicBezTo>
                    <a:pt x="7132" y="2858"/>
                    <a:pt x="7085" y="2548"/>
                    <a:pt x="6977" y="2251"/>
                  </a:cubicBezTo>
                  <a:close/>
                  <a:moveTo>
                    <a:pt x="3239" y="893"/>
                  </a:moveTo>
                  <a:lnTo>
                    <a:pt x="3239" y="941"/>
                  </a:lnTo>
                  <a:cubicBezTo>
                    <a:pt x="3239" y="1370"/>
                    <a:pt x="3536" y="1763"/>
                    <a:pt x="3953" y="1870"/>
                  </a:cubicBezTo>
                  <a:lnTo>
                    <a:pt x="3953" y="1905"/>
                  </a:lnTo>
                  <a:cubicBezTo>
                    <a:pt x="3953" y="2394"/>
                    <a:pt x="4334" y="2787"/>
                    <a:pt x="4822" y="2787"/>
                  </a:cubicBezTo>
                  <a:cubicBezTo>
                    <a:pt x="4918" y="2787"/>
                    <a:pt x="4989" y="2775"/>
                    <a:pt x="5084" y="2739"/>
                  </a:cubicBezTo>
                  <a:cubicBezTo>
                    <a:pt x="5275" y="3001"/>
                    <a:pt x="5572" y="3132"/>
                    <a:pt x="5894" y="3132"/>
                  </a:cubicBezTo>
                  <a:cubicBezTo>
                    <a:pt x="5953" y="3132"/>
                    <a:pt x="6037" y="3132"/>
                    <a:pt x="6096" y="3120"/>
                  </a:cubicBezTo>
                  <a:lnTo>
                    <a:pt x="6096" y="3144"/>
                  </a:lnTo>
                  <a:cubicBezTo>
                    <a:pt x="6096" y="3429"/>
                    <a:pt x="6334" y="3668"/>
                    <a:pt x="6608" y="3668"/>
                  </a:cubicBezTo>
                  <a:lnTo>
                    <a:pt x="6882" y="3668"/>
                  </a:lnTo>
                  <a:cubicBezTo>
                    <a:pt x="7025" y="3668"/>
                    <a:pt x="7168" y="3787"/>
                    <a:pt x="7168" y="3953"/>
                  </a:cubicBezTo>
                  <a:cubicBezTo>
                    <a:pt x="7168" y="4096"/>
                    <a:pt x="7049" y="4227"/>
                    <a:pt x="6882" y="4227"/>
                  </a:cubicBezTo>
                  <a:lnTo>
                    <a:pt x="6775" y="4227"/>
                  </a:lnTo>
                  <a:lnTo>
                    <a:pt x="6775" y="4215"/>
                  </a:lnTo>
                  <a:cubicBezTo>
                    <a:pt x="6775" y="4132"/>
                    <a:pt x="6704" y="4049"/>
                    <a:pt x="6608" y="4049"/>
                  </a:cubicBezTo>
                  <a:cubicBezTo>
                    <a:pt x="6525" y="4049"/>
                    <a:pt x="6453" y="4132"/>
                    <a:pt x="6453" y="4215"/>
                  </a:cubicBezTo>
                  <a:lnTo>
                    <a:pt x="6453" y="4572"/>
                  </a:lnTo>
                  <a:cubicBezTo>
                    <a:pt x="6453" y="5763"/>
                    <a:pt x="5477" y="6716"/>
                    <a:pt x="4310" y="6716"/>
                  </a:cubicBezTo>
                  <a:cubicBezTo>
                    <a:pt x="4289" y="6716"/>
                    <a:pt x="4268" y="6717"/>
                    <a:pt x="4247" y="6717"/>
                  </a:cubicBezTo>
                  <a:cubicBezTo>
                    <a:pt x="3086" y="6717"/>
                    <a:pt x="2167" y="5754"/>
                    <a:pt x="2167" y="4584"/>
                  </a:cubicBezTo>
                  <a:lnTo>
                    <a:pt x="2167" y="4227"/>
                  </a:lnTo>
                  <a:cubicBezTo>
                    <a:pt x="2167" y="4144"/>
                    <a:pt x="2084" y="4072"/>
                    <a:pt x="2001" y="4072"/>
                  </a:cubicBezTo>
                  <a:cubicBezTo>
                    <a:pt x="1905" y="4072"/>
                    <a:pt x="1834" y="4144"/>
                    <a:pt x="1834" y="4227"/>
                  </a:cubicBezTo>
                  <a:lnTo>
                    <a:pt x="1834" y="4251"/>
                  </a:lnTo>
                  <a:lnTo>
                    <a:pt x="1727" y="4251"/>
                  </a:lnTo>
                  <a:cubicBezTo>
                    <a:pt x="1584" y="4251"/>
                    <a:pt x="1453" y="4132"/>
                    <a:pt x="1453" y="3965"/>
                  </a:cubicBezTo>
                  <a:cubicBezTo>
                    <a:pt x="1453" y="3810"/>
                    <a:pt x="1572" y="3679"/>
                    <a:pt x="1727" y="3679"/>
                  </a:cubicBezTo>
                  <a:lnTo>
                    <a:pt x="2001" y="3679"/>
                  </a:lnTo>
                  <a:cubicBezTo>
                    <a:pt x="2286" y="3679"/>
                    <a:pt x="2524" y="3441"/>
                    <a:pt x="2524" y="3156"/>
                  </a:cubicBezTo>
                  <a:cubicBezTo>
                    <a:pt x="2524" y="2667"/>
                    <a:pt x="2715" y="2191"/>
                    <a:pt x="3084" y="1846"/>
                  </a:cubicBezTo>
                  <a:cubicBezTo>
                    <a:pt x="3155" y="1786"/>
                    <a:pt x="3155" y="1691"/>
                    <a:pt x="3084" y="1608"/>
                  </a:cubicBezTo>
                  <a:cubicBezTo>
                    <a:pt x="3054" y="1572"/>
                    <a:pt x="3013" y="1554"/>
                    <a:pt x="2969" y="1554"/>
                  </a:cubicBezTo>
                  <a:cubicBezTo>
                    <a:pt x="2926" y="1554"/>
                    <a:pt x="2882" y="1572"/>
                    <a:pt x="2846" y="1608"/>
                  </a:cubicBezTo>
                  <a:cubicBezTo>
                    <a:pt x="2417" y="2013"/>
                    <a:pt x="2179" y="2560"/>
                    <a:pt x="2179" y="3156"/>
                  </a:cubicBezTo>
                  <a:cubicBezTo>
                    <a:pt x="2179" y="3263"/>
                    <a:pt x="2084" y="3358"/>
                    <a:pt x="1989" y="3358"/>
                  </a:cubicBezTo>
                  <a:lnTo>
                    <a:pt x="1786" y="3358"/>
                  </a:lnTo>
                  <a:lnTo>
                    <a:pt x="1786" y="3179"/>
                  </a:lnTo>
                  <a:cubicBezTo>
                    <a:pt x="1786" y="2191"/>
                    <a:pt x="2358" y="1310"/>
                    <a:pt x="3239" y="893"/>
                  </a:cubicBezTo>
                  <a:close/>
                  <a:moveTo>
                    <a:pt x="5227" y="6894"/>
                  </a:moveTo>
                  <a:lnTo>
                    <a:pt x="5227" y="7251"/>
                  </a:lnTo>
                  <a:cubicBezTo>
                    <a:pt x="5227" y="7359"/>
                    <a:pt x="5215" y="7454"/>
                    <a:pt x="5168" y="7561"/>
                  </a:cubicBezTo>
                  <a:cubicBezTo>
                    <a:pt x="5144" y="7656"/>
                    <a:pt x="5180" y="7740"/>
                    <a:pt x="5275" y="7775"/>
                  </a:cubicBezTo>
                  <a:cubicBezTo>
                    <a:pt x="5287" y="7775"/>
                    <a:pt x="5322" y="7787"/>
                    <a:pt x="5334" y="7787"/>
                  </a:cubicBezTo>
                  <a:cubicBezTo>
                    <a:pt x="5406" y="7787"/>
                    <a:pt x="5465" y="7740"/>
                    <a:pt x="5501" y="7680"/>
                  </a:cubicBezTo>
                  <a:cubicBezTo>
                    <a:pt x="5537" y="7549"/>
                    <a:pt x="5572" y="7418"/>
                    <a:pt x="5572" y="7263"/>
                  </a:cubicBezTo>
                  <a:lnTo>
                    <a:pt x="5572" y="7192"/>
                  </a:lnTo>
                  <a:cubicBezTo>
                    <a:pt x="5930" y="7251"/>
                    <a:pt x="6299" y="7359"/>
                    <a:pt x="6644" y="7478"/>
                  </a:cubicBezTo>
                  <a:cubicBezTo>
                    <a:pt x="6644" y="7478"/>
                    <a:pt x="6656" y="7478"/>
                    <a:pt x="6656" y="7489"/>
                  </a:cubicBezTo>
                  <a:cubicBezTo>
                    <a:pt x="6561" y="8037"/>
                    <a:pt x="6299" y="8573"/>
                    <a:pt x="5882" y="8978"/>
                  </a:cubicBezTo>
                  <a:cubicBezTo>
                    <a:pt x="5453" y="9383"/>
                    <a:pt x="4906" y="9585"/>
                    <a:pt x="4310" y="9585"/>
                  </a:cubicBezTo>
                  <a:cubicBezTo>
                    <a:pt x="3727" y="9585"/>
                    <a:pt x="3155" y="9371"/>
                    <a:pt x="2727" y="8978"/>
                  </a:cubicBezTo>
                  <a:cubicBezTo>
                    <a:pt x="2298" y="8597"/>
                    <a:pt x="2048" y="8049"/>
                    <a:pt x="1989" y="7478"/>
                  </a:cubicBezTo>
                  <a:cubicBezTo>
                    <a:pt x="1989" y="7478"/>
                    <a:pt x="1989" y="7454"/>
                    <a:pt x="2001" y="7454"/>
                  </a:cubicBezTo>
                  <a:cubicBezTo>
                    <a:pt x="2346" y="7347"/>
                    <a:pt x="2715" y="7251"/>
                    <a:pt x="3072" y="7180"/>
                  </a:cubicBezTo>
                  <a:lnTo>
                    <a:pt x="3072" y="7251"/>
                  </a:lnTo>
                  <a:cubicBezTo>
                    <a:pt x="3072" y="7942"/>
                    <a:pt x="3620" y="8490"/>
                    <a:pt x="4310" y="8490"/>
                  </a:cubicBezTo>
                  <a:cubicBezTo>
                    <a:pt x="4525" y="8490"/>
                    <a:pt x="4739" y="8430"/>
                    <a:pt x="4929" y="8323"/>
                  </a:cubicBezTo>
                  <a:cubicBezTo>
                    <a:pt x="5001" y="8275"/>
                    <a:pt x="5037" y="8168"/>
                    <a:pt x="4989" y="8097"/>
                  </a:cubicBezTo>
                  <a:cubicBezTo>
                    <a:pt x="4956" y="8048"/>
                    <a:pt x="4901" y="8015"/>
                    <a:pt x="4843" y="8015"/>
                  </a:cubicBezTo>
                  <a:cubicBezTo>
                    <a:pt x="4816" y="8015"/>
                    <a:pt x="4789" y="8022"/>
                    <a:pt x="4763" y="8037"/>
                  </a:cubicBezTo>
                  <a:cubicBezTo>
                    <a:pt x="4632" y="8109"/>
                    <a:pt x="4465" y="8156"/>
                    <a:pt x="4322" y="8156"/>
                  </a:cubicBezTo>
                  <a:cubicBezTo>
                    <a:pt x="3834" y="8156"/>
                    <a:pt x="3417" y="7751"/>
                    <a:pt x="3417" y="7251"/>
                  </a:cubicBezTo>
                  <a:lnTo>
                    <a:pt x="3417" y="6894"/>
                  </a:lnTo>
                  <a:cubicBezTo>
                    <a:pt x="3691" y="7001"/>
                    <a:pt x="3989" y="7061"/>
                    <a:pt x="4322" y="7061"/>
                  </a:cubicBezTo>
                  <a:cubicBezTo>
                    <a:pt x="4644" y="7061"/>
                    <a:pt x="4941" y="7001"/>
                    <a:pt x="5227" y="6894"/>
                  </a:cubicBezTo>
                  <a:close/>
                  <a:moveTo>
                    <a:pt x="4203" y="0"/>
                  </a:moveTo>
                  <a:cubicBezTo>
                    <a:pt x="3834" y="0"/>
                    <a:pt x="3501" y="215"/>
                    <a:pt x="3334" y="524"/>
                  </a:cubicBezTo>
                  <a:cubicBezTo>
                    <a:pt x="2620" y="774"/>
                    <a:pt x="2060" y="1298"/>
                    <a:pt x="1727" y="1953"/>
                  </a:cubicBezTo>
                  <a:cubicBezTo>
                    <a:pt x="1687" y="1948"/>
                    <a:pt x="1646" y="1945"/>
                    <a:pt x="1602" y="1945"/>
                  </a:cubicBezTo>
                  <a:cubicBezTo>
                    <a:pt x="1541" y="1945"/>
                    <a:pt x="1475" y="1951"/>
                    <a:pt x="1405" y="1965"/>
                  </a:cubicBezTo>
                  <a:cubicBezTo>
                    <a:pt x="1096" y="2048"/>
                    <a:pt x="834" y="2286"/>
                    <a:pt x="762" y="2596"/>
                  </a:cubicBezTo>
                  <a:cubicBezTo>
                    <a:pt x="715" y="2763"/>
                    <a:pt x="715" y="2941"/>
                    <a:pt x="762" y="3084"/>
                  </a:cubicBezTo>
                  <a:cubicBezTo>
                    <a:pt x="774" y="3120"/>
                    <a:pt x="762" y="3144"/>
                    <a:pt x="738" y="3144"/>
                  </a:cubicBezTo>
                  <a:cubicBezTo>
                    <a:pt x="393" y="3322"/>
                    <a:pt x="179" y="3679"/>
                    <a:pt x="179" y="4072"/>
                  </a:cubicBezTo>
                  <a:cubicBezTo>
                    <a:pt x="179" y="4346"/>
                    <a:pt x="298" y="4620"/>
                    <a:pt x="512" y="4822"/>
                  </a:cubicBezTo>
                  <a:cubicBezTo>
                    <a:pt x="560" y="4870"/>
                    <a:pt x="560" y="4965"/>
                    <a:pt x="560" y="4989"/>
                  </a:cubicBezTo>
                  <a:cubicBezTo>
                    <a:pt x="536" y="5084"/>
                    <a:pt x="536" y="5168"/>
                    <a:pt x="560" y="5263"/>
                  </a:cubicBezTo>
                  <a:cubicBezTo>
                    <a:pt x="619" y="5858"/>
                    <a:pt x="1131" y="6346"/>
                    <a:pt x="1727" y="6370"/>
                  </a:cubicBezTo>
                  <a:lnTo>
                    <a:pt x="1774" y="6370"/>
                  </a:lnTo>
                  <a:cubicBezTo>
                    <a:pt x="1989" y="6370"/>
                    <a:pt x="2191" y="6311"/>
                    <a:pt x="2370" y="6227"/>
                  </a:cubicBezTo>
                  <a:cubicBezTo>
                    <a:pt x="2560" y="6454"/>
                    <a:pt x="2786" y="6632"/>
                    <a:pt x="3024" y="6775"/>
                  </a:cubicBezTo>
                  <a:lnTo>
                    <a:pt x="3024" y="6882"/>
                  </a:lnTo>
                  <a:cubicBezTo>
                    <a:pt x="2620" y="6954"/>
                    <a:pt x="2227" y="7049"/>
                    <a:pt x="1846" y="7180"/>
                  </a:cubicBezTo>
                  <a:cubicBezTo>
                    <a:pt x="1703" y="7228"/>
                    <a:pt x="1608" y="7359"/>
                    <a:pt x="1608" y="7501"/>
                  </a:cubicBezTo>
                  <a:lnTo>
                    <a:pt x="941" y="7740"/>
                  </a:lnTo>
                  <a:cubicBezTo>
                    <a:pt x="381" y="7942"/>
                    <a:pt x="0" y="8478"/>
                    <a:pt x="0" y="9085"/>
                  </a:cubicBezTo>
                  <a:lnTo>
                    <a:pt x="0" y="11240"/>
                  </a:lnTo>
                  <a:cubicBezTo>
                    <a:pt x="0" y="11335"/>
                    <a:pt x="84" y="11407"/>
                    <a:pt x="167" y="11407"/>
                  </a:cubicBezTo>
                  <a:cubicBezTo>
                    <a:pt x="262" y="11407"/>
                    <a:pt x="334" y="11335"/>
                    <a:pt x="334" y="11240"/>
                  </a:cubicBezTo>
                  <a:lnTo>
                    <a:pt x="334" y="9085"/>
                  </a:lnTo>
                  <a:cubicBezTo>
                    <a:pt x="334" y="8621"/>
                    <a:pt x="619" y="8216"/>
                    <a:pt x="1048" y="8073"/>
                  </a:cubicBezTo>
                  <a:lnTo>
                    <a:pt x="1655" y="7859"/>
                  </a:lnTo>
                  <a:cubicBezTo>
                    <a:pt x="1774" y="8394"/>
                    <a:pt x="2036" y="8894"/>
                    <a:pt x="2465" y="9275"/>
                  </a:cubicBezTo>
                  <a:cubicBezTo>
                    <a:pt x="2905" y="9692"/>
                    <a:pt x="3489" y="9930"/>
                    <a:pt x="4096" y="9978"/>
                  </a:cubicBezTo>
                  <a:lnTo>
                    <a:pt x="4096" y="11240"/>
                  </a:lnTo>
                  <a:cubicBezTo>
                    <a:pt x="4096" y="11335"/>
                    <a:pt x="4167" y="11407"/>
                    <a:pt x="4263" y="11407"/>
                  </a:cubicBezTo>
                  <a:cubicBezTo>
                    <a:pt x="4346" y="11407"/>
                    <a:pt x="4418" y="11335"/>
                    <a:pt x="4418" y="11240"/>
                  </a:cubicBezTo>
                  <a:lnTo>
                    <a:pt x="4418" y="9978"/>
                  </a:lnTo>
                  <a:cubicBezTo>
                    <a:pt x="5037" y="9930"/>
                    <a:pt x="5596" y="9692"/>
                    <a:pt x="6061" y="9275"/>
                  </a:cubicBezTo>
                  <a:cubicBezTo>
                    <a:pt x="6477" y="8906"/>
                    <a:pt x="6739" y="8418"/>
                    <a:pt x="6858" y="7859"/>
                  </a:cubicBezTo>
                  <a:lnTo>
                    <a:pt x="7477" y="8073"/>
                  </a:lnTo>
                  <a:cubicBezTo>
                    <a:pt x="7906" y="8216"/>
                    <a:pt x="8192" y="8632"/>
                    <a:pt x="8192" y="9085"/>
                  </a:cubicBezTo>
                  <a:lnTo>
                    <a:pt x="8192" y="11240"/>
                  </a:lnTo>
                  <a:cubicBezTo>
                    <a:pt x="8192" y="11335"/>
                    <a:pt x="8263" y="11407"/>
                    <a:pt x="8347" y="11407"/>
                  </a:cubicBezTo>
                  <a:cubicBezTo>
                    <a:pt x="8442" y="11407"/>
                    <a:pt x="8513" y="11335"/>
                    <a:pt x="8513" y="11240"/>
                  </a:cubicBezTo>
                  <a:lnTo>
                    <a:pt x="8513" y="9085"/>
                  </a:lnTo>
                  <a:cubicBezTo>
                    <a:pt x="8561" y="8442"/>
                    <a:pt x="8192" y="7906"/>
                    <a:pt x="7620" y="7716"/>
                  </a:cubicBezTo>
                  <a:lnTo>
                    <a:pt x="6954" y="7478"/>
                  </a:lnTo>
                  <a:cubicBezTo>
                    <a:pt x="6954" y="7323"/>
                    <a:pt x="6870" y="7192"/>
                    <a:pt x="6715" y="7144"/>
                  </a:cubicBezTo>
                  <a:cubicBezTo>
                    <a:pt x="6334" y="7013"/>
                    <a:pt x="5942" y="6906"/>
                    <a:pt x="5537" y="6847"/>
                  </a:cubicBezTo>
                  <a:lnTo>
                    <a:pt x="5537" y="6751"/>
                  </a:lnTo>
                  <a:cubicBezTo>
                    <a:pt x="5799" y="6597"/>
                    <a:pt x="6013" y="6418"/>
                    <a:pt x="6192" y="6192"/>
                  </a:cubicBezTo>
                  <a:cubicBezTo>
                    <a:pt x="6370" y="6299"/>
                    <a:pt x="6584" y="6346"/>
                    <a:pt x="6787" y="6346"/>
                  </a:cubicBezTo>
                  <a:lnTo>
                    <a:pt x="6834" y="6346"/>
                  </a:lnTo>
                  <a:cubicBezTo>
                    <a:pt x="7442" y="6311"/>
                    <a:pt x="7954" y="5835"/>
                    <a:pt x="8013" y="5227"/>
                  </a:cubicBezTo>
                  <a:cubicBezTo>
                    <a:pt x="8025" y="5132"/>
                    <a:pt x="8025" y="5049"/>
                    <a:pt x="8013" y="4965"/>
                  </a:cubicBezTo>
                  <a:cubicBezTo>
                    <a:pt x="8013" y="4930"/>
                    <a:pt x="8001" y="4846"/>
                    <a:pt x="8061" y="4799"/>
                  </a:cubicBezTo>
                  <a:cubicBezTo>
                    <a:pt x="8263" y="4608"/>
                    <a:pt x="8382" y="4322"/>
                    <a:pt x="8382" y="4037"/>
                  </a:cubicBezTo>
                  <a:cubicBezTo>
                    <a:pt x="8382" y="3644"/>
                    <a:pt x="8180" y="3287"/>
                    <a:pt x="7835" y="3108"/>
                  </a:cubicBezTo>
                  <a:cubicBezTo>
                    <a:pt x="7823" y="3096"/>
                    <a:pt x="7799" y="3072"/>
                    <a:pt x="7799" y="3048"/>
                  </a:cubicBezTo>
                  <a:cubicBezTo>
                    <a:pt x="7847" y="2894"/>
                    <a:pt x="7847" y="2727"/>
                    <a:pt x="7799" y="2560"/>
                  </a:cubicBezTo>
                  <a:cubicBezTo>
                    <a:pt x="7716" y="2251"/>
                    <a:pt x="7466" y="2013"/>
                    <a:pt x="7168" y="1941"/>
                  </a:cubicBezTo>
                  <a:cubicBezTo>
                    <a:pt x="7107" y="1924"/>
                    <a:pt x="7052" y="1913"/>
                    <a:pt x="6999" y="1913"/>
                  </a:cubicBezTo>
                  <a:cubicBezTo>
                    <a:pt x="6980" y="1913"/>
                    <a:pt x="6961" y="1914"/>
                    <a:pt x="6942" y="1917"/>
                  </a:cubicBezTo>
                  <a:cubicBezTo>
                    <a:pt x="6882" y="1608"/>
                    <a:pt x="6692" y="1322"/>
                    <a:pt x="6406" y="1179"/>
                  </a:cubicBezTo>
                  <a:cubicBezTo>
                    <a:pt x="6299" y="596"/>
                    <a:pt x="5799" y="167"/>
                    <a:pt x="5180" y="167"/>
                  </a:cubicBezTo>
                  <a:cubicBezTo>
                    <a:pt x="5060" y="167"/>
                    <a:pt x="4941" y="179"/>
                    <a:pt x="4822" y="227"/>
                  </a:cubicBezTo>
                  <a:cubicBezTo>
                    <a:pt x="4644" y="72"/>
                    <a:pt x="4441" y="0"/>
                    <a:pt x="4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45"/>
            <p:cNvSpPr/>
            <p:nvPr/>
          </p:nvSpPr>
          <p:spPr>
            <a:xfrm>
              <a:off x="5459373" y="2530701"/>
              <a:ext cx="66813" cy="72832"/>
            </a:xfrm>
            <a:custGeom>
              <a:rect b="b" l="l" r="r" t="t"/>
              <a:pathLst>
                <a:path extrusionOk="0" h="2299" w="2109">
                  <a:moveTo>
                    <a:pt x="1060" y="346"/>
                  </a:moveTo>
                  <a:cubicBezTo>
                    <a:pt x="1263" y="346"/>
                    <a:pt x="1429" y="512"/>
                    <a:pt x="1429" y="727"/>
                  </a:cubicBezTo>
                  <a:cubicBezTo>
                    <a:pt x="1429" y="929"/>
                    <a:pt x="1263" y="1096"/>
                    <a:pt x="1060" y="1096"/>
                  </a:cubicBezTo>
                  <a:cubicBezTo>
                    <a:pt x="846" y="1096"/>
                    <a:pt x="679" y="929"/>
                    <a:pt x="679" y="727"/>
                  </a:cubicBezTo>
                  <a:cubicBezTo>
                    <a:pt x="679" y="512"/>
                    <a:pt x="846" y="346"/>
                    <a:pt x="1060" y="346"/>
                  </a:cubicBezTo>
                  <a:close/>
                  <a:moveTo>
                    <a:pt x="1775" y="1417"/>
                  </a:moveTo>
                  <a:cubicBezTo>
                    <a:pt x="1679" y="1739"/>
                    <a:pt x="1394" y="1965"/>
                    <a:pt x="1060" y="1965"/>
                  </a:cubicBezTo>
                  <a:cubicBezTo>
                    <a:pt x="715" y="1965"/>
                    <a:pt x="429" y="1727"/>
                    <a:pt x="358" y="1417"/>
                  </a:cubicBezTo>
                  <a:close/>
                  <a:moveTo>
                    <a:pt x="1060" y="0"/>
                  </a:moveTo>
                  <a:cubicBezTo>
                    <a:pt x="667" y="0"/>
                    <a:pt x="358" y="322"/>
                    <a:pt x="358" y="703"/>
                  </a:cubicBezTo>
                  <a:cubicBezTo>
                    <a:pt x="358" y="834"/>
                    <a:pt x="406" y="977"/>
                    <a:pt x="465" y="1072"/>
                  </a:cubicBezTo>
                  <a:lnTo>
                    <a:pt x="167" y="1072"/>
                  </a:lnTo>
                  <a:cubicBezTo>
                    <a:pt x="72" y="1072"/>
                    <a:pt x="1" y="1155"/>
                    <a:pt x="1" y="1239"/>
                  </a:cubicBezTo>
                  <a:cubicBezTo>
                    <a:pt x="1" y="1822"/>
                    <a:pt x="477" y="2298"/>
                    <a:pt x="1060" y="2298"/>
                  </a:cubicBezTo>
                  <a:cubicBezTo>
                    <a:pt x="1632" y="2298"/>
                    <a:pt x="2108" y="1822"/>
                    <a:pt x="2108" y="1239"/>
                  </a:cubicBezTo>
                  <a:cubicBezTo>
                    <a:pt x="2108" y="1155"/>
                    <a:pt x="2037" y="1072"/>
                    <a:pt x="1953" y="1072"/>
                  </a:cubicBezTo>
                  <a:lnTo>
                    <a:pt x="1656" y="1072"/>
                  </a:lnTo>
                  <a:cubicBezTo>
                    <a:pt x="1715" y="977"/>
                    <a:pt x="1751" y="834"/>
                    <a:pt x="1751" y="703"/>
                  </a:cubicBezTo>
                  <a:cubicBezTo>
                    <a:pt x="1751" y="322"/>
                    <a:pt x="1441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45"/>
            <p:cNvSpPr/>
            <p:nvPr/>
          </p:nvSpPr>
          <p:spPr>
            <a:xfrm>
              <a:off x="5446923" y="2502854"/>
              <a:ext cx="23792" cy="16188"/>
            </a:xfrm>
            <a:custGeom>
              <a:rect b="b" l="l" r="r" t="t"/>
              <a:pathLst>
                <a:path extrusionOk="0" h="511" w="751">
                  <a:moveTo>
                    <a:pt x="560" y="1"/>
                  </a:moveTo>
                  <a:cubicBezTo>
                    <a:pt x="534" y="1"/>
                    <a:pt x="506" y="7"/>
                    <a:pt x="477" y="22"/>
                  </a:cubicBezTo>
                  <a:lnTo>
                    <a:pt x="120" y="201"/>
                  </a:lnTo>
                  <a:cubicBezTo>
                    <a:pt x="37" y="248"/>
                    <a:pt x="1" y="355"/>
                    <a:pt x="48" y="427"/>
                  </a:cubicBezTo>
                  <a:cubicBezTo>
                    <a:pt x="84" y="486"/>
                    <a:pt x="132" y="510"/>
                    <a:pt x="203" y="510"/>
                  </a:cubicBezTo>
                  <a:cubicBezTo>
                    <a:pt x="227" y="510"/>
                    <a:pt x="239" y="510"/>
                    <a:pt x="275" y="498"/>
                  </a:cubicBezTo>
                  <a:lnTo>
                    <a:pt x="632" y="320"/>
                  </a:lnTo>
                  <a:cubicBezTo>
                    <a:pt x="715" y="272"/>
                    <a:pt x="751" y="165"/>
                    <a:pt x="703" y="93"/>
                  </a:cubicBezTo>
                  <a:cubicBezTo>
                    <a:pt x="670" y="36"/>
                    <a:pt x="620" y="1"/>
                    <a:pt x="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8" name="Google Shape;2518;p45"/>
          <p:cNvGrpSpPr/>
          <p:nvPr/>
        </p:nvGrpSpPr>
        <p:grpSpPr>
          <a:xfrm>
            <a:off x="6255238" y="2412249"/>
            <a:ext cx="271244" cy="360994"/>
            <a:chOff x="6255238" y="2412249"/>
            <a:chExt cx="271244" cy="360994"/>
          </a:xfrm>
        </p:grpSpPr>
        <p:sp>
          <p:nvSpPr>
            <p:cNvPr id="2519" name="Google Shape;2519;p45"/>
            <p:cNvSpPr/>
            <p:nvPr/>
          </p:nvSpPr>
          <p:spPr>
            <a:xfrm>
              <a:off x="6351799" y="2554080"/>
              <a:ext cx="10613" cy="15872"/>
            </a:xfrm>
            <a:custGeom>
              <a:rect b="b" l="l" r="r" t="t"/>
              <a:pathLst>
                <a:path extrusionOk="0" h="501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45"/>
            <p:cNvSpPr/>
            <p:nvPr/>
          </p:nvSpPr>
          <p:spPr>
            <a:xfrm>
              <a:off x="6419720" y="2554080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45"/>
            <p:cNvSpPr/>
            <p:nvPr/>
          </p:nvSpPr>
          <p:spPr>
            <a:xfrm>
              <a:off x="6368399" y="2593775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45"/>
            <p:cNvSpPr/>
            <p:nvPr/>
          </p:nvSpPr>
          <p:spPr>
            <a:xfrm>
              <a:off x="6255238" y="2412249"/>
              <a:ext cx="271244" cy="360994"/>
            </a:xfrm>
            <a:custGeom>
              <a:rect b="b" l="l" r="r" t="t"/>
              <a:pathLst>
                <a:path extrusionOk="0" h="11395" w="8562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45"/>
            <p:cNvSpPr/>
            <p:nvPr/>
          </p:nvSpPr>
          <p:spPr>
            <a:xfrm>
              <a:off x="6345779" y="2535167"/>
              <a:ext cx="22651" cy="12545"/>
            </a:xfrm>
            <a:custGeom>
              <a:rect b="b" l="l" r="r" t="t"/>
              <a:pathLst>
                <a:path extrusionOk="0" h="396" w="715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45"/>
            <p:cNvSpPr/>
            <p:nvPr/>
          </p:nvSpPr>
          <p:spPr>
            <a:xfrm>
              <a:off x="6413670" y="2535167"/>
              <a:ext cx="22651" cy="12545"/>
            </a:xfrm>
            <a:custGeom>
              <a:rect b="b" l="l" r="r" t="t"/>
              <a:pathLst>
                <a:path extrusionOk="0" h="396" w="715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5" name="Google Shape;2525;p45"/>
          <p:cNvGrpSpPr/>
          <p:nvPr/>
        </p:nvGrpSpPr>
        <p:grpSpPr>
          <a:xfrm>
            <a:off x="2185372" y="1957799"/>
            <a:ext cx="366664" cy="366981"/>
            <a:chOff x="2185372" y="1957799"/>
            <a:chExt cx="366664" cy="366981"/>
          </a:xfrm>
        </p:grpSpPr>
        <p:sp>
          <p:nvSpPr>
            <p:cNvPr id="2526" name="Google Shape;2526;p45"/>
            <p:cNvSpPr/>
            <p:nvPr/>
          </p:nvSpPr>
          <p:spPr>
            <a:xfrm>
              <a:off x="2228742" y="2000853"/>
              <a:ext cx="75082" cy="74226"/>
            </a:xfrm>
            <a:custGeom>
              <a:rect b="b" l="l" r="r" t="t"/>
              <a:pathLst>
                <a:path extrusionOk="0" h="2343" w="237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45"/>
            <p:cNvSpPr/>
            <p:nvPr/>
          </p:nvSpPr>
          <p:spPr>
            <a:xfrm>
              <a:off x="2188001" y="2067159"/>
              <a:ext cx="98873" cy="35070"/>
            </a:xfrm>
            <a:custGeom>
              <a:rect b="b" l="l" r="r" t="t"/>
              <a:pathLst>
                <a:path extrusionOk="0" h="1107" w="3121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45"/>
            <p:cNvSpPr/>
            <p:nvPr/>
          </p:nvSpPr>
          <p:spPr>
            <a:xfrm>
              <a:off x="2185372" y="2119114"/>
              <a:ext cx="97733" cy="37066"/>
            </a:xfrm>
            <a:custGeom>
              <a:rect b="b" l="l" r="r" t="t"/>
              <a:pathLst>
                <a:path extrusionOk="0" h="1170" w="3085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45"/>
            <p:cNvSpPr/>
            <p:nvPr/>
          </p:nvSpPr>
          <p:spPr>
            <a:xfrm>
              <a:off x="2294763" y="1960587"/>
              <a:ext cx="36242" cy="97131"/>
            </a:xfrm>
            <a:custGeom>
              <a:rect b="b" l="l" r="r" t="t"/>
              <a:pathLst>
                <a:path extrusionOk="0" h="3066" w="1144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45"/>
            <p:cNvSpPr/>
            <p:nvPr/>
          </p:nvSpPr>
          <p:spPr>
            <a:xfrm>
              <a:off x="2346433" y="1957799"/>
              <a:ext cx="38491" cy="96909"/>
            </a:xfrm>
            <a:custGeom>
              <a:rect b="b" l="l" r="r" t="t"/>
              <a:pathLst>
                <a:path extrusionOk="0" h="3059" w="1215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45"/>
            <p:cNvSpPr/>
            <p:nvPr/>
          </p:nvSpPr>
          <p:spPr>
            <a:xfrm>
              <a:off x="2290993" y="2100391"/>
              <a:ext cx="37731" cy="121778"/>
            </a:xfrm>
            <a:custGeom>
              <a:rect b="b" l="l" r="r" t="t"/>
              <a:pathLst>
                <a:path extrusionOk="0" h="3844" w="1191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45"/>
            <p:cNvSpPr/>
            <p:nvPr/>
          </p:nvSpPr>
          <p:spPr>
            <a:xfrm>
              <a:off x="2353592" y="2091362"/>
              <a:ext cx="68302" cy="20307"/>
            </a:xfrm>
            <a:custGeom>
              <a:rect b="b" l="l" r="r" t="t"/>
              <a:pathLst>
                <a:path extrusionOk="0" h="641" w="2156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45"/>
            <p:cNvSpPr/>
            <p:nvPr/>
          </p:nvSpPr>
          <p:spPr>
            <a:xfrm>
              <a:off x="2321532" y="2064434"/>
              <a:ext cx="230504" cy="260346"/>
            </a:xfrm>
            <a:custGeom>
              <a:rect b="b" l="l" r="r" t="t"/>
              <a:pathLst>
                <a:path extrusionOk="0" h="8218" w="7276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4" name="Google Shape;2534;p45"/>
          <p:cNvGrpSpPr/>
          <p:nvPr/>
        </p:nvGrpSpPr>
        <p:grpSpPr>
          <a:xfrm>
            <a:off x="1737258" y="1988371"/>
            <a:ext cx="370814" cy="307359"/>
            <a:chOff x="1737258" y="1988371"/>
            <a:chExt cx="370814" cy="307359"/>
          </a:xfrm>
        </p:grpSpPr>
        <p:sp>
          <p:nvSpPr>
            <p:cNvPr id="2535" name="Google Shape;2535;p45"/>
            <p:cNvSpPr/>
            <p:nvPr/>
          </p:nvSpPr>
          <p:spPr>
            <a:xfrm>
              <a:off x="1963200" y="1996607"/>
              <a:ext cx="144873" cy="144492"/>
            </a:xfrm>
            <a:custGeom>
              <a:rect b="b" l="l" r="r" t="t"/>
              <a:pathLst>
                <a:path extrusionOk="0" h="4561" w="4573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45"/>
            <p:cNvSpPr/>
            <p:nvPr/>
          </p:nvSpPr>
          <p:spPr>
            <a:xfrm>
              <a:off x="1737258" y="1988371"/>
              <a:ext cx="350064" cy="307359"/>
            </a:xfrm>
            <a:custGeom>
              <a:rect b="b" l="l" r="r" t="t"/>
              <a:pathLst>
                <a:path extrusionOk="0" h="9702" w="1105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45"/>
            <p:cNvSpPr/>
            <p:nvPr/>
          </p:nvSpPr>
          <p:spPr>
            <a:xfrm>
              <a:off x="1799129" y="2040738"/>
              <a:ext cx="28322" cy="53571"/>
            </a:xfrm>
            <a:custGeom>
              <a:rect b="b" l="l" r="r" t="t"/>
              <a:pathLst>
                <a:path extrusionOk="0" h="1691" w="894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45"/>
            <p:cNvSpPr/>
            <p:nvPr/>
          </p:nvSpPr>
          <p:spPr>
            <a:xfrm>
              <a:off x="1802899" y="2024137"/>
              <a:ext cx="16252" cy="15872"/>
            </a:xfrm>
            <a:custGeom>
              <a:rect b="b" l="l" r="r" t="t"/>
              <a:pathLst>
                <a:path extrusionOk="0" h="501" w="513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9" name="Google Shape;2539;p45"/>
          <p:cNvGrpSpPr/>
          <p:nvPr/>
        </p:nvGrpSpPr>
        <p:grpSpPr>
          <a:xfrm>
            <a:off x="848983" y="1989511"/>
            <a:ext cx="369294" cy="304350"/>
            <a:chOff x="848983" y="1989511"/>
            <a:chExt cx="369294" cy="304350"/>
          </a:xfrm>
        </p:grpSpPr>
        <p:sp>
          <p:nvSpPr>
            <p:cNvPr id="2540" name="Google Shape;2540;p45"/>
            <p:cNvSpPr/>
            <p:nvPr/>
          </p:nvSpPr>
          <p:spPr>
            <a:xfrm>
              <a:off x="890483" y="1989511"/>
              <a:ext cx="286704" cy="304350"/>
            </a:xfrm>
            <a:custGeom>
              <a:rect b="b" l="l" r="r" t="t"/>
              <a:pathLst>
                <a:path extrusionOk="0" h="9607" w="9050">
                  <a:moveTo>
                    <a:pt x="3798" y="3677"/>
                  </a:moveTo>
                  <a:cubicBezTo>
                    <a:pt x="3831" y="3677"/>
                    <a:pt x="3864" y="3689"/>
                    <a:pt x="3882" y="3713"/>
                  </a:cubicBezTo>
                  <a:cubicBezTo>
                    <a:pt x="3917" y="3736"/>
                    <a:pt x="3929" y="3772"/>
                    <a:pt x="3929" y="3796"/>
                  </a:cubicBezTo>
                  <a:cubicBezTo>
                    <a:pt x="3929" y="3832"/>
                    <a:pt x="3917" y="3879"/>
                    <a:pt x="3882" y="3891"/>
                  </a:cubicBezTo>
                  <a:cubicBezTo>
                    <a:pt x="3864" y="3915"/>
                    <a:pt x="3831" y="3927"/>
                    <a:pt x="3798" y="3927"/>
                  </a:cubicBezTo>
                  <a:cubicBezTo>
                    <a:pt x="3766" y="3927"/>
                    <a:pt x="3733" y="3915"/>
                    <a:pt x="3715" y="3891"/>
                  </a:cubicBezTo>
                  <a:cubicBezTo>
                    <a:pt x="3656" y="3844"/>
                    <a:pt x="3656" y="3760"/>
                    <a:pt x="3715" y="3713"/>
                  </a:cubicBezTo>
                  <a:cubicBezTo>
                    <a:pt x="3733" y="3689"/>
                    <a:pt x="3766" y="3677"/>
                    <a:pt x="3798" y="3677"/>
                  </a:cubicBezTo>
                  <a:close/>
                  <a:moveTo>
                    <a:pt x="5239" y="3665"/>
                  </a:moveTo>
                  <a:cubicBezTo>
                    <a:pt x="5275" y="3665"/>
                    <a:pt x="5299" y="3677"/>
                    <a:pt x="5334" y="3713"/>
                  </a:cubicBezTo>
                  <a:cubicBezTo>
                    <a:pt x="5382" y="3760"/>
                    <a:pt x="5382" y="3844"/>
                    <a:pt x="5334" y="3891"/>
                  </a:cubicBezTo>
                  <a:cubicBezTo>
                    <a:pt x="5310" y="3915"/>
                    <a:pt x="5278" y="3927"/>
                    <a:pt x="5245" y="3927"/>
                  </a:cubicBezTo>
                  <a:cubicBezTo>
                    <a:pt x="5212" y="3927"/>
                    <a:pt x="5180" y="3915"/>
                    <a:pt x="5156" y="3891"/>
                  </a:cubicBezTo>
                  <a:cubicBezTo>
                    <a:pt x="5120" y="3855"/>
                    <a:pt x="5108" y="3832"/>
                    <a:pt x="5108" y="3796"/>
                  </a:cubicBezTo>
                  <a:cubicBezTo>
                    <a:pt x="5108" y="3772"/>
                    <a:pt x="5120" y="3725"/>
                    <a:pt x="5156" y="3713"/>
                  </a:cubicBezTo>
                  <a:cubicBezTo>
                    <a:pt x="5180" y="3677"/>
                    <a:pt x="5215" y="3665"/>
                    <a:pt x="5239" y="3665"/>
                  </a:cubicBezTo>
                  <a:close/>
                  <a:moveTo>
                    <a:pt x="8323" y="4665"/>
                  </a:moveTo>
                  <a:lnTo>
                    <a:pt x="8323" y="4844"/>
                  </a:lnTo>
                  <a:lnTo>
                    <a:pt x="8358" y="4844"/>
                  </a:lnTo>
                  <a:cubicBezTo>
                    <a:pt x="8335" y="5034"/>
                    <a:pt x="8013" y="5332"/>
                    <a:pt x="7108" y="5570"/>
                  </a:cubicBezTo>
                  <a:cubicBezTo>
                    <a:pt x="6394" y="5749"/>
                    <a:pt x="5465" y="5856"/>
                    <a:pt x="4513" y="5856"/>
                  </a:cubicBezTo>
                  <a:cubicBezTo>
                    <a:pt x="3560" y="5856"/>
                    <a:pt x="2643" y="5749"/>
                    <a:pt x="1929" y="5570"/>
                  </a:cubicBezTo>
                  <a:cubicBezTo>
                    <a:pt x="1000" y="5332"/>
                    <a:pt x="679" y="5034"/>
                    <a:pt x="679" y="4844"/>
                  </a:cubicBezTo>
                  <a:lnTo>
                    <a:pt x="679" y="4665"/>
                  </a:lnTo>
                  <a:cubicBezTo>
                    <a:pt x="893" y="4832"/>
                    <a:pt x="1203" y="4975"/>
                    <a:pt x="1631" y="5094"/>
                  </a:cubicBezTo>
                  <a:cubicBezTo>
                    <a:pt x="2393" y="5320"/>
                    <a:pt x="3417" y="5451"/>
                    <a:pt x="4501" y="5451"/>
                  </a:cubicBezTo>
                  <a:cubicBezTo>
                    <a:pt x="5584" y="5451"/>
                    <a:pt x="6608" y="5332"/>
                    <a:pt x="7370" y="5094"/>
                  </a:cubicBezTo>
                  <a:cubicBezTo>
                    <a:pt x="7787" y="4975"/>
                    <a:pt x="8097" y="4832"/>
                    <a:pt x="8323" y="4665"/>
                  </a:cubicBezTo>
                  <a:close/>
                  <a:moveTo>
                    <a:pt x="8358" y="5403"/>
                  </a:moveTo>
                  <a:lnTo>
                    <a:pt x="8358" y="8249"/>
                  </a:lnTo>
                  <a:cubicBezTo>
                    <a:pt x="8358" y="8439"/>
                    <a:pt x="8025" y="8713"/>
                    <a:pt x="7311" y="8916"/>
                  </a:cubicBezTo>
                  <a:lnTo>
                    <a:pt x="7311" y="5868"/>
                  </a:lnTo>
                  <a:cubicBezTo>
                    <a:pt x="7680" y="5760"/>
                    <a:pt x="8073" y="5618"/>
                    <a:pt x="8358" y="5403"/>
                  </a:cubicBezTo>
                  <a:close/>
                  <a:moveTo>
                    <a:pt x="715" y="5379"/>
                  </a:moveTo>
                  <a:cubicBezTo>
                    <a:pt x="953" y="5558"/>
                    <a:pt x="1298" y="5701"/>
                    <a:pt x="1751" y="5820"/>
                  </a:cubicBezTo>
                  <a:lnTo>
                    <a:pt x="1751" y="6951"/>
                  </a:lnTo>
                  <a:cubicBezTo>
                    <a:pt x="1751" y="7046"/>
                    <a:pt x="1822" y="7118"/>
                    <a:pt x="1905" y="7118"/>
                  </a:cubicBezTo>
                  <a:cubicBezTo>
                    <a:pt x="2001" y="7118"/>
                    <a:pt x="2072" y="7046"/>
                    <a:pt x="2072" y="6951"/>
                  </a:cubicBezTo>
                  <a:lnTo>
                    <a:pt x="2072" y="5915"/>
                  </a:lnTo>
                  <a:cubicBezTo>
                    <a:pt x="2727" y="6058"/>
                    <a:pt x="3536" y="6153"/>
                    <a:pt x="4370" y="6153"/>
                  </a:cubicBezTo>
                  <a:lnTo>
                    <a:pt x="4346" y="9249"/>
                  </a:lnTo>
                  <a:cubicBezTo>
                    <a:pt x="4203" y="9249"/>
                    <a:pt x="4048" y="9249"/>
                    <a:pt x="3906" y="9225"/>
                  </a:cubicBezTo>
                  <a:cubicBezTo>
                    <a:pt x="3334" y="9201"/>
                    <a:pt x="2822" y="9142"/>
                    <a:pt x="2358" y="9059"/>
                  </a:cubicBezTo>
                  <a:cubicBezTo>
                    <a:pt x="2262" y="9035"/>
                    <a:pt x="2167" y="9011"/>
                    <a:pt x="2072" y="8999"/>
                  </a:cubicBezTo>
                  <a:lnTo>
                    <a:pt x="2072" y="7689"/>
                  </a:lnTo>
                  <a:cubicBezTo>
                    <a:pt x="2072" y="7594"/>
                    <a:pt x="2001" y="7523"/>
                    <a:pt x="1905" y="7511"/>
                  </a:cubicBezTo>
                  <a:cubicBezTo>
                    <a:pt x="1822" y="7511"/>
                    <a:pt x="1751" y="7582"/>
                    <a:pt x="1751" y="7665"/>
                  </a:cubicBezTo>
                  <a:lnTo>
                    <a:pt x="1751" y="8892"/>
                  </a:lnTo>
                  <a:cubicBezTo>
                    <a:pt x="1655" y="8856"/>
                    <a:pt x="1548" y="8832"/>
                    <a:pt x="1477" y="8797"/>
                  </a:cubicBezTo>
                  <a:cubicBezTo>
                    <a:pt x="1000" y="8618"/>
                    <a:pt x="715" y="8416"/>
                    <a:pt x="715" y="8225"/>
                  </a:cubicBezTo>
                  <a:lnTo>
                    <a:pt x="715" y="5379"/>
                  </a:lnTo>
                  <a:close/>
                  <a:moveTo>
                    <a:pt x="8870" y="1"/>
                  </a:moveTo>
                  <a:cubicBezTo>
                    <a:pt x="8826" y="1"/>
                    <a:pt x="8781" y="16"/>
                    <a:pt x="8751" y="45"/>
                  </a:cubicBezTo>
                  <a:lnTo>
                    <a:pt x="5977" y="2832"/>
                  </a:lnTo>
                  <a:cubicBezTo>
                    <a:pt x="5680" y="2808"/>
                    <a:pt x="5358" y="2772"/>
                    <a:pt x="5049" y="2760"/>
                  </a:cubicBezTo>
                  <a:cubicBezTo>
                    <a:pt x="4965" y="2760"/>
                    <a:pt x="4870" y="2832"/>
                    <a:pt x="4870" y="2927"/>
                  </a:cubicBezTo>
                  <a:cubicBezTo>
                    <a:pt x="4870" y="3010"/>
                    <a:pt x="4941" y="3105"/>
                    <a:pt x="5037" y="3105"/>
                  </a:cubicBezTo>
                  <a:cubicBezTo>
                    <a:pt x="5263" y="3117"/>
                    <a:pt x="5465" y="3117"/>
                    <a:pt x="5656" y="3141"/>
                  </a:cubicBezTo>
                  <a:lnTo>
                    <a:pt x="5441" y="3367"/>
                  </a:lnTo>
                  <a:cubicBezTo>
                    <a:pt x="5379" y="3342"/>
                    <a:pt x="5311" y="3329"/>
                    <a:pt x="5245" y="3329"/>
                  </a:cubicBezTo>
                  <a:cubicBezTo>
                    <a:pt x="5122" y="3329"/>
                    <a:pt x="5002" y="3374"/>
                    <a:pt x="4918" y="3474"/>
                  </a:cubicBezTo>
                  <a:cubicBezTo>
                    <a:pt x="4822" y="3558"/>
                    <a:pt x="4787" y="3677"/>
                    <a:pt x="4787" y="3796"/>
                  </a:cubicBezTo>
                  <a:cubicBezTo>
                    <a:pt x="4787" y="3915"/>
                    <a:pt x="4822" y="4034"/>
                    <a:pt x="4918" y="4129"/>
                  </a:cubicBezTo>
                  <a:cubicBezTo>
                    <a:pt x="5001" y="4213"/>
                    <a:pt x="5120" y="4260"/>
                    <a:pt x="5239" y="4260"/>
                  </a:cubicBezTo>
                  <a:cubicBezTo>
                    <a:pt x="5358" y="4260"/>
                    <a:pt x="5477" y="4213"/>
                    <a:pt x="5572" y="4129"/>
                  </a:cubicBezTo>
                  <a:cubicBezTo>
                    <a:pt x="5703" y="3998"/>
                    <a:pt x="5751" y="3784"/>
                    <a:pt x="5668" y="3605"/>
                  </a:cubicBezTo>
                  <a:lnTo>
                    <a:pt x="6096" y="3189"/>
                  </a:lnTo>
                  <a:cubicBezTo>
                    <a:pt x="7561" y="3379"/>
                    <a:pt x="8347" y="3796"/>
                    <a:pt x="8347" y="4094"/>
                  </a:cubicBezTo>
                  <a:cubicBezTo>
                    <a:pt x="8347" y="4510"/>
                    <a:pt x="6894" y="5106"/>
                    <a:pt x="4525" y="5106"/>
                  </a:cubicBezTo>
                  <a:cubicBezTo>
                    <a:pt x="2167" y="5106"/>
                    <a:pt x="703" y="4534"/>
                    <a:pt x="703" y="4094"/>
                  </a:cubicBezTo>
                  <a:cubicBezTo>
                    <a:pt x="703" y="3784"/>
                    <a:pt x="1489" y="3367"/>
                    <a:pt x="2965" y="3189"/>
                  </a:cubicBezTo>
                  <a:lnTo>
                    <a:pt x="3394" y="3617"/>
                  </a:lnTo>
                  <a:cubicBezTo>
                    <a:pt x="3322" y="3796"/>
                    <a:pt x="3358" y="4010"/>
                    <a:pt x="3501" y="4141"/>
                  </a:cubicBezTo>
                  <a:cubicBezTo>
                    <a:pt x="3584" y="4236"/>
                    <a:pt x="3715" y="4272"/>
                    <a:pt x="3822" y="4272"/>
                  </a:cubicBezTo>
                  <a:cubicBezTo>
                    <a:pt x="3953" y="4272"/>
                    <a:pt x="4060" y="4225"/>
                    <a:pt x="4156" y="4141"/>
                  </a:cubicBezTo>
                  <a:cubicBezTo>
                    <a:pt x="4239" y="4046"/>
                    <a:pt x="4287" y="3939"/>
                    <a:pt x="4287" y="3820"/>
                  </a:cubicBezTo>
                  <a:cubicBezTo>
                    <a:pt x="4287" y="3701"/>
                    <a:pt x="4239" y="3570"/>
                    <a:pt x="4156" y="3486"/>
                  </a:cubicBezTo>
                  <a:cubicBezTo>
                    <a:pt x="4066" y="3397"/>
                    <a:pt x="3937" y="3346"/>
                    <a:pt x="3807" y="3346"/>
                  </a:cubicBezTo>
                  <a:cubicBezTo>
                    <a:pt x="3748" y="3346"/>
                    <a:pt x="3688" y="3357"/>
                    <a:pt x="3632" y="3379"/>
                  </a:cubicBezTo>
                  <a:lnTo>
                    <a:pt x="3405" y="3165"/>
                  </a:lnTo>
                  <a:cubicBezTo>
                    <a:pt x="3703" y="3129"/>
                    <a:pt x="4048" y="3117"/>
                    <a:pt x="4394" y="3117"/>
                  </a:cubicBezTo>
                  <a:cubicBezTo>
                    <a:pt x="4477" y="3117"/>
                    <a:pt x="4560" y="3046"/>
                    <a:pt x="4560" y="2939"/>
                  </a:cubicBezTo>
                  <a:cubicBezTo>
                    <a:pt x="4560" y="2843"/>
                    <a:pt x="4477" y="2772"/>
                    <a:pt x="4382" y="2772"/>
                  </a:cubicBezTo>
                  <a:cubicBezTo>
                    <a:pt x="3941" y="2772"/>
                    <a:pt x="3501" y="2808"/>
                    <a:pt x="3084" y="2843"/>
                  </a:cubicBezTo>
                  <a:lnTo>
                    <a:pt x="298" y="69"/>
                  </a:lnTo>
                  <a:cubicBezTo>
                    <a:pt x="268" y="40"/>
                    <a:pt x="224" y="25"/>
                    <a:pt x="179" y="25"/>
                  </a:cubicBezTo>
                  <a:cubicBezTo>
                    <a:pt x="134" y="25"/>
                    <a:pt x="90" y="40"/>
                    <a:pt x="60" y="69"/>
                  </a:cubicBezTo>
                  <a:cubicBezTo>
                    <a:pt x="0" y="129"/>
                    <a:pt x="0" y="248"/>
                    <a:pt x="60" y="307"/>
                  </a:cubicBezTo>
                  <a:lnTo>
                    <a:pt x="2667" y="2903"/>
                  </a:lnTo>
                  <a:cubicBezTo>
                    <a:pt x="1370" y="3105"/>
                    <a:pt x="357" y="3522"/>
                    <a:pt x="357" y="4117"/>
                  </a:cubicBezTo>
                  <a:lnTo>
                    <a:pt x="357" y="4415"/>
                  </a:lnTo>
                  <a:lnTo>
                    <a:pt x="357" y="4856"/>
                  </a:lnTo>
                  <a:lnTo>
                    <a:pt x="357" y="8261"/>
                  </a:lnTo>
                  <a:cubicBezTo>
                    <a:pt x="357" y="8499"/>
                    <a:pt x="524" y="8856"/>
                    <a:pt x="1346" y="9154"/>
                  </a:cubicBezTo>
                  <a:cubicBezTo>
                    <a:pt x="1608" y="9261"/>
                    <a:pt x="1941" y="9332"/>
                    <a:pt x="2298" y="9416"/>
                  </a:cubicBezTo>
                  <a:cubicBezTo>
                    <a:pt x="2786" y="9499"/>
                    <a:pt x="3322" y="9570"/>
                    <a:pt x="3906" y="9594"/>
                  </a:cubicBezTo>
                  <a:cubicBezTo>
                    <a:pt x="4108" y="9606"/>
                    <a:pt x="4334" y="9606"/>
                    <a:pt x="4548" y="9606"/>
                  </a:cubicBezTo>
                  <a:cubicBezTo>
                    <a:pt x="4965" y="9606"/>
                    <a:pt x="5382" y="9594"/>
                    <a:pt x="5775" y="9547"/>
                  </a:cubicBezTo>
                  <a:cubicBezTo>
                    <a:pt x="5870" y="9535"/>
                    <a:pt x="5942" y="9451"/>
                    <a:pt x="5930" y="9368"/>
                  </a:cubicBezTo>
                  <a:cubicBezTo>
                    <a:pt x="5919" y="9280"/>
                    <a:pt x="5846" y="9212"/>
                    <a:pt x="5769" y="9212"/>
                  </a:cubicBezTo>
                  <a:cubicBezTo>
                    <a:pt x="5763" y="9212"/>
                    <a:pt x="5757" y="9212"/>
                    <a:pt x="5751" y="9213"/>
                  </a:cubicBezTo>
                  <a:cubicBezTo>
                    <a:pt x="5406" y="9249"/>
                    <a:pt x="5060" y="9261"/>
                    <a:pt x="4703" y="9273"/>
                  </a:cubicBezTo>
                  <a:lnTo>
                    <a:pt x="4703" y="6213"/>
                  </a:lnTo>
                  <a:cubicBezTo>
                    <a:pt x="5537" y="6201"/>
                    <a:pt x="6334" y="6118"/>
                    <a:pt x="7001" y="5975"/>
                  </a:cubicBezTo>
                  <a:lnTo>
                    <a:pt x="7001" y="9035"/>
                  </a:lnTo>
                  <a:cubicBezTo>
                    <a:pt x="6823" y="9082"/>
                    <a:pt x="6632" y="9118"/>
                    <a:pt x="6406" y="9154"/>
                  </a:cubicBezTo>
                  <a:cubicBezTo>
                    <a:pt x="6311" y="9178"/>
                    <a:pt x="6251" y="9261"/>
                    <a:pt x="6251" y="9356"/>
                  </a:cubicBezTo>
                  <a:cubicBezTo>
                    <a:pt x="6275" y="9440"/>
                    <a:pt x="6346" y="9499"/>
                    <a:pt x="6418" y="9499"/>
                  </a:cubicBezTo>
                  <a:lnTo>
                    <a:pt x="6453" y="9499"/>
                  </a:lnTo>
                  <a:cubicBezTo>
                    <a:pt x="6644" y="9475"/>
                    <a:pt x="6906" y="9428"/>
                    <a:pt x="7180" y="9356"/>
                  </a:cubicBezTo>
                  <a:cubicBezTo>
                    <a:pt x="7192" y="9356"/>
                    <a:pt x="7192" y="9356"/>
                    <a:pt x="7204" y="9332"/>
                  </a:cubicBezTo>
                  <a:cubicBezTo>
                    <a:pt x="7906" y="9154"/>
                    <a:pt x="8692" y="8832"/>
                    <a:pt x="8692" y="8297"/>
                  </a:cubicBezTo>
                  <a:lnTo>
                    <a:pt x="8692" y="4903"/>
                  </a:lnTo>
                  <a:lnTo>
                    <a:pt x="8692" y="4891"/>
                  </a:lnTo>
                  <a:lnTo>
                    <a:pt x="8692" y="4141"/>
                  </a:lnTo>
                  <a:cubicBezTo>
                    <a:pt x="8692" y="3772"/>
                    <a:pt x="8311" y="3439"/>
                    <a:pt x="7585" y="3201"/>
                  </a:cubicBezTo>
                  <a:cubicBezTo>
                    <a:pt x="7239" y="3082"/>
                    <a:pt x="6834" y="2998"/>
                    <a:pt x="6406" y="2939"/>
                  </a:cubicBezTo>
                  <a:lnTo>
                    <a:pt x="9013" y="331"/>
                  </a:lnTo>
                  <a:cubicBezTo>
                    <a:pt x="9049" y="224"/>
                    <a:pt x="9049" y="105"/>
                    <a:pt x="8990" y="45"/>
                  </a:cubicBezTo>
                  <a:cubicBezTo>
                    <a:pt x="8960" y="16"/>
                    <a:pt x="8915" y="1"/>
                    <a:pt x="8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45"/>
            <p:cNvSpPr/>
            <p:nvPr/>
          </p:nvSpPr>
          <p:spPr>
            <a:xfrm>
              <a:off x="882943" y="2031107"/>
              <a:ext cx="42641" cy="56802"/>
            </a:xfrm>
            <a:custGeom>
              <a:rect b="b" l="l" r="r" t="t"/>
              <a:pathLst>
                <a:path extrusionOk="0" h="1793" w="1346">
                  <a:moveTo>
                    <a:pt x="195" y="0"/>
                  </a:moveTo>
                  <a:cubicBezTo>
                    <a:pt x="163" y="0"/>
                    <a:pt x="132" y="9"/>
                    <a:pt x="107" y="30"/>
                  </a:cubicBezTo>
                  <a:cubicBezTo>
                    <a:pt x="36" y="78"/>
                    <a:pt x="0" y="197"/>
                    <a:pt x="60" y="268"/>
                  </a:cubicBezTo>
                  <a:lnTo>
                    <a:pt x="1000" y="1709"/>
                  </a:lnTo>
                  <a:cubicBezTo>
                    <a:pt x="1036" y="1757"/>
                    <a:pt x="1096" y="1792"/>
                    <a:pt x="1155" y="1792"/>
                  </a:cubicBezTo>
                  <a:cubicBezTo>
                    <a:pt x="1179" y="1792"/>
                    <a:pt x="1215" y="1769"/>
                    <a:pt x="1238" y="1757"/>
                  </a:cubicBezTo>
                  <a:cubicBezTo>
                    <a:pt x="1310" y="1697"/>
                    <a:pt x="1346" y="1590"/>
                    <a:pt x="1286" y="1519"/>
                  </a:cubicBezTo>
                  <a:lnTo>
                    <a:pt x="345" y="78"/>
                  </a:lnTo>
                  <a:cubicBezTo>
                    <a:pt x="315" y="32"/>
                    <a:pt x="254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45"/>
            <p:cNvSpPr/>
            <p:nvPr/>
          </p:nvSpPr>
          <p:spPr>
            <a:xfrm>
              <a:off x="848983" y="2072354"/>
              <a:ext cx="59622" cy="30635"/>
            </a:xfrm>
            <a:custGeom>
              <a:rect b="b" l="l" r="r" t="t"/>
              <a:pathLst>
                <a:path extrusionOk="0" h="967" w="1882">
                  <a:moveTo>
                    <a:pt x="187" y="0"/>
                  </a:moveTo>
                  <a:cubicBezTo>
                    <a:pt x="117" y="0"/>
                    <a:pt x="54" y="36"/>
                    <a:pt x="36" y="97"/>
                  </a:cubicBezTo>
                  <a:cubicBezTo>
                    <a:pt x="1" y="193"/>
                    <a:pt x="36" y="288"/>
                    <a:pt x="120" y="324"/>
                  </a:cubicBezTo>
                  <a:lnTo>
                    <a:pt x="1608" y="943"/>
                  </a:lnTo>
                  <a:cubicBezTo>
                    <a:pt x="1620" y="967"/>
                    <a:pt x="1656" y="967"/>
                    <a:pt x="1667" y="967"/>
                  </a:cubicBezTo>
                  <a:cubicBezTo>
                    <a:pt x="1727" y="967"/>
                    <a:pt x="1810" y="919"/>
                    <a:pt x="1834" y="859"/>
                  </a:cubicBezTo>
                  <a:cubicBezTo>
                    <a:pt x="1882" y="764"/>
                    <a:pt x="1834" y="669"/>
                    <a:pt x="1751" y="633"/>
                  </a:cubicBezTo>
                  <a:lnTo>
                    <a:pt x="263" y="14"/>
                  </a:lnTo>
                  <a:cubicBezTo>
                    <a:pt x="238" y="5"/>
                    <a:pt x="212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45"/>
            <p:cNvSpPr/>
            <p:nvPr/>
          </p:nvSpPr>
          <p:spPr>
            <a:xfrm>
              <a:off x="1142054" y="2031265"/>
              <a:ext cx="41913" cy="56644"/>
            </a:xfrm>
            <a:custGeom>
              <a:rect b="b" l="l" r="r" t="t"/>
              <a:pathLst>
                <a:path extrusionOk="0" h="1788" w="1323">
                  <a:moveTo>
                    <a:pt x="1130" y="0"/>
                  </a:moveTo>
                  <a:cubicBezTo>
                    <a:pt x="1074" y="0"/>
                    <a:pt x="1016" y="27"/>
                    <a:pt x="977" y="73"/>
                  </a:cubicBezTo>
                  <a:lnTo>
                    <a:pt x="36" y="1514"/>
                  </a:lnTo>
                  <a:cubicBezTo>
                    <a:pt x="1" y="1585"/>
                    <a:pt x="13" y="1692"/>
                    <a:pt x="84" y="1752"/>
                  </a:cubicBezTo>
                  <a:cubicBezTo>
                    <a:pt x="120" y="1764"/>
                    <a:pt x="144" y="1787"/>
                    <a:pt x="179" y="1787"/>
                  </a:cubicBezTo>
                  <a:cubicBezTo>
                    <a:pt x="239" y="1787"/>
                    <a:pt x="275" y="1752"/>
                    <a:pt x="322" y="1704"/>
                  </a:cubicBezTo>
                  <a:lnTo>
                    <a:pt x="1263" y="263"/>
                  </a:lnTo>
                  <a:cubicBezTo>
                    <a:pt x="1322" y="180"/>
                    <a:pt x="1287" y="73"/>
                    <a:pt x="1215" y="25"/>
                  </a:cubicBezTo>
                  <a:cubicBezTo>
                    <a:pt x="1190" y="8"/>
                    <a:pt x="1160" y="0"/>
                    <a:pt x="1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45"/>
            <p:cNvSpPr/>
            <p:nvPr/>
          </p:nvSpPr>
          <p:spPr>
            <a:xfrm>
              <a:off x="1158274" y="2072196"/>
              <a:ext cx="60002" cy="30413"/>
            </a:xfrm>
            <a:custGeom>
              <a:rect b="b" l="l" r="r" t="t"/>
              <a:pathLst>
                <a:path extrusionOk="0" h="960" w="1894">
                  <a:moveTo>
                    <a:pt x="1703" y="0"/>
                  </a:moveTo>
                  <a:cubicBezTo>
                    <a:pt x="1679" y="0"/>
                    <a:pt x="1655" y="6"/>
                    <a:pt x="1632" y="19"/>
                  </a:cubicBezTo>
                  <a:lnTo>
                    <a:pt x="144" y="638"/>
                  </a:lnTo>
                  <a:cubicBezTo>
                    <a:pt x="48" y="662"/>
                    <a:pt x="1" y="769"/>
                    <a:pt x="48" y="864"/>
                  </a:cubicBezTo>
                  <a:cubicBezTo>
                    <a:pt x="84" y="924"/>
                    <a:pt x="144" y="960"/>
                    <a:pt x="215" y="960"/>
                  </a:cubicBezTo>
                  <a:cubicBezTo>
                    <a:pt x="227" y="960"/>
                    <a:pt x="263" y="960"/>
                    <a:pt x="275" y="948"/>
                  </a:cubicBezTo>
                  <a:lnTo>
                    <a:pt x="1763" y="329"/>
                  </a:lnTo>
                  <a:cubicBezTo>
                    <a:pt x="1846" y="293"/>
                    <a:pt x="1894" y="198"/>
                    <a:pt x="1846" y="102"/>
                  </a:cubicBezTo>
                  <a:cubicBezTo>
                    <a:pt x="1829" y="42"/>
                    <a:pt x="1768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5" name="Google Shape;2545;p45"/>
          <p:cNvGrpSpPr/>
          <p:nvPr/>
        </p:nvGrpSpPr>
        <p:grpSpPr>
          <a:xfrm>
            <a:off x="3074027" y="1983777"/>
            <a:ext cx="380604" cy="313854"/>
            <a:chOff x="3074027" y="1983777"/>
            <a:chExt cx="380604" cy="313854"/>
          </a:xfrm>
        </p:grpSpPr>
        <p:sp>
          <p:nvSpPr>
            <p:cNvPr id="2546" name="Google Shape;2546;p45"/>
            <p:cNvSpPr/>
            <p:nvPr/>
          </p:nvSpPr>
          <p:spPr>
            <a:xfrm>
              <a:off x="3130608" y="1984886"/>
              <a:ext cx="324023" cy="312745"/>
            </a:xfrm>
            <a:custGeom>
              <a:rect b="b" l="l" r="r" t="t"/>
              <a:pathLst>
                <a:path extrusionOk="0" h="9872" w="10228">
                  <a:moveTo>
                    <a:pt x="3918" y="5704"/>
                  </a:moveTo>
                  <a:cubicBezTo>
                    <a:pt x="3941" y="5752"/>
                    <a:pt x="3989" y="5811"/>
                    <a:pt x="4049" y="5847"/>
                  </a:cubicBezTo>
                  <a:cubicBezTo>
                    <a:pt x="4096" y="5895"/>
                    <a:pt x="4156" y="5942"/>
                    <a:pt x="4203" y="5990"/>
                  </a:cubicBezTo>
                  <a:lnTo>
                    <a:pt x="3430" y="6764"/>
                  </a:lnTo>
                  <a:lnTo>
                    <a:pt x="3144" y="6478"/>
                  </a:lnTo>
                  <a:lnTo>
                    <a:pt x="3918" y="5704"/>
                  </a:lnTo>
                  <a:close/>
                  <a:moveTo>
                    <a:pt x="6466" y="1"/>
                  </a:moveTo>
                  <a:cubicBezTo>
                    <a:pt x="5537" y="1"/>
                    <a:pt x="4692" y="358"/>
                    <a:pt x="4037" y="1001"/>
                  </a:cubicBezTo>
                  <a:cubicBezTo>
                    <a:pt x="3394" y="1644"/>
                    <a:pt x="3037" y="2501"/>
                    <a:pt x="3037" y="3430"/>
                  </a:cubicBezTo>
                  <a:cubicBezTo>
                    <a:pt x="3037" y="4156"/>
                    <a:pt x="3263" y="4859"/>
                    <a:pt x="3691" y="5430"/>
                  </a:cubicBezTo>
                  <a:lnTo>
                    <a:pt x="2894" y="6240"/>
                  </a:lnTo>
                  <a:lnTo>
                    <a:pt x="2846" y="6192"/>
                  </a:lnTo>
                  <a:cubicBezTo>
                    <a:pt x="2816" y="6162"/>
                    <a:pt x="2772" y="6148"/>
                    <a:pt x="2727" y="6148"/>
                  </a:cubicBezTo>
                  <a:cubicBezTo>
                    <a:pt x="2682" y="6148"/>
                    <a:pt x="2638" y="6162"/>
                    <a:pt x="2608" y="6192"/>
                  </a:cubicBezTo>
                  <a:lnTo>
                    <a:pt x="1501" y="7288"/>
                  </a:lnTo>
                  <a:cubicBezTo>
                    <a:pt x="1441" y="7347"/>
                    <a:pt x="1441" y="7466"/>
                    <a:pt x="1501" y="7538"/>
                  </a:cubicBezTo>
                  <a:cubicBezTo>
                    <a:pt x="1530" y="7561"/>
                    <a:pt x="1575" y="7573"/>
                    <a:pt x="1620" y="7573"/>
                  </a:cubicBezTo>
                  <a:cubicBezTo>
                    <a:pt x="1664" y="7573"/>
                    <a:pt x="1709" y="7561"/>
                    <a:pt x="1739" y="7538"/>
                  </a:cubicBezTo>
                  <a:lnTo>
                    <a:pt x="2727" y="6549"/>
                  </a:lnTo>
                  <a:lnTo>
                    <a:pt x="2775" y="6597"/>
                  </a:lnTo>
                  <a:lnTo>
                    <a:pt x="3287" y="7121"/>
                  </a:lnTo>
                  <a:lnTo>
                    <a:pt x="3334" y="7157"/>
                  </a:lnTo>
                  <a:lnTo>
                    <a:pt x="1048" y="9455"/>
                  </a:lnTo>
                  <a:lnTo>
                    <a:pt x="417" y="8824"/>
                  </a:lnTo>
                  <a:lnTo>
                    <a:pt x="1251" y="7990"/>
                  </a:lnTo>
                  <a:cubicBezTo>
                    <a:pt x="1310" y="7931"/>
                    <a:pt x="1310" y="7811"/>
                    <a:pt x="1251" y="7752"/>
                  </a:cubicBezTo>
                  <a:cubicBezTo>
                    <a:pt x="1221" y="7722"/>
                    <a:pt x="1176" y="7707"/>
                    <a:pt x="1132" y="7707"/>
                  </a:cubicBezTo>
                  <a:cubicBezTo>
                    <a:pt x="1087" y="7707"/>
                    <a:pt x="1042" y="7722"/>
                    <a:pt x="1013" y="7752"/>
                  </a:cubicBezTo>
                  <a:lnTo>
                    <a:pt x="48" y="8716"/>
                  </a:lnTo>
                  <a:cubicBezTo>
                    <a:pt x="12" y="8752"/>
                    <a:pt x="1" y="8800"/>
                    <a:pt x="1" y="8835"/>
                  </a:cubicBezTo>
                  <a:cubicBezTo>
                    <a:pt x="1" y="8883"/>
                    <a:pt x="12" y="8931"/>
                    <a:pt x="48" y="8954"/>
                  </a:cubicBezTo>
                  <a:lnTo>
                    <a:pt x="905" y="9824"/>
                  </a:lnTo>
                  <a:cubicBezTo>
                    <a:pt x="941" y="9847"/>
                    <a:pt x="989" y="9871"/>
                    <a:pt x="1024" y="9871"/>
                  </a:cubicBezTo>
                  <a:cubicBezTo>
                    <a:pt x="1072" y="9871"/>
                    <a:pt x="1120" y="9847"/>
                    <a:pt x="1144" y="9824"/>
                  </a:cubicBezTo>
                  <a:lnTo>
                    <a:pt x="3691" y="7276"/>
                  </a:lnTo>
                  <a:cubicBezTo>
                    <a:pt x="3727" y="7252"/>
                    <a:pt x="3739" y="7204"/>
                    <a:pt x="3739" y="7157"/>
                  </a:cubicBezTo>
                  <a:cubicBezTo>
                    <a:pt x="3739" y="7109"/>
                    <a:pt x="3715" y="7073"/>
                    <a:pt x="3691" y="7038"/>
                  </a:cubicBezTo>
                  <a:lnTo>
                    <a:pt x="3644" y="6990"/>
                  </a:lnTo>
                  <a:lnTo>
                    <a:pt x="4453" y="6192"/>
                  </a:lnTo>
                  <a:cubicBezTo>
                    <a:pt x="4942" y="6549"/>
                    <a:pt x="5537" y="6776"/>
                    <a:pt x="6144" y="6835"/>
                  </a:cubicBezTo>
                  <a:lnTo>
                    <a:pt x="6168" y="6835"/>
                  </a:lnTo>
                  <a:cubicBezTo>
                    <a:pt x="6251" y="6835"/>
                    <a:pt x="6323" y="6776"/>
                    <a:pt x="6323" y="6680"/>
                  </a:cubicBezTo>
                  <a:cubicBezTo>
                    <a:pt x="6347" y="6597"/>
                    <a:pt x="6263" y="6502"/>
                    <a:pt x="6180" y="6502"/>
                  </a:cubicBezTo>
                  <a:cubicBezTo>
                    <a:pt x="5465" y="6442"/>
                    <a:pt x="4799" y="6121"/>
                    <a:pt x="4287" y="5609"/>
                  </a:cubicBezTo>
                  <a:cubicBezTo>
                    <a:pt x="4192" y="5525"/>
                    <a:pt x="4120" y="5430"/>
                    <a:pt x="4049" y="5347"/>
                  </a:cubicBezTo>
                  <a:cubicBezTo>
                    <a:pt x="3620" y="4787"/>
                    <a:pt x="3382" y="4132"/>
                    <a:pt x="3382" y="3418"/>
                  </a:cubicBezTo>
                  <a:cubicBezTo>
                    <a:pt x="3382" y="2608"/>
                    <a:pt x="3703" y="1835"/>
                    <a:pt x="4287" y="1239"/>
                  </a:cubicBezTo>
                  <a:cubicBezTo>
                    <a:pt x="4870" y="656"/>
                    <a:pt x="5644" y="322"/>
                    <a:pt x="6478" y="322"/>
                  </a:cubicBezTo>
                  <a:cubicBezTo>
                    <a:pt x="7299" y="322"/>
                    <a:pt x="8073" y="656"/>
                    <a:pt x="8668" y="1239"/>
                  </a:cubicBezTo>
                  <a:cubicBezTo>
                    <a:pt x="9871" y="2442"/>
                    <a:pt x="9871" y="4394"/>
                    <a:pt x="8668" y="5597"/>
                  </a:cubicBezTo>
                  <a:cubicBezTo>
                    <a:pt x="8156" y="6097"/>
                    <a:pt x="7537" y="6395"/>
                    <a:pt x="6835" y="6478"/>
                  </a:cubicBezTo>
                  <a:cubicBezTo>
                    <a:pt x="6739" y="6490"/>
                    <a:pt x="6668" y="6561"/>
                    <a:pt x="6680" y="6668"/>
                  </a:cubicBezTo>
                  <a:cubicBezTo>
                    <a:pt x="6702" y="6757"/>
                    <a:pt x="6765" y="6825"/>
                    <a:pt x="6859" y="6825"/>
                  </a:cubicBezTo>
                  <a:cubicBezTo>
                    <a:pt x="6867" y="6825"/>
                    <a:pt x="6874" y="6824"/>
                    <a:pt x="6882" y="6823"/>
                  </a:cubicBezTo>
                  <a:cubicBezTo>
                    <a:pt x="7656" y="6728"/>
                    <a:pt x="8371" y="6383"/>
                    <a:pt x="8918" y="5835"/>
                  </a:cubicBezTo>
                  <a:cubicBezTo>
                    <a:pt x="10228" y="4513"/>
                    <a:pt x="10228" y="2335"/>
                    <a:pt x="8883" y="1001"/>
                  </a:cubicBezTo>
                  <a:cubicBezTo>
                    <a:pt x="8252" y="358"/>
                    <a:pt x="7382" y="1"/>
                    <a:pt x="64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45"/>
            <p:cNvSpPr/>
            <p:nvPr/>
          </p:nvSpPr>
          <p:spPr>
            <a:xfrm>
              <a:off x="3243008" y="2008678"/>
              <a:ext cx="185613" cy="169741"/>
            </a:xfrm>
            <a:custGeom>
              <a:rect b="b" l="l" r="r" t="t"/>
              <a:pathLst>
                <a:path extrusionOk="0" h="5358" w="5859">
                  <a:moveTo>
                    <a:pt x="2918" y="333"/>
                  </a:moveTo>
                  <a:cubicBezTo>
                    <a:pt x="3513" y="333"/>
                    <a:pt x="4108" y="560"/>
                    <a:pt x="4561" y="1024"/>
                  </a:cubicBezTo>
                  <a:cubicBezTo>
                    <a:pt x="5489" y="1929"/>
                    <a:pt x="5489" y="3417"/>
                    <a:pt x="4561" y="4322"/>
                  </a:cubicBezTo>
                  <a:cubicBezTo>
                    <a:pt x="4108" y="4780"/>
                    <a:pt x="3510" y="5010"/>
                    <a:pt x="2912" y="5010"/>
                  </a:cubicBezTo>
                  <a:cubicBezTo>
                    <a:pt x="2313" y="5010"/>
                    <a:pt x="1715" y="4780"/>
                    <a:pt x="1263" y="4322"/>
                  </a:cubicBezTo>
                  <a:cubicBezTo>
                    <a:pt x="346" y="3417"/>
                    <a:pt x="346" y="1929"/>
                    <a:pt x="1263" y="1024"/>
                  </a:cubicBezTo>
                  <a:cubicBezTo>
                    <a:pt x="1727" y="560"/>
                    <a:pt x="2322" y="333"/>
                    <a:pt x="2918" y="333"/>
                  </a:cubicBezTo>
                  <a:close/>
                  <a:moveTo>
                    <a:pt x="2930" y="0"/>
                  </a:moveTo>
                  <a:cubicBezTo>
                    <a:pt x="2245" y="0"/>
                    <a:pt x="1560" y="262"/>
                    <a:pt x="1036" y="786"/>
                  </a:cubicBezTo>
                  <a:cubicBezTo>
                    <a:pt x="1" y="1822"/>
                    <a:pt x="1" y="3524"/>
                    <a:pt x="1036" y="4560"/>
                  </a:cubicBezTo>
                  <a:cubicBezTo>
                    <a:pt x="1560" y="5084"/>
                    <a:pt x="2239" y="5358"/>
                    <a:pt x="2930" y="5358"/>
                  </a:cubicBezTo>
                  <a:cubicBezTo>
                    <a:pt x="3608" y="5358"/>
                    <a:pt x="4299" y="5084"/>
                    <a:pt x="4823" y="4560"/>
                  </a:cubicBezTo>
                  <a:cubicBezTo>
                    <a:pt x="5858" y="3524"/>
                    <a:pt x="5858" y="1822"/>
                    <a:pt x="4823" y="786"/>
                  </a:cubicBezTo>
                  <a:cubicBezTo>
                    <a:pt x="4299" y="262"/>
                    <a:pt x="3614" y="0"/>
                    <a:pt x="2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45"/>
            <p:cNvSpPr/>
            <p:nvPr/>
          </p:nvSpPr>
          <p:spPr>
            <a:xfrm>
              <a:off x="3074027" y="1983777"/>
              <a:ext cx="155802" cy="163342"/>
            </a:xfrm>
            <a:custGeom>
              <a:rect b="b" l="l" r="r" t="t"/>
              <a:pathLst>
                <a:path extrusionOk="0" h="5156" w="4918">
                  <a:moveTo>
                    <a:pt x="2370" y="0"/>
                  </a:moveTo>
                  <a:cubicBezTo>
                    <a:pt x="1917" y="24"/>
                    <a:pt x="1489" y="155"/>
                    <a:pt x="1120" y="405"/>
                  </a:cubicBezTo>
                  <a:cubicBezTo>
                    <a:pt x="596" y="750"/>
                    <a:pt x="239" y="1286"/>
                    <a:pt x="120" y="1893"/>
                  </a:cubicBezTo>
                  <a:cubicBezTo>
                    <a:pt x="1" y="2501"/>
                    <a:pt x="120" y="3132"/>
                    <a:pt x="477" y="3655"/>
                  </a:cubicBezTo>
                  <a:cubicBezTo>
                    <a:pt x="913" y="4319"/>
                    <a:pt x="1643" y="4696"/>
                    <a:pt x="2409" y="4696"/>
                  </a:cubicBezTo>
                  <a:cubicBezTo>
                    <a:pt x="2605" y="4696"/>
                    <a:pt x="2804" y="4671"/>
                    <a:pt x="3001" y="4620"/>
                  </a:cubicBezTo>
                  <a:lnTo>
                    <a:pt x="4108" y="5144"/>
                  </a:lnTo>
                  <a:cubicBezTo>
                    <a:pt x="4132" y="5156"/>
                    <a:pt x="4156" y="5156"/>
                    <a:pt x="4180" y="5156"/>
                  </a:cubicBezTo>
                  <a:cubicBezTo>
                    <a:pt x="4215" y="5156"/>
                    <a:pt x="4239" y="5144"/>
                    <a:pt x="4275" y="5120"/>
                  </a:cubicBezTo>
                  <a:cubicBezTo>
                    <a:pt x="4311" y="5096"/>
                    <a:pt x="4346" y="5037"/>
                    <a:pt x="4346" y="4977"/>
                  </a:cubicBezTo>
                  <a:lnTo>
                    <a:pt x="4287" y="3751"/>
                  </a:lnTo>
                  <a:cubicBezTo>
                    <a:pt x="4882" y="2989"/>
                    <a:pt x="4918" y="1893"/>
                    <a:pt x="4358" y="1084"/>
                  </a:cubicBezTo>
                  <a:cubicBezTo>
                    <a:pt x="4061" y="631"/>
                    <a:pt x="3608" y="286"/>
                    <a:pt x="3084" y="143"/>
                  </a:cubicBezTo>
                  <a:cubicBezTo>
                    <a:pt x="3065" y="136"/>
                    <a:pt x="3047" y="133"/>
                    <a:pt x="3029" y="133"/>
                  </a:cubicBezTo>
                  <a:cubicBezTo>
                    <a:pt x="2958" y="133"/>
                    <a:pt x="2899" y="186"/>
                    <a:pt x="2870" y="262"/>
                  </a:cubicBezTo>
                  <a:cubicBezTo>
                    <a:pt x="2846" y="346"/>
                    <a:pt x="2906" y="441"/>
                    <a:pt x="2989" y="465"/>
                  </a:cubicBezTo>
                  <a:cubicBezTo>
                    <a:pt x="3441" y="607"/>
                    <a:pt x="3822" y="881"/>
                    <a:pt x="4096" y="1274"/>
                  </a:cubicBezTo>
                  <a:cubicBezTo>
                    <a:pt x="4584" y="2001"/>
                    <a:pt x="4537" y="2941"/>
                    <a:pt x="4001" y="3620"/>
                  </a:cubicBezTo>
                  <a:cubicBezTo>
                    <a:pt x="3977" y="3655"/>
                    <a:pt x="3965" y="3703"/>
                    <a:pt x="3977" y="3739"/>
                  </a:cubicBezTo>
                  <a:lnTo>
                    <a:pt x="4013" y="4739"/>
                  </a:lnTo>
                  <a:lnTo>
                    <a:pt x="3108" y="4310"/>
                  </a:lnTo>
                  <a:cubicBezTo>
                    <a:pt x="3084" y="4298"/>
                    <a:pt x="3037" y="4298"/>
                    <a:pt x="2989" y="4298"/>
                  </a:cubicBezTo>
                  <a:cubicBezTo>
                    <a:pt x="2810" y="4346"/>
                    <a:pt x="2620" y="4370"/>
                    <a:pt x="2441" y="4370"/>
                  </a:cubicBezTo>
                  <a:cubicBezTo>
                    <a:pt x="1787" y="4370"/>
                    <a:pt x="1155" y="4036"/>
                    <a:pt x="774" y="3477"/>
                  </a:cubicBezTo>
                  <a:cubicBezTo>
                    <a:pt x="477" y="3024"/>
                    <a:pt x="370" y="2489"/>
                    <a:pt x="477" y="1965"/>
                  </a:cubicBezTo>
                  <a:cubicBezTo>
                    <a:pt x="584" y="1453"/>
                    <a:pt x="882" y="988"/>
                    <a:pt x="1322" y="691"/>
                  </a:cubicBezTo>
                  <a:cubicBezTo>
                    <a:pt x="1632" y="477"/>
                    <a:pt x="2013" y="357"/>
                    <a:pt x="2382" y="346"/>
                  </a:cubicBezTo>
                  <a:cubicBezTo>
                    <a:pt x="2465" y="346"/>
                    <a:pt x="2549" y="274"/>
                    <a:pt x="2549" y="167"/>
                  </a:cubicBezTo>
                  <a:cubicBezTo>
                    <a:pt x="2549" y="84"/>
                    <a:pt x="2465" y="0"/>
                    <a:pt x="2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45"/>
            <p:cNvSpPr/>
            <p:nvPr/>
          </p:nvSpPr>
          <p:spPr>
            <a:xfrm>
              <a:off x="3135518" y="2038077"/>
              <a:ext cx="28322" cy="54363"/>
            </a:xfrm>
            <a:custGeom>
              <a:rect b="b" l="l" r="r" t="t"/>
              <a:pathLst>
                <a:path extrusionOk="0" h="1716" w="894">
                  <a:moveTo>
                    <a:pt x="179" y="1"/>
                  </a:moveTo>
                  <a:cubicBezTo>
                    <a:pt x="84" y="1"/>
                    <a:pt x="12" y="84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10" y="1715"/>
                    <a:pt x="893" y="1644"/>
                    <a:pt x="893" y="1549"/>
                  </a:cubicBezTo>
                  <a:cubicBezTo>
                    <a:pt x="893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7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45"/>
            <p:cNvSpPr/>
            <p:nvPr/>
          </p:nvSpPr>
          <p:spPr>
            <a:xfrm>
              <a:off x="3138908" y="2021096"/>
              <a:ext cx="16252" cy="16252"/>
            </a:xfrm>
            <a:custGeom>
              <a:rect b="b" l="l" r="r" t="t"/>
              <a:pathLst>
                <a:path extrusionOk="0" h="513" w="513">
                  <a:moveTo>
                    <a:pt x="262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1" name="Google Shape;2551;p45"/>
          <p:cNvGrpSpPr/>
          <p:nvPr/>
        </p:nvGrpSpPr>
        <p:grpSpPr>
          <a:xfrm>
            <a:off x="3522521" y="1975857"/>
            <a:ext cx="367013" cy="331278"/>
            <a:chOff x="3522521" y="1975857"/>
            <a:chExt cx="367013" cy="331278"/>
          </a:xfrm>
        </p:grpSpPr>
        <p:sp>
          <p:nvSpPr>
            <p:cNvPr id="2552" name="Google Shape;2552;p45"/>
            <p:cNvSpPr/>
            <p:nvPr/>
          </p:nvSpPr>
          <p:spPr>
            <a:xfrm>
              <a:off x="3665841" y="1975857"/>
              <a:ext cx="91302" cy="91682"/>
            </a:xfrm>
            <a:custGeom>
              <a:rect b="b" l="l" r="r" t="t"/>
              <a:pathLst>
                <a:path extrusionOk="0" h="2894" w="2882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45"/>
            <p:cNvSpPr/>
            <p:nvPr/>
          </p:nvSpPr>
          <p:spPr>
            <a:xfrm>
              <a:off x="3693751" y="2004147"/>
              <a:ext cx="34721" cy="35101"/>
            </a:xfrm>
            <a:custGeom>
              <a:rect b="b" l="l" r="r" t="t"/>
              <a:pathLst>
                <a:path extrusionOk="0" h="1108" w="1096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45"/>
            <p:cNvSpPr/>
            <p:nvPr/>
          </p:nvSpPr>
          <p:spPr>
            <a:xfrm>
              <a:off x="3679052" y="2008297"/>
              <a:ext cx="210482" cy="228983"/>
            </a:xfrm>
            <a:custGeom>
              <a:rect b="b" l="l" r="r" t="t"/>
              <a:pathLst>
                <a:path extrusionOk="0" h="7228" w="6644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45"/>
            <p:cNvSpPr/>
            <p:nvPr/>
          </p:nvSpPr>
          <p:spPr>
            <a:xfrm>
              <a:off x="3772951" y="2050907"/>
              <a:ext cx="73973" cy="73593"/>
            </a:xfrm>
            <a:custGeom>
              <a:rect b="b" l="l" r="r" t="t"/>
              <a:pathLst>
                <a:path extrusionOk="0" h="2323" w="2335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45"/>
            <p:cNvSpPr/>
            <p:nvPr/>
          </p:nvSpPr>
          <p:spPr>
            <a:xfrm>
              <a:off x="3790312" y="2069028"/>
              <a:ext cx="38491" cy="38491"/>
            </a:xfrm>
            <a:custGeom>
              <a:rect b="b" l="l" r="r" t="t"/>
              <a:pathLst>
                <a:path extrusionOk="0" h="1215" w="1215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45"/>
            <p:cNvSpPr/>
            <p:nvPr/>
          </p:nvSpPr>
          <p:spPr>
            <a:xfrm>
              <a:off x="3522521" y="2081447"/>
              <a:ext cx="294212" cy="225688"/>
            </a:xfrm>
            <a:custGeom>
              <a:rect b="b" l="l" r="r" t="t"/>
              <a:pathLst>
                <a:path extrusionOk="0" h="7124" w="9287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45"/>
            <p:cNvSpPr/>
            <p:nvPr/>
          </p:nvSpPr>
          <p:spPr>
            <a:xfrm>
              <a:off x="3810682" y="2248812"/>
              <a:ext cx="1774" cy="253"/>
            </a:xfrm>
            <a:custGeom>
              <a:rect b="b" l="l" r="r" t="t"/>
              <a:pathLst>
                <a:path extrusionOk="0" h="8" w="56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9" name="Google Shape;2559;p45"/>
          <p:cNvGrpSpPr/>
          <p:nvPr/>
        </p:nvGrpSpPr>
        <p:grpSpPr>
          <a:xfrm>
            <a:off x="2630824" y="1976966"/>
            <a:ext cx="368185" cy="330454"/>
            <a:chOff x="2630824" y="1976966"/>
            <a:chExt cx="368185" cy="330454"/>
          </a:xfrm>
        </p:grpSpPr>
        <p:sp>
          <p:nvSpPr>
            <p:cNvPr id="2560" name="Google Shape;2560;p45"/>
            <p:cNvSpPr/>
            <p:nvPr/>
          </p:nvSpPr>
          <p:spPr>
            <a:xfrm>
              <a:off x="2630824" y="2059967"/>
              <a:ext cx="229743" cy="247072"/>
            </a:xfrm>
            <a:custGeom>
              <a:rect b="b" l="l" r="r" t="t"/>
              <a:pathLst>
                <a:path extrusionOk="0" h="7799" w="7252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32"/>
                  </a:lnTo>
                  <a:cubicBezTo>
                    <a:pt x="1" y="7727"/>
                    <a:pt x="72" y="7799"/>
                    <a:pt x="167" y="7799"/>
                  </a:cubicBezTo>
                  <a:lnTo>
                    <a:pt x="7085" y="7799"/>
                  </a:lnTo>
                  <a:cubicBezTo>
                    <a:pt x="7180" y="7799"/>
                    <a:pt x="7252" y="7727"/>
                    <a:pt x="7252" y="7632"/>
                  </a:cubicBezTo>
                  <a:cubicBezTo>
                    <a:pt x="7252" y="7549"/>
                    <a:pt x="7180" y="7454"/>
                    <a:pt x="7085" y="7454"/>
                  </a:cubicBezTo>
                  <a:lnTo>
                    <a:pt x="346" y="7454"/>
                  </a:lnTo>
                  <a:lnTo>
                    <a:pt x="346" y="322"/>
                  </a:lnTo>
                  <a:lnTo>
                    <a:pt x="2715" y="322"/>
                  </a:lnTo>
                  <a:lnTo>
                    <a:pt x="3906" y="1512"/>
                  </a:lnTo>
                  <a:cubicBezTo>
                    <a:pt x="3930" y="1548"/>
                    <a:pt x="3977" y="1560"/>
                    <a:pt x="4025" y="1560"/>
                  </a:cubicBezTo>
                  <a:lnTo>
                    <a:pt x="4597" y="1560"/>
                  </a:lnTo>
                  <a:cubicBezTo>
                    <a:pt x="4692" y="1560"/>
                    <a:pt x="4763" y="1489"/>
                    <a:pt x="4763" y="1393"/>
                  </a:cubicBezTo>
                  <a:cubicBezTo>
                    <a:pt x="4763" y="1310"/>
                    <a:pt x="4692" y="1239"/>
                    <a:pt x="4597" y="1239"/>
                  </a:cubicBezTo>
                  <a:lnTo>
                    <a:pt x="4073" y="1239"/>
                  </a:lnTo>
                  <a:lnTo>
                    <a:pt x="2882" y="48"/>
                  </a:lnTo>
                  <a:cubicBezTo>
                    <a:pt x="2858" y="12"/>
                    <a:pt x="2811" y="0"/>
                    <a:pt x="2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45"/>
            <p:cNvSpPr/>
            <p:nvPr/>
          </p:nvSpPr>
          <p:spPr>
            <a:xfrm>
              <a:off x="2792646" y="1976966"/>
              <a:ext cx="206364" cy="330454"/>
            </a:xfrm>
            <a:custGeom>
              <a:rect b="b" l="l" r="r" t="t"/>
              <a:pathLst>
                <a:path extrusionOk="0" h="10431" w="6514">
                  <a:moveTo>
                    <a:pt x="3894" y="1"/>
                  </a:moveTo>
                  <a:cubicBezTo>
                    <a:pt x="2453" y="1"/>
                    <a:pt x="1286" y="1180"/>
                    <a:pt x="1286" y="2608"/>
                  </a:cubicBezTo>
                  <a:cubicBezTo>
                    <a:pt x="1286" y="3061"/>
                    <a:pt x="1405" y="3513"/>
                    <a:pt x="1632" y="3882"/>
                  </a:cubicBezTo>
                  <a:lnTo>
                    <a:pt x="155" y="3882"/>
                  </a:lnTo>
                  <a:cubicBezTo>
                    <a:pt x="72" y="3882"/>
                    <a:pt x="1" y="3954"/>
                    <a:pt x="1" y="4049"/>
                  </a:cubicBezTo>
                  <a:cubicBezTo>
                    <a:pt x="1" y="4132"/>
                    <a:pt x="72" y="4216"/>
                    <a:pt x="155" y="4216"/>
                  </a:cubicBezTo>
                  <a:lnTo>
                    <a:pt x="1858" y="4216"/>
                  </a:lnTo>
                  <a:cubicBezTo>
                    <a:pt x="2334" y="4811"/>
                    <a:pt x="3072" y="5192"/>
                    <a:pt x="3894" y="5192"/>
                  </a:cubicBezTo>
                  <a:cubicBezTo>
                    <a:pt x="4061" y="5192"/>
                    <a:pt x="4227" y="5180"/>
                    <a:pt x="4382" y="5144"/>
                  </a:cubicBezTo>
                  <a:lnTo>
                    <a:pt x="4382" y="10109"/>
                  </a:lnTo>
                  <a:lnTo>
                    <a:pt x="2632" y="10109"/>
                  </a:lnTo>
                  <a:cubicBezTo>
                    <a:pt x="2537" y="10109"/>
                    <a:pt x="2465" y="10181"/>
                    <a:pt x="2465" y="10264"/>
                  </a:cubicBezTo>
                  <a:cubicBezTo>
                    <a:pt x="2465" y="10359"/>
                    <a:pt x="2537" y="10431"/>
                    <a:pt x="2632" y="10431"/>
                  </a:cubicBezTo>
                  <a:lnTo>
                    <a:pt x="4549" y="10431"/>
                  </a:lnTo>
                  <a:cubicBezTo>
                    <a:pt x="4644" y="10431"/>
                    <a:pt x="4715" y="10359"/>
                    <a:pt x="4715" y="10264"/>
                  </a:cubicBezTo>
                  <a:lnTo>
                    <a:pt x="4715" y="5061"/>
                  </a:lnTo>
                  <a:cubicBezTo>
                    <a:pt x="5061" y="4942"/>
                    <a:pt x="5382" y="4752"/>
                    <a:pt x="5656" y="4490"/>
                  </a:cubicBezTo>
                  <a:cubicBezTo>
                    <a:pt x="6132" y="4049"/>
                    <a:pt x="6430" y="3442"/>
                    <a:pt x="6466" y="2787"/>
                  </a:cubicBezTo>
                  <a:cubicBezTo>
                    <a:pt x="6513" y="2680"/>
                    <a:pt x="6442" y="2585"/>
                    <a:pt x="6358" y="2585"/>
                  </a:cubicBezTo>
                  <a:cubicBezTo>
                    <a:pt x="6263" y="2585"/>
                    <a:pt x="6168" y="2644"/>
                    <a:pt x="6168" y="2751"/>
                  </a:cubicBezTo>
                  <a:cubicBezTo>
                    <a:pt x="6085" y="3930"/>
                    <a:pt x="5096" y="4847"/>
                    <a:pt x="3906" y="4847"/>
                  </a:cubicBezTo>
                  <a:cubicBezTo>
                    <a:pt x="2656" y="4847"/>
                    <a:pt x="1644" y="3835"/>
                    <a:pt x="1644" y="2585"/>
                  </a:cubicBezTo>
                  <a:cubicBezTo>
                    <a:pt x="1644" y="1334"/>
                    <a:pt x="2656" y="322"/>
                    <a:pt x="3906" y="322"/>
                  </a:cubicBezTo>
                  <a:cubicBezTo>
                    <a:pt x="4977" y="322"/>
                    <a:pt x="5918" y="1084"/>
                    <a:pt x="6132" y="2144"/>
                  </a:cubicBezTo>
                  <a:cubicBezTo>
                    <a:pt x="6143" y="2220"/>
                    <a:pt x="6214" y="2277"/>
                    <a:pt x="6299" y="2277"/>
                  </a:cubicBezTo>
                  <a:cubicBezTo>
                    <a:pt x="6306" y="2277"/>
                    <a:pt x="6315" y="2276"/>
                    <a:pt x="6323" y="2275"/>
                  </a:cubicBezTo>
                  <a:cubicBezTo>
                    <a:pt x="6406" y="2263"/>
                    <a:pt x="6466" y="2168"/>
                    <a:pt x="6454" y="2085"/>
                  </a:cubicBezTo>
                  <a:cubicBezTo>
                    <a:pt x="6204" y="882"/>
                    <a:pt x="5132" y="1"/>
                    <a:pt x="3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45"/>
            <p:cNvSpPr/>
            <p:nvPr/>
          </p:nvSpPr>
          <p:spPr>
            <a:xfrm>
              <a:off x="2876376" y="2005256"/>
              <a:ext cx="78123" cy="91333"/>
            </a:xfrm>
            <a:custGeom>
              <a:rect b="b" l="l" r="r" t="t"/>
              <a:pathLst>
                <a:path extrusionOk="0" h="2883" w="2466">
                  <a:moveTo>
                    <a:pt x="1239" y="346"/>
                  </a:moveTo>
                  <a:cubicBezTo>
                    <a:pt x="1406" y="346"/>
                    <a:pt x="1537" y="477"/>
                    <a:pt x="1537" y="644"/>
                  </a:cubicBezTo>
                  <a:lnTo>
                    <a:pt x="1537" y="1061"/>
                  </a:lnTo>
                  <a:lnTo>
                    <a:pt x="941" y="1061"/>
                  </a:lnTo>
                  <a:lnTo>
                    <a:pt x="941" y="644"/>
                  </a:lnTo>
                  <a:cubicBezTo>
                    <a:pt x="941" y="477"/>
                    <a:pt x="1072" y="346"/>
                    <a:pt x="1239" y="346"/>
                  </a:cubicBezTo>
                  <a:close/>
                  <a:moveTo>
                    <a:pt x="2120" y="1394"/>
                  </a:moveTo>
                  <a:lnTo>
                    <a:pt x="2120" y="2561"/>
                  </a:lnTo>
                  <a:lnTo>
                    <a:pt x="358" y="2561"/>
                  </a:lnTo>
                  <a:lnTo>
                    <a:pt x="358" y="1394"/>
                  </a:lnTo>
                  <a:close/>
                  <a:moveTo>
                    <a:pt x="1227" y="1"/>
                  </a:moveTo>
                  <a:cubicBezTo>
                    <a:pt x="870" y="1"/>
                    <a:pt x="584" y="275"/>
                    <a:pt x="584" y="644"/>
                  </a:cubicBezTo>
                  <a:lnTo>
                    <a:pt x="584" y="1061"/>
                  </a:lnTo>
                  <a:lnTo>
                    <a:pt x="167" y="1061"/>
                  </a:lnTo>
                  <a:cubicBezTo>
                    <a:pt x="84" y="1061"/>
                    <a:pt x="1" y="1132"/>
                    <a:pt x="1" y="1215"/>
                  </a:cubicBezTo>
                  <a:lnTo>
                    <a:pt x="1" y="2727"/>
                  </a:lnTo>
                  <a:cubicBezTo>
                    <a:pt x="1" y="2811"/>
                    <a:pt x="84" y="2882"/>
                    <a:pt x="167" y="2882"/>
                  </a:cubicBezTo>
                  <a:lnTo>
                    <a:pt x="2263" y="2882"/>
                  </a:lnTo>
                  <a:cubicBezTo>
                    <a:pt x="2358" y="2882"/>
                    <a:pt x="2430" y="2811"/>
                    <a:pt x="2430" y="2727"/>
                  </a:cubicBezTo>
                  <a:lnTo>
                    <a:pt x="2430" y="1215"/>
                  </a:lnTo>
                  <a:cubicBezTo>
                    <a:pt x="2465" y="1132"/>
                    <a:pt x="2382" y="1061"/>
                    <a:pt x="2275" y="1061"/>
                  </a:cubicBezTo>
                  <a:lnTo>
                    <a:pt x="1870" y="1061"/>
                  </a:lnTo>
                  <a:lnTo>
                    <a:pt x="1870" y="644"/>
                  </a:lnTo>
                  <a:cubicBezTo>
                    <a:pt x="1870" y="287"/>
                    <a:pt x="1584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45"/>
            <p:cNvSpPr/>
            <p:nvPr/>
          </p:nvSpPr>
          <p:spPr>
            <a:xfrm>
              <a:off x="2715695" y="2177659"/>
              <a:ext cx="43782" cy="43402"/>
            </a:xfrm>
            <a:custGeom>
              <a:rect b="b" l="l" r="r" t="t"/>
              <a:pathLst>
                <a:path extrusionOk="0" h="1370" w="1382">
                  <a:moveTo>
                    <a:pt x="1048" y="345"/>
                  </a:moveTo>
                  <a:lnTo>
                    <a:pt x="1048" y="1048"/>
                  </a:lnTo>
                  <a:lnTo>
                    <a:pt x="346" y="1048"/>
                  </a:lnTo>
                  <a:lnTo>
                    <a:pt x="346" y="345"/>
                  </a:lnTo>
                  <a:close/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1215"/>
                  </a:lnTo>
                  <a:cubicBezTo>
                    <a:pt x="1" y="1298"/>
                    <a:pt x="72" y="1369"/>
                    <a:pt x="167" y="1369"/>
                  </a:cubicBezTo>
                  <a:lnTo>
                    <a:pt x="1203" y="1369"/>
                  </a:lnTo>
                  <a:cubicBezTo>
                    <a:pt x="1298" y="1369"/>
                    <a:pt x="1370" y="1298"/>
                    <a:pt x="1370" y="1215"/>
                  </a:cubicBezTo>
                  <a:lnTo>
                    <a:pt x="1370" y="167"/>
                  </a:lnTo>
                  <a:cubicBezTo>
                    <a:pt x="1382" y="83"/>
                    <a:pt x="1310" y="0"/>
                    <a:pt x="1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45"/>
            <p:cNvSpPr/>
            <p:nvPr/>
          </p:nvSpPr>
          <p:spPr>
            <a:xfrm>
              <a:off x="2770026" y="2177659"/>
              <a:ext cx="88292" cy="10581"/>
            </a:xfrm>
            <a:custGeom>
              <a:rect b="b" l="l" r="r" t="t"/>
              <a:pathLst>
                <a:path extrusionOk="0" h="334" w="2787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620" y="333"/>
                  </a:lnTo>
                  <a:cubicBezTo>
                    <a:pt x="2703" y="333"/>
                    <a:pt x="2786" y="262"/>
                    <a:pt x="2786" y="167"/>
                  </a:cubicBezTo>
                  <a:cubicBezTo>
                    <a:pt x="2786" y="83"/>
                    <a:pt x="2703" y="0"/>
                    <a:pt x="2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45"/>
            <p:cNvSpPr/>
            <p:nvPr/>
          </p:nvSpPr>
          <p:spPr>
            <a:xfrm>
              <a:off x="2770026" y="2194227"/>
              <a:ext cx="88292" cy="10613"/>
            </a:xfrm>
            <a:custGeom>
              <a:rect b="b" l="l" r="r" t="t"/>
              <a:pathLst>
                <a:path extrusionOk="0" h="335" w="2787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620" y="334"/>
                  </a:lnTo>
                  <a:cubicBezTo>
                    <a:pt x="2703" y="334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45"/>
            <p:cNvSpPr/>
            <p:nvPr/>
          </p:nvSpPr>
          <p:spPr>
            <a:xfrm>
              <a:off x="2770026" y="2210828"/>
              <a:ext cx="88292" cy="10233"/>
            </a:xfrm>
            <a:custGeom>
              <a:rect b="b" l="l" r="r" t="t"/>
              <a:pathLst>
                <a:path extrusionOk="0" h="323" w="2787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620" y="322"/>
                  </a:lnTo>
                  <a:cubicBezTo>
                    <a:pt x="2703" y="322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45"/>
            <p:cNvSpPr/>
            <p:nvPr/>
          </p:nvSpPr>
          <p:spPr>
            <a:xfrm>
              <a:off x="2908436" y="2058447"/>
              <a:ext cx="16252" cy="18913"/>
            </a:xfrm>
            <a:custGeom>
              <a:rect b="b" l="l" r="r" t="t"/>
              <a:pathLst>
                <a:path extrusionOk="0" h="597" w="513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27"/>
                    <a:pt x="36" y="286"/>
                    <a:pt x="96" y="310"/>
                  </a:cubicBezTo>
                  <a:lnTo>
                    <a:pt x="96" y="429"/>
                  </a:lnTo>
                  <a:cubicBezTo>
                    <a:pt x="96" y="525"/>
                    <a:pt x="167" y="596"/>
                    <a:pt x="263" y="596"/>
                  </a:cubicBezTo>
                  <a:cubicBezTo>
                    <a:pt x="346" y="596"/>
                    <a:pt x="417" y="525"/>
                    <a:pt x="417" y="429"/>
                  </a:cubicBezTo>
                  <a:lnTo>
                    <a:pt x="417" y="310"/>
                  </a:lnTo>
                  <a:cubicBezTo>
                    <a:pt x="465" y="286"/>
                    <a:pt x="513" y="227"/>
                    <a:pt x="513" y="167"/>
                  </a:cubicBezTo>
                  <a:cubicBezTo>
                    <a:pt x="513" y="72"/>
                    <a:pt x="441" y="1"/>
                    <a:pt x="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8" name="Google Shape;2568;p45"/>
          <p:cNvGrpSpPr/>
          <p:nvPr/>
        </p:nvGrpSpPr>
        <p:grpSpPr>
          <a:xfrm>
            <a:off x="1293706" y="1966416"/>
            <a:ext cx="369294" cy="350444"/>
            <a:chOff x="1293706" y="1966416"/>
            <a:chExt cx="369294" cy="350444"/>
          </a:xfrm>
        </p:grpSpPr>
        <p:sp>
          <p:nvSpPr>
            <p:cNvPr id="2569" name="Google Shape;2569;p45"/>
            <p:cNvSpPr/>
            <p:nvPr/>
          </p:nvSpPr>
          <p:spPr>
            <a:xfrm>
              <a:off x="1509067" y="1966416"/>
              <a:ext cx="153933" cy="162994"/>
            </a:xfrm>
            <a:custGeom>
              <a:rect b="b" l="l" r="r" t="t"/>
              <a:pathLst>
                <a:path extrusionOk="0" h="5145" w="4859">
                  <a:moveTo>
                    <a:pt x="2514" y="0"/>
                  </a:moveTo>
                  <a:cubicBezTo>
                    <a:pt x="1759" y="0"/>
                    <a:pt x="1016" y="363"/>
                    <a:pt x="560" y="1036"/>
                  </a:cubicBezTo>
                  <a:cubicBezTo>
                    <a:pt x="1" y="1870"/>
                    <a:pt x="36" y="2953"/>
                    <a:pt x="632" y="3739"/>
                  </a:cubicBezTo>
                  <a:lnTo>
                    <a:pt x="572" y="4965"/>
                  </a:lnTo>
                  <a:cubicBezTo>
                    <a:pt x="572" y="5025"/>
                    <a:pt x="596" y="5085"/>
                    <a:pt x="643" y="5108"/>
                  </a:cubicBezTo>
                  <a:cubicBezTo>
                    <a:pt x="679" y="5120"/>
                    <a:pt x="703" y="5144"/>
                    <a:pt x="739" y="5144"/>
                  </a:cubicBezTo>
                  <a:cubicBezTo>
                    <a:pt x="763" y="5144"/>
                    <a:pt x="774" y="5144"/>
                    <a:pt x="810" y="5120"/>
                  </a:cubicBezTo>
                  <a:lnTo>
                    <a:pt x="1929" y="4608"/>
                  </a:lnTo>
                  <a:cubicBezTo>
                    <a:pt x="2120" y="4644"/>
                    <a:pt x="2310" y="4680"/>
                    <a:pt x="2501" y="4680"/>
                  </a:cubicBezTo>
                  <a:cubicBezTo>
                    <a:pt x="3275" y="4680"/>
                    <a:pt x="4013" y="4311"/>
                    <a:pt x="4453" y="3632"/>
                  </a:cubicBezTo>
                  <a:cubicBezTo>
                    <a:pt x="4692" y="3275"/>
                    <a:pt x="4823" y="2858"/>
                    <a:pt x="4846" y="2441"/>
                  </a:cubicBezTo>
                  <a:cubicBezTo>
                    <a:pt x="4858" y="2370"/>
                    <a:pt x="4787" y="2287"/>
                    <a:pt x="4692" y="2287"/>
                  </a:cubicBezTo>
                  <a:cubicBezTo>
                    <a:pt x="4608" y="2287"/>
                    <a:pt x="4513" y="2358"/>
                    <a:pt x="4513" y="2441"/>
                  </a:cubicBezTo>
                  <a:cubicBezTo>
                    <a:pt x="4501" y="2799"/>
                    <a:pt x="4382" y="3156"/>
                    <a:pt x="4168" y="3453"/>
                  </a:cubicBezTo>
                  <a:cubicBezTo>
                    <a:pt x="3786" y="4030"/>
                    <a:pt x="3158" y="4352"/>
                    <a:pt x="2504" y="4352"/>
                  </a:cubicBezTo>
                  <a:cubicBezTo>
                    <a:pt x="2321" y="4352"/>
                    <a:pt x="2136" y="4327"/>
                    <a:pt x="1953" y="4275"/>
                  </a:cubicBezTo>
                  <a:cubicBezTo>
                    <a:pt x="1933" y="4270"/>
                    <a:pt x="1918" y="4267"/>
                    <a:pt x="1903" y="4267"/>
                  </a:cubicBezTo>
                  <a:cubicBezTo>
                    <a:pt x="1882" y="4267"/>
                    <a:pt x="1862" y="4273"/>
                    <a:pt x="1834" y="4287"/>
                  </a:cubicBezTo>
                  <a:lnTo>
                    <a:pt x="929" y="4727"/>
                  </a:lnTo>
                  <a:lnTo>
                    <a:pt x="977" y="3715"/>
                  </a:lnTo>
                  <a:cubicBezTo>
                    <a:pt x="977" y="3668"/>
                    <a:pt x="953" y="3632"/>
                    <a:pt x="941" y="3596"/>
                  </a:cubicBezTo>
                  <a:cubicBezTo>
                    <a:pt x="393" y="2906"/>
                    <a:pt x="358" y="1953"/>
                    <a:pt x="858" y="1227"/>
                  </a:cubicBezTo>
                  <a:cubicBezTo>
                    <a:pt x="1237" y="646"/>
                    <a:pt x="1868" y="336"/>
                    <a:pt x="2512" y="336"/>
                  </a:cubicBezTo>
                  <a:cubicBezTo>
                    <a:pt x="2898" y="336"/>
                    <a:pt x="3288" y="447"/>
                    <a:pt x="3632" y="679"/>
                  </a:cubicBezTo>
                  <a:cubicBezTo>
                    <a:pt x="4037" y="941"/>
                    <a:pt x="4334" y="1358"/>
                    <a:pt x="4453" y="1822"/>
                  </a:cubicBezTo>
                  <a:cubicBezTo>
                    <a:pt x="4484" y="1893"/>
                    <a:pt x="4548" y="1947"/>
                    <a:pt x="4618" y="1947"/>
                  </a:cubicBezTo>
                  <a:cubicBezTo>
                    <a:pt x="4631" y="1947"/>
                    <a:pt x="4643" y="1945"/>
                    <a:pt x="4656" y="1941"/>
                  </a:cubicBezTo>
                  <a:cubicBezTo>
                    <a:pt x="4751" y="1906"/>
                    <a:pt x="4811" y="1822"/>
                    <a:pt x="4787" y="1727"/>
                  </a:cubicBezTo>
                  <a:cubicBezTo>
                    <a:pt x="4632" y="1179"/>
                    <a:pt x="4287" y="703"/>
                    <a:pt x="3811" y="393"/>
                  </a:cubicBezTo>
                  <a:cubicBezTo>
                    <a:pt x="3412" y="128"/>
                    <a:pt x="2961" y="0"/>
                    <a:pt x="2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45"/>
            <p:cNvSpPr/>
            <p:nvPr/>
          </p:nvSpPr>
          <p:spPr>
            <a:xfrm>
              <a:off x="1574328" y="2021096"/>
              <a:ext cx="28702" cy="54363"/>
            </a:xfrm>
            <a:custGeom>
              <a:rect b="b" l="l" r="r" t="t"/>
              <a:pathLst>
                <a:path extrusionOk="0" h="1716" w="906">
                  <a:moveTo>
                    <a:pt x="179" y="1"/>
                  </a:moveTo>
                  <a:cubicBezTo>
                    <a:pt x="84" y="1"/>
                    <a:pt x="12" y="84"/>
                    <a:pt x="12" y="168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22" y="1715"/>
                    <a:pt x="893" y="1644"/>
                    <a:pt x="893" y="1549"/>
                  </a:cubicBezTo>
                  <a:cubicBezTo>
                    <a:pt x="905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8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45"/>
            <p:cNvSpPr/>
            <p:nvPr/>
          </p:nvSpPr>
          <p:spPr>
            <a:xfrm>
              <a:off x="1578098" y="2004147"/>
              <a:ext cx="15872" cy="16252"/>
            </a:xfrm>
            <a:custGeom>
              <a:rect b="b" l="l" r="r" t="t"/>
              <a:pathLst>
                <a:path extrusionOk="0" h="513" w="501">
                  <a:moveTo>
                    <a:pt x="250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393"/>
                    <a:pt x="119" y="512"/>
                    <a:pt x="250" y="512"/>
                  </a:cubicBezTo>
                  <a:cubicBezTo>
                    <a:pt x="381" y="512"/>
                    <a:pt x="500" y="393"/>
                    <a:pt x="500" y="262"/>
                  </a:cubicBezTo>
                  <a:cubicBezTo>
                    <a:pt x="489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45"/>
            <p:cNvSpPr/>
            <p:nvPr/>
          </p:nvSpPr>
          <p:spPr>
            <a:xfrm>
              <a:off x="1293706" y="1999997"/>
              <a:ext cx="274982" cy="316863"/>
            </a:xfrm>
            <a:custGeom>
              <a:rect b="b" l="l" r="r" t="t"/>
              <a:pathLst>
                <a:path extrusionOk="0" h="10002" w="8680">
                  <a:moveTo>
                    <a:pt x="2096" y="2655"/>
                  </a:moveTo>
                  <a:lnTo>
                    <a:pt x="2096" y="3727"/>
                  </a:lnTo>
                  <a:cubicBezTo>
                    <a:pt x="1905" y="3644"/>
                    <a:pt x="1762" y="3465"/>
                    <a:pt x="1762" y="3251"/>
                  </a:cubicBezTo>
                  <a:lnTo>
                    <a:pt x="1762" y="3132"/>
                  </a:lnTo>
                  <a:cubicBezTo>
                    <a:pt x="1762" y="2905"/>
                    <a:pt x="1893" y="2727"/>
                    <a:pt x="2096" y="2655"/>
                  </a:cubicBezTo>
                  <a:close/>
                  <a:moveTo>
                    <a:pt x="6620" y="2655"/>
                  </a:moveTo>
                  <a:cubicBezTo>
                    <a:pt x="6822" y="2727"/>
                    <a:pt x="6965" y="2905"/>
                    <a:pt x="6965" y="3132"/>
                  </a:cubicBezTo>
                  <a:lnTo>
                    <a:pt x="6965" y="3251"/>
                  </a:lnTo>
                  <a:cubicBezTo>
                    <a:pt x="6965" y="3465"/>
                    <a:pt x="6834" y="3644"/>
                    <a:pt x="6620" y="3727"/>
                  </a:cubicBezTo>
                  <a:lnTo>
                    <a:pt x="6620" y="2655"/>
                  </a:lnTo>
                  <a:close/>
                  <a:moveTo>
                    <a:pt x="6703" y="4060"/>
                  </a:moveTo>
                  <a:lnTo>
                    <a:pt x="6858" y="5394"/>
                  </a:lnTo>
                  <a:lnTo>
                    <a:pt x="6346" y="5394"/>
                  </a:lnTo>
                  <a:cubicBezTo>
                    <a:pt x="6525" y="5108"/>
                    <a:pt x="6620" y="4763"/>
                    <a:pt x="6620" y="4406"/>
                  </a:cubicBezTo>
                  <a:lnTo>
                    <a:pt x="6620" y="4084"/>
                  </a:lnTo>
                  <a:cubicBezTo>
                    <a:pt x="6656" y="4084"/>
                    <a:pt x="6668" y="4060"/>
                    <a:pt x="6703" y="4060"/>
                  </a:cubicBezTo>
                  <a:close/>
                  <a:moveTo>
                    <a:pt x="3739" y="1405"/>
                  </a:moveTo>
                  <a:cubicBezTo>
                    <a:pt x="3810" y="1643"/>
                    <a:pt x="3941" y="1953"/>
                    <a:pt x="4132" y="2251"/>
                  </a:cubicBezTo>
                  <a:cubicBezTo>
                    <a:pt x="4572" y="2870"/>
                    <a:pt x="5179" y="3227"/>
                    <a:pt x="5917" y="3274"/>
                  </a:cubicBezTo>
                  <a:lnTo>
                    <a:pt x="5917" y="3572"/>
                  </a:lnTo>
                  <a:cubicBezTo>
                    <a:pt x="5906" y="4215"/>
                    <a:pt x="5572" y="4822"/>
                    <a:pt x="5001" y="5168"/>
                  </a:cubicBezTo>
                  <a:lnTo>
                    <a:pt x="4751" y="5310"/>
                  </a:lnTo>
                  <a:cubicBezTo>
                    <a:pt x="4632" y="5382"/>
                    <a:pt x="4498" y="5418"/>
                    <a:pt x="4364" y="5418"/>
                  </a:cubicBezTo>
                  <a:cubicBezTo>
                    <a:pt x="4230" y="5418"/>
                    <a:pt x="4096" y="5382"/>
                    <a:pt x="3977" y="5310"/>
                  </a:cubicBezTo>
                  <a:lnTo>
                    <a:pt x="3727" y="5168"/>
                  </a:lnTo>
                  <a:cubicBezTo>
                    <a:pt x="3155" y="4834"/>
                    <a:pt x="2810" y="4227"/>
                    <a:pt x="2810" y="3572"/>
                  </a:cubicBezTo>
                  <a:lnTo>
                    <a:pt x="2810" y="2322"/>
                  </a:lnTo>
                  <a:cubicBezTo>
                    <a:pt x="3024" y="2239"/>
                    <a:pt x="3429" y="1977"/>
                    <a:pt x="3739" y="1405"/>
                  </a:cubicBezTo>
                  <a:close/>
                  <a:moveTo>
                    <a:pt x="5477" y="5715"/>
                  </a:moveTo>
                  <a:cubicBezTo>
                    <a:pt x="5429" y="5727"/>
                    <a:pt x="5394" y="5763"/>
                    <a:pt x="5346" y="5775"/>
                  </a:cubicBezTo>
                  <a:lnTo>
                    <a:pt x="5346" y="5715"/>
                  </a:lnTo>
                  <a:close/>
                  <a:moveTo>
                    <a:pt x="5001" y="5549"/>
                  </a:moveTo>
                  <a:lnTo>
                    <a:pt x="5001" y="5870"/>
                  </a:lnTo>
                  <a:cubicBezTo>
                    <a:pt x="4953" y="5882"/>
                    <a:pt x="4894" y="5882"/>
                    <a:pt x="4846" y="5882"/>
                  </a:cubicBezTo>
                  <a:cubicBezTo>
                    <a:pt x="4822" y="5810"/>
                    <a:pt x="4798" y="5751"/>
                    <a:pt x="4727" y="5691"/>
                  </a:cubicBezTo>
                  <a:cubicBezTo>
                    <a:pt x="4786" y="5656"/>
                    <a:pt x="4846" y="5644"/>
                    <a:pt x="4905" y="5596"/>
                  </a:cubicBezTo>
                  <a:lnTo>
                    <a:pt x="5001" y="5549"/>
                  </a:lnTo>
                  <a:close/>
                  <a:moveTo>
                    <a:pt x="4378" y="5881"/>
                  </a:moveTo>
                  <a:cubicBezTo>
                    <a:pt x="4474" y="5881"/>
                    <a:pt x="4536" y="5960"/>
                    <a:pt x="4536" y="6061"/>
                  </a:cubicBezTo>
                  <a:cubicBezTo>
                    <a:pt x="4536" y="6168"/>
                    <a:pt x="4465" y="6239"/>
                    <a:pt x="4358" y="6239"/>
                  </a:cubicBezTo>
                  <a:cubicBezTo>
                    <a:pt x="4263" y="6239"/>
                    <a:pt x="4179" y="6168"/>
                    <a:pt x="4179" y="6061"/>
                  </a:cubicBezTo>
                  <a:cubicBezTo>
                    <a:pt x="4179" y="5953"/>
                    <a:pt x="4263" y="5882"/>
                    <a:pt x="4358" y="5882"/>
                  </a:cubicBezTo>
                  <a:cubicBezTo>
                    <a:pt x="4365" y="5881"/>
                    <a:pt x="4371" y="5881"/>
                    <a:pt x="4378" y="5881"/>
                  </a:cubicBezTo>
                  <a:close/>
                  <a:moveTo>
                    <a:pt x="3703" y="5537"/>
                  </a:moveTo>
                  <a:lnTo>
                    <a:pt x="3798" y="5584"/>
                  </a:lnTo>
                  <a:lnTo>
                    <a:pt x="3977" y="5668"/>
                  </a:lnTo>
                  <a:cubicBezTo>
                    <a:pt x="3882" y="5763"/>
                    <a:pt x="3822" y="5894"/>
                    <a:pt x="3822" y="6025"/>
                  </a:cubicBezTo>
                  <a:cubicBezTo>
                    <a:pt x="3846" y="6144"/>
                    <a:pt x="3870" y="6251"/>
                    <a:pt x="3917" y="6322"/>
                  </a:cubicBezTo>
                  <a:lnTo>
                    <a:pt x="3703" y="6180"/>
                  </a:lnTo>
                  <a:lnTo>
                    <a:pt x="3703" y="5537"/>
                  </a:lnTo>
                  <a:close/>
                  <a:moveTo>
                    <a:pt x="4870" y="6203"/>
                  </a:moveTo>
                  <a:cubicBezTo>
                    <a:pt x="4882" y="6215"/>
                    <a:pt x="4897" y="6221"/>
                    <a:pt x="4914" y="6221"/>
                  </a:cubicBezTo>
                  <a:cubicBezTo>
                    <a:pt x="4932" y="6221"/>
                    <a:pt x="4953" y="6215"/>
                    <a:pt x="4977" y="6203"/>
                  </a:cubicBezTo>
                  <a:lnTo>
                    <a:pt x="4977" y="6203"/>
                  </a:lnTo>
                  <a:lnTo>
                    <a:pt x="4810" y="6322"/>
                  </a:lnTo>
                  <a:cubicBezTo>
                    <a:pt x="4834" y="6299"/>
                    <a:pt x="4846" y="6251"/>
                    <a:pt x="4870" y="6203"/>
                  </a:cubicBezTo>
                  <a:close/>
                  <a:moveTo>
                    <a:pt x="4465" y="6561"/>
                  </a:moveTo>
                  <a:lnTo>
                    <a:pt x="4358" y="6644"/>
                  </a:lnTo>
                  <a:lnTo>
                    <a:pt x="4239" y="6561"/>
                  </a:lnTo>
                  <a:lnTo>
                    <a:pt x="4239" y="6561"/>
                  </a:lnTo>
                  <a:cubicBezTo>
                    <a:pt x="4274" y="6584"/>
                    <a:pt x="4322" y="6584"/>
                    <a:pt x="4346" y="6584"/>
                  </a:cubicBezTo>
                  <a:cubicBezTo>
                    <a:pt x="4393" y="6584"/>
                    <a:pt x="4417" y="6584"/>
                    <a:pt x="4465" y="6561"/>
                  </a:cubicBezTo>
                  <a:close/>
                  <a:moveTo>
                    <a:pt x="5013" y="6596"/>
                  </a:moveTo>
                  <a:lnTo>
                    <a:pt x="5013" y="7334"/>
                  </a:lnTo>
                  <a:lnTo>
                    <a:pt x="4620" y="6882"/>
                  </a:lnTo>
                  <a:lnTo>
                    <a:pt x="5013" y="6596"/>
                  </a:lnTo>
                  <a:close/>
                  <a:moveTo>
                    <a:pt x="3727" y="6608"/>
                  </a:moveTo>
                  <a:lnTo>
                    <a:pt x="4120" y="6894"/>
                  </a:lnTo>
                  <a:lnTo>
                    <a:pt x="3727" y="7358"/>
                  </a:lnTo>
                  <a:lnTo>
                    <a:pt x="3727" y="6608"/>
                  </a:lnTo>
                  <a:close/>
                  <a:moveTo>
                    <a:pt x="4334" y="0"/>
                  </a:moveTo>
                  <a:cubicBezTo>
                    <a:pt x="3715" y="0"/>
                    <a:pt x="3143" y="226"/>
                    <a:pt x="2691" y="631"/>
                  </a:cubicBezTo>
                  <a:cubicBezTo>
                    <a:pt x="2250" y="1024"/>
                    <a:pt x="1953" y="1584"/>
                    <a:pt x="1869" y="2179"/>
                  </a:cubicBezTo>
                  <a:lnTo>
                    <a:pt x="1846" y="2370"/>
                  </a:lnTo>
                  <a:cubicBezTo>
                    <a:pt x="1560" y="2501"/>
                    <a:pt x="1369" y="2798"/>
                    <a:pt x="1369" y="3132"/>
                  </a:cubicBezTo>
                  <a:lnTo>
                    <a:pt x="1369" y="3251"/>
                  </a:lnTo>
                  <a:cubicBezTo>
                    <a:pt x="1369" y="3501"/>
                    <a:pt x="1488" y="3727"/>
                    <a:pt x="1655" y="3882"/>
                  </a:cubicBezTo>
                  <a:lnTo>
                    <a:pt x="1453" y="5537"/>
                  </a:lnTo>
                  <a:cubicBezTo>
                    <a:pt x="1453" y="5584"/>
                    <a:pt x="1476" y="5644"/>
                    <a:pt x="1500" y="5668"/>
                  </a:cubicBezTo>
                  <a:cubicBezTo>
                    <a:pt x="1536" y="5703"/>
                    <a:pt x="1572" y="5727"/>
                    <a:pt x="1631" y="5727"/>
                  </a:cubicBezTo>
                  <a:lnTo>
                    <a:pt x="3334" y="5727"/>
                  </a:lnTo>
                  <a:lnTo>
                    <a:pt x="3334" y="6168"/>
                  </a:lnTo>
                  <a:lnTo>
                    <a:pt x="1607" y="6715"/>
                  </a:lnTo>
                  <a:cubicBezTo>
                    <a:pt x="655" y="7025"/>
                    <a:pt x="0" y="7906"/>
                    <a:pt x="0" y="8918"/>
                  </a:cubicBezTo>
                  <a:lnTo>
                    <a:pt x="0" y="9835"/>
                  </a:lnTo>
                  <a:cubicBezTo>
                    <a:pt x="0" y="9930"/>
                    <a:pt x="72" y="10001"/>
                    <a:pt x="167" y="10001"/>
                  </a:cubicBezTo>
                  <a:lnTo>
                    <a:pt x="2262" y="10001"/>
                  </a:lnTo>
                  <a:cubicBezTo>
                    <a:pt x="2346" y="10001"/>
                    <a:pt x="2429" y="9930"/>
                    <a:pt x="2429" y="9835"/>
                  </a:cubicBezTo>
                  <a:cubicBezTo>
                    <a:pt x="2429" y="9751"/>
                    <a:pt x="2346" y="9680"/>
                    <a:pt x="2262" y="9680"/>
                  </a:cubicBezTo>
                  <a:lnTo>
                    <a:pt x="322" y="9680"/>
                  </a:lnTo>
                  <a:lnTo>
                    <a:pt x="322" y="8930"/>
                  </a:lnTo>
                  <a:cubicBezTo>
                    <a:pt x="322" y="8073"/>
                    <a:pt x="881" y="7323"/>
                    <a:pt x="1691" y="7061"/>
                  </a:cubicBezTo>
                  <a:lnTo>
                    <a:pt x="3322" y="6537"/>
                  </a:lnTo>
                  <a:lnTo>
                    <a:pt x="3322" y="7835"/>
                  </a:lnTo>
                  <a:cubicBezTo>
                    <a:pt x="3322" y="7906"/>
                    <a:pt x="3358" y="7966"/>
                    <a:pt x="3417" y="7989"/>
                  </a:cubicBezTo>
                  <a:cubicBezTo>
                    <a:pt x="3441" y="7989"/>
                    <a:pt x="3465" y="8013"/>
                    <a:pt x="3477" y="8013"/>
                  </a:cubicBezTo>
                  <a:cubicBezTo>
                    <a:pt x="3524" y="8013"/>
                    <a:pt x="3584" y="7989"/>
                    <a:pt x="3620" y="7954"/>
                  </a:cubicBezTo>
                  <a:lnTo>
                    <a:pt x="4298" y="7144"/>
                  </a:lnTo>
                  <a:lnTo>
                    <a:pt x="4989" y="7954"/>
                  </a:lnTo>
                  <a:cubicBezTo>
                    <a:pt x="5013" y="7989"/>
                    <a:pt x="5060" y="8013"/>
                    <a:pt x="5120" y="8013"/>
                  </a:cubicBezTo>
                  <a:cubicBezTo>
                    <a:pt x="5132" y="8013"/>
                    <a:pt x="5167" y="8013"/>
                    <a:pt x="5179" y="7989"/>
                  </a:cubicBezTo>
                  <a:cubicBezTo>
                    <a:pt x="5251" y="7966"/>
                    <a:pt x="5286" y="7906"/>
                    <a:pt x="5286" y="7835"/>
                  </a:cubicBezTo>
                  <a:lnTo>
                    <a:pt x="5286" y="6537"/>
                  </a:lnTo>
                  <a:lnTo>
                    <a:pt x="6906" y="7061"/>
                  </a:lnTo>
                  <a:cubicBezTo>
                    <a:pt x="7727" y="7323"/>
                    <a:pt x="8275" y="8073"/>
                    <a:pt x="8275" y="8930"/>
                  </a:cubicBezTo>
                  <a:lnTo>
                    <a:pt x="8275" y="9680"/>
                  </a:lnTo>
                  <a:lnTo>
                    <a:pt x="2917" y="9680"/>
                  </a:lnTo>
                  <a:cubicBezTo>
                    <a:pt x="2822" y="9680"/>
                    <a:pt x="2750" y="9751"/>
                    <a:pt x="2750" y="9835"/>
                  </a:cubicBezTo>
                  <a:cubicBezTo>
                    <a:pt x="2750" y="9930"/>
                    <a:pt x="2822" y="10001"/>
                    <a:pt x="2917" y="10001"/>
                  </a:cubicBezTo>
                  <a:lnTo>
                    <a:pt x="8513" y="10001"/>
                  </a:lnTo>
                  <a:cubicBezTo>
                    <a:pt x="8608" y="10001"/>
                    <a:pt x="8680" y="9930"/>
                    <a:pt x="8680" y="9835"/>
                  </a:cubicBezTo>
                  <a:lnTo>
                    <a:pt x="8680" y="8918"/>
                  </a:lnTo>
                  <a:cubicBezTo>
                    <a:pt x="8680" y="7906"/>
                    <a:pt x="8037" y="7013"/>
                    <a:pt x="7072" y="6715"/>
                  </a:cubicBezTo>
                  <a:lnTo>
                    <a:pt x="5346" y="6168"/>
                  </a:lnTo>
                  <a:lnTo>
                    <a:pt x="5346" y="6144"/>
                  </a:lnTo>
                  <a:cubicBezTo>
                    <a:pt x="5608" y="6061"/>
                    <a:pt x="5846" y="5930"/>
                    <a:pt x="6060" y="5727"/>
                  </a:cubicBezTo>
                  <a:lnTo>
                    <a:pt x="7037" y="5727"/>
                  </a:lnTo>
                  <a:cubicBezTo>
                    <a:pt x="7084" y="5727"/>
                    <a:pt x="7132" y="5715"/>
                    <a:pt x="7180" y="5668"/>
                  </a:cubicBezTo>
                  <a:cubicBezTo>
                    <a:pt x="7203" y="5644"/>
                    <a:pt x="7215" y="5584"/>
                    <a:pt x="7215" y="5537"/>
                  </a:cubicBezTo>
                  <a:lnTo>
                    <a:pt x="7025" y="3882"/>
                  </a:lnTo>
                  <a:cubicBezTo>
                    <a:pt x="7203" y="3739"/>
                    <a:pt x="7311" y="3501"/>
                    <a:pt x="7311" y="3251"/>
                  </a:cubicBezTo>
                  <a:lnTo>
                    <a:pt x="7311" y="3132"/>
                  </a:lnTo>
                  <a:cubicBezTo>
                    <a:pt x="7311" y="2798"/>
                    <a:pt x="7108" y="2501"/>
                    <a:pt x="6834" y="2370"/>
                  </a:cubicBezTo>
                  <a:lnTo>
                    <a:pt x="6799" y="2179"/>
                  </a:lnTo>
                  <a:cubicBezTo>
                    <a:pt x="6727" y="1548"/>
                    <a:pt x="6418" y="988"/>
                    <a:pt x="5941" y="584"/>
                  </a:cubicBezTo>
                  <a:cubicBezTo>
                    <a:pt x="5909" y="557"/>
                    <a:pt x="5870" y="545"/>
                    <a:pt x="5831" y="545"/>
                  </a:cubicBezTo>
                  <a:cubicBezTo>
                    <a:pt x="5783" y="545"/>
                    <a:pt x="5736" y="563"/>
                    <a:pt x="5703" y="596"/>
                  </a:cubicBezTo>
                  <a:cubicBezTo>
                    <a:pt x="5644" y="667"/>
                    <a:pt x="5656" y="774"/>
                    <a:pt x="5715" y="834"/>
                  </a:cubicBezTo>
                  <a:cubicBezTo>
                    <a:pt x="6132" y="1179"/>
                    <a:pt x="6382" y="1667"/>
                    <a:pt x="6465" y="2203"/>
                  </a:cubicBezTo>
                  <a:lnTo>
                    <a:pt x="6465" y="2262"/>
                  </a:lnTo>
                  <a:lnTo>
                    <a:pt x="6429" y="2262"/>
                  </a:lnTo>
                  <a:cubicBezTo>
                    <a:pt x="6334" y="2262"/>
                    <a:pt x="6263" y="2334"/>
                    <a:pt x="6263" y="2429"/>
                  </a:cubicBezTo>
                  <a:lnTo>
                    <a:pt x="6263" y="3905"/>
                  </a:lnTo>
                  <a:lnTo>
                    <a:pt x="6263" y="3917"/>
                  </a:lnTo>
                  <a:lnTo>
                    <a:pt x="6263" y="3929"/>
                  </a:lnTo>
                  <a:lnTo>
                    <a:pt x="6263" y="4382"/>
                  </a:lnTo>
                  <a:cubicBezTo>
                    <a:pt x="6263" y="4751"/>
                    <a:pt x="6132" y="5096"/>
                    <a:pt x="5894" y="5358"/>
                  </a:cubicBezTo>
                  <a:lnTo>
                    <a:pt x="5322" y="5358"/>
                  </a:lnTo>
                  <a:lnTo>
                    <a:pt x="5322" y="5310"/>
                  </a:lnTo>
                  <a:cubicBezTo>
                    <a:pt x="5894" y="4894"/>
                    <a:pt x="6239" y="4239"/>
                    <a:pt x="6239" y="3524"/>
                  </a:cubicBezTo>
                  <a:lnTo>
                    <a:pt x="6239" y="3072"/>
                  </a:lnTo>
                  <a:cubicBezTo>
                    <a:pt x="6239" y="2977"/>
                    <a:pt x="6168" y="2905"/>
                    <a:pt x="6072" y="2905"/>
                  </a:cubicBezTo>
                  <a:cubicBezTo>
                    <a:pt x="4596" y="2905"/>
                    <a:pt x="4096" y="1619"/>
                    <a:pt x="3929" y="869"/>
                  </a:cubicBezTo>
                  <a:cubicBezTo>
                    <a:pt x="3929" y="846"/>
                    <a:pt x="3917" y="834"/>
                    <a:pt x="3917" y="822"/>
                  </a:cubicBezTo>
                  <a:cubicBezTo>
                    <a:pt x="3889" y="720"/>
                    <a:pt x="3811" y="683"/>
                    <a:pt x="3755" y="683"/>
                  </a:cubicBezTo>
                  <a:cubicBezTo>
                    <a:pt x="3739" y="683"/>
                    <a:pt x="3725" y="686"/>
                    <a:pt x="3715" y="691"/>
                  </a:cubicBezTo>
                  <a:cubicBezTo>
                    <a:pt x="3655" y="703"/>
                    <a:pt x="3596" y="750"/>
                    <a:pt x="3584" y="810"/>
                  </a:cubicBezTo>
                  <a:cubicBezTo>
                    <a:pt x="3310" y="1679"/>
                    <a:pt x="2750" y="1953"/>
                    <a:pt x="2608" y="2012"/>
                  </a:cubicBezTo>
                  <a:cubicBezTo>
                    <a:pt x="2512" y="2012"/>
                    <a:pt x="2441" y="2084"/>
                    <a:pt x="2441" y="2179"/>
                  </a:cubicBezTo>
                  <a:lnTo>
                    <a:pt x="2441" y="3548"/>
                  </a:lnTo>
                  <a:cubicBezTo>
                    <a:pt x="2441" y="4239"/>
                    <a:pt x="2786" y="4918"/>
                    <a:pt x="3346" y="5334"/>
                  </a:cubicBezTo>
                  <a:lnTo>
                    <a:pt x="3346" y="5370"/>
                  </a:lnTo>
                  <a:lnTo>
                    <a:pt x="1846" y="5370"/>
                  </a:lnTo>
                  <a:lnTo>
                    <a:pt x="2012" y="4048"/>
                  </a:lnTo>
                  <a:cubicBezTo>
                    <a:pt x="2084" y="4060"/>
                    <a:pt x="2155" y="4084"/>
                    <a:pt x="2250" y="4084"/>
                  </a:cubicBezTo>
                  <a:cubicBezTo>
                    <a:pt x="2334" y="4084"/>
                    <a:pt x="2417" y="4001"/>
                    <a:pt x="2417" y="3917"/>
                  </a:cubicBezTo>
                  <a:lnTo>
                    <a:pt x="2417" y="2441"/>
                  </a:lnTo>
                  <a:cubicBezTo>
                    <a:pt x="2417" y="2358"/>
                    <a:pt x="2334" y="2274"/>
                    <a:pt x="2250" y="2274"/>
                  </a:cubicBezTo>
                  <a:lnTo>
                    <a:pt x="2215" y="2274"/>
                  </a:lnTo>
                  <a:lnTo>
                    <a:pt x="2215" y="2215"/>
                  </a:lnTo>
                  <a:cubicBezTo>
                    <a:pt x="2274" y="1703"/>
                    <a:pt x="2536" y="1227"/>
                    <a:pt x="2917" y="881"/>
                  </a:cubicBezTo>
                  <a:cubicBezTo>
                    <a:pt x="3310" y="536"/>
                    <a:pt x="3810" y="346"/>
                    <a:pt x="4334" y="346"/>
                  </a:cubicBezTo>
                  <a:cubicBezTo>
                    <a:pt x="4608" y="346"/>
                    <a:pt x="4894" y="405"/>
                    <a:pt x="5167" y="512"/>
                  </a:cubicBezTo>
                  <a:cubicBezTo>
                    <a:pt x="5187" y="518"/>
                    <a:pt x="5208" y="521"/>
                    <a:pt x="5229" y="521"/>
                  </a:cubicBezTo>
                  <a:cubicBezTo>
                    <a:pt x="5297" y="521"/>
                    <a:pt x="5366" y="490"/>
                    <a:pt x="5394" y="417"/>
                  </a:cubicBezTo>
                  <a:cubicBezTo>
                    <a:pt x="5417" y="334"/>
                    <a:pt x="5394" y="226"/>
                    <a:pt x="5298" y="191"/>
                  </a:cubicBezTo>
                  <a:cubicBezTo>
                    <a:pt x="4989" y="60"/>
                    <a:pt x="4679" y="0"/>
                    <a:pt x="4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45"/>
            <p:cNvSpPr/>
            <p:nvPr/>
          </p:nvSpPr>
          <p:spPr>
            <a:xfrm>
              <a:off x="1426826" y="2243648"/>
              <a:ext cx="10233" cy="11341"/>
            </a:xfrm>
            <a:custGeom>
              <a:rect b="b" l="l" r="r" t="t"/>
              <a:pathLst>
                <a:path extrusionOk="0" h="358" w="32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203"/>
                  </a:lnTo>
                  <a:cubicBezTo>
                    <a:pt x="1" y="286"/>
                    <a:pt x="72" y="358"/>
                    <a:pt x="156" y="358"/>
                  </a:cubicBezTo>
                  <a:cubicBezTo>
                    <a:pt x="251" y="358"/>
                    <a:pt x="322" y="286"/>
                    <a:pt x="322" y="203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45"/>
            <p:cNvSpPr/>
            <p:nvPr/>
          </p:nvSpPr>
          <p:spPr>
            <a:xfrm>
              <a:off x="1426826" y="2262149"/>
              <a:ext cx="10233" cy="11341"/>
            </a:xfrm>
            <a:custGeom>
              <a:rect b="b" l="l" r="r" t="t"/>
              <a:pathLst>
                <a:path extrusionOk="0" h="358" w="32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72" y="357"/>
                    <a:pt x="156" y="357"/>
                  </a:cubicBezTo>
                  <a:cubicBezTo>
                    <a:pt x="251" y="357"/>
                    <a:pt x="322" y="286"/>
                    <a:pt x="322" y="191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45"/>
            <p:cNvSpPr/>
            <p:nvPr/>
          </p:nvSpPr>
          <p:spPr>
            <a:xfrm>
              <a:off x="1471336" y="2261389"/>
              <a:ext cx="63804" cy="30571"/>
            </a:xfrm>
            <a:custGeom>
              <a:rect b="b" l="l" r="r" t="t"/>
              <a:pathLst>
                <a:path extrusionOk="0" h="965" w="2014">
                  <a:moveTo>
                    <a:pt x="1596" y="322"/>
                  </a:moveTo>
                  <a:cubicBezTo>
                    <a:pt x="1644" y="322"/>
                    <a:pt x="1668" y="346"/>
                    <a:pt x="1668" y="393"/>
                  </a:cubicBezTo>
                  <a:lnTo>
                    <a:pt x="1668" y="560"/>
                  </a:lnTo>
                  <a:cubicBezTo>
                    <a:pt x="1668" y="607"/>
                    <a:pt x="1644" y="631"/>
                    <a:pt x="1596" y="631"/>
                  </a:cubicBezTo>
                  <a:lnTo>
                    <a:pt x="394" y="631"/>
                  </a:lnTo>
                  <a:cubicBezTo>
                    <a:pt x="346" y="631"/>
                    <a:pt x="310" y="607"/>
                    <a:pt x="310" y="560"/>
                  </a:cubicBezTo>
                  <a:lnTo>
                    <a:pt x="310" y="393"/>
                  </a:lnTo>
                  <a:cubicBezTo>
                    <a:pt x="310" y="346"/>
                    <a:pt x="346" y="322"/>
                    <a:pt x="394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560"/>
                  </a:lnTo>
                  <a:cubicBezTo>
                    <a:pt x="1" y="786"/>
                    <a:pt x="180" y="965"/>
                    <a:pt x="406" y="965"/>
                  </a:cubicBezTo>
                  <a:lnTo>
                    <a:pt x="1608" y="965"/>
                  </a:lnTo>
                  <a:cubicBezTo>
                    <a:pt x="1834" y="965"/>
                    <a:pt x="2013" y="786"/>
                    <a:pt x="2013" y="560"/>
                  </a:cubicBezTo>
                  <a:lnTo>
                    <a:pt x="2013" y="393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45"/>
            <p:cNvSpPr/>
            <p:nvPr/>
          </p:nvSpPr>
          <p:spPr>
            <a:xfrm>
              <a:off x="1420807" y="2092788"/>
              <a:ext cx="22271" cy="36971"/>
            </a:xfrm>
            <a:custGeom>
              <a:rect b="b" l="l" r="r" t="t"/>
              <a:pathLst>
                <a:path extrusionOk="0" h="1167" w="703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1000"/>
                  </a:lnTo>
                  <a:cubicBezTo>
                    <a:pt x="0" y="1096"/>
                    <a:pt x="84" y="1167"/>
                    <a:pt x="167" y="1167"/>
                  </a:cubicBezTo>
                  <a:lnTo>
                    <a:pt x="536" y="1167"/>
                  </a:lnTo>
                  <a:cubicBezTo>
                    <a:pt x="632" y="1167"/>
                    <a:pt x="703" y="1096"/>
                    <a:pt x="703" y="1000"/>
                  </a:cubicBezTo>
                  <a:cubicBezTo>
                    <a:pt x="703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7" name="Google Shape;2577;p45"/>
          <p:cNvGrpSpPr/>
          <p:nvPr/>
        </p:nvGrpSpPr>
        <p:grpSpPr>
          <a:xfrm>
            <a:off x="3967213" y="1975477"/>
            <a:ext cx="368185" cy="331816"/>
            <a:chOff x="3967213" y="1975477"/>
            <a:chExt cx="368185" cy="331816"/>
          </a:xfrm>
        </p:grpSpPr>
        <p:sp>
          <p:nvSpPr>
            <p:cNvPr id="2578" name="Google Shape;2578;p45"/>
            <p:cNvSpPr/>
            <p:nvPr/>
          </p:nvSpPr>
          <p:spPr>
            <a:xfrm>
              <a:off x="3967213" y="1975477"/>
              <a:ext cx="368185" cy="331816"/>
            </a:xfrm>
            <a:custGeom>
              <a:rect b="b" l="l" r="r" t="t"/>
              <a:pathLst>
                <a:path extrusionOk="0" h="10474" w="11622">
                  <a:moveTo>
                    <a:pt x="9026" y="0"/>
                  </a:moveTo>
                  <a:cubicBezTo>
                    <a:pt x="7585" y="0"/>
                    <a:pt x="6430" y="1179"/>
                    <a:pt x="6430" y="2608"/>
                  </a:cubicBezTo>
                  <a:cubicBezTo>
                    <a:pt x="6430" y="3072"/>
                    <a:pt x="6549" y="3513"/>
                    <a:pt x="6763" y="3882"/>
                  </a:cubicBezTo>
                  <a:lnTo>
                    <a:pt x="5680" y="3882"/>
                  </a:lnTo>
                  <a:cubicBezTo>
                    <a:pt x="5597" y="3882"/>
                    <a:pt x="5513" y="3965"/>
                    <a:pt x="5513" y="4048"/>
                  </a:cubicBezTo>
                  <a:cubicBezTo>
                    <a:pt x="5513" y="4144"/>
                    <a:pt x="5597" y="4215"/>
                    <a:pt x="5680" y="4215"/>
                  </a:cubicBezTo>
                  <a:lnTo>
                    <a:pt x="6978" y="4215"/>
                  </a:lnTo>
                  <a:cubicBezTo>
                    <a:pt x="7454" y="4810"/>
                    <a:pt x="8192" y="5191"/>
                    <a:pt x="9014" y="5191"/>
                  </a:cubicBezTo>
                  <a:cubicBezTo>
                    <a:pt x="9180" y="5191"/>
                    <a:pt x="9359" y="5180"/>
                    <a:pt x="9502" y="5156"/>
                  </a:cubicBezTo>
                  <a:lnTo>
                    <a:pt x="9502" y="5775"/>
                  </a:lnTo>
                  <a:lnTo>
                    <a:pt x="977" y="5775"/>
                  </a:lnTo>
                  <a:cubicBezTo>
                    <a:pt x="905" y="5775"/>
                    <a:pt x="834" y="5834"/>
                    <a:pt x="810" y="5906"/>
                  </a:cubicBezTo>
                  <a:lnTo>
                    <a:pt x="322" y="8466"/>
                  </a:lnTo>
                  <a:lnTo>
                    <a:pt x="322" y="2965"/>
                  </a:lnTo>
                  <a:lnTo>
                    <a:pt x="2691" y="2965"/>
                  </a:lnTo>
                  <a:lnTo>
                    <a:pt x="3882" y="4156"/>
                  </a:lnTo>
                  <a:cubicBezTo>
                    <a:pt x="3906" y="4179"/>
                    <a:pt x="3953" y="4203"/>
                    <a:pt x="4001" y="4203"/>
                  </a:cubicBezTo>
                  <a:lnTo>
                    <a:pt x="5001" y="4203"/>
                  </a:lnTo>
                  <a:cubicBezTo>
                    <a:pt x="5085" y="4203"/>
                    <a:pt x="5156" y="4120"/>
                    <a:pt x="5156" y="4037"/>
                  </a:cubicBezTo>
                  <a:cubicBezTo>
                    <a:pt x="5156" y="3941"/>
                    <a:pt x="5085" y="3870"/>
                    <a:pt x="5001" y="3870"/>
                  </a:cubicBezTo>
                  <a:lnTo>
                    <a:pt x="4073" y="3870"/>
                  </a:lnTo>
                  <a:lnTo>
                    <a:pt x="2882" y="2679"/>
                  </a:lnTo>
                  <a:cubicBezTo>
                    <a:pt x="2858" y="2655"/>
                    <a:pt x="2810" y="2632"/>
                    <a:pt x="2763" y="2632"/>
                  </a:cubicBezTo>
                  <a:lnTo>
                    <a:pt x="155" y="2632"/>
                  </a:lnTo>
                  <a:cubicBezTo>
                    <a:pt x="72" y="2632"/>
                    <a:pt x="1" y="2715"/>
                    <a:pt x="1" y="2798"/>
                  </a:cubicBezTo>
                  <a:lnTo>
                    <a:pt x="1" y="10299"/>
                  </a:lnTo>
                  <a:cubicBezTo>
                    <a:pt x="1" y="10457"/>
                    <a:pt x="121" y="10466"/>
                    <a:pt x="248" y="10466"/>
                  </a:cubicBezTo>
                  <a:cubicBezTo>
                    <a:pt x="264" y="10466"/>
                    <a:pt x="281" y="10466"/>
                    <a:pt x="298" y="10466"/>
                  </a:cubicBezTo>
                  <a:cubicBezTo>
                    <a:pt x="414" y="10466"/>
                    <a:pt x="3457" y="10474"/>
                    <a:pt x="6062" y="10474"/>
                  </a:cubicBezTo>
                  <a:cubicBezTo>
                    <a:pt x="8016" y="10474"/>
                    <a:pt x="9723" y="10469"/>
                    <a:pt x="9764" y="10454"/>
                  </a:cubicBezTo>
                  <a:cubicBezTo>
                    <a:pt x="9799" y="10418"/>
                    <a:pt x="9847" y="10371"/>
                    <a:pt x="9859" y="10335"/>
                  </a:cubicBezTo>
                  <a:lnTo>
                    <a:pt x="10192" y="8609"/>
                  </a:lnTo>
                  <a:cubicBezTo>
                    <a:pt x="10204" y="8513"/>
                    <a:pt x="10145" y="8430"/>
                    <a:pt x="10061" y="8406"/>
                  </a:cubicBezTo>
                  <a:cubicBezTo>
                    <a:pt x="10053" y="8405"/>
                    <a:pt x="10045" y="8405"/>
                    <a:pt x="10037" y="8405"/>
                  </a:cubicBezTo>
                  <a:cubicBezTo>
                    <a:pt x="9952" y="8405"/>
                    <a:pt x="9881" y="8461"/>
                    <a:pt x="9859" y="8537"/>
                  </a:cubicBezTo>
                  <a:lnTo>
                    <a:pt x="9561" y="10121"/>
                  </a:lnTo>
                  <a:lnTo>
                    <a:pt x="393" y="10121"/>
                  </a:lnTo>
                  <a:lnTo>
                    <a:pt x="1155" y="6132"/>
                  </a:lnTo>
                  <a:lnTo>
                    <a:pt x="10335" y="6132"/>
                  </a:lnTo>
                  <a:lnTo>
                    <a:pt x="10014" y="7870"/>
                  </a:lnTo>
                  <a:cubicBezTo>
                    <a:pt x="10002" y="7966"/>
                    <a:pt x="10061" y="8049"/>
                    <a:pt x="10145" y="8061"/>
                  </a:cubicBezTo>
                  <a:cubicBezTo>
                    <a:pt x="10159" y="8064"/>
                    <a:pt x="10173" y="8066"/>
                    <a:pt x="10186" y="8066"/>
                  </a:cubicBezTo>
                  <a:cubicBezTo>
                    <a:pt x="10263" y="8066"/>
                    <a:pt x="10325" y="8011"/>
                    <a:pt x="10335" y="7930"/>
                  </a:cubicBezTo>
                  <a:lnTo>
                    <a:pt x="10716" y="6001"/>
                  </a:lnTo>
                  <a:cubicBezTo>
                    <a:pt x="10728" y="5953"/>
                    <a:pt x="10716" y="5894"/>
                    <a:pt x="10680" y="5870"/>
                  </a:cubicBezTo>
                  <a:cubicBezTo>
                    <a:pt x="10657" y="5822"/>
                    <a:pt x="10609" y="5811"/>
                    <a:pt x="10550" y="5811"/>
                  </a:cubicBezTo>
                  <a:lnTo>
                    <a:pt x="9847" y="5811"/>
                  </a:lnTo>
                  <a:lnTo>
                    <a:pt x="9847" y="5096"/>
                  </a:lnTo>
                  <a:cubicBezTo>
                    <a:pt x="10776" y="4775"/>
                    <a:pt x="11466" y="3965"/>
                    <a:pt x="11585" y="2965"/>
                  </a:cubicBezTo>
                  <a:cubicBezTo>
                    <a:pt x="11609" y="2858"/>
                    <a:pt x="11550" y="2774"/>
                    <a:pt x="11454" y="2751"/>
                  </a:cubicBezTo>
                  <a:cubicBezTo>
                    <a:pt x="11448" y="2750"/>
                    <a:pt x="11442" y="2749"/>
                    <a:pt x="11436" y="2749"/>
                  </a:cubicBezTo>
                  <a:cubicBezTo>
                    <a:pt x="11358" y="2749"/>
                    <a:pt x="11275" y="2817"/>
                    <a:pt x="11264" y="2905"/>
                  </a:cubicBezTo>
                  <a:cubicBezTo>
                    <a:pt x="11109" y="4025"/>
                    <a:pt x="10145" y="4870"/>
                    <a:pt x="9014" y="4870"/>
                  </a:cubicBezTo>
                  <a:cubicBezTo>
                    <a:pt x="7763" y="4870"/>
                    <a:pt x="6751" y="3858"/>
                    <a:pt x="6751" y="2608"/>
                  </a:cubicBezTo>
                  <a:cubicBezTo>
                    <a:pt x="6751" y="1358"/>
                    <a:pt x="7763" y="346"/>
                    <a:pt x="9014" y="346"/>
                  </a:cubicBezTo>
                  <a:cubicBezTo>
                    <a:pt x="10133" y="346"/>
                    <a:pt x="11097" y="1179"/>
                    <a:pt x="11264" y="2274"/>
                  </a:cubicBezTo>
                  <a:cubicBezTo>
                    <a:pt x="11275" y="2363"/>
                    <a:pt x="11358" y="2431"/>
                    <a:pt x="11436" y="2431"/>
                  </a:cubicBezTo>
                  <a:cubicBezTo>
                    <a:pt x="11442" y="2431"/>
                    <a:pt x="11448" y="2430"/>
                    <a:pt x="11454" y="2429"/>
                  </a:cubicBezTo>
                  <a:cubicBezTo>
                    <a:pt x="11550" y="2417"/>
                    <a:pt x="11621" y="2322"/>
                    <a:pt x="11609" y="2239"/>
                  </a:cubicBezTo>
                  <a:cubicBezTo>
                    <a:pt x="11514" y="1620"/>
                    <a:pt x="11204" y="1060"/>
                    <a:pt x="10740" y="643"/>
                  </a:cubicBezTo>
                  <a:cubicBezTo>
                    <a:pt x="10264" y="227"/>
                    <a:pt x="9657" y="0"/>
                    <a:pt x="90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45"/>
            <p:cNvSpPr/>
            <p:nvPr/>
          </p:nvSpPr>
          <p:spPr>
            <a:xfrm>
              <a:off x="4237665" y="2034307"/>
              <a:ext cx="32092" cy="63772"/>
            </a:xfrm>
            <a:custGeom>
              <a:rect b="b" l="l" r="r" t="t"/>
              <a:pathLst>
                <a:path extrusionOk="0" h="2013" w="1013">
                  <a:moveTo>
                    <a:pt x="179" y="1"/>
                  </a:moveTo>
                  <a:cubicBezTo>
                    <a:pt x="84" y="1"/>
                    <a:pt x="12" y="72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322" y="334"/>
                  </a:lnTo>
                  <a:lnTo>
                    <a:pt x="322" y="1691"/>
                  </a:lnTo>
                  <a:lnTo>
                    <a:pt x="167" y="1691"/>
                  </a:lnTo>
                  <a:cubicBezTo>
                    <a:pt x="72" y="1691"/>
                    <a:pt x="0" y="1763"/>
                    <a:pt x="0" y="1846"/>
                  </a:cubicBezTo>
                  <a:cubicBezTo>
                    <a:pt x="0" y="1941"/>
                    <a:pt x="72" y="2013"/>
                    <a:pt x="167" y="2013"/>
                  </a:cubicBezTo>
                  <a:lnTo>
                    <a:pt x="846" y="2013"/>
                  </a:lnTo>
                  <a:cubicBezTo>
                    <a:pt x="941" y="2013"/>
                    <a:pt x="1012" y="1941"/>
                    <a:pt x="1012" y="1846"/>
                  </a:cubicBezTo>
                  <a:cubicBezTo>
                    <a:pt x="1012" y="1775"/>
                    <a:pt x="941" y="1703"/>
                    <a:pt x="846" y="1703"/>
                  </a:cubicBezTo>
                  <a:lnTo>
                    <a:pt x="667" y="1703"/>
                  </a:lnTo>
                  <a:lnTo>
                    <a:pt x="667" y="167"/>
                  </a:ln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45"/>
            <p:cNvSpPr/>
            <p:nvPr/>
          </p:nvSpPr>
          <p:spPr>
            <a:xfrm>
              <a:off x="4241815" y="2014317"/>
              <a:ext cx="17012" cy="17012"/>
            </a:xfrm>
            <a:custGeom>
              <a:rect b="b" l="l" r="r" t="t"/>
              <a:pathLst>
                <a:path extrusionOk="0" h="537" w="537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1" name="Google Shape;2581;p45"/>
          <p:cNvGrpSpPr/>
          <p:nvPr/>
        </p:nvGrpSpPr>
        <p:grpSpPr>
          <a:xfrm>
            <a:off x="8047661" y="1969046"/>
            <a:ext cx="279132" cy="356875"/>
            <a:chOff x="8047661" y="1969046"/>
            <a:chExt cx="279132" cy="356875"/>
          </a:xfrm>
        </p:grpSpPr>
        <p:sp>
          <p:nvSpPr>
            <p:cNvPr id="2582" name="Google Shape;2582;p45"/>
            <p:cNvSpPr/>
            <p:nvPr/>
          </p:nvSpPr>
          <p:spPr>
            <a:xfrm>
              <a:off x="8169502" y="2126115"/>
              <a:ext cx="33961" cy="15713"/>
            </a:xfrm>
            <a:custGeom>
              <a:rect b="b" l="l" r="r" t="t"/>
              <a:pathLst>
                <a:path extrusionOk="0" h="496" w="1072">
                  <a:moveTo>
                    <a:pt x="175" y="0"/>
                  </a:moveTo>
                  <a:cubicBezTo>
                    <a:pt x="145" y="0"/>
                    <a:pt x="113" y="7"/>
                    <a:pt x="83" y="20"/>
                  </a:cubicBezTo>
                  <a:cubicBezTo>
                    <a:pt x="12" y="67"/>
                    <a:pt x="0" y="175"/>
                    <a:pt x="48" y="246"/>
                  </a:cubicBezTo>
                  <a:cubicBezTo>
                    <a:pt x="143" y="413"/>
                    <a:pt x="322" y="496"/>
                    <a:pt x="536" y="496"/>
                  </a:cubicBezTo>
                  <a:cubicBezTo>
                    <a:pt x="738" y="496"/>
                    <a:pt x="917" y="413"/>
                    <a:pt x="1024" y="246"/>
                  </a:cubicBezTo>
                  <a:cubicBezTo>
                    <a:pt x="1072" y="175"/>
                    <a:pt x="1060" y="67"/>
                    <a:pt x="976" y="20"/>
                  </a:cubicBezTo>
                  <a:cubicBezTo>
                    <a:pt x="951" y="7"/>
                    <a:pt x="921" y="0"/>
                    <a:pt x="891" y="0"/>
                  </a:cubicBezTo>
                  <a:cubicBezTo>
                    <a:pt x="837" y="0"/>
                    <a:pt x="785" y="22"/>
                    <a:pt x="762" y="67"/>
                  </a:cubicBezTo>
                  <a:cubicBezTo>
                    <a:pt x="714" y="127"/>
                    <a:pt x="643" y="175"/>
                    <a:pt x="536" y="175"/>
                  </a:cubicBezTo>
                  <a:cubicBezTo>
                    <a:pt x="429" y="175"/>
                    <a:pt x="357" y="127"/>
                    <a:pt x="310" y="67"/>
                  </a:cubicBezTo>
                  <a:cubicBezTo>
                    <a:pt x="279" y="22"/>
                    <a:pt x="229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45"/>
            <p:cNvSpPr/>
            <p:nvPr/>
          </p:nvSpPr>
          <p:spPr>
            <a:xfrm>
              <a:off x="8141592" y="2047517"/>
              <a:ext cx="27562" cy="10581"/>
            </a:xfrm>
            <a:custGeom>
              <a:rect b="b" l="l" r="r" t="t"/>
              <a:pathLst>
                <a:path extrusionOk="0" h="334" w="87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69" y="262"/>
                    <a:pt x="869" y="167"/>
                  </a:cubicBezTo>
                  <a:cubicBezTo>
                    <a:pt x="869" y="84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45"/>
            <p:cNvSpPr/>
            <p:nvPr/>
          </p:nvSpPr>
          <p:spPr>
            <a:xfrm>
              <a:off x="8203431" y="2047517"/>
              <a:ext cx="27181" cy="10581"/>
            </a:xfrm>
            <a:custGeom>
              <a:rect b="b" l="l" r="r" t="t"/>
              <a:pathLst>
                <a:path extrusionOk="0" h="334" w="858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58" y="262"/>
                    <a:pt x="858" y="167"/>
                  </a:cubicBezTo>
                  <a:cubicBezTo>
                    <a:pt x="858" y="84"/>
                    <a:pt x="786" y="0"/>
                    <a:pt x="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45"/>
            <p:cNvSpPr/>
            <p:nvPr/>
          </p:nvSpPr>
          <p:spPr>
            <a:xfrm>
              <a:off x="8047661" y="1969046"/>
              <a:ext cx="279132" cy="356875"/>
            </a:xfrm>
            <a:custGeom>
              <a:rect b="b" l="l" r="r" t="t"/>
              <a:pathLst>
                <a:path extrusionOk="0" h="11265" w="8811">
                  <a:moveTo>
                    <a:pt x="4382" y="334"/>
                  </a:moveTo>
                  <a:cubicBezTo>
                    <a:pt x="5751" y="334"/>
                    <a:pt x="6870" y="1453"/>
                    <a:pt x="6870" y="2823"/>
                  </a:cubicBezTo>
                  <a:lnTo>
                    <a:pt x="6870" y="3192"/>
                  </a:lnTo>
                  <a:lnTo>
                    <a:pt x="6132" y="3192"/>
                  </a:lnTo>
                  <a:lnTo>
                    <a:pt x="6132" y="3180"/>
                  </a:lnTo>
                  <a:cubicBezTo>
                    <a:pt x="6132" y="3085"/>
                    <a:pt x="6061" y="3013"/>
                    <a:pt x="5977" y="3013"/>
                  </a:cubicBezTo>
                  <a:lnTo>
                    <a:pt x="4739" y="3013"/>
                  </a:lnTo>
                  <a:cubicBezTo>
                    <a:pt x="4644" y="3013"/>
                    <a:pt x="4572" y="3085"/>
                    <a:pt x="4572" y="3180"/>
                  </a:cubicBezTo>
                  <a:lnTo>
                    <a:pt x="4572" y="3228"/>
                  </a:lnTo>
                  <a:cubicBezTo>
                    <a:pt x="4513" y="3192"/>
                    <a:pt x="4453" y="3192"/>
                    <a:pt x="4382" y="3192"/>
                  </a:cubicBezTo>
                  <a:cubicBezTo>
                    <a:pt x="4310" y="3192"/>
                    <a:pt x="4251" y="3216"/>
                    <a:pt x="4191" y="3228"/>
                  </a:cubicBezTo>
                  <a:lnTo>
                    <a:pt x="4191" y="3180"/>
                  </a:lnTo>
                  <a:cubicBezTo>
                    <a:pt x="4191" y="3085"/>
                    <a:pt x="4108" y="3013"/>
                    <a:pt x="4025" y="3013"/>
                  </a:cubicBezTo>
                  <a:lnTo>
                    <a:pt x="2786" y="3013"/>
                  </a:lnTo>
                  <a:cubicBezTo>
                    <a:pt x="2703" y="3013"/>
                    <a:pt x="2620" y="3085"/>
                    <a:pt x="2620" y="3180"/>
                  </a:cubicBezTo>
                  <a:lnTo>
                    <a:pt x="2620" y="3192"/>
                  </a:lnTo>
                  <a:lnTo>
                    <a:pt x="1893" y="3192"/>
                  </a:lnTo>
                  <a:lnTo>
                    <a:pt x="1893" y="2823"/>
                  </a:lnTo>
                  <a:cubicBezTo>
                    <a:pt x="1893" y="1453"/>
                    <a:pt x="3013" y="334"/>
                    <a:pt x="4382" y="334"/>
                  </a:cubicBezTo>
                  <a:close/>
                  <a:moveTo>
                    <a:pt x="3846" y="3323"/>
                  </a:moveTo>
                  <a:lnTo>
                    <a:pt x="3846" y="3704"/>
                  </a:lnTo>
                  <a:cubicBezTo>
                    <a:pt x="3846" y="3799"/>
                    <a:pt x="3751" y="3894"/>
                    <a:pt x="3656" y="3894"/>
                  </a:cubicBezTo>
                  <a:lnTo>
                    <a:pt x="3120" y="3894"/>
                  </a:lnTo>
                  <a:cubicBezTo>
                    <a:pt x="3013" y="3894"/>
                    <a:pt x="2917" y="3799"/>
                    <a:pt x="2917" y="3704"/>
                  </a:cubicBezTo>
                  <a:lnTo>
                    <a:pt x="2917" y="3323"/>
                  </a:lnTo>
                  <a:lnTo>
                    <a:pt x="3203" y="3323"/>
                  </a:lnTo>
                  <a:lnTo>
                    <a:pt x="3203" y="3525"/>
                  </a:lnTo>
                  <a:cubicBezTo>
                    <a:pt x="3239" y="3609"/>
                    <a:pt x="3310" y="3692"/>
                    <a:pt x="3394" y="3692"/>
                  </a:cubicBezTo>
                  <a:cubicBezTo>
                    <a:pt x="3489" y="3692"/>
                    <a:pt x="3560" y="3609"/>
                    <a:pt x="3560" y="3525"/>
                  </a:cubicBezTo>
                  <a:lnTo>
                    <a:pt x="3560" y="3323"/>
                  </a:lnTo>
                  <a:close/>
                  <a:moveTo>
                    <a:pt x="5799" y="3323"/>
                  </a:moveTo>
                  <a:lnTo>
                    <a:pt x="5799" y="3704"/>
                  </a:lnTo>
                  <a:cubicBezTo>
                    <a:pt x="5799" y="3799"/>
                    <a:pt x="5703" y="3894"/>
                    <a:pt x="5596" y="3894"/>
                  </a:cubicBezTo>
                  <a:lnTo>
                    <a:pt x="5061" y="3894"/>
                  </a:lnTo>
                  <a:cubicBezTo>
                    <a:pt x="4965" y="3894"/>
                    <a:pt x="4870" y="3799"/>
                    <a:pt x="4870" y="3704"/>
                  </a:cubicBezTo>
                  <a:lnTo>
                    <a:pt x="4870" y="3323"/>
                  </a:lnTo>
                  <a:lnTo>
                    <a:pt x="5156" y="3323"/>
                  </a:lnTo>
                  <a:lnTo>
                    <a:pt x="5156" y="3525"/>
                  </a:lnTo>
                  <a:cubicBezTo>
                    <a:pt x="5180" y="3609"/>
                    <a:pt x="5263" y="3692"/>
                    <a:pt x="5346" y="3692"/>
                  </a:cubicBezTo>
                  <a:cubicBezTo>
                    <a:pt x="5442" y="3692"/>
                    <a:pt x="5513" y="3609"/>
                    <a:pt x="5513" y="3525"/>
                  </a:cubicBezTo>
                  <a:lnTo>
                    <a:pt x="5513" y="3323"/>
                  </a:lnTo>
                  <a:close/>
                  <a:moveTo>
                    <a:pt x="6954" y="3525"/>
                  </a:moveTo>
                  <a:cubicBezTo>
                    <a:pt x="7025" y="3525"/>
                    <a:pt x="7097" y="3549"/>
                    <a:pt x="7168" y="3609"/>
                  </a:cubicBezTo>
                  <a:cubicBezTo>
                    <a:pt x="7227" y="3668"/>
                    <a:pt x="7239" y="3751"/>
                    <a:pt x="7239" y="3823"/>
                  </a:cubicBezTo>
                  <a:cubicBezTo>
                    <a:pt x="7227" y="3954"/>
                    <a:pt x="7085" y="4073"/>
                    <a:pt x="6942" y="4073"/>
                  </a:cubicBezTo>
                  <a:lnTo>
                    <a:pt x="6870" y="4073"/>
                  </a:lnTo>
                  <a:lnTo>
                    <a:pt x="6870" y="4061"/>
                  </a:lnTo>
                  <a:cubicBezTo>
                    <a:pt x="6870" y="3966"/>
                    <a:pt x="6787" y="3894"/>
                    <a:pt x="6704" y="3894"/>
                  </a:cubicBezTo>
                  <a:cubicBezTo>
                    <a:pt x="6608" y="3894"/>
                    <a:pt x="6537" y="3966"/>
                    <a:pt x="6537" y="4061"/>
                  </a:cubicBezTo>
                  <a:cubicBezTo>
                    <a:pt x="6537" y="4775"/>
                    <a:pt x="6180" y="5442"/>
                    <a:pt x="5584" y="5835"/>
                  </a:cubicBezTo>
                  <a:lnTo>
                    <a:pt x="5584" y="5799"/>
                  </a:lnTo>
                  <a:lnTo>
                    <a:pt x="5501" y="5037"/>
                  </a:lnTo>
                  <a:cubicBezTo>
                    <a:pt x="5453" y="4680"/>
                    <a:pt x="5156" y="4418"/>
                    <a:pt x="4811" y="4418"/>
                  </a:cubicBezTo>
                  <a:lnTo>
                    <a:pt x="3989" y="4418"/>
                  </a:lnTo>
                  <a:cubicBezTo>
                    <a:pt x="3632" y="4418"/>
                    <a:pt x="3334" y="4680"/>
                    <a:pt x="3310" y="5037"/>
                  </a:cubicBezTo>
                  <a:lnTo>
                    <a:pt x="3215" y="5799"/>
                  </a:lnTo>
                  <a:lnTo>
                    <a:pt x="3215" y="5835"/>
                  </a:lnTo>
                  <a:cubicBezTo>
                    <a:pt x="2953" y="5668"/>
                    <a:pt x="2739" y="5454"/>
                    <a:pt x="2584" y="5204"/>
                  </a:cubicBezTo>
                  <a:cubicBezTo>
                    <a:pt x="2358" y="4859"/>
                    <a:pt x="2239" y="4466"/>
                    <a:pt x="2239" y="4061"/>
                  </a:cubicBezTo>
                  <a:cubicBezTo>
                    <a:pt x="2239" y="3966"/>
                    <a:pt x="2167" y="3894"/>
                    <a:pt x="2072" y="3894"/>
                  </a:cubicBezTo>
                  <a:cubicBezTo>
                    <a:pt x="1989" y="3894"/>
                    <a:pt x="1905" y="3966"/>
                    <a:pt x="1905" y="4061"/>
                  </a:cubicBezTo>
                  <a:lnTo>
                    <a:pt x="1905" y="4073"/>
                  </a:lnTo>
                  <a:lnTo>
                    <a:pt x="1810" y="4073"/>
                  </a:lnTo>
                  <a:cubicBezTo>
                    <a:pt x="1727" y="4073"/>
                    <a:pt x="1655" y="4049"/>
                    <a:pt x="1596" y="3990"/>
                  </a:cubicBezTo>
                  <a:cubicBezTo>
                    <a:pt x="1536" y="3930"/>
                    <a:pt x="1524" y="3847"/>
                    <a:pt x="1524" y="3775"/>
                  </a:cubicBezTo>
                  <a:cubicBezTo>
                    <a:pt x="1536" y="3644"/>
                    <a:pt x="1667" y="3525"/>
                    <a:pt x="1822" y="3525"/>
                  </a:cubicBezTo>
                  <a:lnTo>
                    <a:pt x="2608" y="3525"/>
                  </a:lnTo>
                  <a:lnTo>
                    <a:pt x="2608" y="3716"/>
                  </a:lnTo>
                  <a:cubicBezTo>
                    <a:pt x="2608" y="4001"/>
                    <a:pt x="2846" y="4240"/>
                    <a:pt x="3132" y="4240"/>
                  </a:cubicBezTo>
                  <a:lnTo>
                    <a:pt x="3668" y="4240"/>
                  </a:lnTo>
                  <a:cubicBezTo>
                    <a:pt x="3953" y="4240"/>
                    <a:pt x="4191" y="4001"/>
                    <a:pt x="4191" y="3716"/>
                  </a:cubicBezTo>
                  <a:cubicBezTo>
                    <a:pt x="4191" y="3609"/>
                    <a:pt x="4275" y="3525"/>
                    <a:pt x="4382" y="3525"/>
                  </a:cubicBezTo>
                  <a:cubicBezTo>
                    <a:pt x="4489" y="3525"/>
                    <a:pt x="4572" y="3609"/>
                    <a:pt x="4572" y="3716"/>
                  </a:cubicBezTo>
                  <a:cubicBezTo>
                    <a:pt x="4572" y="4001"/>
                    <a:pt x="4811" y="4240"/>
                    <a:pt x="5096" y="4240"/>
                  </a:cubicBezTo>
                  <a:lnTo>
                    <a:pt x="5632" y="4240"/>
                  </a:lnTo>
                  <a:cubicBezTo>
                    <a:pt x="5906" y="4240"/>
                    <a:pt x="6144" y="4001"/>
                    <a:pt x="6144" y="3716"/>
                  </a:cubicBezTo>
                  <a:lnTo>
                    <a:pt x="6144" y="3525"/>
                  </a:lnTo>
                  <a:close/>
                  <a:moveTo>
                    <a:pt x="4799" y="4740"/>
                  </a:moveTo>
                  <a:cubicBezTo>
                    <a:pt x="4989" y="4740"/>
                    <a:pt x="5144" y="4882"/>
                    <a:pt x="5156" y="5073"/>
                  </a:cubicBezTo>
                  <a:lnTo>
                    <a:pt x="5239" y="5835"/>
                  </a:lnTo>
                  <a:cubicBezTo>
                    <a:pt x="5239" y="5978"/>
                    <a:pt x="5168" y="6133"/>
                    <a:pt x="5037" y="6204"/>
                  </a:cubicBezTo>
                  <a:lnTo>
                    <a:pt x="4549" y="6454"/>
                  </a:lnTo>
                  <a:cubicBezTo>
                    <a:pt x="4495" y="6478"/>
                    <a:pt x="4438" y="6490"/>
                    <a:pt x="4382" y="6490"/>
                  </a:cubicBezTo>
                  <a:cubicBezTo>
                    <a:pt x="4325" y="6490"/>
                    <a:pt x="4269" y="6478"/>
                    <a:pt x="4215" y="6454"/>
                  </a:cubicBezTo>
                  <a:lnTo>
                    <a:pt x="3727" y="6204"/>
                  </a:lnTo>
                  <a:cubicBezTo>
                    <a:pt x="3596" y="6133"/>
                    <a:pt x="3501" y="5990"/>
                    <a:pt x="3537" y="5835"/>
                  </a:cubicBezTo>
                  <a:lnTo>
                    <a:pt x="3620" y="5073"/>
                  </a:lnTo>
                  <a:cubicBezTo>
                    <a:pt x="3632" y="4894"/>
                    <a:pt x="3798" y="4740"/>
                    <a:pt x="3977" y="4740"/>
                  </a:cubicBezTo>
                  <a:close/>
                  <a:moveTo>
                    <a:pt x="2965" y="6633"/>
                  </a:moveTo>
                  <a:lnTo>
                    <a:pt x="2965" y="6966"/>
                  </a:lnTo>
                  <a:cubicBezTo>
                    <a:pt x="2965" y="7109"/>
                    <a:pt x="2882" y="7240"/>
                    <a:pt x="2727" y="7299"/>
                  </a:cubicBezTo>
                  <a:lnTo>
                    <a:pt x="2346" y="7049"/>
                  </a:lnTo>
                  <a:cubicBezTo>
                    <a:pt x="2239" y="6978"/>
                    <a:pt x="2227" y="6871"/>
                    <a:pt x="2251" y="6799"/>
                  </a:cubicBezTo>
                  <a:cubicBezTo>
                    <a:pt x="2286" y="6728"/>
                    <a:pt x="2346" y="6633"/>
                    <a:pt x="2465" y="6633"/>
                  </a:cubicBezTo>
                  <a:close/>
                  <a:moveTo>
                    <a:pt x="6275" y="6633"/>
                  </a:moveTo>
                  <a:cubicBezTo>
                    <a:pt x="6382" y="6633"/>
                    <a:pt x="6465" y="6728"/>
                    <a:pt x="6477" y="6799"/>
                  </a:cubicBezTo>
                  <a:cubicBezTo>
                    <a:pt x="6513" y="6871"/>
                    <a:pt x="6489" y="6978"/>
                    <a:pt x="6394" y="7049"/>
                  </a:cubicBezTo>
                  <a:lnTo>
                    <a:pt x="6001" y="7299"/>
                  </a:lnTo>
                  <a:cubicBezTo>
                    <a:pt x="5870" y="7240"/>
                    <a:pt x="5763" y="7109"/>
                    <a:pt x="5763" y="6966"/>
                  </a:cubicBezTo>
                  <a:lnTo>
                    <a:pt x="5763" y="6633"/>
                  </a:lnTo>
                  <a:close/>
                  <a:moveTo>
                    <a:pt x="2953" y="6109"/>
                  </a:moveTo>
                  <a:lnTo>
                    <a:pt x="2953" y="6311"/>
                  </a:lnTo>
                  <a:lnTo>
                    <a:pt x="2465" y="6311"/>
                  </a:lnTo>
                  <a:cubicBezTo>
                    <a:pt x="2203" y="6311"/>
                    <a:pt x="2001" y="6454"/>
                    <a:pt x="1929" y="6692"/>
                  </a:cubicBezTo>
                  <a:cubicBezTo>
                    <a:pt x="1846" y="6930"/>
                    <a:pt x="1941" y="7168"/>
                    <a:pt x="2144" y="7323"/>
                  </a:cubicBezTo>
                  <a:lnTo>
                    <a:pt x="4191" y="8669"/>
                  </a:lnTo>
                  <a:lnTo>
                    <a:pt x="4191" y="8954"/>
                  </a:lnTo>
                  <a:lnTo>
                    <a:pt x="3489" y="8954"/>
                  </a:lnTo>
                  <a:cubicBezTo>
                    <a:pt x="3370" y="8954"/>
                    <a:pt x="3239" y="8943"/>
                    <a:pt x="3120" y="8931"/>
                  </a:cubicBezTo>
                  <a:lnTo>
                    <a:pt x="3120" y="8776"/>
                  </a:lnTo>
                  <a:cubicBezTo>
                    <a:pt x="3120" y="8692"/>
                    <a:pt x="3036" y="8609"/>
                    <a:pt x="2953" y="8609"/>
                  </a:cubicBezTo>
                  <a:cubicBezTo>
                    <a:pt x="2858" y="8609"/>
                    <a:pt x="2786" y="8692"/>
                    <a:pt x="2786" y="8776"/>
                  </a:cubicBezTo>
                  <a:lnTo>
                    <a:pt x="2786" y="8835"/>
                  </a:lnTo>
                  <a:cubicBezTo>
                    <a:pt x="2060" y="8550"/>
                    <a:pt x="1524" y="7835"/>
                    <a:pt x="1524" y="7002"/>
                  </a:cubicBezTo>
                  <a:cubicBezTo>
                    <a:pt x="1524" y="6514"/>
                    <a:pt x="1929" y="6109"/>
                    <a:pt x="2417" y="6109"/>
                  </a:cubicBezTo>
                  <a:close/>
                  <a:moveTo>
                    <a:pt x="6323" y="6133"/>
                  </a:moveTo>
                  <a:cubicBezTo>
                    <a:pt x="6823" y="6133"/>
                    <a:pt x="7216" y="6526"/>
                    <a:pt x="7216" y="7026"/>
                  </a:cubicBezTo>
                  <a:cubicBezTo>
                    <a:pt x="7227" y="7835"/>
                    <a:pt x="6692" y="8550"/>
                    <a:pt x="5954" y="8835"/>
                  </a:cubicBezTo>
                  <a:lnTo>
                    <a:pt x="5954" y="8776"/>
                  </a:lnTo>
                  <a:cubicBezTo>
                    <a:pt x="5954" y="8692"/>
                    <a:pt x="5882" y="8609"/>
                    <a:pt x="5799" y="8609"/>
                  </a:cubicBezTo>
                  <a:cubicBezTo>
                    <a:pt x="5703" y="8609"/>
                    <a:pt x="5632" y="8692"/>
                    <a:pt x="5632" y="8776"/>
                  </a:cubicBezTo>
                  <a:lnTo>
                    <a:pt x="5632" y="8931"/>
                  </a:lnTo>
                  <a:cubicBezTo>
                    <a:pt x="5513" y="8954"/>
                    <a:pt x="5394" y="8954"/>
                    <a:pt x="5263" y="8954"/>
                  </a:cubicBezTo>
                  <a:lnTo>
                    <a:pt x="4549" y="8954"/>
                  </a:lnTo>
                  <a:lnTo>
                    <a:pt x="4549" y="8669"/>
                  </a:lnTo>
                  <a:lnTo>
                    <a:pt x="5180" y="8252"/>
                  </a:lnTo>
                  <a:cubicBezTo>
                    <a:pt x="5263" y="8216"/>
                    <a:pt x="5275" y="8109"/>
                    <a:pt x="5227" y="8038"/>
                  </a:cubicBezTo>
                  <a:cubicBezTo>
                    <a:pt x="5198" y="7986"/>
                    <a:pt x="5151" y="7962"/>
                    <a:pt x="5099" y="7962"/>
                  </a:cubicBezTo>
                  <a:cubicBezTo>
                    <a:pt x="5067" y="7962"/>
                    <a:pt x="5033" y="7972"/>
                    <a:pt x="5001" y="7990"/>
                  </a:cubicBezTo>
                  <a:lnTo>
                    <a:pt x="4394" y="8407"/>
                  </a:lnTo>
                  <a:lnTo>
                    <a:pt x="3060" y="7514"/>
                  </a:lnTo>
                  <a:cubicBezTo>
                    <a:pt x="3215" y="7383"/>
                    <a:pt x="3322" y="7180"/>
                    <a:pt x="3322" y="6966"/>
                  </a:cubicBezTo>
                  <a:lnTo>
                    <a:pt x="3322" y="6276"/>
                  </a:lnTo>
                  <a:cubicBezTo>
                    <a:pt x="3322" y="6276"/>
                    <a:pt x="3334" y="6276"/>
                    <a:pt x="3358" y="6287"/>
                  </a:cubicBezTo>
                  <a:cubicBezTo>
                    <a:pt x="3417" y="6383"/>
                    <a:pt x="3501" y="6442"/>
                    <a:pt x="3596" y="6502"/>
                  </a:cubicBezTo>
                  <a:lnTo>
                    <a:pt x="4084" y="6752"/>
                  </a:lnTo>
                  <a:cubicBezTo>
                    <a:pt x="4191" y="6799"/>
                    <a:pt x="4287" y="6823"/>
                    <a:pt x="4394" y="6823"/>
                  </a:cubicBezTo>
                  <a:cubicBezTo>
                    <a:pt x="4501" y="6823"/>
                    <a:pt x="4608" y="6799"/>
                    <a:pt x="4703" y="6752"/>
                  </a:cubicBezTo>
                  <a:lnTo>
                    <a:pt x="5192" y="6502"/>
                  </a:lnTo>
                  <a:cubicBezTo>
                    <a:pt x="5299" y="6454"/>
                    <a:pt x="5382" y="6383"/>
                    <a:pt x="5430" y="6287"/>
                  </a:cubicBezTo>
                  <a:cubicBezTo>
                    <a:pt x="5453" y="6287"/>
                    <a:pt x="5453" y="6287"/>
                    <a:pt x="5465" y="6276"/>
                  </a:cubicBezTo>
                  <a:lnTo>
                    <a:pt x="5465" y="6966"/>
                  </a:lnTo>
                  <a:cubicBezTo>
                    <a:pt x="5465" y="7168"/>
                    <a:pt x="5573" y="7383"/>
                    <a:pt x="5727" y="7514"/>
                  </a:cubicBezTo>
                  <a:lnTo>
                    <a:pt x="5632" y="7585"/>
                  </a:lnTo>
                  <a:cubicBezTo>
                    <a:pt x="5549" y="7633"/>
                    <a:pt x="5537" y="7740"/>
                    <a:pt x="5584" y="7811"/>
                  </a:cubicBezTo>
                  <a:cubicBezTo>
                    <a:pt x="5608" y="7859"/>
                    <a:pt x="5668" y="7883"/>
                    <a:pt x="5715" y="7883"/>
                  </a:cubicBezTo>
                  <a:cubicBezTo>
                    <a:pt x="5751" y="7883"/>
                    <a:pt x="5775" y="7871"/>
                    <a:pt x="5811" y="7859"/>
                  </a:cubicBezTo>
                  <a:lnTo>
                    <a:pt x="6596" y="7335"/>
                  </a:lnTo>
                  <a:cubicBezTo>
                    <a:pt x="6799" y="7204"/>
                    <a:pt x="6894" y="6942"/>
                    <a:pt x="6823" y="6704"/>
                  </a:cubicBezTo>
                  <a:cubicBezTo>
                    <a:pt x="6739" y="6466"/>
                    <a:pt x="6537" y="6323"/>
                    <a:pt x="6287" y="6323"/>
                  </a:cubicBezTo>
                  <a:lnTo>
                    <a:pt x="5787" y="6323"/>
                  </a:lnTo>
                  <a:lnTo>
                    <a:pt x="5787" y="6133"/>
                  </a:lnTo>
                  <a:close/>
                  <a:moveTo>
                    <a:pt x="4406" y="1"/>
                  </a:moveTo>
                  <a:cubicBezTo>
                    <a:pt x="2858" y="1"/>
                    <a:pt x="1596" y="1263"/>
                    <a:pt x="1596" y="2811"/>
                  </a:cubicBezTo>
                  <a:lnTo>
                    <a:pt x="1596" y="3239"/>
                  </a:lnTo>
                  <a:cubicBezTo>
                    <a:pt x="1405" y="3335"/>
                    <a:pt x="1262" y="3513"/>
                    <a:pt x="1239" y="3716"/>
                  </a:cubicBezTo>
                  <a:cubicBezTo>
                    <a:pt x="1227" y="3894"/>
                    <a:pt x="1286" y="4061"/>
                    <a:pt x="1382" y="4192"/>
                  </a:cubicBezTo>
                  <a:cubicBezTo>
                    <a:pt x="1501" y="4323"/>
                    <a:pt x="1667" y="4382"/>
                    <a:pt x="1834" y="4382"/>
                  </a:cubicBezTo>
                  <a:lnTo>
                    <a:pt x="1953" y="4382"/>
                  </a:lnTo>
                  <a:cubicBezTo>
                    <a:pt x="2001" y="4740"/>
                    <a:pt x="2132" y="5073"/>
                    <a:pt x="2322" y="5371"/>
                  </a:cubicBezTo>
                  <a:cubicBezTo>
                    <a:pt x="2417" y="5502"/>
                    <a:pt x="2513" y="5633"/>
                    <a:pt x="2632" y="5752"/>
                  </a:cubicBezTo>
                  <a:lnTo>
                    <a:pt x="2453" y="5752"/>
                  </a:lnTo>
                  <a:cubicBezTo>
                    <a:pt x="1786" y="5752"/>
                    <a:pt x="1239" y="6311"/>
                    <a:pt x="1239" y="6978"/>
                  </a:cubicBezTo>
                  <a:cubicBezTo>
                    <a:pt x="1239" y="7228"/>
                    <a:pt x="1286" y="7466"/>
                    <a:pt x="1358" y="7692"/>
                  </a:cubicBezTo>
                  <a:lnTo>
                    <a:pt x="881" y="7823"/>
                  </a:lnTo>
                  <a:cubicBezTo>
                    <a:pt x="358" y="7978"/>
                    <a:pt x="0" y="8466"/>
                    <a:pt x="0" y="9002"/>
                  </a:cubicBezTo>
                  <a:lnTo>
                    <a:pt x="0" y="11098"/>
                  </a:lnTo>
                  <a:cubicBezTo>
                    <a:pt x="0" y="11193"/>
                    <a:pt x="72" y="11264"/>
                    <a:pt x="167" y="11264"/>
                  </a:cubicBezTo>
                  <a:cubicBezTo>
                    <a:pt x="250" y="11264"/>
                    <a:pt x="334" y="11193"/>
                    <a:pt x="334" y="11098"/>
                  </a:cubicBezTo>
                  <a:lnTo>
                    <a:pt x="334" y="9002"/>
                  </a:lnTo>
                  <a:cubicBezTo>
                    <a:pt x="334" y="8597"/>
                    <a:pt x="596" y="8252"/>
                    <a:pt x="965" y="8133"/>
                  </a:cubicBezTo>
                  <a:lnTo>
                    <a:pt x="1477" y="7990"/>
                  </a:lnTo>
                  <a:cubicBezTo>
                    <a:pt x="1739" y="8538"/>
                    <a:pt x="2239" y="8954"/>
                    <a:pt x="2834" y="9145"/>
                  </a:cubicBezTo>
                  <a:lnTo>
                    <a:pt x="2834" y="11098"/>
                  </a:lnTo>
                  <a:cubicBezTo>
                    <a:pt x="2834" y="11193"/>
                    <a:pt x="2906" y="11264"/>
                    <a:pt x="2989" y="11264"/>
                  </a:cubicBezTo>
                  <a:cubicBezTo>
                    <a:pt x="3084" y="11264"/>
                    <a:pt x="3156" y="11193"/>
                    <a:pt x="3156" y="11098"/>
                  </a:cubicBezTo>
                  <a:lnTo>
                    <a:pt x="3156" y="9228"/>
                  </a:lnTo>
                  <a:cubicBezTo>
                    <a:pt x="3275" y="9240"/>
                    <a:pt x="3394" y="9252"/>
                    <a:pt x="3525" y="9252"/>
                  </a:cubicBezTo>
                  <a:lnTo>
                    <a:pt x="4239" y="9252"/>
                  </a:lnTo>
                  <a:lnTo>
                    <a:pt x="4239" y="11098"/>
                  </a:lnTo>
                  <a:cubicBezTo>
                    <a:pt x="4239" y="11193"/>
                    <a:pt x="4322" y="11264"/>
                    <a:pt x="4406" y="11264"/>
                  </a:cubicBezTo>
                  <a:cubicBezTo>
                    <a:pt x="4501" y="11264"/>
                    <a:pt x="4572" y="11193"/>
                    <a:pt x="4572" y="11098"/>
                  </a:cubicBezTo>
                  <a:lnTo>
                    <a:pt x="4572" y="9252"/>
                  </a:lnTo>
                  <a:lnTo>
                    <a:pt x="5287" y="9252"/>
                  </a:lnTo>
                  <a:cubicBezTo>
                    <a:pt x="5406" y="9252"/>
                    <a:pt x="5537" y="9240"/>
                    <a:pt x="5656" y="9228"/>
                  </a:cubicBezTo>
                  <a:lnTo>
                    <a:pt x="5656" y="11098"/>
                  </a:lnTo>
                  <a:cubicBezTo>
                    <a:pt x="5656" y="11193"/>
                    <a:pt x="5727" y="11264"/>
                    <a:pt x="5823" y="11264"/>
                  </a:cubicBezTo>
                  <a:cubicBezTo>
                    <a:pt x="5906" y="11264"/>
                    <a:pt x="5989" y="11193"/>
                    <a:pt x="5989" y="11098"/>
                  </a:cubicBezTo>
                  <a:lnTo>
                    <a:pt x="5989" y="9145"/>
                  </a:lnTo>
                  <a:cubicBezTo>
                    <a:pt x="6585" y="8954"/>
                    <a:pt x="7061" y="8538"/>
                    <a:pt x="7335" y="7990"/>
                  </a:cubicBezTo>
                  <a:lnTo>
                    <a:pt x="7847" y="8133"/>
                  </a:lnTo>
                  <a:cubicBezTo>
                    <a:pt x="8216" y="8240"/>
                    <a:pt x="8490" y="8597"/>
                    <a:pt x="8490" y="9002"/>
                  </a:cubicBezTo>
                  <a:lnTo>
                    <a:pt x="8490" y="11098"/>
                  </a:lnTo>
                  <a:cubicBezTo>
                    <a:pt x="8490" y="11193"/>
                    <a:pt x="8561" y="11264"/>
                    <a:pt x="8644" y="11264"/>
                  </a:cubicBezTo>
                  <a:cubicBezTo>
                    <a:pt x="8740" y="11264"/>
                    <a:pt x="8811" y="11193"/>
                    <a:pt x="8811" y="11098"/>
                  </a:cubicBezTo>
                  <a:lnTo>
                    <a:pt x="8811" y="9002"/>
                  </a:lnTo>
                  <a:cubicBezTo>
                    <a:pt x="8787" y="8490"/>
                    <a:pt x="8430" y="8014"/>
                    <a:pt x="7906" y="7859"/>
                  </a:cubicBezTo>
                  <a:lnTo>
                    <a:pt x="7430" y="7716"/>
                  </a:lnTo>
                  <a:cubicBezTo>
                    <a:pt x="7501" y="7502"/>
                    <a:pt x="7549" y="7264"/>
                    <a:pt x="7549" y="7002"/>
                  </a:cubicBezTo>
                  <a:cubicBezTo>
                    <a:pt x="7549" y="6335"/>
                    <a:pt x="7001" y="5787"/>
                    <a:pt x="6335" y="5787"/>
                  </a:cubicBezTo>
                  <a:lnTo>
                    <a:pt x="6156" y="5787"/>
                  </a:lnTo>
                  <a:cubicBezTo>
                    <a:pt x="6513" y="5418"/>
                    <a:pt x="6763" y="4942"/>
                    <a:pt x="6835" y="4406"/>
                  </a:cubicBezTo>
                  <a:lnTo>
                    <a:pt x="6942" y="4406"/>
                  </a:lnTo>
                  <a:cubicBezTo>
                    <a:pt x="7263" y="4406"/>
                    <a:pt x="7537" y="4168"/>
                    <a:pt x="7561" y="3847"/>
                  </a:cubicBezTo>
                  <a:cubicBezTo>
                    <a:pt x="7573" y="3668"/>
                    <a:pt x="7525" y="3513"/>
                    <a:pt x="7418" y="3370"/>
                  </a:cubicBezTo>
                  <a:cubicBezTo>
                    <a:pt x="7358" y="3311"/>
                    <a:pt x="7299" y="3275"/>
                    <a:pt x="7227" y="3228"/>
                  </a:cubicBezTo>
                  <a:lnTo>
                    <a:pt x="7227" y="2811"/>
                  </a:lnTo>
                  <a:cubicBezTo>
                    <a:pt x="7227" y="1263"/>
                    <a:pt x="5954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6" name="Google Shape;2586;p45"/>
          <p:cNvGrpSpPr/>
          <p:nvPr/>
        </p:nvGrpSpPr>
        <p:grpSpPr>
          <a:xfrm>
            <a:off x="7596157" y="1968159"/>
            <a:ext cx="279544" cy="358142"/>
            <a:chOff x="7596157" y="1968159"/>
            <a:chExt cx="279544" cy="358142"/>
          </a:xfrm>
        </p:grpSpPr>
        <p:sp>
          <p:nvSpPr>
            <p:cNvPr id="2587" name="Google Shape;2587;p45"/>
            <p:cNvSpPr/>
            <p:nvPr/>
          </p:nvSpPr>
          <p:spPr>
            <a:xfrm>
              <a:off x="7696868" y="209240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45"/>
            <p:cNvSpPr/>
            <p:nvPr/>
          </p:nvSpPr>
          <p:spPr>
            <a:xfrm>
              <a:off x="7764378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45"/>
            <p:cNvSpPr/>
            <p:nvPr/>
          </p:nvSpPr>
          <p:spPr>
            <a:xfrm>
              <a:off x="7713088" y="2143032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45"/>
            <p:cNvSpPr/>
            <p:nvPr/>
          </p:nvSpPr>
          <p:spPr>
            <a:xfrm>
              <a:off x="7691197" y="2075427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45"/>
            <p:cNvSpPr/>
            <p:nvPr/>
          </p:nvSpPr>
          <p:spPr>
            <a:xfrm>
              <a:off x="7758739" y="2075427"/>
              <a:ext cx="21891" cy="1058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45"/>
            <p:cNvSpPr/>
            <p:nvPr/>
          </p:nvSpPr>
          <p:spPr>
            <a:xfrm>
              <a:off x="7596157" y="1968159"/>
              <a:ext cx="279544" cy="358142"/>
            </a:xfrm>
            <a:custGeom>
              <a:rect b="b" l="l" r="r" t="t"/>
              <a:pathLst>
                <a:path extrusionOk="0" h="11305" w="8824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3" name="Google Shape;2593;p45"/>
          <p:cNvGrpSpPr/>
          <p:nvPr/>
        </p:nvGrpSpPr>
        <p:grpSpPr>
          <a:xfrm>
            <a:off x="7147315" y="1969046"/>
            <a:ext cx="279513" cy="357636"/>
            <a:chOff x="7147315" y="1969046"/>
            <a:chExt cx="279513" cy="357636"/>
          </a:xfrm>
        </p:grpSpPr>
        <p:sp>
          <p:nvSpPr>
            <p:cNvPr id="2594" name="Google Shape;2594;p45"/>
            <p:cNvSpPr/>
            <p:nvPr/>
          </p:nvSpPr>
          <p:spPr>
            <a:xfrm>
              <a:off x="7248026" y="208109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45"/>
            <p:cNvSpPr/>
            <p:nvPr/>
          </p:nvSpPr>
          <p:spPr>
            <a:xfrm>
              <a:off x="7315536" y="208109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45"/>
            <p:cNvSpPr/>
            <p:nvPr/>
          </p:nvSpPr>
          <p:spPr>
            <a:xfrm>
              <a:off x="7241595" y="2064308"/>
              <a:ext cx="28702" cy="16442"/>
            </a:xfrm>
            <a:custGeom>
              <a:rect b="b" l="l" r="r" t="t"/>
              <a:pathLst>
                <a:path extrusionOk="0" h="519" w="906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45"/>
            <p:cNvSpPr/>
            <p:nvPr/>
          </p:nvSpPr>
          <p:spPr>
            <a:xfrm>
              <a:off x="7303466" y="2064276"/>
              <a:ext cx="28702" cy="16474"/>
            </a:xfrm>
            <a:custGeom>
              <a:rect b="b" l="l" r="r" t="t"/>
              <a:pathLst>
                <a:path extrusionOk="0" h="520" w="906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45"/>
            <p:cNvSpPr/>
            <p:nvPr/>
          </p:nvSpPr>
          <p:spPr>
            <a:xfrm>
              <a:off x="7281575" y="2277229"/>
              <a:ext cx="10993" cy="49452"/>
            </a:xfrm>
            <a:custGeom>
              <a:rect b="b" l="l" r="r" t="t"/>
              <a:pathLst>
                <a:path extrusionOk="0" h="1561" w="34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45"/>
            <p:cNvSpPr/>
            <p:nvPr/>
          </p:nvSpPr>
          <p:spPr>
            <a:xfrm>
              <a:off x="7147315" y="1969046"/>
              <a:ext cx="279513" cy="357255"/>
            </a:xfrm>
            <a:custGeom>
              <a:rect b="b" l="l" r="r" t="t"/>
              <a:pathLst>
                <a:path extrusionOk="0" h="11277" w="8823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45"/>
            <p:cNvSpPr/>
            <p:nvPr/>
          </p:nvSpPr>
          <p:spPr>
            <a:xfrm>
              <a:off x="7248026" y="2111067"/>
              <a:ext cx="78471" cy="36052"/>
            </a:xfrm>
            <a:custGeom>
              <a:rect b="b" l="l" r="r" t="t"/>
              <a:pathLst>
                <a:path extrusionOk="0" h="1138" w="2477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1" name="Google Shape;2601;p45"/>
          <p:cNvGrpSpPr/>
          <p:nvPr/>
        </p:nvGrpSpPr>
        <p:grpSpPr>
          <a:xfrm>
            <a:off x="6697681" y="1968317"/>
            <a:ext cx="280305" cy="359093"/>
            <a:chOff x="6697681" y="1968317"/>
            <a:chExt cx="280305" cy="359093"/>
          </a:xfrm>
        </p:grpSpPr>
        <p:sp>
          <p:nvSpPr>
            <p:cNvPr id="2602" name="Google Shape;2602;p45"/>
            <p:cNvSpPr/>
            <p:nvPr/>
          </p:nvSpPr>
          <p:spPr>
            <a:xfrm>
              <a:off x="6799152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45"/>
            <p:cNvSpPr/>
            <p:nvPr/>
          </p:nvSpPr>
          <p:spPr>
            <a:xfrm>
              <a:off x="6866662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45"/>
            <p:cNvSpPr/>
            <p:nvPr/>
          </p:nvSpPr>
          <p:spPr>
            <a:xfrm>
              <a:off x="6815372" y="2143032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45"/>
            <p:cNvSpPr/>
            <p:nvPr/>
          </p:nvSpPr>
          <p:spPr>
            <a:xfrm>
              <a:off x="6697681" y="1968317"/>
              <a:ext cx="280305" cy="358713"/>
            </a:xfrm>
            <a:custGeom>
              <a:rect b="b" l="l" r="r" t="t"/>
              <a:pathLst>
                <a:path extrusionOk="0" h="11323" w="8848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45"/>
            <p:cNvSpPr/>
            <p:nvPr/>
          </p:nvSpPr>
          <p:spPr>
            <a:xfrm>
              <a:off x="6888933" y="2249319"/>
              <a:ext cx="10201" cy="78091"/>
            </a:xfrm>
            <a:custGeom>
              <a:rect b="b" l="l" r="r" t="t"/>
              <a:pathLst>
                <a:path extrusionOk="0" h="2465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45"/>
            <p:cNvSpPr/>
            <p:nvPr/>
          </p:nvSpPr>
          <p:spPr>
            <a:xfrm>
              <a:off x="6793133" y="2075364"/>
              <a:ext cx="22651" cy="13306"/>
            </a:xfrm>
            <a:custGeom>
              <a:rect b="b" l="l" r="r" t="t"/>
              <a:pathLst>
                <a:path extrusionOk="0" h="420" w="715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45"/>
            <p:cNvSpPr/>
            <p:nvPr/>
          </p:nvSpPr>
          <p:spPr>
            <a:xfrm>
              <a:off x="6859502" y="2075649"/>
              <a:ext cx="23792" cy="13401"/>
            </a:xfrm>
            <a:custGeom>
              <a:rect b="b" l="l" r="r" t="t"/>
              <a:pathLst>
                <a:path extrusionOk="0" h="423" w="751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9" name="Google Shape;2609;p45"/>
          <p:cNvGrpSpPr/>
          <p:nvPr/>
        </p:nvGrpSpPr>
        <p:grpSpPr>
          <a:xfrm>
            <a:off x="6248839" y="1967937"/>
            <a:ext cx="280273" cy="358744"/>
            <a:chOff x="6248839" y="1967937"/>
            <a:chExt cx="280273" cy="358744"/>
          </a:xfrm>
        </p:grpSpPr>
        <p:sp>
          <p:nvSpPr>
            <p:cNvPr id="2610" name="Google Shape;2610;p45"/>
            <p:cNvSpPr/>
            <p:nvPr/>
          </p:nvSpPr>
          <p:spPr>
            <a:xfrm>
              <a:off x="6383859" y="2316449"/>
              <a:ext cx="10613" cy="10233"/>
            </a:xfrm>
            <a:custGeom>
              <a:rect b="b" l="l" r="r" t="t"/>
              <a:pathLst>
                <a:path extrusionOk="0" h="323" w="335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34" y="251"/>
                    <a:pt x="334" y="167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45"/>
            <p:cNvSpPr/>
            <p:nvPr/>
          </p:nvSpPr>
          <p:spPr>
            <a:xfrm>
              <a:off x="6248839" y="1967937"/>
              <a:ext cx="280273" cy="358364"/>
            </a:xfrm>
            <a:custGeom>
              <a:rect b="b" l="l" r="r" t="t"/>
              <a:pathLst>
                <a:path extrusionOk="0" h="11312" w="8847">
                  <a:moveTo>
                    <a:pt x="4001" y="357"/>
                  </a:moveTo>
                  <a:cubicBezTo>
                    <a:pt x="4156" y="357"/>
                    <a:pt x="4311" y="476"/>
                    <a:pt x="4358" y="643"/>
                  </a:cubicBezTo>
                  <a:lnTo>
                    <a:pt x="4430" y="953"/>
                  </a:lnTo>
                  <a:cubicBezTo>
                    <a:pt x="4442" y="1024"/>
                    <a:pt x="4513" y="1072"/>
                    <a:pt x="4596" y="1072"/>
                  </a:cubicBezTo>
                  <a:lnTo>
                    <a:pt x="4632" y="1072"/>
                  </a:lnTo>
                  <a:cubicBezTo>
                    <a:pt x="4727" y="1060"/>
                    <a:pt x="4787" y="953"/>
                    <a:pt x="4751" y="881"/>
                  </a:cubicBezTo>
                  <a:lnTo>
                    <a:pt x="4680" y="560"/>
                  </a:lnTo>
                  <a:cubicBezTo>
                    <a:pt x="4668" y="488"/>
                    <a:pt x="4632" y="429"/>
                    <a:pt x="4596" y="369"/>
                  </a:cubicBezTo>
                  <a:lnTo>
                    <a:pt x="5549" y="369"/>
                  </a:lnTo>
                  <a:cubicBezTo>
                    <a:pt x="5942" y="369"/>
                    <a:pt x="6299" y="643"/>
                    <a:pt x="6406" y="1036"/>
                  </a:cubicBezTo>
                  <a:lnTo>
                    <a:pt x="6656" y="1989"/>
                  </a:lnTo>
                  <a:lnTo>
                    <a:pt x="6001" y="1989"/>
                  </a:lnTo>
                  <a:cubicBezTo>
                    <a:pt x="5918" y="1989"/>
                    <a:pt x="5846" y="2072"/>
                    <a:pt x="5846" y="2155"/>
                  </a:cubicBezTo>
                  <a:cubicBezTo>
                    <a:pt x="5846" y="2250"/>
                    <a:pt x="5918" y="2322"/>
                    <a:pt x="6001" y="2322"/>
                  </a:cubicBezTo>
                  <a:lnTo>
                    <a:pt x="6751" y="2322"/>
                  </a:lnTo>
                  <a:lnTo>
                    <a:pt x="6858" y="2691"/>
                  </a:lnTo>
                  <a:lnTo>
                    <a:pt x="1977" y="2691"/>
                  </a:lnTo>
                  <a:lnTo>
                    <a:pt x="2096" y="2310"/>
                  </a:lnTo>
                  <a:lnTo>
                    <a:pt x="5311" y="2310"/>
                  </a:lnTo>
                  <a:cubicBezTo>
                    <a:pt x="5394" y="2310"/>
                    <a:pt x="5465" y="2239"/>
                    <a:pt x="5465" y="2143"/>
                  </a:cubicBezTo>
                  <a:cubicBezTo>
                    <a:pt x="5465" y="2048"/>
                    <a:pt x="5394" y="1977"/>
                    <a:pt x="5311" y="1977"/>
                  </a:cubicBezTo>
                  <a:lnTo>
                    <a:pt x="2167" y="1977"/>
                  </a:lnTo>
                  <a:lnTo>
                    <a:pt x="2417" y="1024"/>
                  </a:lnTo>
                  <a:cubicBezTo>
                    <a:pt x="2525" y="643"/>
                    <a:pt x="2882" y="357"/>
                    <a:pt x="3287" y="357"/>
                  </a:cubicBezTo>
                  <a:close/>
                  <a:moveTo>
                    <a:pt x="2310" y="3024"/>
                  </a:moveTo>
                  <a:lnTo>
                    <a:pt x="2310" y="3572"/>
                  </a:lnTo>
                  <a:lnTo>
                    <a:pt x="1941" y="3572"/>
                  </a:lnTo>
                  <a:lnTo>
                    <a:pt x="1941" y="3024"/>
                  </a:lnTo>
                  <a:close/>
                  <a:moveTo>
                    <a:pt x="6918" y="3024"/>
                  </a:moveTo>
                  <a:lnTo>
                    <a:pt x="6918" y="3572"/>
                  </a:lnTo>
                  <a:lnTo>
                    <a:pt x="6537" y="3572"/>
                  </a:lnTo>
                  <a:lnTo>
                    <a:pt x="6537" y="3024"/>
                  </a:lnTo>
                  <a:close/>
                  <a:moveTo>
                    <a:pt x="6204" y="3024"/>
                  </a:moveTo>
                  <a:lnTo>
                    <a:pt x="6204" y="3572"/>
                  </a:lnTo>
                  <a:lnTo>
                    <a:pt x="6168" y="3572"/>
                  </a:lnTo>
                  <a:lnTo>
                    <a:pt x="6168" y="3560"/>
                  </a:lnTo>
                  <a:cubicBezTo>
                    <a:pt x="6180" y="3465"/>
                    <a:pt x="6108" y="3393"/>
                    <a:pt x="6025" y="3393"/>
                  </a:cubicBezTo>
                  <a:lnTo>
                    <a:pt x="4787" y="3393"/>
                  </a:lnTo>
                  <a:cubicBezTo>
                    <a:pt x="4692" y="3393"/>
                    <a:pt x="4620" y="3465"/>
                    <a:pt x="4620" y="3560"/>
                  </a:cubicBezTo>
                  <a:lnTo>
                    <a:pt x="4620" y="3608"/>
                  </a:lnTo>
                  <a:cubicBezTo>
                    <a:pt x="4561" y="3572"/>
                    <a:pt x="4501" y="3572"/>
                    <a:pt x="4430" y="3572"/>
                  </a:cubicBezTo>
                  <a:cubicBezTo>
                    <a:pt x="4358" y="3572"/>
                    <a:pt x="4299" y="3584"/>
                    <a:pt x="4239" y="3608"/>
                  </a:cubicBezTo>
                  <a:lnTo>
                    <a:pt x="4239" y="3560"/>
                  </a:lnTo>
                  <a:cubicBezTo>
                    <a:pt x="4239" y="3465"/>
                    <a:pt x="4156" y="3393"/>
                    <a:pt x="4072" y="3393"/>
                  </a:cubicBezTo>
                  <a:lnTo>
                    <a:pt x="2834" y="3393"/>
                  </a:lnTo>
                  <a:cubicBezTo>
                    <a:pt x="2751" y="3393"/>
                    <a:pt x="2667" y="3465"/>
                    <a:pt x="2667" y="3560"/>
                  </a:cubicBezTo>
                  <a:lnTo>
                    <a:pt x="2667" y="3572"/>
                  </a:lnTo>
                  <a:lnTo>
                    <a:pt x="2644" y="3572"/>
                  </a:lnTo>
                  <a:lnTo>
                    <a:pt x="2644" y="3024"/>
                  </a:lnTo>
                  <a:close/>
                  <a:moveTo>
                    <a:pt x="3894" y="3727"/>
                  </a:moveTo>
                  <a:lnTo>
                    <a:pt x="3894" y="4096"/>
                  </a:lnTo>
                  <a:cubicBezTo>
                    <a:pt x="3894" y="4203"/>
                    <a:pt x="3799" y="4286"/>
                    <a:pt x="3703" y="4286"/>
                  </a:cubicBezTo>
                  <a:lnTo>
                    <a:pt x="3168" y="4286"/>
                  </a:lnTo>
                  <a:cubicBezTo>
                    <a:pt x="3060" y="4286"/>
                    <a:pt x="2965" y="4203"/>
                    <a:pt x="2965" y="4096"/>
                  </a:cubicBezTo>
                  <a:lnTo>
                    <a:pt x="2965" y="3727"/>
                  </a:lnTo>
                  <a:lnTo>
                    <a:pt x="3287" y="3727"/>
                  </a:lnTo>
                  <a:lnTo>
                    <a:pt x="3287" y="3739"/>
                  </a:lnTo>
                  <a:lnTo>
                    <a:pt x="3287" y="3917"/>
                  </a:lnTo>
                  <a:cubicBezTo>
                    <a:pt x="3287" y="4001"/>
                    <a:pt x="3358" y="4084"/>
                    <a:pt x="3441" y="4084"/>
                  </a:cubicBezTo>
                  <a:cubicBezTo>
                    <a:pt x="3537" y="4084"/>
                    <a:pt x="3608" y="4001"/>
                    <a:pt x="3608" y="3917"/>
                  </a:cubicBezTo>
                  <a:lnTo>
                    <a:pt x="3608" y="3739"/>
                  </a:lnTo>
                  <a:lnTo>
                    <a:pt x="3608" y="3727"/>
                  </a:lnTo>
                  <a:close/>
                  <a:moveTo>
                    <a:pt x="5858" y="3727"/>
                  </a:moveTo>
                  <a:lnTo>
                    <a:pt x="5858" y="4096"/>
                  </a:lnTo>
                  <a:cubicBezTo>
                    <a:pt x="5858" y="4203"/>
                    <a:pt x="5763" y="4286"/>
                    <a:pt x="5668" y="4286"/>
                  </a:cubicBezTo>
                  <a:lnTo>
                    <a:pt x="5132" y="4286"/>
                  </a:lnTo>
                  <a:cubicBezTo>
                    <a:pt x="5025" y="4286"/>
                    <a:pt x="4930" y="4203"/>
                    <a:pt x="4930" y="4096"/>
                  </a:cubicBezTo>
                  <a:lnTo>
                    <a:pt x="4930" y="3727"/>
                  </a:lnTo>
                  <a:lnTo>
                    <a:pt x="5215" y="3727"/>
                  </a:lnTo>
                  <a:lnTo>
                    <a:pt x="5215" y="3739"/>
                  </a:lnTo>
                  <a:lnTo>
                    <a:pt x="5215" y="3917"/>
                  </a:lnTo>
                  <a:cubicBezTo>
                    <a:pt x="5227" y="4001"/>
                    <a:pt x="5311" y="4084"/>
                    <a:pt x="5406" y="4084"/>
                  </a:cubicBezTo>
                  <a:cubicBezTo>
                    <a:pt x="5501" y="4084"/>
                    <a:pt x="5573" y="4001"/>
                    <a:pt x="5573" y="3917"/>
                  </a:cubicBezTo>
                  <a:lnTo>
                    <a:pt x="5573" y="3739"/>
                  </a:lnTo>
                  <a:lnTo>
                    <a:pt x="5573" y="3727"/>
                  </a:lnTo>
                  <a:close/>
                  <a:moveTo>
                    <a:pt x="7013" y="3917"/>
                  </a:moveTo>
                  <a:cubicBezTo>
                    <a:pt x="7085" y="3917"/>
                    <a:pt x="7168" y="3941"/>
                    <a:pt x="7228" y="4001"/>
                  </a:cubicBezTo>
                  <a:cubicBezTo>
                    <a:pt x="7287" y="4060"/>
                    <a:pt x="7299" y="4144"/>
                    <a:pt x="7299" y="4215"/>
                  </a:cubicBezTo>
                  <a:cubicBezTo>
                    <a:pt x="7287" y="4346"/>
                    <a:pt x="7144" y="4465"/>
                    <a:pt x="7001" y="4465"/>
                  </a:cubicBezTo>
                  <a:lnTo>
                    <a:pt x="6930" y="4465"/>
                  </a:lnTo>
                  <a:lnTo>
                    <a:pt x="6930" y="4453"/>
                  </a:lnTo>
                  <a:cubicBezTo>
                    <a:pt x="6930" y="4358"/>
                    <a:pt x="6847" y="4286"/>
                    <a:pt x="6763" y="4286"/>
                  </a:cubicBezTo>
                  <a:cubicBezTo>
                    <a:pt x="6680" y="4286"/>
                    <a:pt x="6597" y="4358"/>
                    <a:pt x="6597" y="4453"/>
                  </a:cubicBezTo>
                  <a:lnTo>
                    <a:pt x="6597" y="4536"/>
                  </a:lnTo>
                  <a:cubicBezTo>
                    <a:pt x="6156" y="4858"/>
                    <a:pt x="5608" y="4941"/>
                    <a:pt x="5418" y="4953"/>
                  </a:cubicBezTo>
                  <a:cubicBezTo>
                    <a:pt x="5311" y="4870"/>
                    <a:pt x="5156" y="4810"/>
                    <a:pt x="4989" y="4810"/>
                  </a:cubicBezTo>
                  <a:lnTo>
                    <a:pt x="3930" y="4810"/>
                  </a:lnTo>
                  <a:cubicBezTo>
                    <a:pt x="3775" y="4810"/>
                    <a:pt x="3620" y="4870"/>
                    <a:pt x="3501" y="4953"/>
                  </a:cubicBezTo>
                  <a:cubicBezTo>
                    <a:pt x="3334" y="4941"/>
                    <a:pt x="2775" y="4858"/>
                    <a:pt x="2322" y="4536"/>
                  </a:cubicBezTo>
                  <a:lnTo>
                    <a:pt x="2322" y="4453"/>
                  </a:lnTo>
                  <a:cubicBezTo>
                    <a:pt x="2298" y="4358"/>
                    <a:pt x="2227" y="4286"/>
                    <a:pt x="2132" y="4286"/>
                  </a:cubicBezTo>
                  <a:cubicBezTo>
                    <a:pt x="2048" y="4286"/>
                    <a:pt x="1977" y="4358"/>
                    <a:pt x="1977" y="4453"/>
                  </a:cubicBezTo>
                  <a:lnTo>
                    <a:pt x="1977" y="4465"/>
                  </a:lnTo>
                  <a:lnTo>
                    <a:pt x="1870" y="4465"/>
                  </a:lnTo>
                  <a:cubicBezTo>
                    <a:pt x="1798" y="4465"/>
                    <a:pt x="1715" y="4441"/>
                    <a:pt x="1655" y="4382"/>
                  </a:cubicBezTo>
                  <a:cubicBezTo>
                    <a:pt x="1596" y="4322"/>
                    <a:pt x="1584" y="4239"/>
                    <a:pt x="1584" y="4167"/>
                  </a:cubicBezTo>
                  <a:cubicBezTo>
                    <a:pt x="1596" y="4036"/>
                    <a:pt x="1739" y="3917"/>
                    <a:pt x="1882" y="3917"/>
                  </a:cubicBezTo>
                  <a:lnTo>
                    <a:pt x="2667" y="3917"/>
                  </a:lnTo>
                  <a:lnTo>
                    <a:pt x="2667" y="4108"/>
                  </a:lnTo>
                  <a:cubicBezTo>
                    <a:pt x="2667" y="4394"/>
                    <a:pt x="2906" y="4632"/>
                    <a:pt x="3191" y="4632"/>
                  </a:cubicBezTo>
                  <a:lnTo>
                    <a:pt x="3727" y="4632"/>
                  </a:lnTo>
                  <a:cubicBezTo>
                    <a:pt x="4013" y="4632"/>
                    <a:pt x="4251" y="4394"/>
                    <a:pt x="4251" y="4108"/>
                  </a:cubicBezTo>
                  <a:cubicBezTo>
                    <a:pt x="4251" y="4001"/>
                    <a:pt x="4334" y="3917"/>
                    <a:pt x="4442" y="3917"/>
                  </a:cubicBezTo>
                  <a:cubicBezTo>
                    <a:pt x="4549" y="3917"/>
                    <a:pt x="4632" y="4001"/>
                    <a:pt x="4632" y="4108"/>
                  </a:cubicBezTo>
                  <a:cubicBezTo>
                    <a:pt x="4632" y="4394"/>
                    <a:pt x="4870" y="4632"/>
                    <a:pt x="5156" y="4632"/>
                  </a:cubicBezTo>
                  <a:lnTo>
                    <a:pt x="5692" y="4632"/>
                  </a:lnTo>
                  <a:cubicBezTo>
                    <a:pt x="5977" y="4632"/>
                    <a:pt x="6216" y="4394"/>
                    <a:pt x="6216" y="4108"/>
                  </a:cubicBezTo>
                  <a:lnTo>
                    <a:pt x="6216" y="3917"/>
                  </a:lnTo>
                  <a:close/>
                  <a:moveTo>
                    <a:pt x="4215" y="5132"/>
                  </a:moveTo>
                  <a:cubicBezTo>
                    <a:pt x="4156" y="5251"/>
                    <a:pt x="4037" y="5334"/>
                    <a:pt x="3894" y="5334"/>
                  </a:cubicBezTo>
                  <a:lnTo>
                    <a:pt x="3560" y="5334"/>
                  </a:lnTo>
                  <a:cubicBezTo>
                    <a:pt x="3620" y="5215"/>
                    <a:pt x="3739" y="5132"/>
                    <a:pt x="3894" y="5132"/>
                  </a:cubicBezTo>
                  <a:close/>
                  <a:moveTo>
                    <a:pt x="5006" y="5152"/>
                  </a:moveTo>
                  <a:cubicBezTo>
                    <a:pt x="5123" y="5152"/>
                    <a:pt x="5234" y="5239"/>
                    <a:pt x="5287" y="5346"/>
                  </a:cubicBezTo>
                  <a:lnTo>
                    <a:pt x="4965" y="5346"/>
                  </a:lnTo>
                  <a:cubicBezTo>
                    <a:pt x="4811" y="5346"/>
                    <a:pt x="4692" y="5275"/>
                    <a:pt x="4632" y="5156"/>
                  </a:cubicBezTo>
                  <a:lnTo>
                    <a:pt x="4965" y="5156"/>
                  </a:lnTo>
                  <a:cubicBezTo>
                    <a:pt x="4979" y="5153"/>
                    <a:pt x="4993" y="5152"/>
                    <a:pt x="5006" y="5152"/>
                  </a:cubicBezTo>
                  <a:close/>
                  <a:moveTo>
                    <a:pt x="6549" y="4941"/>
                  </a:moveTo>
                  <a:lnTo>
                    <a:pt x="6549" y="4941"/>
                  </a:lnTo>
                  <a:cubicBezTo>
                    <a:pt x="6406" y="5965"/>
                    <a:pt x="5513" y="6763"/>
                    <a:pt x="4442" y="6763"/>
                  </a:cubicBezTo>
                  <a:cubicBezTo>
                    <a:pt x="3370" y="6763"/>
                    <a:pt x="2477" y="5965"/>
                    <a:pt x="2334" y="4941"/>
                  </a:cubicBezTo>
                  <a:lnTo>
                    <a:pt x="2334" y="4941"/>
                  </a:lnTo>
                  <a:cubicBezTo>
                    <a:pt x="2667" y="5132"/>
                    <a:pt x="3025" y="5227"/>
                    <a:pt x="3251" y="5251"/>
                  </a:cubicBezTo>
                  <a:cubicBezTo>
                    <a:pt x="3227" y="5334"/>
                    <a:pt x="3203" y="5418"/>
                    <a:pt x="3203" y="5489"/>
                  </a:cubicBezTo>
                  <a:cubicBezTo>
                    <a:pt x="3203" y="5584"/>
                    <a:pt x="3287" y="5656"/>
                    <a:pt x="3370" y="5656"/>
                  </a:cubicBezTo>
                  <a:lnTo>
                    <a:pt x="3906" y="5656"/>
                  </a:lnTo>
                  <a:cubicBezTo>
                    <a:pt x="4120" y="5656"/>
                    <a:pt x="4311" y="5572"/>
                    <a:pt x="4442" y="5406"/>
                  </a:cubicBezTo>
                  <a:cubicBezTo>
                    <a:pt x="4572" y="5549"/>
                    <a:pt x="4751" y="5656"/>
                    <a:pt x="4977" y="5656"/>
                  </a:cubicBezTo>
                  <a:lnTo>
                    <a:pt x="5513" y="5656"/>
                  </a:lnTo>
                  <a:cubicBezTo>
                    <a:pt x="5596" y="5656"/>
                    <a:pt x="5680" y="5584"/>
                    <a:pt x="5680" y="5489"/>
                  </a:cubicBezTo>
                  <a:cubicBezTo>
                    <a:pt x="5680" y="5406"/>
                    <a:pt x="5656" y="5334"/>
                    <a:pt x="5632" y="5251"/>
                  </a:cubicBezTo>
                  <a:cubicBezTo>
                    <a:pt x="5858" y="5215"/>
                    <a:pt x="6216" y="5120"/>
                    <a:pt x="6549" y="4941"/>
                  </a:cubicBezTo>
                  <a:close/>
                  <a:moveTo>
                    <a:pt x="5501" y="6846"/>
                  </a:moveTo>
                  <a:lnTo>
                    <a:pt x="5501" y="7203"/>
                  </a:lnTo>
                  <a:lnTo>
                    <a:pt x="4430" y="7799"/>
                  </a:lnTo>
                  <a:lnTo>
                    <a:pt x="3358" y="7203"/>
                  </a:lnTo>
                  <a:lnTo>
                    <a:pt x="3358" y="6846"/>
                  </a:lnTo>
                  <a:cubicBezTo>
                    <a:pt x="3680" y="7013"/>
                    <a:pt x="4037" y="7096"/>
                    <a:pt x="4430" y="7096"/>
                  </a:cubicBezTo>
                  <a:cubicBezTo>
                    <a:pt x="4811" y="7096"/>
                    <a:pt x="5168" y="7013"/>
                    <a:pt x="5501" y="6846"/>
                  </a:cubicBezTo>
                  <a:close/>
                  <a:moveTo>
                    <a:pt x="5954" y="7323"/>
                  </a:moveTo>
                  <a:lnTo>
                    <a:pt x="6168" y="7751"/>
                  </a:lnTo>
                  <a:lnTo>
                    <a:pt x="5311" y="8501"/>
                  </a:lnTo>
                  <a:cubicBezTo>
                    <a:pt x="5263" y="8525"/>
                    <a:pt x="5215" y="8549"/>
                    <a:pt x="5168" y="8549"/>
                  </a:cubicBezTo>
                  <a:cubicBezTo>
                    <a:pt x="5132" y="8549"/>
                    <a:pt x="5073" y="8513"/>
                    <a:pt x="5037" y="8466"/>
                  </a:cubicBezTo>
                  <a:lnTo>
                    <a:pt x="4680" y="8025"/>
                  </a:lnTo>
                  <a:lnTo>
                    <a:pt x="5942" y="7323"/>
                  </a:lnTo>
                  <a:close/>
                  <a:moveTo>
                    <a:pt x="2906" y="7334"/>
                  </a:moveTo>
                  <a:lnTo>
                    <a:pt x="4180" y="8037"/>
                  </a:lnTo>
                  <a:lnTo>
                    <a:pt x="3822" y="8489"/>
                  </a:lnTo>
                  <a:cubicBezTo>
                    <a:pt x="3787" y="8525"/>
                    <a:pt x="3739" y="8549"/>
                    <a:pt x="3680" y="8561"/>
                  </a:cubicBezTo>
                  <a:cubicBezTo>
                    <a:pt x="3644" y="8561"/>
                    <a:pt x="3584" y="8549"/>
                    <a:pt x="3549" y="8513"/>
                  </a:cubicBezTo>
                  <a:lnTo>
                    <a:pt x="2691" y="7775"/>
                  </a:lnTo>
                  <a:lnTo>
                    <a:pt x="2894" y="7334"/>
                  </a:lnTo>
                  <a:close/>
                  <a:moveTo>
                    <a:pt x="3299" y="0"/>
                  </a:moveTo>
                  <a:cubicBezTo>
                    <a:pt x="2739" y="0"/>
                    <a:pt x="2251" y="369"/>
                    <a:pt x="2108" y="905"/>
                  </a:cubicBezTo>
                  <a:lnTo>
                    <a:pt x="1644" y="2655"/>
                  </a:lnTo>
                  <a:lnTo>
                    <a:pt x="1060" y="2655"/>
                  </a:lnTo>
                  <a:cubicBezTo>
                    <a:pt x="977" y="2655"/>
                    <a:pt x="893" y="2727"/>
                    <a:pt x="893" y="2810"/>
                  </a:cubicBezTo>
                  <a:cubicBezTo>
                    <a:pt x="893" y="2905"/>
                    <a:pt x="977" y="2977"/>
                    <a:pt x="1060" y="2977"/>
                  </a:cubicBezTo>
                  <a:lnTo>
                    <a:pt x="1596" y="2977"/>
                  </a:lnTo>
                  <a:lnTo>
                    <a:pt x="1596" y="3584"/>
                  </a:lnTo>
                  <a:cubicBezTo>
                    <a:pt x="1405" y="3679"/>
                    <a:pt x="1274" y="3858"/>
                    <a:pt x="1239" y="4060"/>
                  </a:cubicBezTo>
                  <a:cubicBezTo>
                    <a:pt x="1227" y="4239"/>
                    <a:pt x="1286" y="4406"/>
                    <a:pt x="1394" y="4536"/>
                  </a:cubicBezTo>
                  <a:cubicBezTo>
                    <a:pt x="1513" y="4679"/>
                    <a:pt x="1667" y="4739"/>
                    <a:pt x="1834" y="4739"/>
                  </a:cubicBezTo>
                  <a:lnTo>
                    <a:pt x="1941" y="4739"/>
                  </a:lnTo>
                  <a:cubicBezTo>
                    <a:pt x="1989" y="5513"/>
                    <a:pt x="2406" y="6180"/>
                    <a:pt x="3001" y="6596"/>
                  </a:cubicBezTo>
                  <a:lnTo>
                    <a:pt x="3001" y="6965"/>
                  </a:lnTo>
                  <a:cubicBezTo>
                    <a:pt x="2959" y="6953"/>
                    <a:pt x="2920" y="6947"/>
                    <a:pt x="2885" y="6947"/>
                  </a:cubicBezTo>
                  <a:cubicBezTo>
                    <a:pt x="2849" y="6947"/>
                    <a:pt x="2816" y="6953"/>
                    <a:pt x="2787" y="6965"/>
                  </a:cubicBezTo>
                  <a:cubicBezTo>
                    <a:pt x="2703" y="7001"/>
                    <a:pt x="2620" y="7061"/>
                    <a:pt x="2584" y="7144"/>
                  </a:cubicBezTo>
                  <a:lnTo>
                    <a:pt x="2322" y="7668"/>
                  </a:lnTo>
                  <a:lnTo>
                    <a:pt x="882" y="8096"/>
                  </a:lnTo>
                  <a:cubicBezTo>
                    <a:pt x="358" y="8251"/>
                    <a:pt x="0" y="8739"/>
                    <a:pt x="0" y="9275"/>
                  </a:cubicBezTo>
                  <a:lnTo>
                    <a:pt x="0" y="11133"/>
                  </a:lnTo>
                  <a:cubicBezTo>
                    <a:pt x="0" y="11228"/>
                    <a:pt x="84" y="11299"/>
                    <a:pt x="167" y="11299"/>
                  </a:cubicBezTo>
                  <a:cubicBezTo>
                    <a:pt x="262" y="11299"/>
                    <a:pt x="334" y="11228"/>
                    <a:pt x="334" y="11133"/>
                  </a:cubicBezTo>
                  <a:lnTo>
                    <a:pt x="334" y="9275"/>
                  </a:lnTo>
                  <a:cubicBezTo>
                    <a:pt x="334" y="8870"/>
                    <a:pt x="596" y="8525"/>
                    <a:pt x="977" y="8406"/>
                  </a:cubicBezTo>
                  <a:lnTo>
                    <a:pt x="1596" y="8227"/>
                  </a:lnTo>
                  <a:lnTo>
                    <a:pt x="1596" y="11133"/>
                  </a:lnTo>
                  <a:cubicBezTo>
                    <a:pt x="1596" y="11228"/>
                    <a:pt x="1667" y="11299"/>
                    <a:pt x="1763" y="11299"/>
                  </a:cubicBezTo>
                  <a:cubicBezTo>
                    <a:pt x="1846" y="11299"/>
                    <a:pt x="1929" y="11228"/>
                    <a:pt x="1929" y="11133"/>
                  </a:cubicBezTo>
                  <a:lnTo>
                    <a:pt x="1929" y="8144"/>
                  </a:lnTo>
                  <a:lnTo>
                    <a:pt x="2298" y="8037"/>
                  </a:lnTo>
                  <a:lnTo>
                    <a:pt x="2298" y="11144"/>
                  </a:lnTo>
                  <a:cubicBezTo>
                    <a:pt x="2298" y="11240"/>
                    <a:pt x="2370" y="11311"/>
                    <a:pt x="2465" y="11311"/>
                  </a:cubicBezTo>
                  <a:cubicBezTo>
                    <a:pt x="2548" y="11311"/>
                    <a:pt x="2620" y="11240"/>
                    <a:pt x="2620" y="11144"/>
                  </a:cubicBezTo>
                  <a:lnTo>
                    <a:pt x="2620" y="8144"/>
                  </a:lnTo>
                  <a:lnTo>
                    <a:pt x="3310" y="8739"/>
                  </a:lnTo>
                  <a:cubicBezTo>
                    <a:pt x="3394" y="8811"/>
                    <a:pt x="3513" y="8858"/>
                    <a:pt x="3656" y="8858"/>
                  </a:cubicBezTo>
                  <a:lnTo>
                    <a:pt x="3691" y="8858"/>
                  </a:lnTo>
                  <a:cubicBezTo>
                    <a:pt x="3846" y="8847"/>
                    <a:pt x="3965" y="8787"/>
                    <a:pt x="4049" y="8668"/>
                  </a:cubicBezTo>
                  <a:lnTo>
                    <a:pt x="4394" y="8227"/>
                  </a:lnTo>
                  <a:lnTo>
                    <a:pt x="4739" y="8668"/>
                  </a:lnTo>
                  <a:cubicBezTo>
                    <a:pt x="4823" y="8763"/>
                    <a:pt x="4942" y="8847"/>
                    <a:pt x="5096" y="8858"/>
                  </a:cubicBezTo>
                  <a:lnTo>
                    <a:pt x="5144" y="8858"/>
                  </a:lnTo>
                  <a:cubicBezTo>
                    <a:pt x="5263" y="8858"/>
                    <a:pt x="5382" y="8811"/>
                    <a:pt x="5477" y="8739"/>
                  </a:cubicBezTo>
                  <a:lnTo>
                    <a:pt x="6347" y="7989"/>
                  </a:lnTo>
                  <a:lnTo>
                    <a:pt x="6882" y="8144"/>
                  </a:lnTo>
                  <a:lnTo>
                    <a:pt x="6882" y="11133"/>
                  </a:lnTo>
                  <a:cubicBezTo>
                    <a:pt x="6882" y="11228"/>
                    <a:pt x="6954" y="11299"/>
                    <a:pt x="7049" y="11299"/>
                  </a:cubicBezTo>
                  <a:cubicBezTo>
                    <a:pt x="7132" y="11299"/>
                    <a:pt x="7204" y="11228"/>
                    <a:pt x="7204" y="11133"/>
                  </a:cubicBezTo>
                  <a:lnTo>
                    <a:pt x="7204" y="8227"/>
                  </a:lnTo>
                  <a:lnTo>
                    <a:pt x="7835" y="8406"/>
                  </a:lnTo>
                  <a:cubicBezTo>
                    <a:pt x="8204" y="8513"/>
                    <a:pt x="8478" y="8870"/>
                    <a:pt x="8478" y="9275"/>
                  </a:cubicBezTo>
                  <a:lnTo>
                    <a:pt x="8478" y="11133"/>
                  </a:lnTo>
                  <a:cubicBezTo>
                    <a:pt x="8478" y="11228"/>
                    <a:pt x="8549" y="11299"/>
                    <a:pt x="8633" y="11299"/>
                  </a:cubicBezTo>
                  <a:cubicBezTo>
                    <a:pt x="8728" y="11299"/>
                    <a:pt x="8799" y="11228"/>
                    <a:pt x="8799" y="11133"/>
                  </a:cubicBezTo>
                  <a:lnTo>
                    <a:pt x="8799" y="9275"/>
                  </a:lnTo>
                  <a:cubicBezTo>
                    <a:pt x="8847" y="8763"/>
                    <a:pt x="8478" y="8287"/>
                    <a:pt x="7954" y="8132"/>
                  </a:cubicBezTo>
                  <a:lnTo>
                    <a:pt x="6513" y="7692"/>
                  </a:lnTo>
                  <a:lnTo>
                    <a:pt x="6263" y="7180"/>
                  </a:lnTo>
                  <a:cubicBezTo>
                    <a:pt x="6216" y="7084"/>
                    <a:pt x="6144" y="7025"/>
                    <a:pt x="6049" y="7001"/>
                  </a:cubicBezTo>
                  <a:cubicBezTo>
                    <a:pt x="6013" y="6989"/>
                    <a:pt x="5977" y="6983"/>
                    <a:pt x="5942" y="6983"/>
                  </a:cubicBezTo>
                  <a:cubicBezTo>
                    <a:pt x="5906" y="6983"/>
                    <a:pt x="5870" y="6989"/>
                    <a:pt x="5835" y="7001"/>
                  </a:cubicBezTo>
                  <a:lnTo>
                    <a:pt x="5835" y="6620"/>
                  </a:lnTo>
                  <a:cubicBezTo>
                    <a:pt x="6430" y="6203"/>
                    <a:pt x="6835" y="5537"/>
                    <a:pt x="6894" y="4763"/>
                  </a:cubicBezTo>
                  <a:lnTo>
                    <a:pt x="6966" y="4763"/>
                  </a:lnTo>
                  <a:cubicBezTo>
                    <a:pt x="7299" y="4763"/>
                    <a:pt x="7561" y="4525"/>
                    <a:pt x="7597" y="4215"/>
                  </a:cubicBezTo>
                  <a:cubicBezTo>
                    <a:pt x="7609" y="4036"/>
                    <a:pt x="7549" y="3870"/>
                    <a:pt x="7442" y="3739"/>
                  </a:cubicBezTo>
                  <a:cubicBezTo>
                    <a:pt x="7382" y="3679"/>
                    <a:pt x="7323" y="3632"/>
                    <a:pt x="7251" y="3584"/>
                  </a:cubicBezTo>
                  <a:lnTo>
                    <a:pt x="7251" y="2977"/>
                  </a:lnTo>
                  <a:lnTo>
                    <a:pt x="7787" y="2977"/>
                  </a:lnTo>
                  <a:cubicBezTo>
                    <a:pt x="7882" y="2977"/>
                    <a:pt x="7954" y="2905"/>
                    <a:pt x="7954" y="2810"/>
                  </a:cubicBezTo>
                  <a:cubicBezTo>
                    <a:pt x="7954" y="2727"/>
                    <a:pt x="7882" y="2655"/>
                    <a:pt x="7787" y="2655"/>
                  </a:cubicBezTo>
                  <a:lnTo>
                    <a:pt x="7204" y="2655"/>
                  </a:lnTo>
                  <a:lnTo>
                    <a:pt x="6751" y="905"/>
                  </a:lnTo>
                  <a:cubicBezTo>
                    <a:pt x="6597" y="369"/>
                    <a:pt x="6120" y="0"/>
                    <a:pt x="5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45"/>
            <p:cNvSpPr/>
            <p:nvPr/>
          </p:nvSpPr>
          <p:spPr>
            <a:xfrm>
              <a:off x="6445730" y="2238009"/>
              <a:ext cx="10201" cy="88672"/>
            </a:xfrm>
            <a:custGeom>
              <a:rect b="b" l="l" r="r" t="t"/>
              <a:pathLst>
                <a:path extrusionOk="0" h="2799" w="322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cubicBezTo>
                    <a:pt x="251" y="2798"/>
                    <a:pt x="322" y="2727"/>
                    <a:pt x="322" y="2643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45"/>
            <p:cNvSpPr/>
            <p:nvPr/>
          </p:nvSpPr>
          <p:spPr>
            <a:xfrm>
              <a:off x="6383859" y="2249319"/>
              <a:ext cx="10613" cy="10581"/>
            </a:xfrm>
            <a:custGeom>
              <a:rect b="b" l="l" r="r" t="t"/>
              <a:pathLst>
                <a:path extrusionOk="0" h="334" w="335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51" y="334"/>
                    <a:pt x="334" y="262"/>
                    <a:pt x="334" y="167"/>
                  </a:cubicBezTo>
                  <a:cubicBezTo>
                    <a:pt x="334" y="84"/>
                    <a:pt x="275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45"/>
            <p:cNvSpPr/>
            <p:nvPr/>
          </p:nvSpPr>
          <p:spPr>
            <a:xfrm>
              <a:off x="6383859" y="2282868"/>
              <a:ext cx="10613" cy="10613"/>
            </a:xfrm>
            <a:custGeom>
              <a:rect b="b" l="l" r="r" t="t"/>
              <a:pathLst>
                <a:path extrusionOk="0" h="335" w="335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34" y="251"/>
                    <a:pt x="334" y="168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45"/>
            <p:cNvSpPr/>
            <p:nvPr/>
          </p:nvSpPr>
          <p:spPr>
            <a:xfrm>
              <a:off x="6378220" y="2154247"/>
              <a:ext cx="21891" cy="10233"/>
            </a:xfrm>
            <a:custGeom>
              <a:rect b="b" l="l" r="r" t="t"/>
              <a:pathLst>
                <a:path extrusionOk="0" h="323" w="691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91" y="251"/>
                    <a:pt x="691" y="168"/>
                  </a:cubicBezTo>
                  <a:cubicBezTo>
                    <a:pt x="691" y="60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6" name="Google Shape;2616;p45"/>
          <p:cNvGrpSpPr/>
          <p:nvPr/>
        </p:nvGrpSpPr>
        <p:grpSpPr>
          <a:xfrm>
            <a:off x="5801485" y="1969046"/>
            <a:ext cx="279164" cy="357794"/>
            <a:chOff x="5801485" y="1969046"/>
            <a:chExt cx="279164" cy="357794"/>
          </a:xfrm>
        </p:grpSpPr>
        <p:sp>
          <p:nvSpPr>
            <p:cNvPr id="2617" name="Google Shape;2617;p45"/>
            <p:cNvSpPr/>
            <p:nvPr/>
          </p:nvSpPr>
          <p:spPr>
            <a:xfrm>
              <a:off x="5901436" y="2092408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45"/>
            <p:cNvSpPr/>
            <p:nvPr/>
          </p:nvSpPr>
          <p:spPr>
            <a:xfrm>
              <a:off x="5968597" y="209240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45"/>
            <p:cNvSpPr/>
            <p:nvPr/>
          </p:nvSpPr>
          <p:spPr>
            <a:xfrm>
              <a:off x="5801485" y="1969046"/>
              <a:ext cx="279164" cy="357636"/>
            </a:xfrm>
            <a:custGeom>
              <a:rect b="b" l="l" r="r" t="t"/>
              <a:pathLst>
                <a:path extrusionOk="0" h="11289" w="8812">
                  <a:moveTo>
                    <a:pt x="1739" y="1025"/>
                  </a:moveTo>
                  <a:cubicBezTo>
                    <a:pt x="1834" y="1037"/>
                    <a:pt x="1929" y="1132"/>
                    <a:pt x="1929" y="1227"/>
                  </a:cubicBezTo>
                  <a:lnTo>
                    <a:pt x="1929" y="1275"/>
                  </a:lnTo>
                  <a:cubicBezTo>
                    <a:pt x="1858" y="1323"/>
                    <a:pt x="1822" y="1370"/>
                    <a:pt x="1775" y="1406"/>
                  </a:cubicBezTo>
                  <a:lnTo>
                    <a:pt x="1739" y="1406"/>
                  </a:lnTo>
                  <a:cubicBezTo>
                    <a:pt x="1644" y="1406"/>
                    <a:pt x="1548" y="1323"/>
                    <a:pt x="1548" y="1215"/>
                  </a:cubicBezTo>
                  <a:cubicBezTo>
                    <a:pt x="1548" y="1108"/>
                    <a:pt x="1644" y="1025"/>
                    <a:pt x="1739" y="1025"/>
                  </a:cubicBezTo>
                  <a:close/>
                  <a:moveTo>
                    <a:pt x="7064" y="1048"/>
                  </a:moveTo>
                  <a:cubicBezTo>
                    <a:pt x="7143" y="1048"/>
                    <a:pt x="7228" y="1137"/>
                    <a:pt x="7228" y="1227"/>
                  </a:cubicBezTo>
                  <a:cubicBezTo>
                    <a:pt x="7228" y="1334"/>
                    <a:pt x="7133" y="1430"/>
                    <a:pt x="7025" y="1430"/>
                  </a:cubicBezTo>
                  <a:lnTo>
                    <a:pt x="7002" y="1430"/>
                  </a:lnTo>
                  <a:cubicBezTo>
                    <a:pt x="6954" y="1382"/>
                    <a:pt x="6894" y="1334"/>
                    <a:pt x="6847" y="1287"/>
                  </a:cubicBezTo>
                  <a:lnTo>
                    <a:pt x="6847" y="1251"/>
                  </a:lnTo>
                  <a:cubicBezTo>
                    <a:pt x="6847" y="1144"/>
                    <a:pt x="6942" y="1049"/>
                    <a:pt x="7049" y="1049"/>
                  </a:cubicBezTo>
                  <a:cubicBezTo>
                    <a:pt x="7054" y="1048"/>
                    <a:pt x="7059" y="1048"/>
                    <a:pt x="7064" y="1048"/>
                  </a:cubicBezTo>
                  <a:close/>
                  <a:moveTo>
                    <a:pt x="7025" y="334"/>
                  </a:moveTo>
                  <a:cubicBezTo>
                    <a:pt x="7514" y="334"/>
                    <a:pt x="7918" y="739"/>
                    <a:pt x="7918" y="1227"/>
                  </a:cubicBezTo>
                  <a:cubicBezTo>
                    <a:pt x="7918" y="1549"/>
                    <a:pt x="7764" y="1846"/>
                    <a:pt x="7490" y="1989"/>
                  </a:cubicBezTo>
                  <a:cubicBezTo>
                    <a:pt x="7418" y="1882"/>
                    <a:pt x="7335" y="1787"/>
                    <a:pt x="7252" y="1692"/>
                  </a:cubicBezTo>
                  <a:cubicBezTo>
                    <a:pt x="7418" y="1608"/>
                    <a:pt x="7537" y="1430"/>
                    <a:pt x="7537" y="1227"/>
                  </a:cubicBezTo>
                  <a:cubicBezTo>
                    <a:pt x="7537" y="953"/>
                    <a:pt x="7299" y="715"/>
                    <a:pt x="7013" y="715"/>
                  </a:cubicBezTo>
                  <a:cubicBezTo>
                    <a:pt x="6787" y="715"/>
                    <a:pt x="6609" y="846"/>
                    <a:pt x="6537" y="1037"/>
                  </a:cubicBezTo>
                  <a:cubicBezTo>
                    <a:pt x="6430" y="965"/>
                    <a:pt x="6323" y="906"/>
                    <a:pt x="6204" y="834"/>
                  </a:cubicBezTo>
                  <a:cubicBezTo>
                    <a:pt x="6371" y="537"/>
                    <a:pt x="6692" y="334"/>
                    <a:pt x="7025" y="334"/>
                  </a:cubicBezTo>
                  <a:close/>
                  <a:moveTo>
                    <a:pt x="1727" y="334"/>
                  </a:moveTo>
                  <a:cubicBezTo>
                    <a:pt x="2072" y="334"/>
                    <a:pt x="2382" y="537"/>
                    <a:pt x="2537" y="846"/>
                  </a:cubicBezTo>
                  <a:cubicBezTo>
                    <a:pt x="2430" y="906"/>
                    <a:pt x="2310" y="977"/>
                    <a:pt x="2203" y="1049"/>
                  </a:cubicBezTo>
                  <a:cubicBezTo>
                    <a:pt x="2132" y="858"/>
                    <a:pt x="1941" y="727"/>
                    <a:pt x="1727" y="727"/>
                  </a:cubicBezTo>
                  <a:cubicBezTo>
                    <a:pt x="1441" y="727"/>
                    <a:pt x="1215" y="965"/>
                    <a:pt x="1215" y="1239"/>
                  </a:cubicBezTo>
                  <a:cubicBezTo>
                    <a:pt x="1215" y="1453"/>
                    <a:pt x="1334" y="1620"/>
                    <a:pt x="1489" y="1704"/>
                  </a:cubicBezTo>
                  <a:cubicBezTo>
                    <a:pt x="1406" y="1799"/>
                    <a:pt x="1334" y="1906"/>
                    <a:pt x="1251" y="2001"/>
                  </a:cubicBezTo>
                  <a:cubicBezTo>
                    <a:pt x="1001" y="1823"/>
                    <a:pt x="834" y="1549"/>
                    <a:pt x="834" y="1227"/>
                  </a:cubicBezTo>
                  <a:cubicBezTo>
                    <a:pt x="834" y="739"/>
                    <a:pt x="1239" y="334"/>
                    <a:pt x="1727" y="334"/>
                  </a:cubicBezTo>
                  <a:close/>
                  <a:moveTo>
                    <a:pt x="4382" y="691"/>
                  </a:moveTo>
                  <a:cubicBezTo>
                    <a:pt x="6287" y="691"/>
                    <a:pt x="7835" y="2239"/>
                    <a:pt x="7835" y="4144"/>
                  </a:cubicBezTo>
                  <a:cubicBezTo>
                    <a:pt x="7847" y="6049"/>
                    <a:pt x="6287" y="7597"/>
                    <a:pt x="4382" y="7597"/>
                  </a:cubicBezTo>
                  <a:cubicBezTo>
                    <a:pt x="2477" y="7597"/>
                    <a:pt x="929" y="6049"/>
                    <a:pt x="929" y="4144"/>
                  </a:cubicBezTo>
                  <a:cubicBezTo>
                    <a:pt x="929" y="2239"/>
                    <a:pt x="2477" y="691"/>
                    <a:pt x="4382" y="691"/>
                  </a:cubicBezTo>
                  <a:close/>
                  <a:moveTo>
                    <a:pt x="1739" y="1"/>
                  </a:moveTo>
                  <a:cubicBezTo>
                    <a:pt x="1072" y="1"/>
                    <a:pt x="525" y="549"/>
                    <a:pt x="525" y="1215"/>
                  </a:cubicBezTo>
                  <a:cubicBezTo>
                    <a:pt x="525" y="1644"/>
                    <a:pt x="751" y="2037"/>
                    <a:pt x="1108" y="2263"/>
                  </a:cubicBezTo>
                  <a:cubicBezTo>
                    <a:pt x="786" y="2811"/>
                    <a:pt x="608" y="3454"/>
                    <a:pt x="608" y="4132"/>
                  </a:cubicBezTo>
                  <a:cubicBezTo>
                    <a:pt x="608" y="5621"/>
                    <a:pt x="1477" y="6918"/>
                    <a:pt x="2739" y="7538"/>
                  </a:cubicBezTo>
                  <a:lnTo>
                    <a:pt x="882" y="8097"/>
                  </a:lnTo>
                  <a:cubicBezTo>
                    <a:pt x="358" y="8240"/>
                    <a:pt x="1" y="8728"/>
                    <a:pt x="1" y="9264"/>
                  </a:cubicBezTo>
                  <a:lnTo>
                    <a:pt x="1" y="11133"/>
                  </a:lnTo>
                  <a:cubicBezTo>
                    <a:pt x="1" y="11217"/>
                    <a:pt x="72" y="11288"/>
                    <a:pt x="167" y="11288"/>
                  </a:cubicBezTo>
                  <a:cubicBezTo>
                    <a:pt x="251" y="11288"/>
                    <a:pt x="334" y="11217"/>
                    <a:pt x="334" y="11133"/>
                  </a:cubicBezTo>
                  <a:lnTo>
                    <a:pt x="334" y="9264"/>
                  </a:lnTo>
                  <a:cubicBezTo>
                    <a:pt x="334" y="8871"/>
                    <a:pt x="596" y="8526"/>
                    <a:pt x="965" y="8407"/>
                  </a:cubicBezTo>
                  <a:lnTo>
                    <a:pt x="2834" y="7859"/>
                  </a:lnTo>
                  <a:cubicBezTo>
                    <a:pt x="2930" y="7823"/>
                    <a:pt x="3025" y="7764"/>
                    <a:pt x="3108" y="7692"/>
                  </a:cubicBezTo>
                  <a:cubicBezTo>
                    <a:pt x="3513" y="7835"/>
                    <a:pt x="3965" y="7919"/>
                    <a:pt x="4406" y="7919"/>
                  </a:cubicBezTo>
                  <a:cubicBezTo>
                    <a:pt x="4858" y="7919"/>
                    <a:pt x="5299" y="7835"/>
                    <a:pt x="5704" y="7692"/>
                  </a:cubicBezTo>
                  <a:cubicBezTo>
                    <a:pt x="5775" y="7764"/>
                    <a:pt x="5882" y="7811"/>
                    <a:pt x="5990" y="7859"/>
                  </a:cubicBezTo>
                  <a:lnTo>
                    <a:pt x="7847" y="8407"/>
                  </a:lnTo>
                  <a:cubicBezTo>
                    <a:pt x="8216" y="8514"/>
                    <a:pt x="8490" y="8871"/>
                    <a:pt x="8490" y="9264"/>
                  </a:cubicBezTo>
                  <a:lnTo>
                    <a:pt x="8490" y="11133"/>
                  </a:lnTo>
                  <a:cubicBezTo>
                    <a:pt x="8490" y="11217"/>
                    <a:pt x="8561" y="11288"/>
                    <a:pt x="8645" y="11288"/>
                  </a:cubicBezTo>
                  <a:cubicBezTo>
                    <a:pt x="8740" y="11288"/>
                    <a:pt x="8811" y="11217"/>
                    <a:pt x="8811" y="11133"/>
                  </a:cubicBezTo>
                  <a:lnTo>
                    <a:pt x="8811" y="9264"/>
                  </a:lnTo>
                  <a:cubicBezTo>
                    <a:pt x="8787" y="8728"/>
                    <a:pt x="8430" y="8252"/>
                    <a:pt x="7906" y="8097"/>
                  </a:cubicBezTo>
                  <a:lnTo>
                    <a:pt x="6049" y="7538"/>
                  </a:lnTo>
                  <a:cubicBezTo>
                    <a:pt x="7299" y="6918"/>
                    <a:pt x="8180" y="5633"/>
                    <a:pt x="8180" y="4132"/>
                  </a:cubicBezTo>
                  <a:cubicBezTo>
                    <a:pt x="8180" y="3454"/>
                    <a:pt x="7990" y="2811"/>
                    <a:pt x="7680" y="2263"/>
                  </a:cubicBezTo>
                  <a:cubicBezTo>
                    <a:pt x="8037" y="2037"/>
                    <a:pt x="8264" y="1644"/>
                    <a:pt x="8264" y="1215"/>
                  </a:cubicBezTo>
                  <a:cubicBezTo>
                    <a:pt x="8264" y="549"/>
                    <a:pt x="7716" y="1"/>
                    <a:pt x="7049" y="1"/>
                  </a:cubicBezTo>
                  <a:cubicBezTo>
                    <a:pt x="6573" y="1"/>
                    <a:pt x="6156" y="263"/>
                    <a:pt x="5942" y="680"/>
                  </a:cubicBezTo>
                  <a:cubicBezTo>
                    <a:pt x="5466" y="477"/>
                    <a:pt x="4942" y="358"/>
                    <a:pt x="4394" y="358"/>
                  </a:cubicBezTo>
                  <a:cubicBezTo>
                    <a:pt x="3846" y="358"/>
                    <a:pt x="3323" y="477"/>
                    <a:pt x="2846" y="680"/>
                  </a:cubicBezTo>
                  <a:cubicBezTo>
                    <a:pt x="2632" y="263"/>
                    <a:pt x="2215" y="1"/>
                    <a:pt x="1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45"/>
            <p:cNvSpPr/>
            <p:nvPr/>
          </p:nvSpPr>
          <p:spPr>
            <a:xfrm>
              <a:off x="5895797" y="2075427"/>
              <a:ext cx="21891" cy="1058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19" y="334"/>
                    <a:pt x="691" y="251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45"/>
            <p:cNvSpPr/>
            <p:nvPr/>
          </p:nvSpPr>
          <p:spPr>
            <a:xfrm>
              <a:off x="5962927" y="2075427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34"/>
                    <a:pt x="155" y="334"/>
                  </a:cubicBezTo>
                  <a:lnTo>
                    <a:pt x="513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45"/>
            <p:cNvSpPr/>
            <p:nvPr/>
          </p:nvSpPr>
          <p:spPr>
            <a:xfrm>
              <a:off x="5845615" y="2282868"/>
              <a:ext cx="10233" cy="43813"/>
            </a:xfrm>
            <a:custGeom>
              <a:rect b="b" l="l" r="r" t="t"/>
              <a:pathLst>
                <a:path extrusionOk="0" h="1383" w="323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227"/>
                  </a:lnTo>
                  <a:cubicBezTo>
                    <a:pt x="1" y="1311"/>
                    <a:pt x="72" y="1382"/>
                    <a:pt x="155" y="1382"/>
                  </a:cubicBezTo>
                  <a:cubicBezTo>
                    <a:pt x="251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45"/>
            <p:cNvSpPr/>
            <p:nvPr/>
          </p:nvSpPr>
          <p:spPr>
            <a:xfrm>
              <a:off x="6024798" y="2282868"/>
              <a:ext cx="10201" cy="43813"/>
            </a:xfrm>
            <a:custGeom>
              <a:rect b="b" l="l" r="r" t="t"/>
              <a:pathLst>
                <a:path extrusionOk="0" h="1383" w="32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227"/>
                  </a:lnTo>
                  <a:cubicBezTo>
                    <a:pt x="0" y="1311"/>
                    <a:pt x="72" y="1382"/>
                    <a:pt x="155" y="1382"/>
                  </a:cubicBezTo>
                  <a:cubicBezTo>
                    <a:pt x="250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45"/>
            <p:cNvSpPr/>
            <p:nvPr/>
          </p:nvSpPr>
          <p:spPr>
            <a:xfrm>
              <a:off x="5868267" y="2260248"/>
              <a:ext cx="144112" cy="66591"/>
            </a:xfrm>
            <a:custGeom>
              <a:rect b="b" l="l" r="r" t="t"/>
              <a:pathLst>
                <a:path extrusionOk="0" h="2102" w="4549">
                  <a:moveTo>
                    <a:pt x="2274" y="1"/>
                  </a:moveTo>
                  <a:cubicBezTo>
                    <a:pt x="1715" y="1"/>
                    <a:pt x="1203" y="191"/>
                    <a:pt x="786" y="548"/>
                  </a:cubicBezTo>
                  <a:cubicBezTo>
                    <a:pt x="381" y="894"/>
                    <a:pt x="95" y="1382"/>
                    <a:pt x="12" y="1906"/>
                  </a:cubicBezTo>
                  <a:cubicBezTo>
                    <a:pt x="0" y="2001"/>
                    <a:pt x="48" y="2084"/>
                    <a:pt x="143" y="2096"/>
                  </a:cubicBezTo>
                  <a:cubicBezTo>
                    <a:pt x="155" y="2100"/>
                    <a:pt x="168" y="2101"/>
                    <a:pt x="181" y="2101"/>
                  </a:cubicBezTo>
                  <a:cubicBezTo>
                    <a:pt x="253" y="2101"/>
                    <a:pt x="323" y="2046"/>
                    <a:pt x="333" y="1965"/>
                  </a:cubicBezTo>
                  <a:cubicBezTo>
                    <a:pt x="500" y="1024"/>
                    <a:pt x="1310" y="334"/>
                    <a:pt x="2262" y="334"/>
                  </a:cubicBezTo>
                  <a:cubicBezTo>
                    <a:pt x="3215" y="334"/>
                    <a:pt x="4024" y="1013"/>
                    <a:pt x="4179" y="1965"/>
                  </a:cubicBezTo>
                  <a:cubicBezTo>
                    <a:pt x="4191" y="2036"/>
                    <a:pt x="4263" y="2096"/>
                    <a:pt x="4346" y="2096"/>
                  </a:cubicBezTo>
                  <a:lnTo>
                    <a:pt x="4370" y="2096"/>
                  </a:lnTo>
                  <a:cubicBezTo>
                    <a:pt x="4489" y="2084"/>
                    <a:pt x="4548" y="2001"/>
                    <a:pt x="4536" y="1906"/>
                  </a:cubicBezTo>
                  <a:cubicBezTo>
                    <a:pt x="4441" y="1382"/>
                    <a:pt x="4179" y="894"/>
                    <a:pt x="3762" y="548"/>
                  </a:cubicBezTo>
                  <a:cubicBezTo>
                    <a:pt x="3346" y="191"/>
                    <a:pt x="2822" y="1"/>
                    <a:pt x="2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45"/>
            <p:cNvSpPr/>
            <p:nvPr/>
          </p:nvSpPr>
          <p:spPr>
            <a:xfrm>
              <a:off x="5890126" y="2013556"/>
              <a:ext cx="10581" cy="10613"/>
            </a:xfrm>
            <a:custGeom>
              <a:rect b="b" l="l" r="r" t="t"/>
              <a:pathLst>
                <a:path extrusionOk="0" h="335" w="334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7" y="334"/>
                  </a:cubicBezTo>
                  <a:cubicBezTo>
                    <a:pt x="251" y="334"/>
                    <a:pt x="334" y="263"/>
                    <a:pt x="334" y="168"/>
                  </a:cubicBez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45"/>
            <p:cNvSpPr/>
            <p:nvPr/>
          </p:nvSpPr>
          <p:spPr>
            <a:xfrm>
              <a:off x="5979907" y="2013556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50" y="334"/>
                    <a:pt x="322" y="263"/>
                    <a:pt x="322" y="168"/>
                  </a:cubicBez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45"/>
            <p:cNvSpPr/>
            <p:nvPr/>
          </p:nvSpPr>
          <p:spPr>
            <a:xfrm>
              <a:off x="5861455" y="2002247"/>
              <a:ext cx="127892" cy="155454"/>
            </a:xfrm>
            <a:custGeom>
              <a:rect b="b" l="l" r="r" t="t"/>
              <a:pathLst>
                <a:path extrusionOk="0" h="4907" w="4037">
                  <a:moveTo>
                    <a:pt x="2489" y="346"/>
                  </a:moveTo>
                  <a:cubicBezTo>
                    <a:pt x="2596" y="346"/>
                    <a:pt x="2680" y="441"/>
                    <a:pt x="2680" y="536"/>
                  </a:cubicBezTo>
                  <a:cubicBezTo>
                    <a:pt x="2680" y="644"/>
                    <a:pt x="2596" y="739"/>
                    <a:pt x="2489" y="739"/>
                  </a:cubicBezTo>
                  <a:cubicBezTo>
                    <a:pt x="2382" y="739"/>
                    <a:pt x="2299" y="644"/>
                    <a:pt x="2299" y="536"/>
                  </a:cubicBezTo>
                  <a:cubicBezTo>
                    <a:pt x="2311" y="441"/>
                    <a:pt x="2382" y="346"/>
                    <a:pt x="2489" y="346"/>
                  </a:cubicBezTo>
                  <a:close/>
                  <a:moveTo>
                    <a:pt x="2954" y="715"/>
                  </a:moveTo>
                  <a:cubicBezTo>
                    <a:pt x="3084" y="775"/>
                    <a:pt x="3192" y="894"/>
                    <a:pt x="3192" y="1060"/>
                  </a:cubicBezTo>
                  <a:cubicBezTo>
                    <a:pt x="3204" y="1275"/>
                    <a:pt x="3037" y="1429"/>
                    <a:pt x="2846" y="1429"/>
                  </a:cubicBezTo>
                  <a:lnTo>
                    <a:pt x="2132" y="1429"/>
                  </a:lnTo>
                  <a:cubicBezTo>
                    <a:pt x="1918" y="1429"/>
                    <a:pt x="1763" y="1275"/>
                    <a:pt x="1763" y="1060"/>
                  </a:cubicBezTo>
                  <a:cubicBezTo>
                    <a:pt x="1763" y="917"/>
                    <a:pt x="1858" y="775"/>
                    <a:pt x="2001" y="715"/>
                  </a:cubicBezTo>
                  <a:cubicBezTo>
                    <a:pt x="2072" y="917"/>
                    <a:pt x="2263" y="1048"/>
                    <a:pt x="2477" y="1048"/>
                  </a:cubicBezTo>
                  <a:cubicBezTo>
                    <a:pt x="2692" y="1048"/>
                    <a:pt x="2870" y="917"/>
                    <a:pt x="2954" y="715"/>
                  </a:cubicBezTo>
                  <a:close/>
                  <a:moveTo>
                    <a:pt x="2501" y="1"/>
                  </a:moveTo>
                  <a:cubicBezTo>
                    <a:pt x="2263" y="1"/>
                    <a:pt x="2072" y="155"/>
                    <a:pt x="2013" y="370"/>
                  </a:cubicBezTo>
                  <a:cubicBezTo>
                    <a:pt x="1703" y="429"/>
                    <a:pt x="1453" y="715"/>
                    <a:pt x="1453" y="1060"/>
                  </a:cubicBezTo>
                  <a:lnTo>
                    <a:pt x="1453" y="1132"/>
                  </a:lnTo>
                  <a:cubicBezTo>
                    <a:pt x="1203" y="1251"/>
                    <a:pt x="965" y="1418"/>
                    <a:pt x="763" y="1632"/>
                  </a:cubicBezTo>
                  <a:cubicBezTo>
                    <a:pt x="346" y="2049"/>
                    <a:pt x="84" y="2596"/>
                    <a:pt x="48" y="3192"/>
                  </a:cubicBezTo>
                  <a:cubicBezTo>
                    <a:pt x="1" y="3763"/>
                    <a:pt x="167" y="4346"/>
                    <a:pt x="501" y="4823"/>
                  </a:cubicBezTo>
                  <a:cubicBezTo>
                    <a:pt x="537" y="4870"/>
                    <a:pt x="596" y="4906"/>
                    <a:pt x="644" y="4906"/>
                  </a:cubicBezTo>
                  <a:cubicBezTo>
                    <a:pt x="668" y="4906"/>
                    <a:pt x="715" y="4882"/>
                    <a:pt x="739" y="4870"/>
                  </a:cubicBezTo>
                  <a:cubicBezTo>
                    <a:pt x="822" y="4811"/>
                    <a:pt x="834" y="4704"/>
                    <a:pt x="775" y="4632"/>
                  </a:cubicBezTo>
                  <a:cubicBezTo>
                    <a:pt x="477" y="4227"/>
                    <a:pt x="334" y="3727"/>
                    <a:pt x="370" y="3215"/>
                  </a:cubicBezTo>
                  <a:cubicBezTo>
                    <a:pt x="406" y="2715"/>
                    <a:pt x="632" y="2227"/>
                    <a:pt x="1001" y="1858"/>
                  </a:cubicBezTo>
                  <a:cubicBezTo>
                    <a:pt x="1156" y="1703"/>
                    <a:pt x="1358" y="1548"/>
                    <a:pt x="1584" y="1465"/>
                  </a:cubicBezTo>
                  <a:cubicBezTo>
                    <a:pt x="1703" y="1656"/>
                    <a:pt x="1918" y="1775"/>
                    <a:pt x="2156" y="1775"/>
                  </a:cubicBezTo>
                  <a:lnTo>
                    <a:pt x="2870" y="1775"/>
                  </a:lnTo>
                  <a:cubicBezTo>
                    <a:pt x="3108" y="1775"/>
                    <a:pt x="3335" y="1656"/>
                    <a:pt x="3454" y="1465"/>
                  </a:cubicBezTo>
                  <a:cubicBezTo>
                    <a:pt x="3573" y="1525"/>
                    <a:pt x="3680" y="1584"/>
                    <a:pt x="3787" y="1656"/>
                  </a:cubicBezTo>
                  <a:cubicBezTo>
                    <a:pt x="3811" y="1668"/>
                    <a:pt x="3846" y="1679"/>
                    <a:pt x="3882" y="1679"/>
                  </a:cubicBezTo>
                  <a:cubicBezTo>
                    <a:pt x="3930" y="1679"/>
                    <a:pt x="3989" y="1656"/>
                    <a:pt x="4025" y="1608"/>
                  </a:cubicBezTo>
                  <a:cubicBezTo>
                    <a:pt x="4037" y="1537"/>
                    <a:pt x="4013" y="1429"/>
                    <a:pt x="3942" y="1370"/>
                  </a:cubicBezTo>
                  <a:cubicBezTo>
                    <a:pt x="3811" y="1287"/>
                    <a:pt x="3680" y="1191"/>
                    <a:pt x="3537" y="1132"/>
                  </a:cubicBezTo>
                  <a:lnTo>
                    <a:pt x="3537" y="1060"/>
                  </a:lnTo>
                  <a:cubicBezTo>
                    <a:pt x="3537" y="739"/>
                    <a:pt x="3311" y="453"/>
                    <a:pt x="2989" y="370"/>
                  </a:cubicBezTo>
                  <a:cubicBezTo>
                    <a:pt x="2930" y="167"/>
                    <a:pt x="2727" y="1"/>
                    <a:pt x="2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45"/>
            <p:cNvSpPr/>
            <p:nvPr/>
          </p:nvSpPr>
          <p:spPr>
            <a:xfrm>
              <a:off x="5890886" y="2060633"/>
              <a:ext cx="128652" cy="127227"/>
            </a:xfrm>
            <a:custGeom>
              <a:rect b="b" l="l" r="r" t="t"/>
              <a:pathLst>
                <a:path extrusionOk="0" h="4016" w="4061">
                  <a:moveTo>
                    <a:pt x="3421" y="1"/>
                  </a:moveTo>
                  <a:cubicBezTo>
                    <a:pt x="3385" y="1"/>
                    <a:pt x="3346" y="13"/>
                    <a:pt x="3310" y="39"/>
                  </a:cubicBezTo>
                  <a:cubicBezTo>
                    <a:pt x="3239" y="98"/>
                    <a:pt x="3227" y="206"/>
                    <a:pt x="3287" y="277"/>
                  </a:cubicBezTo>
                  <a:cubicBezTo>
                    <a:pt x="3584" y="682"/>
                    <a:pt x="3727" y="1182"/>
                    <a:pt x="3691" y="1694"/>
                  </a:cubicBezTo>
                  <a:cubicBezTo>
                    <a:pt x="3656" y="2194"/>
                    <a:pt x="3429" y="2682"/>
                    <a:pt x="3060" y="3039"/>
                  </a:cubicBezTo>
                  <a:cubicBezTo>
                    <a:pt x="2703" y="3396"/>
                    <a:pt x="2215" y="3623"/>
                    <a:pt x="1703" y="3670"/>
                  </a:cubicBezTo>
                  <a:cubicBezTo>
                    <a:pt x="1665" y="3672"/>
                    <a:pt x="1626" y="3673"/>
                    <a:pt x="1588" y="3673"/>
                  </a:cubicBezTo>
                  <a:cubicBezTo>
                    <a:pt x="1125" y="3673"/>
                    <a:pt x="661" y="3540"/>
                    <a:pt x="298" y="3265"/>
                  </a:cubicBezTo>
                  <a:cubicBezTo>
                    <a:pt x="263" y="3241"/>
                    <a:pt x="227" y="3228"/>
                    <a:pt x="191" y="3228"/>
                  </a:cubicBezTo>
                  <a:cubicBezTo>
                    <a:pt x="142" y="3228"/>
                    <a:pt x="95" y="3253"/>
                    <a:pt x="60" y="3301"/>
                  </a:cubicBezTo>
                  <a:cubicBezTo>
                    <a:pt x="0" y="3373"/>
                    <a:pt x="12" y="3480"/>
                    <a:pt x="84" y="3539"/>
                  </a:cubicBezTo>
                  <a:cubicBezTo>
                    <a:pt x="501" y="3849"/>
                    <a:pt x="1024" y="4016"/>
                    <a:pt x="1548" y="4016"/>
                  </a:cubicBezTo>
                  <a:lnTo>
                    <a:pt x="1727" y="4016"/>
                  </a:lnTo>
                  <a:cubicBezTo>
                    <a:pt x="2322" y="3968"/>
                    <a:pt x="2870" y="3718"/>
                    <a:pt x="3287" y="3301"/>
                  </a:cubicBezTo>
                  <a:cubicBezTo>
                    <a:pt x="3703" y="2884"/>
                    <a:pt x="3953" y="2325"/>
                    <a:pt x="4001" y="1730"/>
                  </a:cubicBezTo>
                  <a:cubicBezTo>
                    <a:pt x="4060" y="1122"/>
                    <a:pt x="3894" y="539"/>
                    <a:pt x="3549" y="63"/>
                  </a:cubicBezTo>
                  <a:cubicBezTo>
                    <a:pt x="3515" y="22"/>
                    <a:pt x="3469" y="1"/>
                    <a:pt x="3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45"/>
            <p:cNvSpPr/>
            <p:nvPr/>
          </p:nvSpPr>
          <p:spPr>
            <a:xfrm>
              <a:off x="5910116" y="2122947"/>
              <a:ext cx="61142" cy="33232"/>
            </a:xfrm>
            <a:custGeom>
              <a:rect b="b" l="l" r="r" t="t"/>
              <a:pathLst>
                <a:path extrusionOk="0" h="1049" w="1930">
                  <a:moveTo>
                    <a:pt x="1560" y="346"/>
                  </a:moveTo>
                  <a:cubicBezTo>
                    <a:pt x="1477" y="560"/>
                    <a:pt x="1239" y="715"/>
                    <a:pt x="953" y="715"/>
                  </a:cubicBezTo>
                  <a:cubicBezTo>
                    <a:pt x="667" y="715"/>
                    <a:pt x="429" y="548"/>
                    <a:pt x="358" y="346"/>
                  </a:cubicBezTo>
                  <a:close/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644"/>
                    <a:pt x="429" y="1048"/>
                    <a:pt x="965" y="1048"/>
                  </a:cubicBezTo>
                  <a:cubicBezTo>
                    <a:pt x="1501" y="1048"/>
                    <a:pt x="1929" y="656"/>
                    <a:pt x="1929" y="167"/>
                  </a:cubicBezTo>
                  <a:cubicBezTo>
                    <a:pt x="1918" y="84"/>
                    <a:pt x="1846" y="1"/>
                    <a:pt x="1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0" name="Google Shape;2630;p45"/>
          <p:cNvGrpSpPr/>
          <p:nvPr/>
        </p:nvGrpSpPr>
        <p:grpSpPr>
          <a:xfrm>
            <a:off x="5352643" y="1969046"/>
            <a:ext cx="278404" cy="358364"/>
            <a:chOff x="5352643" y="1969046"/>
            <a:chExt cx="278404" cy="358364"/>
          </a:xfrm>
        </p:grpSpPr>
        <p:sp>
          <p:nvSpPr>
            <p:cNvPr id="2631" name="Google Shape;2631;p45"/>
            <p:cNvSpPr/>
            <p:nvPr/>
          </p:nvSpPr>
          <p:spPr>
            <a:xfrm>
              <a:off x="5352643" y="1969046"/>
              <a:ext cx="278404" cy="358364"/>
            </a:xfrm>
            <a:custGeom>
              <a:rect b="b" l="l" r="r" t="t"/>
              <a:pathLst>
                <a:path extrusionOk="0" h="11312" w="8788">
                  <a:moveTo>
                    <a:pt x="4882" y="453"/>
                  </a:moveTo>
                  <a:cubicBezTo>
                    <a:pt x="5418" y="739"/>
                    <a:pt x="5834" y="1430"/>
                    <a:pt x="5953" y="2299"/>
                  </a:cubicBezTo>
                  <a:lnTo>
                    <a:pt x="5239" y="2299"/>
                  </a:lnTo>
                  <a:cubicBezTo>
                    <a:pt x="5215" y="1632"/>
                    <a:pt x="5096" y="918"/>
                    <a:pt x="4882" y="453"/>
                  </a:cubicBezTo>
                  <a:close/>
                  <a:moveTo>
                    <a:pt x="5667" y="687"/>
                  </a:moveTo>
                  <a:lnTo>
                    <a:pt x="5667" y="687"/>
                  </a:lnTo>
                  <a:cubicBezTo>
                    <a:pt x="6245" y="1045"/>
                    <a:pt x="6669" y="1625"/>
                    <a:pt x="6811" y="2299"/>
                  </a:cubicBezTo>
                  <a:lnTo>
                    <a:pt x="6299" y="2299"/>
                  </a:lnTo>
                  <a:cubicBezTo>
                    <a:pt x="6227" y="1692"/>
                    <a:pt x="6013" y="1144"/>
                    <a:pt x="5691" y="727"/>
                  </a:cubicBezTo>
                  <a:cubicBezTo>
                    <a:pt x="5682" y="708"/>
                    <a:pt x="5680" y="697"/>
                    <a:pt x="5667" y="687"/>
                  </a:cubicBezTo>
                  <a:close/>
                  <a:moveTo>
                    <a:pt x="3894" y="477"/>
                  </a:moveTo>
                  <a:lnTo>
                    <a:pt x="3894" y="477"/>
                  </a:lnTo>
                  <a:cubicBezTo>
                    <a:pt x="3679" y="918"/>
                    <a:pt x="3572" y="1632"/>
                    <a:pt x="3524" y="2311"/>
                  </a:cubicBezTo>
                  <a:lnTo>
                    <a:pt x="2810" y="2311"/>
                  </a:lnTo>
                  <a:cubicBezTo>
                    <a:pt x="2810" y="2263"/>
                    <a:pt x="2834" y="2215"/>
                    <a:pt x="2846" y="2156"/>
                  </a:cubicBezTo>
                  <a:cubicBezTo>
                    <a:pt x="2858" y="2061"/>
                    <a:pt x="2798" y="1977"/>
                    <a:pt x="2715" y="1954"/>
                  </a:cubicBezTo>
                  <a:cubicBezTo>
                    <a:pt x="2707" y="1953"/>
                    <a:pt x="2699" y="1952"/>
                    <a:pt x="2691" y="1952"/>
                  </a:cubicBezTo>
                  <a:cubicBezTo>
                    <a:pt x="2606" y="1952"/>
                    <a:pt x="2534" y="2009"/>
                    <a:pt x="2512" y="2096"/>
                  </a:cubicBezTo>
                  <a:cubicBezTo>
                    <a:pt x="2501" y="2168"/>
                    <a:pt x="2489" y="2239"/>
                    <a:pt x="2489" y="2311"/>
                  </a:cubicBezTo>
                  <a:lnTo>
                    <a:pt x="1977" y="2311"/>
                  </a:lnTo>
                  <a:cubicBezTo>
                    <a:pt x="2108" y="1620"/>
                    <a:pt x="2512" y="1037"/>
                    <a:pt x="3096" y="691"/>
                  </a:cubicBezTo>
                  <a:lnTo>
                    <a:pt x="3096" y="691"/>
                  </a:lnTo>
                  <a:cubicBezTo>
                    <a:pt x="2953" y="870"/>
                    <a:pt x="2834" y="1096"/>
                    <a:pt x="2727" y="1346"/>
                  </a:cubicBezTo>
                  <a:cubicBezTo>
                    <a:pt x="2703" y="1442"/>
                    <a:pt x="2727" y="1525"/>
                    <a:pt x="2810" y="1573"/>
                  </a:cubicBezTo>
                  <a:cubicBezTo>
                    <a:pt x="2835" y="1582"/>
                    <a:pt x="2860" y="1586"/>
                    <a:pt x="2884" y="1586"/>
                  </a:cubicBezTo>
                  <a:cubicBezTo>
                    <a:pt x="2951" y="1586"/>
                    <a:pt x="3010" y="1551"/>
                    <a:pt x="3036" y="1489"/>
                  </a:cubicBezTo>
                  <a:cubicBezTo>
                    <a:pt x="3251" y="1013"/>
                    <a:pt x="3548" y="644"/>
                    <a:pt x="3894" y="477"/>
                  </a:cubicBezTo>
                  <a:close/>
                  <a:moveTo>
                    <a:pt x="4382" y="334"/>
                  </a:moveTo>
                  <a:cubicBezTo>
                    <a:pt x="4417" y="334"/>
                    <a:pt x="4560" y="441"/>
                    <a:pt x="4691" y="894"/>
                  </a:cubicBezTo>
                  <a:cubicBezTo>
                    <a:pt x="4810" y="1263"/>
                    <a:pt x="4882" y="1763"/>
                    <a:pt x="4918" y="2323"/>
                  </a:cubicBezTo>
                  <a:lnTo>
                    <a:pt x="3846" y="2323"/>
                  </a:lnTo>
                  <a:cubicBezTo>
                    <a:pt x="3870" y="1763"/>
                    <a:pt x="3941" y="1263"/>
                    <a:pt x="4060" y="894"/>
                  </a:cubicBezTo>
                  <a:cubicBezTo>
                    <a:pt x="4203" y="430"/>
                    <a:pt x="4334" y="334"/>
                    <a:pt x="4382" y="334"/>
                  </a:cubicBezTo>
                  <a:close/>
                  <a:moveTo>
                    <a:pt x="7025" y="2632"/>
                  </a:moveTo>
                  <a:cubicBezTo>
                    <a:pt x="7025" y="2632"/>
                    <a:pt x="7037" y="2632"/>
                    <a:pt x="7037" y="2644"/>
                  </a:cubicBezTo>
                  <a:lnTo>
                    <a:pt x="7037" y="3180"/>
                  </a:lnTo>
                  <a:lnTo>
                    <a:pt x="1715" y="3180"/>
                  </a:lnTo>
                  <a:lnTo>
                    <a:pt x="1715" y="2644"/>
                  </a:lnTo>
                  <a:cubicBezTo>
                    <a:pt x="1715" y="2644"/>
                    <a:pt x="1715" y="2632"/>
                    <a:pt x="1727" y="2632"/>
                  </a:cubicBezTo>
                  <a:close/>
                  <a:moveTo>
                    <a:pt x="1905" y="3525"/>
                  </a:moveTo>
                  <a:lnTo>
                    <a:pt x="1905" y="3716"/>
                  </a:lnTo>
                  <a:lnTo>
                    <a:pt x="1834" y="3716"/>
                  </a:lnTo>
                  <a:cubicBezTo>
                    <a:pt x="1810" y="3716"/>
                    <a:pt x="1762" y="3716"/>
                    <a:pt x="1715" y="3728"/>
                  </a:cubicBezTo>
                  <a:lnTo>
                    <a:pt x="1715" y="3525"/>
                  </a:lnTo>
                  <a:close/>
                  <a:moveTo>
                    <a:pt x="7049" y="3525"/>
                  </a:moveTo>
                  <a:lnTo>
                    <a:pt x="7049" y="3728"/>
                  </a:lnTo>
                  <a:cubicBezTo>
                    <a:pt x="7013" y="3728"/>
                    <a:pt x="6977" y="3716"/>
                    <a:pt x="6942" y="3716"/>
                  </a:cubicBezTo>
                  <a:lnTo>
                    <a:pt x="6846" y="3716"/>
                  </a:lnTo>
                  <a:lnTo>
                    <a:pt x="6846" y="3525"/>
                  </a:lnTo>
                  <a:close/>
                  <a:moveTo>
                    <a:pt x="1905" y="4049"/>
                  </a:moveTo>
                  <a:lnTo>
                    <a:pt x="1905" y="4585"/>
                  </a:lnTo>
                  <a:lnTo>
                    <a:pt x="1905" y="4597"/>
                  </a:lnTo>
                  <a:lnTo>
                    <a:pt x="1822" y="4597"/>
                  </a:lnTo>
                  <a:cubicBezTo>
                    <a:pt x="1750" y="4597"/>
                    <a:pt x="1667" y="4561"/>
                    <a:pt x="1608" y="4501"/>
                  </a:cubicBezTo>
                  <a:cubicBezTo>
                    <a:pt x="1548" y="4442"/>
                    <a:pt x="1536" y="4371"/>
                    <a:pt x="1536" y="4299"/>
                  </a:cubicBezTo>
                  <a:cubicBezTo>
                    <a:pt x="1548" y="4168"/>
                    <a:pt x="1691" y="4049"/>
                    <a:pt x="1834" y="4049"/>
                  </a:cubicBezTo>
                  <a:close/>
                  <a:moveTo>
                    <a:pt x="6953" y="4049"/>
                  </a:moveTo>
                  <a:cubicBezTo>
                    <a:pt x="7025" y="4049"/>
                    <a:pt x="7108" y="4073"/>
                    <a:pt x="7168" y="4132"/>
                  </a:cubicBezTo>
                  <a:cubicBezTo>
                    <a:pt x="7204" y="4192"/>
                    <a:pt x="7227" y="4263"/>
                    <a:pt x="7227" y="4359"/>
                  </a:cubicBezTo>
                  <a:cubicBezTo>
                    <a:pt x="7204" y="4490"/>
                    <a:pt x="7073" y="4609"/>
                    <a:pt x="6930" y="4609"/>
                  </a:cubicBezTo>
                  <a:lnTo>
                    <a:pt x="6846" y="4609"/>
                  </a:lnTo>
                  <a:lnTo>
                    <a:pt x="6846" y="4597"/>
                  </a:lnTo>
                  <a:lnTo>
                    <a:pt x="6846" y="4049"/>
                  </a:lnTo>
                  <a:close/>
                  <a:moveTo>
                    <a:pt x="6525" y="3525"/>
                  </a:moveTo>
                  <a:lnTo>
                    <a:pt x="6513" y="4049"/>
                  </a:lnTo>
                  <a:lnTo>
                    <a:pt x="5644" y="4644"/>
                  </a:lnTo>
                  <a:cubicBezTo>
                    <a:pt x="5559" y="4703"/>
                    <a:pt x="5463" y="4727"/>
                    <a:pt x="5363" y="4727"/>
                  </a:cubicBezTo>
                  <a:cubicBezTo>
                    <a:pt x="5322" y="4727"/>
                    <a:pt x="5281" y="4723"/>
                    <a:pt x="5239" y="4716"/>
                  </a:cubicBezTo>
                  <a:cubicBezTo>
                    <a:pt x="5108" y="4668"/>
                    <a:pt x="4989" y="4561"/>
                    <a:pt x="4929" y="4442"/>
                  </a:cubicBezTo>
                  <a:cubicBezTo>
                    <a:pt x="4846" y="4228"/>
                    <a:pt x="4620" y="4085"/>
                    <a:pt x="4382" y="4085"/>
                  </a:cubicBezTo>
                  <a:cubicBezTo>
                    <a:pt x="4144" y="4085"/>
                    <a:pt x="3917" y="4228"/>
                    <a:pt x="3834" y="4442"/>
                  </a:cubicBezTo>
                  <a:cubicBezTo>
                    <a:pt x="3775" y="4585"/>
                    <a:pt x="3655" y="4680"/>
                    <a:pt x="3513" y="4716"/>
                  </a:cubicBezTo>
                  <a:cubicBezTo>
                    <a:pt x="3473" y="4730"/>
                    <a:pt x="3431" y="4737"/>
                    <a:pt x="3390" y="4737"/>
                  </a:cubicBezTo>
                  <a:cubicBezTo>
                    <a:pt x="3296" y="4737"/>
                    <a:pt x="3202" y="4702"/>
                    <a:pt x="3120" y="4644"/>
                  </a:cubicBezTo>
                  <a:lnTo>
                    <a:pt x="2251" y="4049"/>
                  </a:lnTo>
                  <a:lnTo>
                    <a:pt x="2251" y="3525"/>
                  </a:lnTo>
                  <a:close/>
                  <a:moveTo>
                    <a:pt x="4382" y="4406"/>
                  </a:moveTo>
                  <a:cubicBezTo>
                    <a:pt x="4501" y="4406"/>
                    <a:pt x="4584" y="4466"/>
                    <a:pt x="4632" y="4561"/>
                  </a:cubicBezTo>
                  <a:cubicBezTo>
                    <a:pt x="4715" y="4787"/>
                    <a:pt x="4918" y="4954"/>
                    <a:pt x="5156" y="5025"/>
                  </a:cubicBezTo>
                  <a:cubicBezTo>
                    <a:pt x="5227" y="5037"/>
                    <a:pt x="5299" y="5061"/>
                    <a:pt x="5382" y="5061"/>
                  </a:cubicBezTo>
                  <a:cubicBezTo>
                    <a:pt x="5537" y="5061"/>
                    <a:pt x="5703" y="5013"/>
                    <a:pt x="5834" y="4906"/>
                  </a:cubicBezTo>
                  <a:lnTo>
                    <a:pt x="6501" y="4442"/>
                  </a:lnTo>
                  <a:lnTo>
                    <a:pt x="6501" y="4597"/>
                  </a:lnTo>
                  <a:cubicBezTo>
                    <a:pt x="6501" y="5775"/>
                    <a:pt x="5549" y="6728"/>
                    <a:pt x="4382" y="6728"/>
                  </a:cubicBezTo>
                  <a:cubicBezTo>
                    <a:pt x="3203" y="6728"/>
                    <a:pt x="2251" y="5775"/>
                    <a:pt x="2251" y="4597"/>
                  </a:cubicBezTo>
                  <a:lnTo>
                    <a:pt x="2251" y="4442"/>
                  </a:lnTo>
                  <a:lnTo>
                    <a:pt x="2917" y="4906"/>
                  </a:lnTo>
                  <a:cubicBezTo>
                    <a:pt x="3070" y="5000"/>
                    <a:pt x="3235" y="5051"/>
                    <a:pt x="3403" y="5051"/>
                  </a:cubicBezTo>
                  <a:cubicBezTo>
                    <a:pt x="3471" y="5051"/>
                    <a:pt x="3539" y="5042"/>
                    <a:pt x="3608" y="5025"/>
                  </a:cubicBezTo>
                  <a:cubicBezTo>
                    <a:pt x="3846" y="4954"/>
                    <a:pt x="4036" y="4787"/>
                    <a:pt x="4120" y="4561"/>
                  </a:cubicBezTo>
                  <a:cubicBezTo>
                    <a:pt x="4167" y="4478"/>
                    <a:pt x="4263" y="4406"/>
                    <a:pt x="4382" y="4406"/>
                  </a:cubicBezTo>
                  <a:close/>
                  <a:moveTo>
                    <a:pt x="2977" y="7228"/>
                  </a:moveTo>
                  <a:lnTo>
                    <a:pt x="2977" y="7561"/>
                  </a:lnTo>
                  <a:cubicBezTo>
                    <a:pt x="2977" y="7704"/>
                    <a:pt x="2893" y="7835"/>
                    <a:pt x="2739" y="7895"/>
                  </a:cubicBezTo>
                  <a:lnTo>
                    <a:pt x="2358" y="7645"/>
                  </a:lnTo>
                  <a:cubicBezTo>
                    <a:pt x="2251" y="7573"/>
                    <a:pt x="2239" y="7466"/>
                    <a:pt x="2262" y="7395"/>
                  </a:cubicBezTo>
                  <a:cubicBezTo>
                    <a:pt x="2298" y="7323"/>
                    <a:pt x="2358" y="7228"/>
                    <a:pt x="2477" y="7228"/>
                  </a:cubicBezTo>
                  <a:close/>
                  <a:moveTo>
                    <a:pt x="6275" y="7228"/>
                  </a:moveTo>
                  <a:cubicBezTo>
                    <a:pt x="6382" y="7228"/>
                    <a:pt x="6465" y="7323"/>
                    <a:pt x="6477" y="7395"/>
                  </a:cubicBezTo>
                  <a:cubicBezTo>
                    <a:pt x="6513" y="7466"/>
                    <a:pt x="6489" y="7573"/>
                    <a:pt x="6394" y="7645"/>
                  </a:cubicBezTo>
                  <a:lnTo>
                    <a:pt x="6001" y="7895"/>
                  </a:lnTo>
                  <a:cubicBezTo>
                    <a:pt x="5882" y="7835"/>
                    <a:pt x="5775" y="7704"/>
                    <a:pt x="5775" y="7561"/>
                  </a:cubicBezTo>
                  <a:lnTo>
                    <a:pt x="5775" y="7228"/>
                  </a:lnTo>
                  <a:close/>
                  <a:moveTo>
                    <a:pt x="2977" y="6704"/>
                  </a:moveTo>
                  <a:lnTo>
                    <a:pt x="2977" y="6907"/>
                  </a:lnTo>
                  <a:lnTo>
                    <a:pt x="2489" y="6907"/>
                  </a:lnTo>
                  <a:cubicBezTo>
                    <a:pt x="2239" y="6907"/>
                    <a:pt x="2024" y="7049"/>
                    <a:pt x="1953" y="7288"/>
                  </a:cubicBezTo>
                  <a:cubicBezTo>
                    <a:pt x="1881" y="7526"/>
                    <a:pt x="1965" y="7764"/>
                    <a:pt x="2179" y="7919"/>
                  </a:cubicBezTo>
                  <a:lnTo>
                    <a:pt x="4167" y="9240"/>
                  </a:lnTo>
                  <a:cubicBezTo>
                    <a:pt x="4036" y="9300"/>
                    <a:pt x="3929" y="9419"/>
                    <a:pt x="3894" y="9550"/>
                  </a:cubicBezTo>
                  <a:lnTo>
                    <a:pt x="3501" y="9550"/>
                  </a:lnTo>
                  <a:cubicBezTo>
                    <a:pt x="2429" y="9550"/>
                    <a:pt x="1548" y="8669"/>
                    <a:pt x="1548" y="7597"/>
                  </a:cubicBezTo>
                  <a:cubicBezTo>
                    <a:pt x="1548" y="7109"/>
                    <a:pt x="1953" y="6704"/>
                    <a:pt x="2441" y="6704"/>
                  </a:cubicBezTo>
                  <a:close/>
                  <a:moveTo>
                    <a:pt x="6311" y="6728"/>
                  </a:moveTo>
                  <a:cubicBezTo>
                    <a:pt x="6811" y="6728"/>
                    <a:pt x="7204" y="7121"/>
                    <a:pt x="7204" y="7621"/>
                  </a:cubicBezTo>
                  <a:cubicBezTo>
                    <a:pt x="7227" y="8669"/>
                    <a:pt x="6346" y="9550"/>
                    <a:pt x="5263" y="9550"/>
                  </a:cubicBezTo>
                  <a:lnTo>
                    <a:pt x="4870" y="9550"/>
                  </a:lnTo>
                  <a:cubicBezTo>
                    <a:pt x="4822" y="9419"/>
                    <a:pt x="4727" y="9300"/>
                    <a:pt x="4584" y="9240"/>
                  </a:cubicBezTo>
                  <a:lnTo>
                    <a:pt x="5168" y="8847"/>
                  </a:lnTo>
                  <a:cubicBezTo>
                    <a:pt x="5239" y="8812"/>
                    <a:pt x="5263" y="8704"/>
                    <a:pt x="5215" y="8633"/>
                  </a:cubicBezTo>
                  <a:cubicBezTo>
                    <a:pt x="5186" y="8582"/>
                    <a:pt x="5134" y="8557"/>
                    <a:pt x="5082" y="8557"/>
                  </a:cubicBezTo>
                  <a:cubicBezTo>
                    <a:pt x="5049" y="8557"/>
                    <a:pt x="5016" y="8567"/>
                    <a:pt x="4989" y="8585"/>
                  </a:cubicBezTo>
                  <a:lnTo>
                    <a:pt x="4382" y="9002"/>
                  </a:lnTo>
                  <a:lnTo>
                    <a:pt x="3036" y="8109"/>
                  </a:lnTo>
                  <a:cubicBezTo>
                    <a:pt x="3203" y="7978"/>
                    <a:pt x="3310" y="7776"/>
                    <a:pt x="3310" y="7561"/>
                  </a:cubicBezTo>
                  <a:lnTo>
                    <a:pt x="3310" y="6811"/>
                  </a:lnTo>
                  <a:cubicBezTo>
                    <a:pt x="3632" y="6978"/>
                    <a:pt x="3989" y="7061"/>
                    <a:pt x="4382" y="7061"/>
                  </a:cubicBezTo>
                  <a:cubicBezTo>
                    <a:pt x="4763" y="7061"/>
                    <a:pt x="5120" y="6978"/>
                    <a:pt x="5453" y="6811"/>
                  </a:cubicBezTo>
                  <a:lnTo>
                    <a:pt x="5453" y="7561"/>
                  </a:lnTo>
                  <a:cubicBezTo>
                    <a:pt x="5453" y="7764"/>
                    <a:pt x="5560" y="7978"/>
                    <a:pt x="5715" y="8109"/>
                  </a:cubicBezTo>
                  <a:lnTo>
                    <a:pt x="5620" y="8181"/>
                  </a:lnTo>
                  <a:cubicBezTo>
                    <a:pt x="5537" y="8228"/>
                    <a:pt x="5525" y="8335"/>
                    <a:pt x="5572" y="8407"/>
                  </a:cubicBezTo>
                  <a:cubicBezTo>
                    <a:pt x="5596" y="8454"/>
                    <a:pt x="5656" y="8478"/>
                    <a:pt x="5703" y="8478"/>
                  </a:cubicBezTo>
                  <a:cubicBezTo>
                    <a:pt x="5739" y="8478"/>
                    <a:pt x="5763" y="8466"/>
                    <a:pt x="5799" y="8454"/>
                  </a:cubicBezTo>
                  <a:lnTo>
                    <a:pt x="6584" y="7930"/>
                  </a:lnTo>
                  <a:cubicBezTo>
                    <a:pt x="6787" y="7800"/>
                    <a:pt x="6882" y="7538"/>
                    <a:pt x="6811" y="7299"/>
                  </a:cubicBezTo>
                  <a:cubicBezTo>
                    <a:pt x="6727" y="7061"/>
                    <a:pt x="6525" y="6918"/>
                    <a:pt x="6275" y="6918"/>
                  </a:cubicBezTo>
                  <a:lnTo>
                    <a:pt x="5775" y="6918"/>
                  </a:lnTo>
                  <a:lnTo>
                    <a:pt x="5775" y="6728"/>
                  </a:lnTo>
                  <a:close/>
                  <a:moveTo>
                    <a:pt x="4382" y="9526"/>
                  </a:moveTo>
                  <a:cubicBezTo>
                    <a:pt x="4489" y="9538"/>
                    <a:pt x="4572" y="9609"/>
                    <a:pt x="4572" y="9716"/>
                  </a:cubicBezTo>
                  <a:cubicBezTo>
                    <a:pt x="4572" y="9824"/>
                    <a:pt x="4489" y="9907"/>
                    <a:pt x="4382" y="9907"/>
                  </a:cubicBezTo>
                  <a:cubicBezTo>
                    <a:pt x="4275" y="9907"/>
                    <a:pt x="4191" y="9824"/>
                    <a:pt x="4191" y="9716"/>
                  </a:cubicBezTo>
                  <a:cubicBezTo>
                    <a:pt x="4191" y="9609"/>
                    <a:pt x="4275" y="9526"/>
                    <a:pt x="4382" y="9526"/>
                  </a:cubicBezTo>
                  <a:close/>
                  <a:moveTo>
                    <a:pt x="4406" y="1"/>
                  </a:moveTo>
                  <a:cubicBezTo>
                    <a:pt x="3727" y="1"/>
                    <a:pt x="3060" y="251"/>
                    <a:pt x="2548" y="691"/>
                  </a:cubicBezTo>
                  <a:cubicBezTo>
                    <a:pt x="2072" y="1108"/>
                    <a:pt x="1750" y="1692"/>
                    <a:pt x="1643" y="2323"/>
                  </a:cubicBezTo>
                  <a:cubicBezTo>
                    <a:pt x="1512" y="2358"/>
                    <a:pt x="1417" y="2501"/>
                    <a:pt x="1417" y="2644"/>
                  </a:cubicBezTo>
                  <a:lnTo>
                    <a:pt x="1417" y="3906"/>
                  </a:lnTo>
                  <a:cubicBezTo>
                    <a:pt x="1334" y="4001"/>
                    <a:pt x="1250" y="4132"/>
                    <a:pt x="1238" y="4263"/>
                  </a:cubicBezTo>
                  <a:cubicBezTo>
                    <a:pt x="1227" y="4442"/>
                    <a:pt x="1286" y="4609"/>
                    <a:pt x="1393" y="4740"/>
                  </a:cubicBezTo>
                  <a:cubicBezTo>
                    <a:pt x="1512" y="4882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24" y="5502"/>
                    <a:pt x="2298" y="5990"/>
                    <a:pt x="2703" y="6383"/>
                  </a:cubicBezTo>
                  <a:lnTo>
                    <a:pt x="2465" y="6383"/>
                  </a:lnTo>
                  <a:cubicBezTo>
                    <a:pt x="1786" y="6383"/>
                    <a:pt x="1238" y="6930"/>
                    <a:pt x="1238" y="7597"/>
                  </a:cubicBezTo>
                  <a:cubicBezTo>
                    <a:pt x="1238" y="7859"/>
                    <a:pt x="1286" y="8097"/>
                    <a:pt x="1358" y="8311"/>
                  </a:cubicBezTo>
                  <a:lnTo>
                    <a:pt x="881" y="8454"/>
                  </a:lnTo>
                  <a:cubicBezTo>
                    <a:pt x="357" y="8597"/>
                    <a:pt x="0" y="9085"/>
                    <a:pt x="0" y="9621"/>
                  </a:cubicBezTo>
                  <a:lnTo>
                    <a:pt x="0" y="11133"/>
                  </a:lnTo>
                  <a:cubicBezTo>
                    <a:pt x="0" y="11217"/>
                    <a:pt x="84" y="11288"/>
                    <a:pt x="167" y="11288"/>
                  </a:cubicBezTo>
                  <a:cubicBezTo>
                    <a:pt x="250" y="11288"/>
                    <a:pt x="334" y="11217"/>
                    <a:pt x="334" y="11133"/>
                  </a:cubicBezTo>
                  <a:lnTo>
                    <a:pt x="334" y="9621"/>
                  </a:lnTo>
                  <a:cubicBezTo>
                    <a:pt x="334" y="9490"/>
                    <a:pt x="357" y="9359"/>
                    <a:pt x="417" y="9252"/>
                  </a:cubicBezTo>
                  <a:lnTo>
                    <a:pt x="1227" y="9955"/>
                  </a:lnTo>
                  <a:cubicBezTo>
                    <a:pt x="1346" y="10050"/>
                    <a:pt x="1417" y="10205"/>
                    <a:pt x="1417" y="10371"/>
                  </a:cubicBezTo>
                  <a:lnTo>
                    <a:pt x="1417" y="11145"/>
                  </a:lnTo>
                  <a:cubicBezTo>
                    <a:pt x="1417" y="11228"/>
                    <a:pt x="1489" y="11312"/>
                    <a:pt x="1584" y="11312"/>
                  </a:cubicBezTo>
                  <a:cubicBezTo>
                    <a:pt x="1667" y="11312"/>
                    <a:pt x="1739" y="11228"/>
                    <a:pt x="1739" y="11145"/>
                  </a:cubicBezTo>
                  <a:lnTo>
                    <a:pt x="1739" y="10359"/>
                  </a:lnTo>
                  <a:cubicBezTo>
                    <a:pt x="1739" y="10097"/>
                    <a:pt x="1643" y="9859"/>
                    <a:pt x="1441" y="9681"/>
                  </a:cubicBezTo>
                  <a:lnTo>
                    <a:pt x="607" y="8966"/>
                  </a:lnTo>
                  <a:cubicBezTo>
                    <a:pt x="715" y="8883"/>
                    <a:pt x="834" y="8812"/>
                    <a:pt x="965" y="8764"/>
                  </a:cubicBezTo>
                  <a:lnTo>
                    <a:pt x="1477" y="8609"/>
                  </a:lnTo>
                  <a:cubicBezTo>
                    <a:pt x="1846" y="9359"/>
                    <a:pt x="2620" y="9883"/>
                    <a:pt x="3513" y="9883"/>
                  </a:cubicBezTo>
                  <a:lnTo>
                    <a:pt x="3905" y="9883"/>
                  </a:lnTo>
                  <a:cubicBezTo>
                    <a:pt x="3941" y="10026"/>
                    <a:pt x="4084" y="10145"/>
                    <a:pt x="4227" y="10205"/>
                  </a:cubicBezTo>
                  <a:lnTo>
                    <a:pt x="4227" y="11133"/>
                  </a:lnTo>
                  <a:cubicBezTo>
                    <a:pt x="4227" y="11217"/>
                    <a:pt x="4298" y="11288"/>
                    <a:pt x="4394" y="11288"/>
                  </a:cubicBezTo>
                  <a:cubicBezTo>
                    <a:pt x="4477" y="11288"/>
                    <a:pt x="4560" y="11217"/>
                    <a:pt x="4560" y="11133"/>
                  </a:cubicBezTo>
                  <a:lnTo>
                    <a:pt x="4560" y="10205"/>
                  </a:lnTo>
                  <a:cubicBezTo>
                    <a:pt x="4703" y="10157"/>
                    <a:pt x="4822" y="10026"/>
                    <a:pt x="4882" y="9883"/>
                  </a:cubicBezTo>
                  <a:lnTo>
                    <a:pt x="5275" y="9883"/>
                  </a:lnTo>
                  <a:cubicBezTo>
                    <a:pt x="6168" y="9883"/>
                    <a:pt x="6942" y="9359"/>
                    <a:pt x="7311" y="8609"/>
                  </a:cubicBezTo>
                  <a:lnTo>
                    <a:pt x="7811" y="8764"/>
                  </a:lnTo>
                  <a:cubicBezTo>
                    <a:pt x="7954" y="8812"/>
                    <a:pt x="8085" y="8883"/>
                    <a:pt x="8168" y="8966"/>
                  </a:cubicBezTo>
                  <a:lnTo>
                    <a:pt x="7346" y="9681"/>
                  </a:lnTo>
                  <a:cubicBezTo>
                    <a:pt x="7144" y="9847"/>
                    <a:pt x="7049" y="10086"/>
                    <a:pt x="7049" y="10359"/>
                  </a:cubicBezTo>
                  <a:lnTo>
                    <a:pt x="7049" y="11133"/>
                  </a:lnTo>
                  <a:cubicBezTo>
                    <a:pt x="7049" y="11217"/>
                    <a:pt x="7120" y="11288"/>
                    <a:pt x="7204" y="11288"/>
                  </a:cubicBezTo>
                  <a:cubicBezTo>
                    <a:pt x="7299" y="11288"/>
                    <a:pt x="7370" y="11217"/>
                    <a:pt x="7370" y="11133"/>
                  </a:cubicBezTo>
                  <a:lnTo>
                    <a:pt x="7370" y="10359"/>
                  </a:lnTo>
                  <a:cubicBezTo>
                    <a:pt x="7370" y="10193"/>
                    <a:pt x="7442" y="10038"/>
                    <a:pt x="7561" y="9943"/>
                  </a:cubicBezTo>
                  <a:lnTo>
                    <a:pt x="8370" y="9240"/>
                  </a:lnTo>
                  <a:cubicBezTo>
                    <a:pt x="8430" y="9359"/>
                    <a:pt x="8454" y="9478"/>
                    <a:pt x="8454" y="9609"/>
                  </a:cubicBezTo>
                  <a:lnTo>
                    <a:pt x="8454" y="11109"/>
                  </a:lnTo>
                  <a:cubicBezTo>
                    <a:pt x="8454" y="11205"/>
                    <a:pt x="8525" y="11276"/>
                    <a:pt x="8620" y="11276"/>
                  </a:cubicBezTo>
                  <a:cubicBezTo>
                    <a:pt x="8704" y="11276"/>
                    <a:pt x="8787" y="11205"/>
                    <a:pt x="8787" y="11109"/>
                  </a:cubicBezTo>
                  <a:lnTo>
                    <a:pt x="8787" y="9609"/>
                  </a:lnTo>
                  <a:cubicBezTo>
                    <a:pt x="8787" y="9085"/>
                    <a:pt x="8430" y="8597"/>
                    <a:pt x="7906" y="8454"/>
                  </a:cubicBezTo>
                  <a:lnTo>
                    <a:pt x="7430" y="8311"/>
                  </a:lnTo>
                  <a:cubicBezTo>
                    <a:pt x="7501" y="8097"/>
                    <a:pt x="7549" y="7859"/>
                    <a:pt x="7549" y="7597"/>
                  </a:cubicBezTo>
                  <a:cubicBezTo>
                    <a:pt x="7549" y="6930"/>
                    <a:pt x="7001" y="6383"/>
                    <a:pt x="6322" y="6383"/>
                  </a:cubicBezTo>
                  <a:lnTo>
                    <a:pt x="6084" y="6383"/>
                  </a:lnTo>
                  <a:cubicBezTo>
                    <a:pt x="6477" y="6014"/>
                    <a:pt x="6751" y="5502"/>
                    <a:pt x="6834" y="4942"/>
                  </a:cubicBezTo>
                  <a:lnTo>
                    <a:pt x="6942" y="4942"/>
                  </a:lnTo>
                  <a:cubicBezTo>
                    <a:pt x="7263" y="4942"/>
                    <a:pt x="7537" y="4704"/>
                    <a:pt x="7561" y="4382"/>
                  </a:cubicBezTo>
                  <a:cubicBezTo>
                    <a:pt x="7573" y="4204"/>
                    <a:pt x="7525" y="4049"/>
                    <a:pt x="7418" y="3906"/>
                  </a:cubicBezTo>
                  <a:lnTo>
                    <a:pt x="7406" y="3894"/>
                  </a:lnTo>
                  <a:lnTo>
                    <a:pt x="7406" y="2644"/>
                  </a:lnTo>
                  <a:cubicBezTo>
                    <a:pt x="7406" y="2501"/>
                    <a:pt x="7311" y="2382"/>
                    <a:pt x="7180" y="2323"/>
                  </a:cubicBezTo>
                  <a:cubicBezTo>
                    <a:pt x="7073" y="1692"/>
                    <a:pt x="6751" y="1132"/>
                    <a:pt x="6275" y="691"/>
                  </a:cubicBezTo>
                  <a:cubicBezTo>
                    <a:pt x="5751" y="239"/>
                    <a:pt x="5096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45"/>
            <p:cNvSpPr/>
            <p:nvPr/>
          </p:nvSpPr>
          <p:spPr>
            <a:xfrm>
              <a:off x="5452593" y="2092408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50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45"/>
            <p:cNvSpPr/>
            <p:nvPr/>
          </p:nvSpPr>
          <p:spPr>
            <a:xfrm>
              <a:off x="5519723" y="2092408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45"/>
            <p:cNvSpPr/>
            <p:nvPr/>
          </p:nvSpPr>
          <p:spPr>
            <a:xfrm>
              <a:off x="5474833" y="2137298"/>
              <a:ext cx="32852" cy="10201"/>
            </a:xfrm>
            <a:custGeom>
              <a:rect b="b" l="l" r="r" t="t"/>
              <a:pathLst>
                <a:path extrusionOk="0" h="322" w="1037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882" y="322"/>
                  </a:lnTo>
                  <a:cubicBezTo>
                    <a:pt x="965" y="322"/>
                    <a:pt x="1037" y="250"/>
                    <a:pt x="1037" y="167"/>
                  </a:cubicBezTo>
                  <a:cubicBezTo>
                    <a:pt x="1037" y="72"/>
                    <a:pt x="965" y="0"/>
                    <a:pt x="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5" name="Google Shape;2635;p45"/>
          <p:cNvGrpSpPr/>
          <p:nvPr/>
        </p:nvGrpSpPr>
        <p:grpSpPr>
          <a:xfrm>
            <a:off x="4897750" y="1968317"/>
            <a:ext cx="279132" cy="358364"/>
            <a:chOff x="4897750" y="1968317"/>
            <a:chExt cx="279132" cy="358364"/>
          </a:xfrm>
        </p:grpSpPr>
        <p:sp>
          <p:nvSpPr>
            <p:cNvPr id="2636" name="Google Shape;2636;p45"/>
            <p:cNvSpPr/>
            <p:nvPr/>
          </p:nvSpPr>
          <p:spPr>
            <a:xfrm>
              <a:off x="4997700" y="2075427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45"/>
            <p:cNvSpPr/>
            <p:nvPr/>
          </p:nvSpPr>
          <p:spPr>
            <a:xfrm>
              <a:off x="5064830" y="2075427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56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45"/>
            <p:cNvSpPr/>
            <p:nvPr/>
          </p:nvSpPr>
          <p:spPr>
            <a:xfrm>
              <a:off x="5013920" y="2115122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cubicBezTo>
                    <a:pt x="203" y="414"/>
                    <a:pt x="441" y="510"/>
                    <a:pt x="691" y="510"/>
                  </a:cubicBezTo>
                  <a:cubicBezTo>
                    <a:pt x="953" y="510"/>
                    <a:pt x="1203" y="414"/>
                    <a:pt x="1334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34" y="15"/>
                    <a:pt x="1292" y="1"/>
                    <a:pt x="1251" y="1"/>
                  </a:cubicBezTo>
                  <a:cubicBezTo>
                    <a:pt x="1209" y="1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0" y="176"/>
                    <a:pt x="358" y="105"/>
                    <a:pt x="298" y="45"/>
                  </a:cubicBez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45"/>
            <p:cNvSpPr/>
            <p:nvPr/>
          </p:nvSpPr>
          <p:spPr>
            <a:xfrm>
              <a:off x="4897750" y="1968317"/>
              <a:ext cx="279132" cy="358364"/>
            </a:xfrm>
            <a:custGeom>
              <a:rect b="b" l="l" r="r" t="t"/>
              <a:pathLst>
                <a:path extrusionOk="0" h="11312" w="8811">
                  <a:moveTo>
                    <a:pt x="6108" y="357"/>
                  </a:moveTo>
                  <a:cubicBezTo>
                    <a:pt x="6263" y="357"/>
                    <a:pt x="6418" y="476"/>
                    <a:pt x="6465" y="643"/>
                  </a:cubicBezTo>
                  <a:lnTo>
                    <a:pt x="6668" y="1441"/>
                  </a:lnTo>
                  <a:lnTo>
                    <a:pt x="6180" y="1441"/>
                  </a:lnTo>
                  <a:cubicBezTo>
                    <a:pt x="6084" y="1441"/>
                    <a:pt x="6013" y="1524"/>
                    <a:pt x="6013" y="1607"/>
                  </a:cubicBezTo>
                  <a:cubicBezTo>
                    <a:pt x="6013" y="1703"/>
                    <a:pt x="6084" y="1774"/>
                    <a:pt x="6180" y="1774"/>
                  </a:cubicBezTo>
                  <a:lnTo>
                    <a:pt x="6763" y="1774"/>
                  </a:lnTo>
                  <a:lnTo>
                    <a:pt x="6846" y="2143"/>
                  </a:lnTo>
                  <a:lnTo>
                    <a:pt x="1965" y="2143"/>
                  </a:lnTo>
                  <a:lnTo>
                    <a:pt x="2024" y="1774"/>
                  </a:lnTo>
                  <a:lnTo>
                    <a:pt x="5430" y="1774"/>
                  </a:lnTo>
                  <a:cubicBezTo>
                    <a:pt x="5525" y="1774"/>
                    <a:pt x="5596" y="1703"/>
                    <a:pt x="5596" y="1607"/>
                  </a:cubicBezTo>
                  <a:cubicBezTo>
                    <a:pt x="5596" y="1524"/>
                    <a:pt x="5525" y="1441"/>
                    <a:pt x="5430" y="1441"/>
                  </a:cubicBezTo>
                  <a:lnTo>
                    <a:pt x="2120" y="1441"/>
                  </a:lnTo>
                  <a:lnTo>
                    <a:pt x="2322" y="643"/>
                  </a:lnTo>
                  <a:cubicBezTo>
                    <a:pt x="2370" y="476"/>
                    <a:pt x="2513" y="357"/>
                    <a:pt x="2679" y="357"/>
                  </a:cubicBezTo>
                  <a:close/>
                  <a:moveTo>
                    <a:pt x="2262" y="2477"/>
                  </a:moveTo>
                  <a:lnTo>
                    <a:pt x="2262" y="3012"/>
                  </a:lnTo>
                  <a:cubicBezTo>
                    <a:pt x="2262" y="3120"/>
                    <a:pt x="2179" y="3203"/>
                    <a:pt x="2072" y="3203"/>
                  </a:cubicBezTo>
                  <a:lnTo>
                    <a:pt x="1881" y="3203"/>
                  </a:lnTo>
                  <a:lnTo>
                    <a:pt x="1881" y="2477"/>
                  </a:lnTo>
                  <a:close/>
                  <a:moveTo>
                    <a:pt x="6858" y="2477"/>
                  </a:moveTo>
                  <a:lnTo>
                    <a:pt x="6858" y="3203"/>
                  </a:lnTo>
                  <a:lnTo>
                    <a:pt x="6668" y="3203"/>
                  </a:lnTo>
                  <a:cubicBezTo>
                    <a:pt x="6561" y="3203"/>
                    <a:pt x="6477" y="3108"/>
                    <a:pt x="6477" y="3012"/>
                  </a:cubicBezTo>
                  <a:lnTo>
                    <a:pt x="6477" y="2477"/>
                  </a:lnTo>
                  <a:close/>
                  <a:moveTo>
                    <a:pt x="6144" y="2489"/>
                  </a:moveTo>
                  <a:lnTo>
                    <a:pt x="6144" y="3024"/>
                  </a:lnTo>
                  <a:cubicBezTo>
                    <a:pt x="6144" y="3310"/>
                    <a:pt x="6382" y="3548"/>
                    <a:pt x="6668" y="3548"/>
                  </a:cubicBezTo>
                  <a:lnTo>
                    <a:pt x="6942" y="3548"/>
                  </a:lnTo>
                  <a:cubicBezTo>
                    <a:pt x="7013" y="3548"/>
                    <a:pt x="7085" y="3572"/>
                    <a:pt x="7144" y="3632"/>
                  </a:cubicBezTo>
                  <a:cubicBezTo>
                    <a:pt x="7204" y="3691"/>
                    <a:pt x="7215" y="3774"/>
                    <a:pt x="7215" y="3846"/>
                  </a:cubicBezTo>
                  <a:cubicBezTo>
                    <a:pt x="7204" y="3977"/>
                    <a:pt x="7073" y="4096"/>
                    <a:pt x="6918" y="4096"/>
                  </a:cubicBezTo>
                  <a:lnTo>
                    <a:pt x="6846" y="4096"/>
                  </a:lnTo>
                  <a:lnTo>
                    <a:pt x="6846" y="4084"/>
                  </a:lnTo>
                  <a:cubicBezTo>
                    <a:pt x="6846" y="3989"/>
                    <a:pt x="6775" y="3917"/>
                    <a:pt x="6680" y="3917"/>
                  </a:cubicBezTo>
                  <a:cubicBezTo>
                    <a:pt x="6596" y="3917"/>
                    <a:pt x="6525" y="3989"/>
                    <a:pt x="6525" y="4084"/>
                  </a:cubicBezTo>
                  <a:cubicBezTo>
                    <a:pt x="6525" y="5263"/>
                    <a:pt x="5572" y="6215"/>
                    <a:pt x="4394" y="6215"/>
                  </a:cubicBezTo>
                  <a:cubicBezTo>
                    <a:pt x="3203" y="6215"/>
                    <a:pt x="2251" y="5263"/>
                    <a:pt x="2251" y="4084"/>
                  </a:cubicBezTo>
                  <a:cubicBezTo>
                    <a:pt x="2251" y="3989"/>
                    <a:pt x="2179" y="3917"/>
                    <a:pt x="2084" y="3917"/>
                  </a:cubicBezTo>
                  <a:cubicBezTo>
                    <a:pt x="2001" y="3917"/>
                    <a:pt x="1917" y="3989"/>
                    <a:pt x="1917" y="4084"/>
                  </a:cubicBezTo>
                  <a:lnTo>
                    <a:pt x="1917" y="4096"/>
                  </a:lnTo>
                  <a:lnTo>
                    <a:pt x="1822" y="4096"/>
                  </a:lnTo>
                  <a:cubicBezTo>
                    <a:pt x="1739" y="4096"/>
                    <a:pt x="1667" y="4072"/>
                    <a:pt x="1608" y="4013"/>
                  </a:cubicBezTo>
                  <a:cubicBezTo>
                    <a:pt x="1548" y="3953"/>
                    <a:pt x="1536" y="3870"/>
                    <a:pt x="1536" y="3798"/>
                  </a:cubicBezTo>
                  <a:cubicBezTo>
                    <a:pt x="1548" y="3667"/>
                    <a:pt x="1679" y="3548"/>
                    <a:pt x="1834" y="3548"/>
                  </a:cubicBezTo>
                  <a:lnTo>
                    <a:pt x="2072" y="3548"/>
                  </a:lnTo>
                  <a:cubicBezTo>
                    <a:pt x="2358" y="3548"/>
                    <a:pt x="2584" y="3310"/>
                    <a:pt x="2584" y="3024"/>
                  </a:cubicBezTo>
                  <a:lnTo>
                    <a:pt x="2584" y="2489"/>
                  </a:lnTo>
                  <a:close/>
                  <a:moveTo>
                    <a:pt x="2989" y="6894"/>
                  </a:moveTo>
                  <a:cubicBezTo>
                    <a:pt x="3013" y="6894"/>
                    <a:pt x="3024" y="6894"/>
                    <a:pt x="3036" y="6906"/>
                  </a:cubicBezTo>
                  <a:cubicBezTo>
                    <a:pt x="3227" y="7120"/>
                    <a:pt x="3513" y="7263"/>
                    <a:pt x="3858" y="7358"/>
                  </a:cubicBezTo>
                  <a:lnTo>
                    <a:pt x="3858" y="7370"/>
                  </a:lnTo>
                  <a:lnTo>
                    <a:pt x="3858" y="8120"/>
                  </a:lnTo>
                  <a:cubicBezTo>
                    <a:pt x="3334" y="8025"/>
                    <a:pt x="2858" y="7799"/>
                    <a:pt x="2536" y="7465"/>
                  </a:cubicBezTo>
                  <a:lnTo>
                    <a:pt x="2929" y="6918"/>
                  </a:lnTo>
                  <a:cubicBezTo>
                    <a:pt x="2953" y="6906"/>
                    <a:pt x="2965" y="6894"/>
                    <a:pt x="2989" y="6894"/>
                  </a:cubicBezTo>
                  <a:close/>
                  <a:moveTo>
                    <a:pt x="5763" y="6894"/>
                  </a:moveTo>
                  <a:cubicBezTo>
                    <a:pt x="5775" y="6894"/>
                    <a:pt x="5799" y="6906"/>
                    <a:pt x="5822" y="6918"/>
                  </a:cubicBezTo>
                  <a:lnTo>
                    <a:pt x="6227" y="7465"/>
                  </a:lnTo>
                  <a:cubicBezTo>
                    <a:pt x="5894" y="7799"/>
                    <a:pt x="5418" y="8025"/>
                    <a:pt x="4894" y="8120"/>
                  </a:cubicBezTo>
                  <a:lnTo>
                    <a:pt x="4894" y="7370"/>
                  </a:lnTo>
                  <a:lnTo>
                    <a:pt x="4894" y="7358"/>
                  </a:lnTo>
                  <a:cubicBezTo>
                    <a:pt x="5239" y="7263"/>
                    <a:pt x="5525" y="7120"/>
                    <a:pt x="5715" y="6906"/>
                  </a:cubicBezTo>
                  <a:cubicBezTo>
                    <a:pt x="5727" y="6894"/>
                    <a:pt x="5751" y="6894"/>
                    <a:pt x="5763" y="6894"/>
                  </a:cubicBezTo>
                  <a:close/>
                  <a:moveTo>
                    <a:pt x="5465" y="6299"/>
                  </a:moveTo>
                  <a:lnTo>
                    <a:pt x="5465" y="6727"/>
                  </a:lnTo>
                  <a:cubicBezTo>
                    <a:pt x="5310" y="6882"/>
                    <a:pt x="5096" y="6989"/>
                    <a:pt x="4834" y="7049"/>
                  </a:cubicBezTo>
                  <a:cubicBezTo>
                    <a:pt x="4668" y="7084"/>
                    <a:pt x="4572" y="7227"/>
                    <a:pt x="4572" y="7370"/>
                  </a:cubicBezTo>
                  <a:lnTo>
                    <a:pt x="4572" y="8144"/>
                  </a:lnTo>
                  <a:cubicBezTo>
                    <a:pt x="4513" y="8150"/>
                    <a:pt x="4450" y="8153"/>
                    <a:pt x="4388" y="8153"/>
                  </a:cubicBezTo>
                  <a:cubicBezTo>
                    <a:pt x="4325" y="8153"/>
                    <a:pt x="4263" y="8150"/>
                    <a:pt x="4203" y="8144"/>
                  </a:cubicBezTo>
                  <a:lnTo>
                    <a:pt x="4203" y="7370"/>
                  </a:lnTo>
                  <a:cubicBezTo>
                    <a:pt x="4203" y="7203"/>
                    <a:pt x="4096" y="7072"/>
                    <a:pt x="3941" y="7049"/>
                  </a:cubicBezTo>
                  <a:cubicBezTo>
                    <a:pt x="3691" y="6989"/>
                    <a:pt x="3465" y="6870"/>
                    <a:pt x="3322" y="6727"/>
                  </a:cubicBezTo>
                  <a:lnTo>
                    <a:pt x="3322" y="6299"/>
                  </a:lnTo>
                  <a:cubicBezTo>
                    <a:pt x="3644" y="6465"/>
                    <a:pt x="4001" y="6549"/>
                    <a:pt x="4394" y="6549"/>
                  </a:cubicBezTo>
                  <a:cubicBezTo>
                    <a:pt x="4775" y="6549"/>
                    <a:pt x="5132" y="6465"/>
                    <a:pt x="5465" y="6299"/>
                  </a:cubicBezTo>
                  <a:close/>
                  <a:moveTo>
                    <a:pt x="2691" y="0"/>
                  </a:moveTo>
                  <a:cubicBezTo>
                    <a:pt x="2382" y="0"/>
                    <a:pt x="2096" y="226"/>
                    <a:pt x="2024" y="524"/>
                  </a:cubicBezTo>
                  <a:lnTo>
                    <a:pt x="1596" y="2250"/>
                  </a:lnTo>
                  <a:lnTo>
                    <a:pt x="1596" y="2298"/>
                  </a:lnTo>
                  <a:lnTo>
                    <a:pt x="1596" y="3251"/>
                  </a:lnTo>
                  <a:cubicBezTo>
                    <a:pt x="1393" y="3334"/>
                    <a:pt x="1262" y="3512"/>
                    <a:pt x="1239" y="3727"/>
                  </a:cubicBezTo>
                  <a:cubicBezTo>
                    <a:pt x="1215" y="3905"/>
                    <a:pt x="1274" y="4072"/>
                    <a:pt x="1381" y="4203"/>
                  </a:cubicBezTo>
                  <a:cubicBezTo>
                    <a:pt x="1500" y="4334"/>
                    <a:pt x="1667" y="4394"/>
                    <a:pt x="1834" y="4394"/>
                  </a:cubicBezTo>
                  <a:lnTo>
                    <a:pt x="1953" y="4394"/>
                  </a:lnTo>
                  <a:cubicBezTo>
                    <a:pt x="2048" y="5096"/>
                    <a:pt x="2441" y="5691"/>
                    <a:pt x="2989" y="6072"/>
                  </a:cubicBezTo>
                  <a:lnTo>
                    <a:pt x="2989" y="6537"/>
                  </a:lnTo>
                  <a:cubicBezTo>
                    <a:pt x="2870" y="6537"/>
                    <a:pt x="2763" y="6596"/>
                    <a:pt x="2691" y="6703"/>
                  </a:cubicBezTo>
                  <a:lnTo>
                    <a:pt x="2215" y="7346"/>
                  </a:lnTo>
                  <a:lnTo>
                    <a:pt x="881" y="7739"/>
                  </a:lnTo>
                  <a:cubicBezTo>
                    <a:pt x="357" y="7894"/>
                    <a:pt x="0" y="8382"/>
                    <a:pt x="0" y="8918"/>
                  </a:cubicBezTo>
                  <a:lnTo>
                    <a:pt x="0" y="11132"/>
                  </a:lnTo>
                  <a:cubicBezTo>
                    <a:pt x="0" y="11228"/>
                    <a:pt x="72" y="11299"/>
                    <a:pt x="167" y="11299"/>
                  </a:cubicBezTo>
                  <a:cubicBezTo>
                    <a:pt x="250" y="11299"/>
                    <a:pt x="322" y="11228"/>
                    <a:pt x="322" y="11132"/>
                  </a:cubicBezTo>
                  <a:lnTo>
                    <a:pt x="322" y="8918"/>
                  </a:lnTo>
                  <a:cubicBezTo>
                    <a:pt x="322" y="8513"/>
                    <a:pt x="596" y="8180"/>
                    <a:pt x="965" y="8061"/>
                  </a:cubicBezTo>
                  <a:lnTo>
                    <a:pt x="2322" y="7656"/>
                  </a:lnTo>
                  <a:cubicBezTo>
                    <a:pt x="2501" y="7846"/>
                    <a:pt x="2727" y="8001"/>
                    <a:pt x="2977" y="8132"/>
                  </a:cubicBezTo>
                  <a:lnTo>
                    <a:pt x="2286" y="8132"/>
                  </a:lnTo>
                  <a:cubicBezTo>
                    <a:pt x="1810" y="8132"/>
                    <a:pt x="1417" y="8513"/>
                    <a:pt x="1417" y="9001"/>
                  </a:cubicBezTo>
                  <a:cubicBezTo>
                    <a:pt x="1417" y="9096"/>
                    <a:pt x="1489" y="9168"/>
                    <a:pt x="1572" y="9168"/>
                  </a:cubicBezTo>
                  <a:cubicBezTo>
                    <a:pt x="1667" y="9168"/>
                    <a:pt x="1739" y="9096"/>
                    <a:pt x="1739" y="9001"/>
                  </a:cubicBezTo>
                  <a:cubicBezTo>
                    <a:pt x="1739" y="8704"/>
                    <a:pt x="1977" y="8465"/>
                    <a:pt x="2274" y="8465"/>
                  </a:cubicBezTo>
                  <a:lnTo>
                    <a:pt x="4406" y="8465"/>
                  </a:lnTo>
                  <a:cubicBezTo>
                    <a:pt x="5239" y="8465"/>
                    <a:pt x="6001" y="8168"/>
                    <a:pt x="6489" y="7668"/>
                  </a:cubicBezTo>
                  <a:lnTo>
                    <a:pt x="7847" y="8073"/>
                  </a:lnTo>
                  <a:cubicBezTo>
                    <a:pt x="8216" y="8168"/>
                    <a:pt x="8478" y="8537"/>
                    <a:pt x="8478" y="8930"/>
                  </a:cubicBezTo>
                  <a:lnTo>
                    <a:pt x="8478" y="11144"/>
                  </a:lnTo>
                  <a:cubicBezTo>
                    <a:pt x="8478" y="11240"/>
                    <a:pt x="8561" y="11311"/>
                    <a:pt x="8644" y="11311"/>
                  </a:cubicBezTo>
                  <a:cubicBezTo>
                    <a:pt x="8739" y="11311"/>
                    <a:pt x="8811" y="11240"/>
                    <a:pt x="8811" y="11144"/>
                  </a:cubicBezTo>
                  <a:lnTo>
                    <a:pt x="8811" y="8930"/>
                  </a:lnTo>
                  <a:cubicBezTo>
                    <a:pt x="8787" y="8394"/>
                    <a:pt x="8430" y="7918"/>
                    <a:pt x="7906" y="7775"/>
                  </a:cubicBezTo>
                  <a:lnTo>
                    <a:pt x="6561" y="7370"/>
                  </a:lnTo>
                  <a:lnTo>
                    <a:pt x="6084" y="6727"/>
                  </a:lnTo>
                  <a:cubicBezTo>
                    <a:pt x="6013" y="6644"/>
                    <a:pt x="5906" y="6584"/>
                    <a:pt x="5787" y="6572"/>
                  </a:cubicBezTo>
                  <a:lnTo>
                    <a:pt x="5787" y="6108"/>
                  </a:lnTo>
                  <a:cubicBezTo>
                    <a:pt x="6346" y="5715"/>
                    <a:pt x="6727" y="5120"/>
                    <a:pt x="6834" y="4417"/>
                  </a:cubicBezTo>
                  <a:lnTo>
                    <a:pt x="6942" y="4417"/>
                  </a:lnTo>
                  <a:cubicBezTo>
                    <a:pt x="7263" y="4417"/>
                    <a:pt x="7537" y="4179"/>
                    <a:pt x="7561" y="3870"/>
                  </a:cubicBezTo>
                  <a:cubicBezTo>
                    <a:pt x="7573" y="3691"/>
                    <a:pt x="7513" y="3524"/>
                    <a:pt x="7418" y="3393"/>
                  </a:cubicBezTo>
                  <a:cubicBezTo>
                    <a:pt x="7346" y="3334"/>
                    <a:pt x="7299" y="3298"/>
                    <a:pt x="7215" y="3251"/>
                  </a:cubicBezTo>
                  <a:lnTo>
                    <a:pt x="7215" y="2298"/>
                  </a:lnTo>
                  <a:lnTo>
                    <a:pt x="7215" y="2250"/>
                  </a:lnTo>
                  <a:lnTo>
                    <a:pt x="6787" y="524"/>
                  </a:lnTo>
                  <a:cubicBezTo>
                    <a:pt x="6715" y="214"/>
                    <a:pt x="6430" y="0"/>
                    <a:pt x="6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45"/>
            <p:cNvSpPr/>
            <p:nvPr/>
          </p:nvSpPr>
          <p:spPr>
            <a:xfrm>
              <a:off x="4992030" y="2058827"/>
              <a:ext cx="21923" cy="10581"/>
            </a:xfrm>
            <a:custGeom>
              <a:rect b="b" l="l" r="r" t="t"/>
              <a:pathLst>
                <a:path extrusionOk="0" h="334" w="692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3"/>
                    <a:pt x="691" y="167"/>
                  </a:cubicBezTo>
                  <a:cubicBezTo>
                    <a:pt x="691" y="60"/>
                    <a:pt x="608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45"/>
            <p:cNvSpPr/>
            <p:nvPr/>
          </p:nvSpPr>
          <p:spPr>
            <a:xfrm>
              <a:off x="5059191" y="2058827"/>
              <a:ext cx="21511" cy="10581"/>
            </a:xfrm>
            <a:custGeom>
              <a:rect b="b" l="l" r="r" t="t"/>
              <a:pathLst>
                <a:path extrusionOk="0" h="334" w="679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3"/>
                    <a:pt x="679" y="167"/>
                  </a:cubicBezTo>
                  <a:cubicBezTo>
                    <a:pt x="679" y="60"/>
                    <a:pt x="607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45"/>
            <p:cNvSpPr/>
            <p:nvPr/>
          </p:nvSpPr>
          <p:spPr>
            <a:xfrm>
              <a:off x="4941500" y="2271558"/>
              <a:ext cx="10581" cy="55123"/>
            </a:xfrm>
            <a:custGeom>
              <a:rect b="b" l="l" r="r" t="t"/>
              <a:pathLst>
                <a:path extrusionOk="0" h="1740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584"/>
                  </a:lnTo>
                  <a:cubicBezTo>
                    <a:pt x="0" y="1668"/>
                    <a:pt x="84" y="1739"/>
                    <a:pt x="167" y="1739"/>
                  </a:cubicBezTo>
                  <a:cubicBezTo>
                    <a:pt x="250" y="1739"/>
                    <a:pt x="334" y="1668"/>
                    <a:pt x="334" y="1584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45"/>
            <p:cNvSpPr/>
            <p:nvPr/>
          </p:nvSpPr>
          <p:spPr>
            <a:xfrm>
              <a:off x="4963739" y="2254578"/>
              <a:ext cx="10993" cy="10613"/>
            </a:xfrm>
            <a:custGeom>
              <a:rect b="b" l="l" r="r" t="t"/>
              <a:pathLst>
                <a:path extrusionOk="0" h="335" w="347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45"/>
            <p:cNvSpPr/>
            <p:nvPr/>
          </p:nvSpPr>
          <p:spPr>
            <a:xfrm>
              <a:off x="5098791" y="2254578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45"/>
            <p:cNvSpPr/>
            <p:nvPr/>
          </p:nvSpPr>
          <p:spPr>
            <a:xfrm>
              <a:off x="5098791" y="2282868"/>
              <a:ext cx="10201" cy="10613"/>
            </a:xfrm>
            <a:custGeom>
              <a:rect b="b" l="l" r="r" t="t"/>
              <a:pathLst>
                <a:path extrusionOk="0" h="335" w="32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45"/>
            <p:cNvSpPr/>
            <p:nvPr/>
          </p:nvSpPr>
          <p:spPr>
            <a:xfrm>
              <a:off x="4963739" y="2282868"/>
              <a:ext cx="10993" cy="10613"/>
            </a:xfrm>
            <a:custGeom>
              <a:rect b="b" l="l" r="r" t="t"/>
              <a:pathLst>
                <a:path extrusionOk="0" h="335" w="347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45"/>
            <p:cNvSpPr/>
            <p:nvPr/>
          </p:nvSpPr>
          <p:spPr>
            <a:xfrm>
              <a:off x="5098791" y="2310778"/>
              <a:ext cx="10201" cy="10233"/>
            </a:xfrm>
            <a:custGeom>
              <a:rect b="b" l="l" r="r" t="t"/>
              <a:pathLst>
                <a:path extrusionOk="0" h="323" w="322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45"/>
            <p:cNvSpPr/>
            <p:nvPr/>
          </p:nvSpPr>
          <p:spPr>
            <a:xfrm>
              <a:off x="4963739" y="2310778"/>
              <a:ext cx="10233" cy="10233"/>
            </a:xfrm>
            <a:custGeom>
              <a:rect b="b" l="l" r="r" t="t"/>
              <a:pathLst>
                <a:path extrusionOk="0" h="323" w="323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68"/>
                  </a:cubicBezTo>
                  <a:cubicBezTo>
                    <a:pt x="322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9" name="Google Shape;2649;p45"/>
          <p:cNvSpPr/>
          <p:nvPr/>
        </p:nvSpPr>
        <p:spPr>
          <a:xfrm>
            <a:off x="872362" y="1513044"/>
            <a:ext cx="325164" cy="347783"/>
          </a:xfrm>
          <a:custGeom>
            <a:rect b="b" l="l" r="r" t="t"/>
            <a:pathLst>
              <a:path extrusionOk="0" h="10978" w="10264">
                <a:moveTo>
                  <a:pt x="3096" y="310"/>
                </a:moveTo>
                <a:lnTo>
                  <a:pt x="3096" y="381"/>
                </a:lnTo>
                <a:lnTo>
                  <a:pt x="3096" y="3870"/>
                </a:lnTo>
                <a:cubicBezTo>
                  <a:pt x="3096" y="4787"/>
                  <a:pt x="3811" y="5549"/>
                  <a:pt x="4704" y="5644"/>
                </a:cubicBezTo>
                <a:lnTo>
                  <a:pt x="4704" y="6965"/>
                </a:lnTo>
                <a:lnTo>
                  <a:pt x="2656" y="6965"/>
                </a:lnTo>
                <a:lnTo>
                  <a:pt x="2656" y="310"/>
                </a:lnTo>
                <a:close/>
                <a:moveTo>
                  <a:pt x="7585" y="310"/>
                </a:moveTo>
                <a:lnTo>
                  <a:pt x="7585" y="6965"/>
                </a:lnTo>
                <a:lnTo>
                  <a:pt x="5549" y="6965"/>
                </a:lnTo>
                <a:lnTo>
                  <a:pt x="5549" y="5644"/>
                </a:lnTo>
                <a:cubicBezTo>
                  <a:pt x="6454" y="5549"/>
                  <a:pt x="7168" y="4787"/>
                  <a:pt x="7168" y="3870"/>
                </a:cubicBezTo>
                <a:lnTo>
                  <a:pt x="7168" y="381"/>
                </a:lnTo>
                <a:lnTo>
                  <a:pt x="7168" y="310"/>
                </a:lnTo>
                <a:close/>
                <a:moveTo>
                  <a:pt x="2370" y="310"/>
                </a:moveTo>
                <a:lnTo>
                  <a:pt x="2370" y="7132"/>
                </a:lnTo>
                <a:cubicBezTo>
                  <a:pt x="2370" y="7215"/>
                  <a:pt x="2453" y="7287"/>
                  <a:pt x="2537" y="7287"/>
                </a:cubicBezTo>
                <a:lnTo>
                  <a:pt x="4728" y="7287"/>
                </a:lnTo>
                <a:lnTo>
                  <a:pt x="4728" y="7823"/>
                </a:lnTo>
                <a:lnTo>
                  <a:pt x="334" y="7823"/>
                </a:lnTo>
                <a:lnTo>
                  <a:pt x="334" y="7287"/>
                </a:lnTo>
                <a:lnTo>
                  <a:pt x="1668" y="7287"/>
                </a:lnTo>
                <a:cubicBezTo>
                  <a:pt x="1751" y="7287"/>
                  <a:pt x="1822" y="7215"/>
                  <a:pt x="1822" y="7132"/>
                </a:cubicBezTo>
                <a:lnTo>
                  <a:pt x="1822" y="6692"/>
                </a:lnTo>
                <a:cubicBezTo>
                  <a:pt x="1822" y="6608"/>
                  <a:pt x="1751" y="6537"/>
                  <a:pt x="1668" y="6537"/>
                </a:cubicBezTo>
                <a:cubicBezTo>
                  <a:pt x="1572" y="6537"/>
                  <a:pt x="1501" y="6608"/>
                  <a:pt x="1501" y="6692"/>
                </a:cubicBezTo>
                <a:lnTo>
                  <a:pt x="1501" y="6965"/>
                </a:lnTo>
                <a:lnTo>
                  <a:pt x="322" y="6965"/>
                </a:lnTo>
                <a:lnTo>
                  <a:pt x="322" y="5501"/>
                </a:lnTo>
                <a:cubicBezTo>
                  <a:pt x="596" y="5477"/>
                  <a:pt x="846" y="5346"/>
                  <a:pt x="1049" y="5144"/>
                </a:cubicBezTo>
                <a:cubicBezTo>
                  <a:pt x="1287" y="4906"/>
                  <a:pt x="1430" y="4596"/>
                  <a:pt x="1430" y="4275"/>
                </a:cubicBezTo>
                <a:lnTo>
                  <a:pt x="1430" y="310"/>
                </a:lnTo>
                <a:lnTo>
                  <a:pt x="1513" y="310"/>
                </a:lnTo>
                <a:lnTo>
                  <a:pt x="1513" y="6061"/>
                </a:lnTo>
                <a:cubicBezTo>
                  <a:pt x="1513" y="6144"/>
                  <a:pt x="1584" y="6215"/>
                  <a:pt x="1680" y="6215"/>
                </a:cubicBezTo>
                <a:cubicBezTo>
                  <a:pt x="1763" y="6215"/>
                  <a:pt x="1846" y="6144"/>
                  <a:pt x="1846" y="6061"/>
                </a:cubicBezTo>
                <a:lnTo>
                  <a:pt x="1846" y="310"/>
                </a:lnTo>
                <a:close/>
                <a:moveTo>
                  <a:pt x="8430" y="310"/>
                </a:moveTo>
                <a:lnTo>
                  <a:pt x="8430" y="7132"/>
                </a:lnTo>
                <a:cubicBezTo>
                  <a:pt x="8430" y="7215"/>
                  <a:pt x="8502" y="7287"/>
                  <a:pt x="8597" y="7287"/>
                </a:cubicBezTo>
                <a:lnTo>
                  <a:pt x="9943" y="7287"/>
                </a:lnTo>
                <a:lnTo>
                  <a:pt x="9943" y="7823"/>
                </a:lnTo>
                <a:lnTo>
                  <a:pt x="5549" y="7823"/>
                </a:lnTo>
                <a:lnTo>
                  <a:pt x="5549" y="7287"/>
                </a:lnTo>
                <a:lnTo>
                  <a:pt x="7728" y="7287"/>
                </a:lnTo>
                <a:cubicBezTo>
                  <a:pt x="7823" y="7287"/>
                  <a:pt x="7895" y="7215"/>
                  <a:pt x="7895" y="7132"/>
                </a:cubicBezTo>
                <a:lnTo>
                  <a:pt x="7895" y="310"/>
                </a:lnTo>
                <a:close/>
                <a:moveTo>
                  <a:pt x="4716" y="8144"/>
                </a:moveTo>
                <a:lnTo>
                  <a:pt x="4716" y="8751"/>
                </a:lnTo>
                <a:lnTo>
                  <a:pt x="322" y="8751"/>
                </a:lnTo>
                <a:lnTo>
                  <a:pt x="322" y="8144"/>
                </a:lnTo>
                <a:close/>
                <a:moveTo>
                  <a:pt x="9943" y="8144"/>
                </a:moveTo>
                <a:lnTo>
                  <a:pt x="9943" y="8751"/>
                </a:lnTo>
                <a:lnTo>
                  <a:pt x="5549" y="8751"/>
                </a:lnTo>
                <a:lnTo>
                  <a:pt x="5549" y="8144"/>
                </a:lnTo>
                <a:close/>
                <a:moveTo>
                  <a:pt x="4716" y="9073"/>
                </a:moveTo>
                <a:lnTo>
                  <a:pt x="4716" y="9609"/>
                </a:lnTo>
                <a:lnTo>
                  <a:pt x="322" y="9609"/>
                </a:lnTo>
                <a:lnTo>
                  <a:pt x="322" y="9073"/>
                </a:lnTo>
                <a:close/>
                <a:moveTo>
                  <a:pt x="9943" y="9073"/>
                </a:moveTo>
                <a:lnTo>
                  <a:pt x="9943" y="9609"/>
                </a:lnTo>
                <a:lnTo>
                  <a:pt x="5549" y="9609"/>
                </a:lnTo>
                <a:lnTo>
                  <a:pt x="5549" y="9073"/>
                </a:lnTo>
                <a:close/>
                <a:moveTo>
                  <a:pt x="6823" y="619"/>
                </a:moveTo>
                <a:lnTo>
                  <a:pt x="6823" y="3834"/>
                </a:lnTo>
                <a:cubicBezTo>
                  <a:pt x="6847" y="4668"/>
                  <a:pt x="6192" y="5322"/>
                  <a:pt x="5394" y="5322"/>
                </a:cubicBezTo>
                <a:cubicBezTo>
                  <a:pt x="5311" y="5322"/>
                  <a:pt x="5240" y="5406"/>
                  <a:pt x="5240" y="5489"/>
                </a:cubicBezTo>
                <a:lnTo>
                  <a:pt x="5240" y="7132"/>
                </a:lnTo>
                <a:lnTo>
                  <a:pt x="5240" y="7977"/>
                </a:lnTo>
                <a:lnTo>
                  <a:pt x="5240" y="8918"/>
                </a:lnTo>
                <a:lnTo>
                  <a:pt x="5240" y="9763"/>
                </a:lnTo>
                <a:lnTo>
                  <a:pt x="5240" y="10644"/>
                </a:lnTo>
                <a:lnTo>
                  <a:pt x="5025" y="10644"/>
                </a:lnTo>
                <a:lnTo>
                  <a:pt x="5025" y="9752"/>
                </a:lnTo>
                <a:lnTo>
                  <a:pt x="5025" y="8894"/>
                </a:lnTo>
                <a:lnTo>
                  <a:pt x="5025" y="7966"/>
                </a:lnTo>
                <a:lnTo>
                  <a:pt x="5025" y="7108"/>
                </a:lnTo>
                <a:lnTo>
                  <a:pt x="5025" y="5465"/>
                </a:lnTo>
                <a:cubicBezTo>
                  <a:pt x="5025" y="5370"/>
                  <a:pt x="4954" y="5299"/>
                  <a:pt x="4859" y="5299"/>
                </a:cubicBezTo>
                <a:cubicBezTo>
                  <a:pt x="4061" y="5299"/>
                  <a:pt x="3406" y="4644"/>
                  <a:pt x="3406" y="3834"/>
                </a:cubicBezTo>
                <a:lnTo>
                  <a:pt x="3406" y="619"/>
                </a:lnTo>
                <a:cubicBezTo>
                  <a:pt x="3942" y="869"/>
                  <a:pt x="4525" y="1012"/>
                  <a:pt x="5120" y="1012"/>
                </a:cubicBezTo>
                <a:cubicBezTo>
                  <a:pt x="5716" y="1012"/>
                  <a:pt x="6287" y="881"/>
                  <a:pt x="6823" y="619"/>
                </a:cubicBezTo>
                <a:close/>
                <a:moveTo>
                  <a:pt x="4716" y="9930"/>
                </a:moveTo>
                <a:lnTo>
                  <a:pt x="4716" y="10656"/>
                </a:lnTo>
                <a:lnTo>
                  <a:pt x="322" y="10656"/>
                </a:lnTo>
                <a:lnTo>
                  <a:pt x="322" y="9930"/>
                </a:lnTo>
                <a:close/>
                <a:moveTo>
                  <a:pt x="1251" y="0"/>
                </a:moveTo>
                <a:cubicBezTo>
                  <a:pt x="1156" y="0"/>
                  <a:pt x="1084" y="72"/>
                  <a:pt x="1084" y="155"/>
                </a:cubicBezTo>
                <a:lnTo>
                  <a:pt x="1084" y="4287"/>
                </a:lnTo>
                <a:cubicBezTo>
                  <a:pt x="1084" y="4537"/>
                  <a:pt x="989" y="4763"/>
                  <a:pt x="810" y="4941"/>
                </a:cubicBezTo>
                <a:cubicBezTo>
                  <a:pt x="632" y="5120"/>
                  <a:pt x="418" y="5203"/>
                  <a:pt x="156" y="5203"/>
                </a:cubicBezTo>
                <a:cubicBezTo>
                  <a:pt x="72" y="5203"/>
                  <a:pt x="1" y="5275"/>
                  <a:pt x="1" y="5370"/>
                </a:cubicBezTo>
                <a:lnTo>
                  <a:pt x="1" y="7144"/>
                </a:lnTo>
                <a:lnTo>
                  <a:pt x="1" y="7989"/>
                </a:lnTo>
                <a:lnTo>
                  <a:pt x="1" y="8930"/>
                </a:lnTo>
                <a:lnTo>
                  <a:pt x="1" y="9775"/>
                </a:lnTo>
                <a:lnTo>
                  <a:pt x="1" y="10811"/>
                </a:lnTo>
                <a:cubicBezTo>
                  <a:pt x="1" y="10906"/>
                  <a:pt x="72" y="10978"/>
                  <a:pt x="156" y="10978"/>
                </a:cubicBezTo>
                <a:lnTo>
                  <a:pt x="8180" y="10978"/>
                </a:lnTo>
                <a:cubicBezTo>
                  <a:pt x="8276" y="10978"/>
                  <a:pt x="8347" y="10906"/>
                  <a:pt x="8347" y="10811"/>
                </a:cubicBezTo>
                <a:cubicBezTo>
                  <a:pt x="8347" y="10728"/>
                  <a:pt x="8276" y="10656"/>
                  <a:pt x="8180" y="10656"/>
                </a:cubicBezTo>
                <a:lnTo>
                  <a:pt x="5549" y="10656"/>
                </a:lnTo>
                <a:lnTo>
                  <a:pt x="5549" y="9918"/>
                </a:lnTo>
                <a:lnTo>
                  <a:pt x="9943" y="9918"/>
                </a:lnTo>
                <a:lnTo>
                  <a:pt x="9943" y="10656"/>
                </a:lnTo>
                <a:lnTo>
                  <a:pt x="8811" y="10656"/>
                </a:lnTo>
                <a:cubicBezTo>
                  <a:pt x="8716" y="10656"/>
                  <a:pt x="8645" y="10728"/>
                  <a:pt x="8645" y="10811"/>
                </a:cubicBezTo>
                <a:cubicBezTo>
                  <a:pt x="8645" y="10906"/>
                  <a:pt x="8716" y="10978"/>
                  <a:pt x="8811" y="10978"/>
                </a:cubicBezTo>
                <a:lnTo>
                  <a:pt x="10085" y="10978"/>
                </a:lnTo>
                <a:cubicBezTo>
                  <a:pt x="10181" y="10978"/>
                  <a:pt x="10252" y="10906"/>
                  <a:pt x="10252" y="10811"/>
                </a:cubicBezTo>
                <a:lnTo>
                  <a:pt x="10252" y="6644"/>
                </a:lnTo>
                <a:cubicBezTo>
                  <a:pt x="10252" y="6561"/>
                  <a:pt x="10181" y="6489"/>
                  <a:pt x="10085" y="6489"/>
                </a:cubicBezTo>
                <a:cubicBezTo>
                  <a:pt x="10002" y="6489"/>
                  <a:pt x="9919" y="6561"/>
                  <a:pt x="9919" y="6644"/>
                </a:cubicBezTo>
                <a:lnTo>
                  <a:pt x="9919" y="6977"/>
                </a:lnTo>
                <a:lnTo>
                  <a:pt x="8752" y="6977"/>
                </a:lnTo>
                <a:lnTo>
                  <a:pt x="8752" y="322"/>
                </a:lnTo>
                <a:lnTo>
                  <a:pt x="8835" y="322"/>
                </a:lnTo>
                <a:lnTo>
                  <a:pt x="8835" y="4287"/>
                </a:lnTo>
                <a:cubicBezTo>
                  <a:pt x="8835" y="4608"/>
                  <a:pt x="8966" y="4941"/>
                  <a:pt x="9204" y="5156"/>
                </a:cubicBezTo>
                <a:cubicBezTo>
                  <a:pt x="9407" y="5358"/>
                  <a:pt x="9657" y="5489"/>
                  <a:pt x="9943" y="5513"/>
                </a:cubicBezTo>
                <a:lnTo>
                  <a:pt x="9943" y="6013"/>
                </a:lnTo>
                <a:cubicBezTo>
                  <a:pt x="9943" y="6096"/>
                  <a:pt x="10014" y="6180"/>
                  <a:pt x="10097" y="6180"/>
                </a:cubicBezTo>
                <a:cubicBezTo>
                  <a:pt x="10193" y="6180"/>
                  <a:pt x="10264" y="6096"/>
                  <a:pt x="10264" y="6013"/>
                </a:cubicBezTo>
                <a:lnTo>
                  <a:pt x="10264" y="5370"/>
                </a:lnTo>
                <a:cubicBezTo>
                  <a:pt x="10264" y="5275"/>
                  <a:pt x="10193" y="5203"/>
                  <a:pt x="10097" y="5203"/>
                </a:cubicBezTo>
                <a:cubicBezTo>
                  <a:pt x="9847" y="5203"/>
                  <a:pt x="9621" y="5120"/>
                  <a:pt x="9442" y="4941"/>
                </a:cubicBezTo>
                <a:cubicBezTo>
                  <a:pt x="9264" y="4763"/>
                  <a:pt x="9181" y="4537"/>
                  <a:pt x="9181" y="4287"/>
                </a:cubicBezTo>
                <a:lnTo>
                  <a:pt x="9181" y="155"/>
                </a:lnTo>
                <a:cubicBezTo>
                  <a:pt x="9181" y="72"/>
                  <a:pt x="9109" y="0"/>
                  <a:pt x="9014" y="0"/>
                </a:cubicBezTo>
                <a:lnTo>
                  <a:pt x="7002" y="0"/>
                </a:lnTo>
                <a:cubicBezTo>
                  <a:pt x="6918" y="0"/>
                  <a:pt x="6847" y="72"/>
                  <a:pt x="6847" y="155"/>
                </a:cubicBezTo>
                <a:lnTo>
                  <a:pt x="6847" y="310"/>
                </a:lnTo>
                <a:cubicBezTo>
                  <a:pt x="6323" y="596"/>
                  <a:pt x="5728" y="738"/>
                  <a:pt x="5132" y="738"/>
                </a:cubicBezTo>
                <a:cubicBezTo>
                  <a:pt x="4537" y="738"/>
                  <a:pt x="3942" y="596"/>
                  <a:pt x="3418" y="310"/>
                </a:cubicBezTo>
                <a:lnTo>
                  <a:pt x="3418" y="155"/>
                </a:lnTo>
                <a:cubicBezTo>
                  <a:pt x="3418" y="72"/>
                  <a:pt x="3346" y="0"/>
                  <a:pt x="325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50" name="Google Shape;2650;p45"/>
          <p:cNvGrpSpPr/>
          <p:nvPr/>
        </p:nvGrpSpPr>
        <p:grpSpPr>
          <a:xfrm>
            <a:off x="1767449" y="1513044"/>
            <a:ext cx="324403" cy="347783"/>
            <a:chOff x="1767449" y="1513044"/>
            <a:chExt cx="324403" cy="347783"/>
          </a:xfrm>
        </p:grpSpPr>
        <p:sp>
          <p:nvSpPr>
            <p:cNvPr id="2651" name="Google Shape;2651;p45"/>
            <p:cNvSpPr/>
            <p:nvPr/>
          </p:nvSpPr>
          <p:spPr>
            <a:xfrm>
              <a:off x="1850039" y="1513044"/>
              <a:ext cx="159604" cy="347783"/>
            </a:xfrm>
            <a:custGeom>
              <a:rect b="b" l="l" r="r" t="t"/>
              <a:pathLst>
                <a:path extrusionOk="0" h="10978" w="5038">
                  <a:moveTo>
                    <a:pt x="1918" y="1893"/>
                  </a:moveTo>
                  <a:cubicBezTo>
                    <a:pt x="2156" y="1893"/>
                    <a:pt x="2358" y="2084"/>
                    <a:pt x="2358" y="2322"/>
                  </a:cubicBezTo>
                  <a:lnTo>
                    <a:pt x="2358" y="3465"/>
                  </a:lnTo>
                  <a:lnTo>
                    <a:pt x="1501" y="3465"/>
                  </a:lnTo>
                  <a:lnTo>
                    <a:pt x="1501" y="2703"/>
                  </a:lnTo>
                  <a:lnTo>
                    <a:pt x="1501" y="2310"/>
                  </a:lnTo>
                  <a:cubicBezTo>
                    <a:pt x="1501" y="2191"/>
                    <a:pt x="1549" y="2084"/>
                    <a:pt x="1620" y="2012"/>
                  </a:cubicBezTo>
                  <a:cubicBezTo>
                    <a:pt x="1703" y="1929"/>
                    <a:pt x="1822" y="1893"/>
                    <a:pt x="1918" y="1893"/>
                  </a:cubicBezTo>
                  <a:close/>
                  <a:moveTo>
                    <a:pt x="751" y="322"/>
                  </a:moveTo>
                  <a:cubicBezTo>
                    <a:pt x="989" y="322"/>
                    <a:pt x="1180" y="524"/>
                    <a:pt x="1180" y="750"/>
                  </a:cubicBezTo>
                  <a:lnTo>
                    <a:pt x="1180" y="2322"/>
                  </a:lnTo>
                  <a:lnTo>
                    <a:pt x="1180" y="2715"/>
                  </a:lnTo>
                  <a:lnTo>
                    <a:pt x="1180" y="3465"/>
                  </a:lnTo>
                  <a:lnTo>
                    <a:pt x="715" y="3465"/>
                  </a:lnTo>
                  <a:cubicBezTo>
                    <a:pt x="572" y="3465"/>
                    <a:pt x="429" y="3513"/>
                    <a:pt x="310" y="3584"/>
                  </a:cubicBezTo>
                  <a:lnTo>
                    <a:pt x="310" y="738"/>
                  </a:lnTo>
                  <a:lnTo>
                    <a:pt x="334" y="738"/>
                  </a:lnTo>
                  <a:cubicBezTo>
                    <a:pt x="334" y="619"/>
                    <a:pt x="370" y="524"/>
                    <a:pt x="453" y="441"/>
                  </a:cubicBezTo>
                  <a:cubicBezTo>
                    <a:pt x="525" y="369"/>
                    <a:pt x="644" y="322"/>
                    <a:pt x="751" y="322"/>
                  </a:cubicBezTo>
                  <a:close/>
                  <a:moveTo>
                    <a:pt x="4335" y="1870"/>
                  </a:moveTo>
                  <a:cubicBezTo>
                    <a:pt x="4537" y="1870"/>
                    <a:pt x="4716" y="2036"/>
                    <a:pt x="4716" y="2262"/>
                  </a:cubicBezTo>
                  <a:lnTo>
                    <a:pt x="4716" y="3275"/>
                  </a:lnTo>
                  <a:cubicBezTo>
                    <a:pt x="4704" y="3477"/>
                    <a:pt x="4537" y="3656"/>
                    <a:pt x="4335" y="3656"/>
                  </a:cubicBezTo>
                  <a:lnTo>
                    <a:pt x="4239" y="3656"/>
                  </a:lnTo>
                  <a:cubicBezTo>
                    <a:pt x="4037" y="3656"/>
                    <a:pt x="3858" y="3501"/>
                    <a:pt x="3858" y="3275"/>
                  </a:cubicBezTo>
                  <a:lnTo>
                    <a:pt x="3858" y="2286"/>
                  </a:lnTo>
                  <a:lnTo>
                    <a:pt x="3858" y="2262"/>
                  </a:lnTo>
                  <a:cubicBezTo>
                    <a:pt x="3858" y="2048"/>
                    <a:pt x="4013" y="1870"/>
                    <a:pt x="4239" y="1870"/>
                  </a:cubicBezTo>
                  <a:close/>
                  <a:moveTo>
                    <a:pt x="3108" y="1870"/>
                  </a:moveTo>
                  <a:cubicBezTo>
                    <a:pt x="3335" y="1870"/>
                    <a:pt x="3525" y="2048"/>
                    <a:pt x="3525" y="2286"/>
                  </a:cubicBezTo>
                  <a:lnTo>
                    <a:pt x="3525" y="3275"/>
                  </a:lnTo>
                  <a:lnTo>
                    <a:pt x="3525" y="3501"/>
                  </a:lnTo>
                  <a:cubicBezTo>
                    <a:pt x="3525" y="3715"/>
                    <a:pt x="3346" y="3917"/>
                    <a:pt x="3108" y="3917"/>
                  </a:cubicBezTo>
                  <a:lnTo>
                    <a:pt x="3037" y="3917"/>
                  </a:lnTo>
                  <a:lnTo>
                    <a:pt x="3037" y="3620"/>
                  </a:lnTo>
                  <a:cubicBezTo>
                    <a:pt x="3037" y="3525"/>
                    <a:pt x="2965" y="3453"/>
                    <a:pt x="2870" y="3453"/>
                  </a:cubicBezTo>
                  <a:lnTo>
                    <a:pt x="2668" y="3453"/>
                  </a:lnTo>
                  <a:lnTo>
                    <a:pt x="2668" y="2310"/>
                  </a:lnTo>
                  <a:lnTo>
                    <a:pt x="2668" y="2286"/>
                  </a:lnTo>
                  <a:cubicBezTo>
                    <a:pt x="2668" y="2072"/>
                    <a:pt x="2846" y="1870"/>
                    <a:pt x="3085" y="1870"/>
                  </a:cubicBezTo>
                  <a:close/>
                  <a:moveTo>
                    <a:pt x="2727" y="3763"/>
                  </a:moveTo>
                  <a:lnTo>
                    <a:pt x="2727" y="4632"/>
                  </a:lnTo>
                  <a:cubicBezTo>
                    <a:pt x="2727" y="4846"/>
                    <a:pt x="2549" y="5025"/>
                    <a:pt x="2323" y="5025"/>
                  </a:cubicBezTo>
                  <a:lnTo>
                    <a:pt x="727" y="5025"/>
                  </a:lnTo>
                  <a:cubicBezTo>
                    <a:pt x="513" y="5025"/>
                    <a:pt x="334" y="4846"/>
                    <a:pt x="334" y="4632"/>
                  </a:cubicBezTo>
                  <a:lnTo>
                    <a:pt x="334" y="4167"/>
                  </a:lnTo>
                  <a:cubicBezTo>
                    <a:pt x="334" y="3941"/>
                    <a:pt x="513" y="3763"/>
                    <a:pt x="727" y="3763"/>
                  </a:cubicBezTo>
                  <a:close/>
                  <a:moveTo>
                    <a:pt x="763" y="0"/>
                  </a:moveTo>
                  <a:cubicBezTo>
                    <a:pt x="572" y="0"/>
                    <a:pt x="370" y="72"/>
                    <a:pt x="227" y="227"/>
                  </a:cubicBezTo>
                  <a:cubicBezTo>
                    <a:pt x="72" y="369"/>
                    <a:pt x="1" y="548"/>
                    <a:pt x="1" y="762"/>
                  </a:cubicBezTo>
                  <a:lnTo>
                    <a:pt x="1" y="6751"/>
                  </a:lnTo>
                  <a:cubicBezTo>
                    <a:pt x="1" y="6846"/>
                    <a:pt x="72" y="6918"/>
                    <a:pt x="167" y="6918"/>
                  </a:cubicBezTo>
                  <a:cubicBezTo>
                    <a:pt x="251" y="6918"/>
                    <a:pt x="334" y="6846"/>
                    <a:pt x="334" y="6751"/>
                  </a:cubicBezTo>
                  <a:lnTo>
                    <a:pt x="334" y="5239"/>
                  </a:lnTo>
                  <a:cubicBezTo>
                    <a:pt x="453" y="5310"/>
                    <a:pt x="584" y="5358"/>
                    <a:pt x="727" y="5358"/>
                  </a:cubicBezTo>
                  <a:lnTo>
                    <a:pt x="2323" y="5358"/>
                  </a:lnTo>
                  <a:cubicBezTo>
                    <a:pt x="2727" y="5358"/>
                    <a:pt x="3037" y="5025"/>
                    <a:pt x="3037" y="4644"/>
                  </a:cubicBezTo>
                  <a:lnTo>
                    <a:pt x="3037" y="4239"/>
                  </a:lnTo>
                  <a:lnTo>
                    <a:pt x="3108" y="4239"/>
                  </a:lnTo>
                  <a:cubicBezTo>
                    <a:pt x="3394" y="4239"/>
                    <a:pt x="3644" y="4072"/>
                    <a:pt x="3763" y="3822"/>
                  </a:cubicBezTo>
                  <a:cubicBezTo>
                    <a:pt x="3882" y="3929"/>
                    <a:pt x="4049" y="3989"/>
                    <a:pt x="4216" y="3989"/>
                  </a:cubicBezTo>
                  <a:lnTo>
                    <a:pt x="4299" y="3989"/>
                  </a:lnTo>
                  <a:cubicBezTo>
                    <a:pt x="4442" y="3989"/>
                    <a:pt x="4573" y="3941"/>
                    <a:pt x="4692" y="3870"/>
                  </a:cubicBezTo>
                  <a:lnTo>
                    <a:pt x="4692" y="8335"/>
                  </a:lnTo>
                  <a:lnTo>
                    <a:pt x="2989" y="8335"/>
                  </a:lnTo>
                  <a:cubicBezTo>
                    <a:pt x="2906" y="8335"/>
                    <a:pt x="2834" y="8406"/>
                    <a:pt x="2834" y="8501"/>
                  </a:cubicBezTo>
                  <a:cubicBezTo>
                    <a:pt x="2834" y="8585"/>
                    <a:pt x="2906" y="8656"/>
                    <a:pt x="2989" y="8656"/>
                  </a:cubicBezTo>
                  <a:lnTo>
                    <a:pt x="4692" y="8656"/>
                  </a:lnTo>
                  <a:lnTo>
                    <a:pt x="4692" y="9299"/>
                  </a:lnTo>
                  <a:lnTo>
                    <a:pt x="334" y="9299"/>
                  </a:lnTo>
                  <a:lnTo>
                    <a:pt x="334" y="8656"/>
                  </a:lnTo>
                  <a:lnTo>
                    <a:pt x="2311" y="8656"/>
                  </a:lnTo>
                  <a:cubicBezTo>
                    <a:pt x="2394" y="8656"/>
                    <a:pt x="2477" y="8585"/>
                    <a:pt x="2477" y="8501"/>
                  </a:cubicBezTo>
                  <a:cubicBezTo>
                    <a:pt x="2477" y="8406"/>
                    <a:pt x="2394" y="8335"/>
                    <a:pt x="2311" y="8335"/>
                  </a:cubicBezTo>
                  <a:lnTo>
                    <a:pt x="346" y="8335"/>
                  </a:lnTo>
                  <a:lnTo>
                    <a:pt x="346" y="7382"/>
                  </a:lnTo>
                  <a:cubicBezTo>
                    <a:pt x="346" y="7287"/>
                    <a:pt x="275" y="7215"/>
                    <a:pt x="179" y="7215"/>
                  </a:cubicBezTo>
                  <a:cubicBezTo>
                    <a:pt x="96" y="7215"/>
                    <a:pt x="13" y="7287"/>
                    <a:pt x="13" y="7382"/>
                  </a:cubicBezTo>
                  <a:lnTo>
                    <a:pt x="13" y="9454"/>
                  </a:lnTo>
                  <a:cubicBezTo>
                    <a:pt x="13" y="9537"/>
                    <a:pt x="96" y="9609"/>
                    <a:pt x="179" y="9609"/>
                  </a:cubicBezTo>
                  <a:lnTo>
                    <a:pt x="1299" y="9609"/>
                  </a:lnTo>
                  <a:lnTo>
                    <a:pt x="1299" y="10823"/>
                  </a:lnTo>
                  <a:cubicBezTo>
                    <a:pt x="1299" y="10906"/>
                    <a:pt x="1370" y="10978"/>
                    <a:pt x="1465" y="10978"/>
                  </a:cubicBezTo>
                  <a:lnTo>
                    <a:pt x="2203" y="10978"/>
                  </a:lnTo>
                  <a:cubicBezTo>
                    <a:pt x="2299" y="10978"/>
                    <a:pt x="2370" y="10906"/>
                    <a:pt x="2370" y="10823"/>
                  </a:cubicBezTo>
                  <a:cubicBezTo>
                    <a:pt x="2370" y="10728"/>
                    <a:pt x="2299" y="10656"/>
                    <a:pt x="2203" y="10656"/>
                  </a:cubicBezTo>
                  <a:lnTo>
                    <a:pt x="1608" y="10656"/>
                  </a:lnTo>
                  <a:lnTo>
                    <a:pt x="1608" y="9597"/>
                  </a:lnTo>
                  <a:lnTo>
                    <a:pt x="3442" y="9597"/>
                  </a:lnTo>
                  <a:lnTo>
                    <a:pt x="3442" y="10656"/>
                  </a:lnTo>
                  <a:lnTo>
                    <a:pt x="2834" y="10656"/>
                  </a:lnTo>
                  <a:cubicBezTo>
                    <a:pt x="2739" y="10656"/>
                    <a:pt x="2668" y="10728"/>
                    <a:pt x="2668" y="10823"/>
                  </a:cubicBezTo>
                  <a:cubicBezTo>
                    <a:pt x="2668" y="10906"/>
                    <a:pt x="2739" y="10978"/>
                    <a:pt x="2834" y="10978"/>
                  </a:cubicBezTo>
                  <a:lnTo>
                    <a:pt x="3585" y="10978"/>
                  </a:lnTo>
                  <a:cubicBezTo>
                    <a:pt x="3680" y="10978"/>
                    <a:pt x="3751" y="10906"/>
                    <a:pt x="3751" y="10823"/>
                  </a:cubicBezTo>
                  <a:lnTo>
                    <a:pt x="3751" y="9609"/>
                  </a:lnTo>
                  <a:lnTo>
                    <a:pt x="4870" y="9609"/>
                  </a:lnTo>
                  <a:cubicBezTo>
                    <a:pt x="4954" y="9609"/>
                    <a:pt x="5037" y="9537"/>
                    <a:pt x="5037" y="9454"/>
                  </a:cubicBezTo>
                  <a:lnTo>
                    <a:pt x="5037" y="2703"/>
                  </a:lnTo>
                  <a:lnTo>
                    <a:pt x="5037" y="2262"/>
                  </a:lnTo>
                  <a:cubicBezTo>
                    <a:pt x="5037" y="1870"/>
                    <a:pt x="4716" y="1560"/>
                    <a:pt x="4335" y="1560"/>
                  </a:cubicBezTo>
                  <a:lnTo>
                    <a:pt x="4239" y="1560"/>
                  </a:lnTo>
                  <a:cubicBezTo>
                    <a:pt x="4025" y="1560"/>
                    <a:pt x="3823" y="1667"/>
                    <a:pt x="3692" y="1834"/>
                  </a:cubicBezTo>
                  <a:cubicBezTo>
                    <a:pt x="3561" y="1667"/>
                    <a:pt x="3346" y="1560"/>
                    <a:pt x="3132" y="1560"/>
                  </a:cubicBezTo>
                  <a:lnTo>
                    <a:pt x="3096" y="1560"/>
                  </a:lnTo>
                  <a:cubicBezTo>
                    <a:pt x="2858" y="1560"/>
                    <a:pt x="2656" y="1667"/>
                    <a:pt x="2513" y="1846"/>
                  </a:cubicBezTo>
                  <a:cubicBezTo>
                    <a:pt x="2382" y="1679"/>
                    <a:pt x="2180" y="1560"/>
                    <a:pt x="1942" y="1560"/>
                  </a:cubicBezTo>
                  <a:cubicBezTo>
                    <a:pt x="1787" y="1560"/>
                    <a:pt x="1644" y="1608"/>
                    <a:pt x="1501" y="1691"/>
                  </a:cubicBezTo>
                  <a:lnTo>
                    <a:pt x="1501" y="738"/>
                  </a:lnTo>
                  <a:cubicBezTo>
                    <a:pt x="1501" y="322"/>
                    <a:pt x="1168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45"/>
            <p:cNvSpPr/>
            <p:nvPr/>
          </p:nvSpPr>
          <p:spPr>
            <a:xfrm>
              <a:off x="1887009" y="1702332"/>
              <a:ext cx="53222" cy="48375"/>
            </a:xfrm>
            <a:custGeom>
              <a:rect b="b" l="l" r="r" t="t"/>
              <a:pathLst>
                <a:path extrusionOk="0" h="1527" w="1680">
                  <a:moveTo>
                    <a:pt x="1084" y="562"/>
                  </a:moveTo>
                  <a:lnTo>
                    <a:pt x="1013" y="979"/>
                  </a:lnTo>
                  <a:lnTo>
                    <a:pt x="608" y="979"/>
                  </a:lnTo>
                  <a:lnTo>
                    <a:pt x="679" y="562"/>
                  </a:lnTo>
                  <a:close/>
                  <a:moveTo>
                    <a:pt x="572" y="1"/>
                  </a:moveTo>
                  <a:cubicBezTo>
                    <a:pt x="487" y="1"/>
                    <a:pt x="415" y="57"/>
                    <a:pt x="394" y="133"/>
                  </a:cubicBezTo>
                  <a:lnTo>
                    <a:pt x="382" y="228"/>
                  </a:lnTo>
                  <a:lnTo>
                    <a:pt x="310" y="228"/>
                  </a:lnTo>
                  <a:cubicBezTo>
                    <a:pt x="215" y="228"/>
                    <a:pt x="143" y="300"/>
                    <a:pt x="143" y="395"/>
                  </a:cubicBezTo>
                  <a:cubicBezTo>
                    <a:pt x="143" y="478"/>
                    <a:pt x="215" y="562"/>
                    <a:pt x="310" y="562"/>
                  </a:cubicBezTo>
                  <a:lnTo>
                    <a:pt x="322" y="562"/>
                  </a:lnTo>
                  <a:lnTo>
                    <a:pt x="251" y="979"/>
                  </a:lnTo>
                  <a:lnTo>
                    <a:pt x="155" y="979"/>
                  </a:lnTo>
                  <a:cubicBezTo>
                    <a:pt x="72" y="979"/>
                    <a:pt x="1" y="1050"/>
                    <a:pt x="1" y="1133"/>
                  </a:cubicBezTo>
                  <a:cubicBezTo>
                    <a:pt x="1" y="1229"/>
                    <a:pt x="72" y="1300"/>
                    <a:pt x="155" y="1300"/>
                  </a:cubicBezTo>
                  <a:lnTo>
                    <a:pt x="191" y="1300"/>
                  </a:lnTo>
                  <a:lnTo>
                    <a:pt x="191" y="1336"/>
                  </a:lnTo>
                  <a:cubicBezTo>
                    <a:pt x="167" y="1419"/>
                    <a:pt x="239" y="1514"/>
                    <a:pt x="322" y="1526"/>
                  </a:cubicBezTo>
                  <a:lnTo>
                    <a:pt x="346" y="1526"/>
                  </a:lnTo>
                  <a:cubicBezTo>
                    <a:pt x="429" y="1526"/>
                    <a:pt x="501" y="1467"/>
                    <a:pt x="513" y="1395"/>
                  </a:cubicBezTo>
                  <a:lnTo>
                    <a:pt x="536" y="1300"/>
                  </a:lnTo>
                  <a:lnTo>
                    <a:pt x="929" y="1300"/>
                  </a:lnTo>
                  <a:lnTo>
                    <a:pt x="929" y="1336"/>
                  </a:lnTo>
                  <a:cubicBezTo>
                    <a:pt x="917" y="1419"/>
                    <a:pt x="977" y="1514"/>
                    <a:pt x="1060" y="1526"/>
                  </a:cubicBezTo>
                  <a:lnTo>
                    <a:pt x="1096" y="1526"/>
                  </a:lnTo>
                  <a:cubicBezTo>
                    <a:pt x="1167" y="1526"/>
                    <a:pt x="1239" y="1467"/>
                    <a:pt x="1263" y="1395"/>
                  </a:cubicBezTo>
                  <a:lnTo>
                    <a:pt x="1275" y="1300"/>
                  </a:lnTo>
                  <a:lnTo>
                    <a:pt x="1370" y="1300"/>
                  </a:lnTo>
                  <a:cubicBezTo>
                    <a:pt x="1453" y="1300"/>
                    <a:pt x="1525" y="1229"/>
                    <a:pt x="1525" y="1133"/>
                  </a:cubicBezTo>
                  <a:cubicBezTo>
                    <a:pt x="1525" y="1050"/>
                    <a:pt x="1453" y="979"/>
                    <a:pt x="1370" y="979"/>
                  </a:cubicBezTo>
                  <a:lnTo>
                    <a:pt x="1334" y="979"/>
                  </a:lnTo>
                  <a:lnTo>
                    <a:pt x="1406" y="562"/>
                  </a:lnTo>
                  <a:lnTo>
                    <a:pt x="1513" y="562"/>
                  </a:lnTo>
                  <a:cubicBezTo>
                    <a:pt x="1608" y="562"/>
                    <a:pt x="1679" y="478"/>
                    <a:pt x="1679" y="395"/>
                  </a:cubicBezTo>
                  <a:cubicBezTo>
                    <a:pt x="1679" y="300"/>
                    <a:pt x="1608" y="228"/>
                    <a:pt x="1513" y="228"/>
                  </a:cubicBezTo>
                  <a:lnTo>
                    <a:pt x="1465" y="228"/>
                  </a:lnTo>
                  <a:lnTo>
                    <a:pt x="1465" y="205"/>
                  </a:lnTo>
                  <a:cubicBezTo>
                    <a:pt x="1489" y="109"/>
                    <a:pt x="1429" y="26"/>
                    <a:pt x="1334" y="2"/>
                  </a:cubicBezTo>
                  <a:cubicBezTo>
                    <a:pt x="1327" y="1"/>
                    <a:pt x="1320" y="1"/>
                    <a:pt x="1312" y="1"/>
                  </a:cubicBezTo>
                  <a:cubicBezTo>
                    <a:pt x="1235" y="1"/>
                    <a:pt x="1154" y="57"/>
                    <a:pt x="1144" y="133"/>
                  </a:cubicBezTo>
                  <a:lnTo>
                    <a:pt x="1132" y="228"/>
                  </a:lnTo>
                  <a:lnTo>
                    <a:pt x="727" y="228"/>
                  </a:lnTo>
                  <a:lnTo>
                    <a:pt x="727" y="205"/>
                  </a:lnTo>
                  <a:cubicBezTo>
                    <a:pt x="739" y="109"/>
                    <a:pt x="679" y="26"/>
                    <a:pt x="596" y="2"/>
                  </a:cubicBezTo>
                  <a:cubicBezTo>
                    <a:pt x="588" y="1"/>
                    <a:pt x="580" y="1"/>
                    <a:pt x="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45"/>
            <p:cNvSpPr/>
            <p:nvPr/>
          </p:nvSpPr>
          <p:spPr>
            <a:xfrm>
              <a:off x="1943970" y="1686745"/>
              <a:ext cx="28702" cy="63962"/>
            </a:xfrm>
            <a:custGeom>
              <a:rect b="b" l="l" r="r" t="t"/>
              <a:pathLst>
                <a:path extrusionOk="0" h="2019" w="906">
                  <a:moveTo>
                    <a:pt x="457" y="0"/>
                  </a:moveTo>
                  <a:cubicBezTo>
                    <a:pt x="429" y="0"/>
                    <a:pt x="399" y="6"/>
                    <a:pt x="370" y="18"/>
                  </a:cubicBezTo>
                  <a:lnTo>
                    <a:pt x="108" y="173"/>
                  </a:lnTo>
                  <a:cubicBezTo>
                    <a:pt x="24" y="220"/>
                    <a:pt x="0" y="304"/>
                    <a:pt x="48" y="399"/>
                  </a:cubicBezTo>
                  <a:cubicBezTo>
                    <a:pt x="73" y="448"/>
                    <a:pt x="126" y="475"/>
                    <a:pt x="184" y="475"/>
                  </a:cubicBezTo>
                  <a:cubicBezTo>
                    <a:pt x="210" y="475"/>
                    <a:pt x="237" y="470"/>
                    <a:pt x="262" y="459"/>
                  </a:cubicBezTo>
                  <a:lnTo>
                    <a:pt x="298" y="435"/>
                  </a:lnTo>
                  <a:lnTo>
                    <a:pt x="298" y="1685"/>
                  </a:lnTo>
                  <a:lnTo>
                    <a:pt x="191" y="1685"/>
                  </a:lnTo>
                  <a:cubicBezTo>
                    <a:pt x="108" y="1685"/>
                    <a:pt x="24" y="1768"/>
                    <a:pt x="24" y="1852"/>
                  </a:cubicBezTo>
                  <a:cubicBezTo>
                    <a:pt x="24" y="1947"/>
                    <a:pt x="108" y="2018"/>
                    <a:pt x="191" y="2018"/>
                  </a:cubicBezTo>
                  <a:lnTo>
                    <a:pt x="739" y="2018"/>
                  </a:lnTo>
                  <a:cubicBezTo>
                    <a:pt x="834" y="2018"/>
                    <a:pt x="905" y="1947"/>
                    <a:pt x="905" y="1852"/>
                  </a:cubicBezTo>
                  <a:cubicBezTo>
                    <a:pt x="905" y="1768"/>
                    <a:pt x="822" y="1673"/>
                    <a:pt x="727" y="1673"/>
                  </a:cubicBezTo>
                  <a:lnTo>
                    <a:pt x="608" y="1673"/>
                  </a:lnTo>
                  <a:lnTo>
                    <a:pt x="608" y="161"/>
                  </a:lnTo>
                  <a:cubicBezTo>
                    <a:pt x="608" y="101"/>
                    <a:pt x="584" y="54"/>
                    <a:pt x="536" y="18"/>
                  </a:cubicBezTo>
                  <a:cubicBezTo>
                    <a:pt x="512" y="6"/>
                    <a:pt x="486" y="0"/>
                    <a:pt x="4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45"/>
            <p:cNvSpPr/>
            <p:nvPr/>
          </p:nvSpPr>
          <p:spPr>
            <a:xfrm>
              <a:off x="2029221" y="1707306"/>
              <a:ext cx="62631" cy="10201"/>
            </a:xfrm>
            <a:custGeom>
              <a:rect b="b" l="l" r="r" t="t"/>
              <a:pathLst>
                <a:path extrusionOk="0" h="322" w="1977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67" y="321"/>
                  </a:cubicBezTo>
                  <a:lnTo>
                    <a:pt x="1822" y="321"/>
                  </a:lnTo>
                  <a:cubicBezTo>
                    <a:pt x="1905" y="321"/>
                    <a:pt x="1977" y="250"/>
                    <a:pt x="1977" y="167"/>
                  </a:cubicBezTo>
                  <a:cubicBezTo>
                    <a:pt x="1977" y="60"/>
                    <a:pt x="1905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45"/>
            <p:cNvSpPr/>
            <p:nvPr/>
          </p:nvSpPr>
          <p:spPr>
            <a:xfrm>
              <a:off x="2029221" y="1758311"/>
              <a:ext cx="47552" cy="46696"/>
            </a:xfrm>
            <a:custGeom>
              <a:rect b="b" l="l" r="r" t="t"/>
              <a:pathLst>
                <a:path extrusionOk="0" h="1474" w="1501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5"/>
                    <a:pt x="0" y="200"/>
                    <a:pt x="60" y="259"/>
                  </a:cubicBezTo>
                  <a:lnTo>
                    <a:pt x="1227" y="1426"/>
                  </a:lnTo>
                  <a:cubicBezTo>
                    <a:pt x="1250" y="1450"/>
                    <a:pt x="1298" y="1474"/>
                    <a:pt x="1346" y="1474"/>
                  </a:cubicBezTo>
                  <a:cubicBezTo>
                    <a:pt x="1381" y="1474"/>
                    <a:pt x="1429" y="1450"/>
                    <a:pt x="1465" y="1426"/>
                  </a:cubicBezTo>
                  <a:cubicBezTo>
                    <a:pt x="1500" y="1378"/>
                    <a:pt x="1500" y="1271"/>
                    <a:pt x="1441" y="1200"/>
                  </a:cubicBezTo>
                  <a:lnTo>
                    <a:pt x="286" y="45"/>
                  </a:ln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45"/>
            <p:cNvSpPr/>
            <p:nvPr/>
          </p:nvSpPr>
          <p:spPr>
            <a:xfrm>
              <a:off x="2029221" y="1615339"/>
              <a:ext cx="47552" cy="46728"/>
            </a:xfrm>
            <a:custGeom>
              <a:rect b="b" l="l" r="r" t="t"/>
              <a:pathLst>
                <a:path extrusionOk="0" h="1475" w="1501">
                  <a:moveTo>
                    <a:pt x="1334" y="1"/>
                  </a:moveTo>
                  <a:cubicBezTo>
                    <a:pt x="1295" y="1"/>
                    <a:pt x="1256" y="16"/>
                    <a:pt x="1227" y="46"/>
                  </a:cubicBezTo>
                  <a:lnTo>
                    <a:pt x="60" y="1200"/>
                  </a:lnTo>
                  <a:cubicBezTo>
                    <a:pt x="0" y="1260"/>
                    <a:pt x="0" y="1367"/>
                    <a:pt x="60" y="1427"/>
                  </a:cubicBezTo>
                  <a:cubicBezTo>
                    <a:pt x="96" y="1462"/>
                    <a:pt x="131" y="1474"/>
                    <a:pt x="179" y="1474"/>
                  </a:cubicBezTo>
                  <a:cubicBezTo>
                    <a:pt x="226" y="1474"/>
                    <a:pt x="274" y="1462"/>
                    <a:pt x="298" y="1427"/>
                  </a:cubicBezTo>
                  <a:lnTo>
                    <a:pt x="1465" y="272"/>
                  </a:lnTo>
                  <a:cubicBezTo>
                    <a:pt x="1500" y="212"/>
                    <a:pt x="1500" y="105"/>
                    <a:pt x="1441" y="46"/>
                  </a:cubicBezTo>
                  <a:cubicBezTo>
                    <a:pt x="1411" y="16"/>
                    <a:pt x="1372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45"/>
            <p:cNvSpPr/>
            <p:nvPr/>
          </p:nvSpPr>
          <p:spPr>
            <a:xfrm>
              <a:off x="1767449" y="1703504"/>
              <a:ext cx="63012" cy="10233"/>
            </a:xfrm>
            <a:custGeom>
              <a:rect b="b" l="l" r="r" t="t"/>
              <a:pathLst>
                <a:path extrusionOk="0" h="323" w="1989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822" y="322"/>
                  </a:lnTo>
                  <a:cubicBezTo>
                    <a:pt x="1905" y="322"/>
                    <a:pt x="1989" y="251"/>
                    <a:pt x="1989" y="168"/>
                  </a:cubicBezTo>
                  <a:cubicBezTo>
                    <a:pt x="1989" y="72"/>
                    <a:pt x="1905" y="1"/>
                    <a:pt x="1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45"/>
            <p:cNvSpPr/>
            <p:nvPr/>
          </p:nvSpPr>
          <p:spPr>
            <a:xfrm>
              <a:off x="1783289" y="1615719"/>
              <a:ext cx="47552" cy="46728"/>
            </a:xfrm>
            <a:custGeom>
              <a:rect b="b" l="l" r="r" t="t"/>
              <a:pathLst>
                <a:path extrusionOk="0" h="1475" w="1501"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1215" y="1427"/>
                  </a:lnTo>
                  <a:cubicBezTo>
                    <a:pt x="1251" y="1462"/>
                    <a:pt x="1286" y="1474"/>
                    <a:pt x="1334" y="1474"/>
                  </a:cubicBezTo>
                  <a:cubicBezTo>
                    <a:pt x="1382" y="1474"/>
                    <a:pt x="1429" y="1462"/>
                    <a:pt x="1453" y="1427"/>
                  </a:cubicBezTo>
                  <a:cubicBezTo>
                    <a:pt x="1501" y="1367"/>
                    <a:pt x="1501" y="1272"/>
                    <a:pt x="1441" y="1212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45"/>
            <p:cNvSpPr/>
            <p:nvPr/>
          </p:nvSpPr>
          <p:spPr>
            <a:xfrm>
              <a:off x="1783289" y="1758311"/>
              <a:ext cx="47552" cy="46696"/>
            </a:xfrm>
            <a:custGeom>
              <a:rect b="b" l="l" r="r" t="t"/>
              <a:pathLst>
                <a:path extrusionOk="0" h="1474" w="1501">
                  <a:moveTo>
                    <a:pt x="1328" y="0"/>
                  </a:moveTo>
                  <a:cubicBezTo>
                    <a:pt x="1286" y="0"/>
                    <a:pt x="1245" y="15"/>
                    <a:pt x="1215" y="45"/>
                  </a:cubicBezTo>
                  <a:lnTo>
                    <a:pt x="60" y="1200"/>
                  </a:lnTo>
                  <a:cubicBezTo>
                    <a:pt x="0" y="1259"/>
                    <a:pt x="0" y="1367"/>
                    <a:pt x="60" y="1426"/>
                  </a:cubicBezTo>
                  <a:cubicBezTo>
                    <a:pt x="84" y="1450"/>
                    <a:pt x="131" y="1474"/>
                    <a:pt x="179" y="1474"/>
                  </a:cubicBezTo>
                  <a:cubicBezTo>
                    <a:pt x="215" y="1474"/>
                    <a:pt x="262" y="1450"/>
                    <a:pt x="298" y="1426"/>
                  </a:cubicBezTo>
                  <a:lnTo>
                    <a:pt x="1453" y="259"/>
                  </a:lnTo>
                  <a:cubicBezTo>
                    <a:pt x="1501" y="200"/>
                    <a:pt x="1501" y="105"/>
                    <a:pt x="1441" y="45"/>
                  </a:cubicBezTo>
                  <a:cubicBezTo>
                    <a:pt x="1411" y="15"/>
                    <a:pt x="1370" y="0"/>
                    <a:pt x="13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0" name="Google Shape;2660;p45"/>
          <p:cNvGrpSpPr/>
          <p:nvPr/>
        </p:nvGrpSpPr>
        <p:grpSpPr>
          <a:xfrm>
            <a:off x="4007193" y="1512727"/>
            <a:ext cx="320633" cy="348100"/>
            <a:chOff x="4007193" y="1512727"/>
            <a:chExt cx="320633" cy="348100"/>
          </a:xfrm>
        </p:grpSpPr>
        <p:sp>
          <p:nvSpPr>
            <p:cNvPr id="2661" name="Google Shape;2661;p45"/>
            <p:cNvSpPr/>
            <p:nvPr/>
          </p:nvSpPr>
          <p:spPr>
            <a:xfrm>
              <a:off x="4177695" y="1512727"/>
              <a:ext cx="143732" cy="153109"/>
            </a:xfrm>
            <a:custGeom>
              <a:rect b="b" l="l" r="r" t="t"/>
              <a:pathLst>
                <a:path extrusionOk="0" h="4833" w="4537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45"/>
            <p:cNvSpPr/>
            <p:nvPr/>
          </p:nvSpPr>
          <p:spPr>
            <a:xfrm>
              <a:off x="4214666" y="1543583"/>
              <a:ext cx="77711" cy="77363"/>
            </a:xfrm>
            <a:custGeom>
              <a:rect b="b" l="l" r="r" t="t"/>
              <a:pathLst>
                <a:path extrusionOk="0" h="2442" w="2453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45"/>
            <p:cNvSpPr/>
            <p:nvPr/>
          </p:nvSpPr>
          <p:spPr>
            <a:xfrm>
              <a:off x="4007193" y="1541334"/>
              <a:ext cx="320633" cy="319493"/>
            </a:xfrm>
            <a:custGeom>
              <a:rect b="b" l="l" r="r" t="t"/>
              <a:pathLst>
                <a:path extrusionOk="0" h="10085" w="10121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45"/>
            <p:cNvSpPr/>
            <p:nvPr/>
          </p:nvSpPr>
          <p:spPr>
            <a:xfrm>
              <a:off x="4064914" y="1665805"/>
              <a:ext cx="101123" cy="40012"/>
            </a:xfrm>
            <a:custGeom>
              <a:rect b="b" l="l" r="r" t="t"/>
              <a:pathLst>
                <a:path extrusionOk="0" h="1263" w="3192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45"/>
            <p:cNvSpPr/>
            <p:nvPr/>
          </p:nvSpPr>
          <p:spPr>
            <a:xfrm>
              <a:off x="4162235" y="1749155"/>
              <a:ext cx="101851" cy="60382"/>
            </a:xfrm>
            <a:custGeom>
              <a:rect b="b" l="l" r="r" t="t"/>
              <a:pathLst>
                <a:path extrusionOk="0" h="1906" w="3215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6" name="Google Shape;2666;p45"/>
          <p:cNvGrpSpPr/>
          <p:nvPr/>
        </p:nvGrpSpPr>
        <p:grpSpPr>
          <a:xfrm>
            <a:off x="3530425" y="1508747"/>
            <a:ext cx="368175" cy="344594"/>
            <a:chOff x="3530425" y="1508747"/>
            <a:chExt cx="368175" cy="344594"/>
          </a:xfrm>
        </p:grpSpPr>
        <p:sp>
          <p:nvSpPr>
            <p:cNvPr id="2667" name="Google Shape;2667;p45"/>
            <p:cNvSpPr/>
            <p:nvPr/>
          </p:nvSpPr>
          <p:spPr>
            <a:xfrm>
              <a:off x="3530425" y="1508747"/>
              <a:ext cx="316765" cy="344594"/>
            </a:xfrm>
            <a:custGeom>
              <a:rect b="b" l="l" r="r" t="t"/>
              <a:pathLst>
                <a:path extrusionOk="0" h="8538" w="7848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45"/>
            <p:cNvSpPr/>
            <p:nvPr/>
          </p:nvSpPr>
          <p:spPr>
            <a:xfrm>
              <a:off x="3870185" y="1675515"/>
              <a:ext cx="28415" cy="11099"/>
            </a:xfrm>
            <a:custGeom>
              <a:rect b="b" l="l" r="r" t="t"/>
              <a:pathLst>
                <a:path extrusionOk="0" h="275" w="704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45"/>
            <p:cNvSpPr/>
            <p:nvPr/>
          </p:nvSpPr>
          <p:spPr>
            <a:xfrm>
              <a:off x="3846170" y="1610293"/>
              <a:ext cx="25993" cy="22965"/>
            </a:xfrm>
            <a:custGeom>
              <a:rect b="b" l="l" r="r" t="t"/>
              <a:pathLst>
                <a:path extrusionOk="0" h="569" w="644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45"/>
            <p:cNvSpPr/>
            <p:nvPr/>
          </p:nvSpPr>
          <p:spPr>
            <a:xfrm>
              <a:off x="3847623" y="1728508"/>
              <a:ext cx="24540" cy="23086"/>
            </a:xfrm>
            <a:custGeom>
              <a:rect b="b" l="l" r="r" t="t"/>
              <a:pathLst>
                <a:path extrusionOk="0" h="572" w="608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1" name="Google Shape;2671;p45"/>
          <p:cNvGrpSpPr/>
          <p:nvPr/>
        </p:nvGrpSpPr>
        <p:grpSpPr>
          <a:xfrm>
            <a:off x="3127598" y="1513234"/>
            <a:ext cx="289714" cy="347593"/>
            <a:chOff x="3127598" y="1513234"/>
            <a:chExt cx="289714" cy="347593"/>
          </a:xfrm>
        </p:grpSpPr>
        <p:sp>
          <p:nvSpPr>
            <p:cNvPr id="2672" name="Google Shape;2672;p45"/>
            <p:cNvSpPr/>
            <p:nvPr/>
          </p:nvSpPr>
          <p:spPr>
            <a:xfrm>
              <a:off x="3127598" y="1513234"/>
              <a:ext cx="289714" cy="347593"/>
            </a:xfrm>
            <a:custGeom>
              <a:rect b="b" l="l" r="r" t="t"/>
              <a:pathLst>
                <a:path extrusionOk="0" h="10972" w="9145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45"/>
            <p:cNvSpPr/>
            <p:nvPr/>
          </p:nvSpPr>
          <p:spPr>
            <a:xfrm>
              <a:off x="3254698" y="1788375"/>
              <a:ext cx="121493" cy="10233"/>
            </a:xfrm>
            <a:custGeom>
              <a:rect b="b" l="l" r="r" t="t"/>
              <a:pathLst>
                <a:path extrusionOk="0" h="323" w="3835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45"/>
            <p:cNvSpPr/>
            <p:nvPr/>
          </p:nvSpPr>
          <p:spPr>
            <a:xfrm>
              <a:off x="3185668" y="1638275"/>
              <a:ext cx="172783" cy="29051"/>
            </a:xfrm>
            <a:custGeom>
              <a:rect b="b" l="l" r="r" t="t"/>
              <a:pathLst>
                <a:path extrusionOk="0" h="917" w="5454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45"/>
            <p:cNvSpPr/>
            <p:nvPr/>
          </p:nvSpPr>
          <p:spPr>
            <a:xfrm>
              <a:off x="3186428" y="1681645"/>
              <a:ext cx="172022" cy="10581"/>
            </a:xfrm>
            <a:custGeom>
              <a:rect b="b" l="l" r="r" t="t"/>
              <a:pathLst>
                <a:path extrusionOk="0" h="334" w="543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45"/>
            <p:cNvSpPr/>
            <p:nvPr/>
          </p:nvSpPr>
          <p:spPr>
            <a:xfrm>
              <a:off x="3186428" y="1707306"/>
              <a:ext cx="172022" cy="10201"/>
            </a:xfrm>
            <a:custGeom>
              <a:rect b="b" l="l" r="r" t="t"/>
              <a:pathLst>
                <a:path extrusionOk="0" h="322" w="543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7" name="Google Shape;2677;p45"/>
          <p:cNvGrpSpPr/>
          <p:nvPr/>
        </p:nvGrpSpPr>
        <p:grpSpPr>
          <a:xfrm>
            <a:off x="2662884" y="1513044"/>
            <a:ext cx="322914" cy="348543"/>
            <a:chOff x="2662884" y="1513044"/>
            <a:chExt cx="322914" cy="348543"/>
          </a:xfrm>
        </p:grpSpPr>
        <p:sp>
          <p:nvSpPr>
            <p:cNvPr id="2678" name="Google Shape;2678;p45"/>
            <p:cNvSpPr/>
            <p:nvPr/>
          </p:nvSpPr>
          <p:spPr>
            <a:xfrm>
              <a:off x="2662884" y="1513044"/>
              <a:ext cx="260663" cy="348543"/>
            </a:xfrm>
            <a:custGeom>
              <a:rect b="b" l="l" r="r" t="t"/>
              <a:pathLst>
                <a:path extrusionOk="0" h="11002" w="8228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45"/>
            <p:cNvSpPr/>
            <p:nvPr/>
          </p:nvSpPr>
          <p:spPr>
            <a:xfrm>
              <a:off x="2663264" y="1513044"/>
              <a:ext cx="165243" cy="282554"/>
            </a:xfrm>
            <a:custGeom>
              <a:rect b="b" l="l" r="r" t="t"/>
              <a:pathLst>
                <a:path extrusionOk="0" h="8919" w="5216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45"/>
            <p:cNvSpPr/>
            <p:nvPr/>
          </p:nvSpPr>
          <p:spPr>
            <a:xfrm>
              <a:off x="2717596" y="1747634"/>
              <a:ext cx="152412" cy="10613"/>
            </a:xfrm>
            <a:custGeom>
              <a:rect b="b" l="l" r="r" t="t"/>
              <a:pathLst>
                <a:path extrusionOk="0" h="335" w="4811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45"/>
            <p:cNvSpPr/>
            <p:nvPr/>
          </p:nvSpPr>
          <p:spPr>
            <a:xfrm>
              <a:off x="2788876" y="1809886"/>
              <a:ext cx="81132" cy="10581"/>
            </a:xfrm>
            <a:custGeom>
              <a:rect b="b" l="l" r="r" t="t"/>
              <a:pathLst>
                <a:path extrusionOk="0" h="334" w="2561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45"/>
            <p:cNvSpPr/>
            <p:nvPr/>
          </p:nvSpPr>
          <p:spPr>
            <a:xfrm>
              <a:off x="2717596" y="1722385"/>
              <a:ext cx="152412" cy="10201"/>
            </a:xfrm>
            <a:custGeom>
              <a:rect b="b" l="l" r="r" t="t"/>
              <a:pathLst>
                <a:path extrusionOk="0" h="322" w="4811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45"/>
            <p:cNvSpPr/>
            <p:nvPr/>
          </p:nvSpPr>
          <p:spPr>
            <a:xfrm>
              <a:off x="2717596" y="1696344"/>
              <a:ext cx="152412" cy="10613"/>
            </a:xfrm>
            <a:custGeom>
              <a:rect b="b" l="l" r="r" t="t"/>
              <a:pathLst>
                <a:path extrusionOk="0" h="335" w="4811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45"/>
            <p:cNvSpPr/>
            <p:nvPr/>
          </p:nvSpPr>
          <p:spPr>
            <a:xfrm>
              <a:off x="2717596" y="1670335"/>
              <a:ext cx="152412" cy="10581"/>
            </a:xfrm>
            <a:custGeom>
              <a:rect b="b" l="l" r="r" t="t"/>
              <a:pathLst>
                <a:path extrusionOk="0" h="334" w="4811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45"/>
            <p:cNvSpPr/>
            <p:nvPr/>
          </p:nvSpPr>
          <p:spPr>
            <a:xfrm>
              <a:off x="2778326" y="1594145"/>
              <a:ext cx="31332" cy="61111"/>
            </a:xfrm>
            <a:custGeom>
              <a:rect b="b" l="l" r="r" t="t"/>
              <a:pathLst>
                <a:path extrusionOk="0" h="1929" w="989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45"/>
            <p:cNvSpPr/>
            <p:nvPr/>
          </p:nvSpPr>
          <p:spPr>
            <a:xfrm>
              <a:off x="2782476" y="1575263"/>
              <a:ext cx="16220" cy="15872"/>
            </a:xfrm>
            <a:custGeom>
              <a:rect b="b" l="l" r="r" t="t"/>
              <a:pathLst>
                <a:path extrusionOk="0" h="501" w="512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45"/>
            <p:cNvSpPr/>
            <p:nvPr/>
          </p:nvSpPr>
          <p:spPr>
            <a:xfrm>
              <a:off x="2943537" y="1513044"/>
              <a:ext cx="42261" cy="347783"/>
            </a:xfrm>
            <a:custGeom>
              <a:rect b="b" l="l" r="r" t="t"/>
              <a:pathLst>
                <a:path extrusionOk="0" h="10978" w="1334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8" name="Google Shape;2688;p45"/>
          <p:cNvGrpSpPr/>
          <p:nvPr/>
        </p:nvGrpSpPr>
        <p:grpSpPr>
          <a:xfrm>
            <a:off x="2232511" y="1512759"/>
            <a:ext cx="299534" cy="348068"/>
            <a:chOff x="2232511" y="1512759"/>
            <a:chExt cx="299534" cy="348068"/>
          </a:xfrm>
        </p:grpSpPr>
        <p:sp>
          <p:nvSpPr>
            <p:cNvPr id="2689" name="Google Shape;2689;p45"/>
            <p:cNvSpPr/>
            <p:nvPr/>
          </p:nvSpPr>
          <p:spPr>
            <a:xfrm>
              <a:off x="2278162" y="1715226"/>
              <a:ext cx="95452" cy="10581"/>
            </a:xfrm>
            <a:custGeom>
              <a:rect b="b" l="l" r="r" t="t"/>
              <a:pathLst>
                <a:path extrusionOk="0" h="334" w="3013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846" y="333"/>
                  </a:lnTo>
                  <a:cubicBezTo>
                    <a:pt x="2929" y="333"/>
                    <a:pt x="3013" y="250"/>
                    <a:pt x="3013" y="167"/>
                  </a:cubicBezTo>
                  <a:cubicBezTo>
                    <a:pt x="3013" y="71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45"/>
            <p:cNvSpPr/>
            <p:nvPr/>
          </p:nvSpPr>
          <p:spPr>
            <a:xfrm>
              <a:off x="2278162" y="1734455"/>
              <a:ext cx="95452" cy="10581"/>
            </a:xfrm>
            <a:custGeom>
              <a:rect b="b" l="l" r="r" t="t"/>
              <a:pathLst>
                <a:path extrusionOk="0" h="334" w="3013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62"/>
                    <a:pt x="3013" y="167"/>
                  </a:cubicBezTo>
                  <a:cubicBezTo>
                    <a:pt x="3013" y="84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45"/>
            <p:cNvSpPr/>
            <p:nvPr/>
          </p:nvSpPr>
          <p:spPr>
            <a:xfrm>
              <a:off x="2278162" y="1754446"/>
              <a:ext cx="95452" cy="10201"/>
            </a:xfrm>
            <a:custGeom>
              <a:rect b="b" l="l" r="r" t="t"/>
              <a:pathLst>
                <a:path extrusionOk="0" h="322" w="3013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2846" y="322"/>
                  </a:lnTo>
                  <a:cubicBezTo>
                    <a:pt x="2929" y="322"/>
                    <a:pt x="3013" y="250"/>
                    <a:pt x="3013" y="167"/>
                  </a:cubicBezTo>
                  <a:cubicBezTo>
                    <a:pt x="3013" y="72"/>
                    <a:pt x="2929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45"/>
            <p:cNvSpPr/>
            <p:nvPr/>
          </p:nvSpPr>
          <p:spPr>
            <a:xfrm>
              <a:off x="2278162" y="1773675"/>
              <a:ext cx="95452" cy="10581"/>
            </a:xfrm>
            <a:custGeom>
              <a:rect b="b" l="l" r="r" t="t"/>
              <a:pathLst>
                <a:path extrusionOk="0" h="334" w="3013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51"/>
                    <a:pt x="3013" y="167"/>
                  </a:cubicBezTo>
                  <a:cubicBezTo>
                    <a:pt x="3013" y="72"/>
                    <a:pt x="2929" y="1"/>
                    <a:pt x="2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45"/>
            <p:cNvSpPr/>
            <p:nvPr/>
          </p:nvSpPr>
          <p:spPr>
            <a:xfrm>
              <a:off x="2232511" y="1512759"/>
              <a:ext cx="299534" cy="348068"/>
            </a:xfrm>
            <a:custGeom>
              <a:rect b="b" l="l" r="r" t="t"/>
              <a:pathLst>
                <a:path extrusionOk="0" h="10987" w="9455">
                  <a:moveTo>
                    <a:pt x="2965" y="1700"/>
                  </a:moveTo>
                  <a:cubicBezTo>
                    <a:pt x="3275" y="1700"/>
                    <a:pt x="3537" y="1950"/>
                    <a:pt x="3561" y="2271"/>
                  </a:cubicBezTo>
                  <a:cubicBezTo>
                    <a:pt x="3561" y="2355"/>
                    <a:pt x="3632" y="2414"/>
                    <a:pt x="3715" y="2414"/>
                  </a:cubicBezTo>
                  <a:lnTo>
                    <a:pt x="4275" y="2414"/>
                  </a:lnTo>
                  <a:lnTo>
                    <a:pt x="4275" y="3367"/>
                  </a:lnTo>
                  <a:lnTo>
                    <a:pt x="3977" y="3367"/>
                  </a:lnTo>
                  <a:cubicBezTo>
                    <a:pt x="3882" y="3367"/>
                    <a:pt x="3811" y="3438"/>
                    <a:pt x="3811" y="3534"/>
                  </a:cubicBezTo>
                  <a:cubicBezTo>
                    <a:pt x="3811" y="3629"/>
                    <a:pt x="3882" y="3700"/>
                    <a:pt x="3977" y="3700"/>
                  </a:cubicBezTo>
                  <a:lnTo>
                    <a:pt x="4418" y="3700"/>
                  </a:lnTo>
                  <a:cubicBezTo>
                    <a:pt x="4513" y="3700"/>
                    <a:pt x="4585" y="3629"/>
                    <a:pt x="4585" y="3534"/>
                  </a:cubicBezTo>
                  <a:lnTo>
                    <a:pt x="4585" y="3403"/>
                  </a:lnTo>
                  <a:lnTo>
                    <a:pt x="5073" y="3403"/>
                  </a:lnTo>
                  <a:lnTo>
                    <a:pt x="5073" y="9891"/>
                  </a:lnTo>
                  <a:lnTo>
                    <a:pt x="834" y="9891"/>
                  </a:lnTo>
                  <a:lnTo>
                    <a:pt x="834" y="3403"/>
                  </a:lnTo>
                  <a:lnTo>
                    <a:pt x="1322" y="3403"/>
                  </a:lnTo>
                  <a:lnTo>
                    <a:pt x="1322" y="3534"/>
                  </a:lnTo>
                  <a:cubicBezTo>
                    <a:pt x="1322" y="3629"/>
                    <a:pt x="1394" y="3700"/>
                    <a:pt x="1489" y="3700"/>
                  </a:cubicBezTo>
                  <a:lnTo>
                    <a:pt x="3346" y="3700"/>
                  </a:lnTo>
                  <a:cubicBezTo>
                    <a:pt x="3442" y="3700"/>
                    <a:pt x="3513" y="3629"/>
                    <a:pt x="3513" y="3534"/>
                  </a:cubicBezTo>
                  <a:cubicBezTo>
                    <a:pt x="3513" y="3438"/>
                    <a:pt x="3442" y="3367"/>
                    <a:pt x="3346" y="3367"/>
                  </a:cubicBezTo>
                  <a:lnTo>
                    <a:pt x="1656" y="3367"/>
                  </a:lnTo>
                  <a:lnTo>
                    <a:pt x="1656" y="2414"/>
                  </a:lnTo>
                  <a:lnTo>
                    <a:pt x="2203" y="2414"/>
                  </a:lnTo>
                  <a:cubicBezTo>
                    <a:pt x="2287" y="2414"/>
                    <a:pt x="2346" y="2355"/>
                    <a:pt x="2370" y="2271"/>
                  </a:cubicBezTo>
                  <a:cubicBezTo>
                    <a:pt x="2382" y="1950"/>
                    <a:pt x="2644" y="1700"/>
                    <a:pt x="2965" y="1700"/>
                  </a:cubicBezTo>
                  <a:close/>
                  <a:moveTo>
                    <a:pt x="7091" y="1"/>
                  </a:moveTo>
                  <a:cubicBezTo>
                    <a:pt x="6970" y="1"/>
                    <a:pt x="6849" y="12"/>
                    <a:pt x="6728" y="33"/>
                  </a:cubicBezTo>
                  <a:cubicBezTo>
                    <a:pt x="6192" y="140"/>
                    <a:pt x="5728" y="450"/>
                    <a:pt x="5418" y="914"/>
                  </a:cubicBezTo>
                  <a:cubicBezTo>
                    <a:pt x="5085" y="1402"/>
                    <a:pt x="5001" y="1986"/>
                    <a:pt x="5120" y="2522"/>
                  </a:cubicBezTo>
                  <a:lnTo>
                    <a:pt x="4585" y="2522"/>
                  </a:lnTo>
                  <a:lnTo>
                    <a:pt x="4585" y="2248"/>
                  </a:lnTo>
                  <a:cubicBezTo>
                    <a:pt x="4585" y="2164"/>
                    <a:pt x="4501" y="2093"/>
                    <a:pt x="4418" y="2093"/>
                  </a:cubicBezTo>
                  <a:lnTo>
                    <a:pt x="3846" y="2093"/>
                  </a:lnTo>
                  <a:cubicBezTo>
                    <a:pt x="3763" y="1676"/>
                    <a:pt x="3394" y="1379"/>
                    <a:pt x="2953" y="1379"/>
                  </a:cubicBezTo>
                  <a:cubicBezTo>
                    <a:pt x="2525" y="1379"/>
                    <a:pt x="2156" y="1676"/>
                    <a:pt x="2061" y="2093"/>
                  </a:cubicBezTo>
                  <a:lnTo>
                    <a:pt x="1501" y="2093"/>
                  </a:lnTo>
                  <a:cubicBezTo>
                    <a:pt x="1406" y="2093"/>
                    <a:pt x="1334" y="2164"/>
                    <a:pt x="1334" y="2248"/>
                  </a:cubicBezTo>
                  <a:lnTo>
                    <a:pt x="1334" y="2522"/>
                  </a:lnTo>
                  <a:lnTo>
                    <a:pt x="156" y="2522"/>
                  </a:lnTo>
                  <a:cubicBezTo>
                    <a:pt x="72" y="2522"/>
                    <a:pt x="1" y="2593"/>
                    <a:pt x="1" y="2688"/>
                  </a:cubicBezTo>
                  <a:lnTo>
                    <a:pt x="1" y="10832"/>
                  </a:lnTo>
                  <a:cubicBezTo>
                    <a:pt x="1" y="10915"/>
                    <a:pt x="72" y="10987"/>
                    <a:pt x="156" y="10987"/>
                  </a:cubicBezTo>
                  <a:lnTo>
                    <a:pt x="3370" y="10987"/>
                  </a:lnTo>
                  <a:cubicBezTo>
                    <a:pt x="3465" y="10987"/>
                    <a:pt x="3537" y="10915"/>
                    <a:pt x="3537" y="10832"/>
                  </a:cubicBezTo>
                  <a:cubicBezTo>
                    <a:pt x="3537" y="10737"/>
                    <a:pt x="3465" y="10665"/>
                    <a:pt x="3370" y="10665"/>
                  </a:cubicBezTo>
                  <a:lnTo>
                    <a:pt x="322" y="10665"/>
                  </a:lnTo>
                  <a:lnTo>
                    <a:pt x="322" y="2843"/>
                  </a:lnTo>
                  <a:lnTo>
                    <a:pt x="1334" y="2843"/>
                  </a:lnTo>
                  <a:lnTo>
                    <a:pt x="1334" y="3069"/>
                  </a:lnTo>
                  <a:lnTo>
                    <a:pt x="679" y="3069"/>
                  </a:lnTo>
                  <a:cubicBezTo>
                    <a:pt x="596" y="3069"/>
                    <a:pt x="513" y="3141"/>
                    <a:pt x="513" y="3236"/>
                  </a:cubicBezTo>
                  <a:lnTo>
                    <a:pt x="513" y="10058"/>
                  </a:lnTo>
                  <a:cubicBezTo>
                    <a:pt x="513" y="10142"/>
                    <a:pt x="596" y="10213"/>
                    <a:pt x="679" y="10213"/>
                  </a:cubicBezTo>
                  <a:lnTo>
                    <a:pt x="5228" y="10213"/>
                  </a:lnTo>
                  <a:cubicBezTo>
                    <a:pt x="5311" y="10213"/>
                    <a:pt x="5382" y="10142"/>
                    <a:pt x="5382" y="10058"/>
                  </a:cubicBezTo>
                  <a:lnTo>
                    <a:pt x="5382" y="3236"/>
                  </a:lnTo>
                  <a:cubicBezTo>
                    <a:pt x="5382" y="3141"/>
                    <a:pt x="5311" y="3069"/>
                    <a:pt x="5228" y="3069"/>
                  </a:cubicBezTo>
                  <a:lnTo>
                    <a:pt x="4585" y="3069"/>
                  </a:lnTo>
                  <a:lnTo>
                    <a:pt x="4585" y="2843"/>
                  </a:lnTo>
                  <a:lnTo>
                    <a:pt x="5228" y="2843"/>
                  </a:lnTo>
                  <a:cubicBezTo>
                    <a:pt x="5287" y="2998"/>
                    <a:pt x="5370" y="3141"/>
                    <a:pt x="5478" y="3284"/>
                  </a:cubicBezTo>
                  <a:lnTo>
                    <a:pt x="5430" y="4331"/>
                  </a:lnTo>
                  <a:cubicBezTo>
                    <a:pt x="5430" y="4391"/>
                    <a:pt x="5466" y="4438"/>
                    <a:pt x="5501" y="4474"/>
                  </a:cubicBezTo>
                  <a:cubicBezTo>
                    <a:pt x="5537" y="4486"/>
                    <a:pt x="5561" y="4498"/>
                    <a:pt x="5597" y="4498"/>
                  </a:cubicBezTo>
                  <a:lnTo>
                    <a:pt x="5609" y="4498"/>
                  </a:lnTo>
                  <a:lnTo>
                    <a:pt x="5609" y="10665"/>
                  </a:lnTo>
                  <a:lnTo>
                    <a:pt x="3989" y="10665"/>
                  </a:lnTo>
                  <a:cubicBezTo>
                    <a:pt x="3894" y="10665"/>
                    <a:pt x="3823" y="10737"/>
                    <a:pt x="3823" y="10820"/>
                  </a:cubicBezTo>
                  <a:cubicBezTo>
                    <a:pt x="3823" y="10915"/>
                    <a:pt x="3894" y="10987"/>
                    <a:pt x="3989" y="10987"/>
                  </a:cubicBezTo>
                  <a:lnTo>
                    <a:pt x="5775" y="10987"/>
                  </a:lnTo>
                  <a:cubicBezTo>
                    <a:pt x="5859" y="10987"/>
                    <a:pt x="5942" y="10915"/>
                    <a:pt x="5942" y="10820"/>
                  </a:cubicBezTo>
                  <a:lnTo>
                    <a:pt x="5942" y="4367"/>
                  </a:lnTo>
                  <a:lnTo>
                    <a:pt x="6621" y="4046"/>
                  </a:lnTo>
                  <a:cubicBezTo>
                    <a:pt x="6796" y="4092"/>
                    <a:pt x="6971" y="4109"/>
                    <a:pt x="7152" y="4109"/>
                  </a:cubicBezTo>
                  <a:cubicBezTo>
                    <a:pt x="7205" y="4109"/>
                    <a:pt x="7258" y="4108"/>
                    <a:pt x="7311" y="4105"/>
                  </a:cubicBezTo>
                  <a:cubicBezTo>
                    <a:pt x="7395" y="4081"/>
                    <a:pt x="7454" y="4010"/>
                    <a:pt x="7454" y="3926"/>
                  </a:cubicBezTo>
                  <a:cubicBezTo>
                    <a:pt x="7454" y="3831"/>
                    <a:pt x="7371" y="3772"/>
                    <a:pt x="7275" y="3772"/>
                  </a:cubicBezTo>
                  <a:cubicBezTo>
                    <a:pt x="7230" y="3774"/>
                    <a:pt x="7184" y="3776"/>
                    <a:pt x="7137" y="3776"/>
                  </a:cubicBezTo>
                  <a:cubicBezTo>
                    <a:pt x="6977" y="3776"/>
                    <a:pt x="6813" y="3758"/>
                    <a:pt x="6656" y="3712"/>
                  </a:cubicBezTo>
                  <a:cubicBezTo>
                    <a:pt x="6637" y="3707"/>
                    <a:pt x="6619" y="3704"/>
                    <a:pt x="6602" y="3704"/>
                  </a:cubicBezTo>
                  <a:cubicBezTo>
                    <a:pt x="6579" y="3704"/>
                    <a:pt x="6558" y="3710"/>
                    <a:pt x="6537" y="3724"/>
                  </a:cubicBezTo>
                  <a:lnTo>
                    <a:pt x="5763" y="4081"/>
                  </a:lnTo>
                  <a:lnTo>
                    <a:pt x="5799" y="3236"/>
                  </a:lnTo>
                  <a:cubicBezTo>
                    <a:pt x="5799" y="3188"/>
                    <a:pt x="5787" y="3164"/>
                    <a:pt x="5775" y="3129"/>
                  </a:cubicBezTo>
                  <a:cubicBezTo>
                    <a:pt x="5656" y="2986"/>
                    <a:pt x="5561" y="2819"/>
                    <a:pt x="5501" y="2652"/>
                  </a:cubicBezTo>
                  <a:cubicBezTo>
                    <a:pt x="5501" y="2641"/>
                    <a:pt x="5501" y="2641"/>
                    <a:pt x="5490" y="2629"/>
                  </a:cubicBezTo>
                  <a:cubicBezTo>
                    <a:pt x="5311" y="2117"/>
                    <a:pt x="5382" y="1557"/>
                    <a:pt x="5680" y="1093"/>
                  </a:cubicBezTo>
                  <a:cubicBezTo>
                    <a:pt x="5942" y="712"/>
                    <a:pt x="6323" y="450"/>
                    <a:pt x="6787" y="366"/>
                  </a:cubicBezTo>
                  <a:cubicBezTo>
                    <a:pt x="6900" y="342"/>
                    <a:pt x="7015" y="330"/>
                    <a:pt x="7129" y="330"/>
                  </a:cubicBezTo>
                  <a:cubicBezTo>
                    <a:pt x="7461" y="330"/>
                    <a:pt x="7793" y="431"/>
                    <a:pt x="8085" y="617"/>
                  </a:cubicBezTo>
                  <a:cubicBezTo>
                    <a:pt x="8871" y="1152"/>
                    <a:pt x="9097" y="2224"/>
                    <a:pt x="8561" y="3010"/>
                  </a:cubicBezTo>
                  <a:cubicBezTo>
                    <a:pt x="8383" y="3284"/>
                    <a:pt x="8145" y="3486"/>
                    <a:pt x="7847" y="3629"/>
                  </a:cubicBezTo>
                  <a:cubicBezTo>
                    <a:pt x="7764" y="3665"/>
                    <a:pt x="7728" y="3760"/>
                    <a:pt x="7764" y="3831"/>
                  </a:cubicBezTo>
                  <a:cubicBezTo>
                    <a:pt x="7798" y="3883"/>
                    <a:pt x="7857" y="3922"/>
                    <a:pt x="7914" y="3922"/>
                  </a:cubicBezTo>
                  <a:cubicBezTo>
                    <a:pt x="7936" y="3922"/>
                    <a:pt x="7958" y="3916"/>
                    <a:pt x="7978" y="3903"/>
                  </a:cubicBezTo>
                  <a:cubicBezTo>
                    <a:pt x="8323" y="3748"/>
                    <a:pt x="8597" y="3510"/>
                    <a:pt x="8811" y="3188"/>
                  </a:cubicBezTo>
                  <a:cubicBezTo>
                    <a:pt x="9454" y="2260"/>
                    <a:pt x="9192" y="974"/>
                    <a:pt x="8264" y="355"/>
                  </a:cubicBezTo>
                  <a:cubicBezTo>
                    <a:pt x="7904" y="124"/>
                    <a:pt x="7503" y="1"/>
                    <a:pt x="70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45"/>
            <p:cNvSpPr/>
            <p:nvPr/>
          </p:nvSpPr>
          <p:spPr>
            <a:xfrm>
              <a:off x="2422623" y="1574883"/>
              <a:ext cx="10201" cy="11373"/>
            </a:xfrm>
            <a:custGeom>
              <a:rect b="b" l="l" r="r" t="t"/>
              <a:pathLst>
                <a:path extrusionOk="0" h="359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45"/>
            <p:cNvSpPr/>
            <p:nvPr/>
          </p:nvSpPr>
          <p:spPr>
            <a:xfrm>
              <a:off x="2442613" y="1574883"/>
              <a:ext cx="10581" cy="11373"/>
            </a:xfrm>
            <a:custGeom>
              <a:rect b="b" l="l" r="r" t="t"/>
              <a:pathLst>
                <a:path extrusionOk="0" h="359" w="334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91"/>
                  </a:lnTo>
                  <a:cubicBezTo>
                    <a:pt x="1" y="275"/>
                    <a:pt x="84" y="358"/>
                    <a:pt x="167" y="358"/>
                  </a:cubicBezTo>
                  <a:cubicBezTo>
                    <a:pt x="262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45"/>
            <p:cNvSpPr/>
            <p:nvPr/>
          </p:nvSpPr>
          <p:spPr>
            <a:xfrm>
              <a:off x="2462983" y="1574883"/>
              <a:ext cx="10581" cy="11373"/>
            </a:xfrm>
            <a:custGeom>
              <a:rect b="b" l="l" r="r" t="t"/>
              <a:pathLst>
                <a:path extrusionOk="0" h="359" w="334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67" y="358"/>
                  </a:cubicBezTo>
                  <a:cubicBezTo>
                    <a:pt x="250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10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45"/>
            <p:cNvSpPr/>
            <p:nvPr/>
          </p:nvSpPr>
          <p:spPr>
            <a:xfrm>
              <a:off x="2482974" y="1574883"/>
              <a:ext cx="10201" cy="11373"/>
            </a:xfrm>
            <a:custGeom>
              <a:rect b="b" l="l" r="r" t="t"/>
              <a:pathLst>
                <a:path extrusionOk="0" h="359" w="322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45"/>
            <p:cNvSpPr/>
            <p:nvPr/>
          </p:nvSpPr>
          <p:spPr>
            <a:xfrm>
              <a:off x="2312852" y="1654495"/>
              <a:ext cx="26073" cy="49041"/>
            </a:xfrm>
            <a:custGeom>
              <a:rect b="b" l="l" r="r" t="t"/>
              <a:pathLst>
                <a:path extrusionOk="0" h="1548" w="823">
                  <a:moveTo>
                    <a:pt x="179" y="0"/>
                  </a:moveTo>
                  <a:cubicBezTo>
                    <a:pt x="96" y="0"/>
                    <a:pt x="25" y="72"/>
                    <a:pt x="25" y="167"/>
                  </a:cubicBezTo>
                  <a:cubicBezTo>
                    <a:pt x="25" y="250"/>
                    <a:pt x="96" y="322"/>
                    <a:pt x="179" y="322"/>
                  </a:cubicBezTo>
                  <a:lnTo>
                    <a:pt x="263" y="322"/>
                  </a:lnTo>
                  <a:lnTo>
                    <a:pt x="263" y="1215"/>
                  </a:lnTo>
                  <a:lnTo>
                    <a:pt x="167" y="1215"/>
                  </a:lnTo>
                  <a:cubicBezTo>
                    <a:pt x="84" y="1215"/>
                    <a:pt x="1" y="1298"/>
                    <a:pt x="1" y="1381"/>
                  </a:cubicBezTo>
                  <a:cubicBezTo>
                    <a:pt x="1" y="1477"/>
                    <a:pt x="84" y="1548"/>
                    <a:pt x="167" y="1548"/>
                  </a:cubicBezTo>
                  <a:lnTo>
                    <a:pt x="656" y="1548"/>
                  </a:lnTo>
                  <a:cubicBezTo>
                    <a:pt x="751" y="1548"/>
                    <a:pt x="822" y="1477"/>
                    <a:pt x="822" y="1381"/>
                  </a:cubicBezTo>
                  <a:cubicBezTo>
                    <a:pt x="822" y="1274"/>
                    <a:pt x="751" y="1203"/>
                    <a:pt x="668" y="1203"/>
                  </a:cubicBezTo>
                  <a:lnTo>
                    <a:pt x="572" y="1203"/>
                  </a:lnTo>
                  <a:lnTo>
                    <a:pt x="572" y="167"/>
                  </a:lnTo>
                  <a:cubicBezTo>
                    <a:pt x="572" y="72"/>
                    <a:pt x="501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45"/>
            <p:cNvSpPr/>
            <p:nvPr/>
          </p:nvSpPr>
          <p:spPr>
            <a:xfrm>
              <a:off x="2316242" y="1637135"/>
              <a:ext cx="14383" cy="13971"/>
            </a:xfrm>
            <a:custGeom>
              <a:rect b="b" l="l" r="r" t="t"/>
              <a:pathLst>
                <a:path extrusionOk="0" h="441" w="454">
                  <a:moveTo>
                    <a:pt x="227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108" y="441"/>
                    <a:pt x="227" y="441"/>
                  </a:cubicBezTo>
                  <a:cubicBezTo>
                    <a:pt x="358" y="441"/>
                    <a:pt x="453" y="334"/>
                    <a:pt x="453" y="215"/>
                  </a:cubicBezTo>
                  <a:cubicBezTo>
                    <a:pt x="453" y="96"/>
                    <a:pt x="358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0" name="Google Shape;2700;p45"/>
          <p:cNvGrpSpPr/>
          <p:nvPr/>
        </p:nvGrpSpPr>
        <p:grpSpPr>
          <a:xfrm>
            <a:off x="1331406" y="1513361"/>
            <a:ext cx="301784" cy="348607"/>
            <a:chOff x="1331406" y="1513361"/>
            <a:chExt cx="301784" cy="348607"/>
          </a:xfrm>
        </p:grpSpPr>
        <p:sp>
          <p:nvSpPr>
            <p:cNvPr id="2701" name="Google Shape;2701;p45"/>
            <p:cNvSpPr/>
            <p:nvPr/>
          </p:nvSpPr>
          <p:spPr>
            <a:xfrm>
              <a:off x="1473237" y="1513361"/>
              <a:ext cx="159952" cy="169076"/>
            </a:xfrm>
            <a:custGeom>
              <a:rect b="b" l="l" r="r" t="t"/>
              <a:pathLst>
                <a:path extrusionOk="0" h="5337" w="5049">
                  <a:moveTo>
                    <a:pt x="2623" y="0"/>
                  </a:moveTo>
                  <a:cubicBezTo>
                    <a:pt x="2460" y="0"/>
                    <a:pt x="2295" y="17"/>
                    <a:pt x="2132" y="50"/>
                  </a:cubicBezTo>
                  <a:cubicBezTo>
                    <a:pt x="1489" y="169"/>
                    <a:pt x="941" y="538"/>
                    <a:pt x="584" y="1074"/>
                  </a:cubicBezTo>
                  <a:cubicBezTo>
                    <a:pt x="0" y="1943"/>
                    <a:pt x="36" y="3050"/>
                    <a:pt x="655" y="3884"/>
                  </a:cubicBezTo>
                  <a:lnTo>
                    <a:pt x="596" y="5170"/>
                  </a:lnTo>
                  <a:cubicBezTo>
                    <a:pt x="596" y="5229"/>
                    <a:pt x="631" y="5277"/>
                    <a:pt x="679" y="5300"/>
                  </a:cubicBezTo>
                  <a:cubicBezTo>
                    <a:pt x="703" y="5312"/>
                    <a:pt x="739" y="5336"/>
                    <a:pt x="762" y="5336"/>
                  </a:cubicBezTo>
                  <a:cubicBezTo>
                    <a:pt x="798" y="5336"/>
                    <a:pt x="810" y="5336"/>
                    <a:pt x="834" y="5312"/>
                  </a:cubicBezTo>
                  <a:lnTo>
                    <a:pt x="2001" y="4777"/>
                  </a:lnTo>
                  <a:cubicBezTo>
                    <a:pt x="2203" y="4836"/>
                    <a:pt x="2417" y="4860"/>
                    <a:pt x="2608" y="4860"/>
                  </a:cubicBezTo>
                  <a:cubicBezTo>
                    <a:pt x="3394" y="4860"/>
                    <a:pt x="4156" y="4467"/>
                    <a:pt x="4620" y="3765"/>
                  </a:cubicBezTo>
                  <a:cubicBezTo>
                    <a:pt x="4870" y="3395"/>
                    <a:pt x="5001" y="2967"/>
                    <a:pt x="5025" y="2514"/>
                  </a:cubicBezTo>
                  <a:cubicBezTo>
                    <a:pt x="5049" y="2431"/>
                    <a:pt x="4989" y="2360"/>
                    <a:pt x="4906" y="2360"/>
                  </a:cubicBezTo>
                  <a:cubicBezTo>
                    <a:pt x="4811" y="2360"/>
                    <a:pt x="4739" y="2431"/>
                    <a:pt x="4739" y="2503"/>
                  </a:cubicBezTo>
                  <a:cubicBezTo>
                    <a:pt x="4715" y="2895"/>
                    <a:pt x="4608" y="3265"/>
                    <a:pt x="4382" y="3586"/>
                  </a:cubicBezTo>
                  <a:cubicBezTo>
                    <a:pt x="3981" y="4183"/>
                    <a:pt x="3325" y="4524"/>
                    <a:pt x="2630" y="4524"/>
                  </a:cubicBezTo>
                  <a:cubicBezTo>
                    <a:pt x="2438" y="4524"/>
                    <a:pt x="2242" y="4498"/>
                    <a:pt x="2048" y="4443"/>
                  </a:cubicBezTo>
                  <a:cubicBezTo>
                    <a:pt x="2027" y="4433"/>
                    <a:pt x="2008" y="4427"/>
                    <a:pt x="1990" y="4427"/>
                  </a:cubicBezTo>
                  <a:cubicBezTo>
                    <a:pt x="1969" y="4427"/>
                    <a:pt x="1949" y="4435"/>
                    <a:pt x="1929" y="4455"/>
                  </a:cubicBezTo>
                  <a:lnTo>
                    <a:pt x="953" y="4919"/>
                  </a:lnTo>
                  <a:lnTo>
                    <a:pt x="1001" y="3848"/>
                  </a:lnTo>
                  <a:cubicBezTo>
                    <a:pt x="1001" y="3800"/>
                    <a:pt x="989" y="3765"/>
                    <a:pt x="977" y="3741"/>
                  </a:cubicBezTo>
                  <a:cubicBezTo>
                    <a:pt x="405" y="3026"/>
                    <a:pt x="358" y="2026"/>
                    <a:pt x="870" y="1252"/>
                  </a:cubicBezTo>
                  <a:cubicBezTo>
                    <a:pt x="1179" y="788"/>
                    <a:pt x="1655" y="467"/>
                    <a:pt x="2203" y="359"/>
                  </a:cubicBezTo>
                  <a:cubicBezTo>
                    <a:pt x="2344" y="332"/>
                    <a:pt x="2485" y="319"/>
                    <a:pt x="2624" y="319"/>
                  </a:cubicBezTo>
                  <a:cubicBezTo>
                    <a:pt x="3038" y="319"/>
                    <a:pt x="3439" y="437"/>
                    <a:pt x="3787" y="669"/>
                  </a:cubicBezTo>
                  <a:cubicBezTo>
                    <a:pt x="4227" y="967"/>
                    <a:pt x="4525" y="1419"/>
                    <a:pt x="4668" y="1919"/>
                  </a:cubicBezTo>
                  <a:cubicBezTo>
                    <a:pt x="4678" y="1998"/>
                    <a:pt x="4736" y="2044"/>
                    <a:pt x="4811" y="2044"/>
                  </a:cubicBezTo>
                  <a:cubicBezTo>
                    <a:pt x="4826" y="2044"/>
                    <a:pt x="4842" y="2042"/>
                    <a:pt x="4858" y="2038"/>
                  </a:cubicBezTo>
                  <a:cubicBezTo>
                    <a:pt x="4942" y="2026"/>
                    <a:pt x="4989" y="1943"/>
                    <a:pt x="4977" y="1848"/>
                  </a:cubicBezTo>
                  <a:cubicBezTo>
                    <a:pt x="4822" y="1252"/>
                    <a:pt x="4465" y="752"/>
                    <a:pt x="3965" y="407"/>
                  </a:cubicBezTo>
                  <a:cubicBezTo>
                    <a:pt x="3566" y="141"/>
                    <a:pt x="3100" y="0"/>
                    <a:pt x="2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45"/>
            <p:cNvSpPr/>
            <p:nvPr/>
          </p:nvSpPr>
          <p:spPr>
            <a:xfrm>
              <a:off x="1331406" y="1579033"/>
              <a:ext cx="152412" cy="282934"/>
            </a:xfrm>
            <a:custGeom>
              <a:rect b="b" l="l" r="r" t="t"/>
              <a:pathLst>
                <a:path extrusionOk="0" h="8931" w="4811">
                  <a:moveTo>
                    <a:pt x="1132" y="310"/>
                  </a:moveTo>
                  <a:cubicBezTo>
                    <a:pt x="1203" y="310"/>
                    <a:pt x="1263" y="346"/>
                    <a:pt x="1310" y="382"/>
                  </a:cubicBezTo>
                  <a:cubicBezTo>
                    <a:pt x="1358" y="430"/>
                    <a:pt x="1382" y="501"/>
                    <a:pt x="1382" y="560"/>
                  </a:cubicBezTo>
                  <a:lnTo>
                    <a:pt x="1382" y="2073"/>
                  </a:lnTo>
                  <a:lnTo>
                    <a:pt x="858" y="2073"/>
                  </a:lnTo>
                  <a:lnTo>
                    <a:pt x="858" y="560"/>
                  </a:lnTo>
                  <a:cubicBezTo>
                    <a:pt x="870" y="430"/>
                    <a:pt x="977" y="310"/>
                    <a:pt x="1132" y="310"/>
                  </a:cubicBezTo>
                  <a:close/>
                  <a:moveTo>
                    <a:pt x="3644" y="310"/>
                  </a:moveTo>
                  <a:cubicBezTo>
                    <a:pt x="3727" y="310"/>
                    <a:pt x="3787" y="346"/>
                    <a:pt x="3823" y="382"/>
                  </a:cubicBezTo>
                  <a:cubicBezTo>
                    <a:pt x="3870" y="430"/>
                    <a:pt x="3906" y="501"/>
                    <a:pt x="3906" y="560"/>
                  </a:cubicBezTo>
                  <a:lnTo>
                    <a:pt x="3906" y="2073"/>
                  </a:lnTo>
                  <a:lnTo>
                    <a:pt x="3382" y="2073"/>
                  </a:lnTo>
                  <a:lnTo>
                    <a:pt x="3382" y="560"/>
                  </a:lnTo>
                  <a:cubicBezTo>
                    <a:pt x="3394" y="430"/>
                    <a:pt x="3513" y="310"/>
                    <a:pt x="3644" y="310"/>
                  </a:cubicBezTo>
                  <a:close/>
                  <a:moveTo>
                    <a:pt x="4454" y="2406"/>
                  </a:moveTo>
                  <a:lnTo>
                    <a:pt x="4454" y="2918"/>
                  </a:lnTo>
                  <a:lnTo>
                    <a:pt x="310" y="2918"/>
                  </a:lnTo>
                  <a:lnTo>
                    <a:pt x="310" y="2406"/>
                  </a:lnTo>
                  <a:close/>
                  <a:moveTo>
                    <a:pt x="2989" y="5513"/>
                  </a:moveTo>
                  <a:lnTo>
                    <a:pt x="2989" y="5978"/>
                  </a:lnTo>
                  <a:lnTo>
                    <a:pt x="1787" y="5978"/>
                  </a:lnTo>
                  <a:lnTo>
                    <a:pt x="1787" y="5513"/>
                  </a:lnTo>
                  <a:close/>
                  <a:moveTo>
                    <a:pt x="2846" y="6299"/>
                  </a:moveTo>
                  <a:lnTo>
                    <a:pt x="2846" y="6752"/>
                  </a:lnTo>
                  <a:lnTo>
                    <a:pt x="1930" y="6752"/>
                  </a:lnTo>
                  <a:lnTo>
                    <a:pt x="1930" y="6299"/>
                  </a:lnTo>
                  <a:close/>
                  <a:moveTo>
                    <a:pt x="1132" y="1"/>
                  </a:moveTo>
                  <a:cubicBezTo>
                    <a:pt x="798" y="1"/>
                    <a:pt x="548" y="263"/>
                    <a:pt x="548" y="572"/>
                  </a:cubicBezTo>
                  <a:lnTo>
                    <a:pt x="548" y="2084"/>
                  </a:lnTo>
                  <a:lnTo>
                    <a:pt x="167" y="2084"/>
                  </a:lnTo>
                  <a:cubicBezTo>
                    <a:pt x="72" y="2084"/>
                    <a:pt x="1" y="2156"/>
                    <a:pt x="1" y="2239"/>
                  </a:cubicBezTo>
                  <a:lnTo>
                    <a:pt x="1" y="3061"/>
                  </a:lnTo>
                  <a:cubicBezTo>
                    <a:pt x="1" y="3156"/>
                    <a:pt x="72" y="3227"/>
                    <a:pt x="167" y="3227"/>
                  </a:cubicBezTo>
                  <a:lnTo>
                    <a:pt x="203" y="3227"/>
                  </a:lnTo>
                  <a:lnTo>
                    <a:pt x="203" y="3823"/>
                  </a:lnTo>
                  <a:cubicBezTo>
                    <a:pt x="203" y="3847"/>
                    <a:pt x="227" y="3894"/>
                    <a:pt x="239" y="3930"/>
                  </a:cubicBezTo>
                  <a:lnTo>
                    <a:pt x="727" y="4537"/>
                  </a:lnTo>
                  <a:cubicBezTo>
                    <a:pt x="760" y="4576"/>
                    <a:pt x="807" y="4594"/>
                    <a:pt x="853" y="4594"/>
                  </a:cubicBezTo>
                  <a:cubicBezTo>
                    <a:pt x="890" y="4594"/>
                    <a:pt x="926" y="4582"/>
                    <a:pt x="953" y="4561"/>
                  </a:cubicBezTo>
                  <a:cubicBezTo>
                    <a:pt x="1025" y="4501"/>
                    <a:pt x="1025" y="4406"/>
                    <a:pt x="977" y="4347"/>
                  </a:cubicBezTo>
                  <a:lnTo>
                    <a:pt x="525" y="3775"/>
                  </a:lnTo>
                  <a:lnTo>
                    <a:pt x="525" y="3239"/>
                  </a:lnTo>
                  <a:lnTo>
                    <a:pt x="4239" y="3239"/>
                  </a:lnTo>
                  <a:lnTo>
                    <a:pt x="4239" y="3775"/>
                  </a:lnTo>
                  <a:lnTo>
                    <a:pt x="3084" y="5216"/>
                  </a:lnTo>
                  <a:lnTo>
                    <a:pt x="1691" y="5216"/>
                  </a:lnTo>
                  <a:lnTo>
                    <a:pt x="1429" y="4882"/>
                  </a:lnTo>
                  <a:cubicBezTo>
                    <a:pt x="1418" y="4847"/>
                    <a:pt x="1394" y="4835"/>
                    <a:pt x="1382" y="4823"/>
                  </a:cubicBezTo>
                  <a:cubicBezTo>
                    <a:pt x="1351" y="4797"/>
                    <a:pt x="1313" y="4785"/>
                    <a:pt x="1277" y="4785"/>
                  </a:cubicBezTo>
                  <a:cubicBezTo>
                    <a:pt x="1229" y="4785"/>
                    <a:pt x="1183" y="4806"/>
                    <a:pt x="1156" y="4847"/>
                  </a:cubicBezTo>
                  <a:cubicBezTo>
                    <a:pt x="1120" y="4906"/>
                    <a:pt x="1120" y="4978"/>
                    <a:pt x="1156" y="5037"/>
                  </a:cubicBezTo>
                  <a:lnTo>
                    <a:pt x="1489" y="5442"/>
                  </a:lnTo>
                  <a:lnTo>
                    <a:pt x="1489" y="6156"/>
                  </a:lnTo>
                  <a:cubicBezTo>
                    <a:pt x="1489" y="6252"/>
                    <a:pt x="1560" y="6311"/>
                    <a:pt x="1632" y="6323"/>
                  </a:cubicBezTo>
                  <a:lnTo>
                    <a:pt x="1632" y="6942"/>
                  </a:lnTo>
                  <a:cubicBezTo>
                    <a:pt x="1632" y="7037"/>
                    <a:pt x="1715" y="7109"/>
                    <a:pt x="1799" y="7109"/>
                  </a:cubicBezTo>
                  <a:lnTo>
                    <a:pt x="1834" y="7109"/>
                  </a:lnTo>
                  <a:lnTo>
                    <a:pt x="1834" y="8764"/>
                  </a:lnTo>
                  <a:cubicBezTo>
                    <a:pt x="1834" y="8859"/>
                    <a:pt x="1906" y="8931"/>
                    <a:pt x="1989" y="8931"/>
                  </a:cubicBezTo>
                  <a:lnTo>
                    <a:pt x="2846" y="8931"/>
                  </a:lnTo>
                  <a:cubicBezTo>
                    <a:pt x="2930" y="8931"/>
                    <a:pt x="3001" y="8859"/>
                    <a:pt x="3001" y="8764"/>
                  </a:cubicBezTo>
                  <a:lnTo>
                    <a:pt x="3001" y="8145"/>
                  </a:lnTo>
                  <a:cubicBezTo>
                    <a:pt x="3001" y="8050"/>
                    <a:pt x="2930" y="7978"/>
                    <a:pt x="2846" y="7978"/>
                  </a:cubicBezTo>
                  <a:cubicBezTo>
                    <a:pt x="2751" y="7978"/>
                    <a:pt x="2680" y="8050"/>
                    <a:pt x="2680" y="8145"/>
                  </a:cubicBezTo>
                  <a:lnTo>
                    <a:pt x="2680" y="8597"/>
                  </a:lnTo>
                  <a:lnTo>
                    <a:pt x="2156" y="8597"/>
                  </a:lnTo>
                  <a:lnTo>
                    <a:pt x="2156" y="7109"/>
                  </a:lnTo>
                  <a:lnTo>
                    <a:pt x="2680" y="7109"/>
                  </a:lnTo>
                  <a:lnTo>
                    <a:pt x="2680" y="7502"/>
                  </a:lnTo>
                  <a:cubicBezTo>
                    <a:pt x="2680" y="7585"/>
                    <a:pt x="2751" y="7669"/>
                    <a:pt x="2846" y="7669"/>
                  </a:cubicBezTo>
                  <a:cubicBezTo>
                    <a:pt x="2930" y="7669"/>
                    <a:pt x="3001" y="7585"/>
                    <a:pt x="3001" y="7502"/>
                  </a:cubicBezTo>
                  <a:lnTo>
                    <a:pt x="3001" y="7109"/>
                  </a:lnTo>
                  <a:lnTo>
                    <a:pt x="3037" y="7109"/>
                  </a:lnTo>
                  <a:cubicBezTo>
                    <a:pt x="3120" y="7109"/>
                    <a:pt x="3203" y="7037"/>
                    <a:pt x="3203" y="6954"/>
                  </a:cubicBezTo>
                  <a:lnTo>
                    <a:pt x="3203" y="6323"/>
                  </a:lnTo>
                  <a:cubicBezTo>
                    <a:pt x="3287" y="6323"/>
                    <a:pt x="3346" y="6252"/>
                    <a:pt x="3346" y="6156"/>
                  </a:cubicBezTo>
                  <a:lnTo>
                    <a:pt x="3346" y="5442"/>
                  </a:lnTo>
                  <a:lnTo>
                    <a:pt x="4573" y="3942"/>
                  </a:lnTo>
                  <a:cubicBezTo>
                    <a:pt x="4597" y="3906"/>
                    <a:pt x="4597" y="3882"/>
                    <a:pt x="4597" y="3835"/>
                  </a:cubicBezTo>
                  <a:lnTo>
                    <a:pt x="4597" y="3239"/>
                  </a:lnTo>
                  <a:lnTo>
                    <a:pt x="4644" y="3239"/>
                  </a:lnTo>
                  <a:cubicBezTo>
                    <a:pt x="4727" y="3239"/>
                    <a:pt x="4811" y="3168"/>
                    <a:pt x="4811" y="3073"/>
                  </a:cubicBezTo>
                  <a:lnTo>
                    <a:pt x="4811" y="2263"/>
                  </a:lnTo>
                  <a:cubicBezTo>
                    <a:pt x="4775" y="2156"/>
                    <a:pt x="4704" y="2084"/>
                    <a:pt x="4620" y="2084"/>
                  </a:cubicBezTo>
                  <a:lnTo>
                    <a:pt x="4227" y="2084"/>
                  </a:lnTo>
                  <a:lnTo>
                    <a:pt x="4227" y="584"/>
                  </a:lnTo>
                  <a:cubicBezTo>
                    <a:pt x="4227" y="430"/>
                    <a:pt x="4168" y="287"/>
                    <a:pt x="4061" y="156"/>
                  </a:cubicBezTo>
                  <a:cubicBezTo>
                    <a:pt x="3954" y="60"/>
                    <a:pt x="3811" y="1"/>
                    <a:pt x="3644" y="1"/>
                  </a:cubicBezTo>
                  <a:cubicBezTo>
                    <a:pt x="3323" y="1"/>
                    <a:pt x="3061" y="263"/>
                    <a:pt x="3061" y="572"/>
                  </a:cubicBezTo>
                  <a:lnTo>
                    <a:pt x="3061" y="2084"/>
                  </a:lnTo>
                  <a:lnTo>
                    <a:pt x="1715" y="2084"/>
                  </a:lnTo>
                  <a:lnTo>
                    <a:pt x="1715" y="572"/>
                  </a:lnTo>
                  <a:cubicBezTo>
                    <a:pt x="1715" y="430"/>
                    <a:pt x="1656" y="275"/>
                    <a:pt x="1549" y="156"/>
                  </a:cubicBezTo>
                  <a:cubicBezTo>
                    <a:pt x="1441" y="60"/>
                    <a:pt x="1298" y="1"/>
                    <a:pt x="1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45"/>
            <p:cNvSpPr/>
            <p:nvPr/>
          </p:nvSpPr>
          <p:spPr>
            <a:xfrm>
              <a:off x="1373667" y="1686935"/>
              <a:ext cx="66401" cy="10581"/>
            </a:xfrm>
            <a:custGeom>
              <a:rect b="b" l="l" r="r" t="t"/>
              <a:pathLst>
                <a:path extrusionOk="0" h="334" w="2096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lnTo>
                    <a:pt x="1929" y="333"/>
                  </a:lnTo>
                  <a:cubicBezTo>
                    <a:pt x="2012" y="333"/>
                    <a:pt x="2096" y="250"/>
                    <a:pt x="2096" y="167"/>
                  </a:cubicBezTo>
                  <a:cubicBezTo>
                    <a:pt x="2096" y="72"/>
                    <a:pt x="2012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45"/>
            <p:cNvSpPr/>
            <p:nvPr/>
          </p:nvSpPr>
          <p:spPr>
            <a:xfrm>
              <a:off x="1518508" y="1536044"/>
              <a:ext cx="72452" cy="112812"/>
            </a:xfrm>
            <a:custGeom>
              <a:rect b="b" l="l" r="r" t="t"/>
              <a:pathLst>
                <a:path extrusionOk="0" h="3561" w="2287">
                  <a:moveTo>
                    <a:pt x="1596" y="334"/>
                  </a:moveTo>
                  <a:lnTo>
                    <a:pt x="1024" y="1084"/>
                  </a:lnTo>
                  <a:cubicBezTo>
                    <a:pt x="1000" y="1132"/>
                    <a:pt x="988" y="1203"/>
                    <a:pt x="1012" y="1251"/>
                  </a:cubicBezTo>
                  <a:cubicBezTo>
                    <a:pt x="1048" y="1310"/>
                    <a:pt x="1107" y="1346"/>
                    <a:pt x="1167" y="1346"/>
                  </a:cubicBezTo>
                  <a:lnTo>
                    <a:pt x="1774" y="1346"/>
                  </a:lnTo>
                  <a:lnTo>
                    <a:pt x="893" y="2370"/>
                  </a:lnTo>
                  <a:lnTo>
                    <a:pt x="1167" y="1775"/>
                  </a:lnTo>
                  <a:cubicBezTo>
                    <a:pt x="1191" y="1727"/>
                    <a:pt x="1179" y="1667"/>
                    <a:pt x="1155" y="1620"/>
                  </a:cubicBezTo>
                  <a:cubicBezTo>
                    <a:pt x="1119" y="1584"/>
                    <a:pt x="1072" y="1548"/>
                    <a:pt x="1012" y="1548"/>
                  </a:cubicBezTo>
                  <a:lnTo>
                    <a:pt x="453" y="1548"/>
                  </a:lnTo>
                  <a:lnTo>
                    <a:pt x="1155" y="334"/>
                  </a:lnTo>
                  <a:close/>
                  <a:moveTo>
                    <a:pt x="1048" y="1"/>
                  </a:moveTo>
                  <a:cubicBezTo>
                    <a:pt x="988" y="1"/>
                    <a:pt x="941" y="24"/>
                    <a:pt x="917" y="72"/>
                  </a:cubicBezTo>
                  <a:lnTo>
                    <a:pt x="36" y="1620"/>
                  </a:lnTo>
                  <a:cubicBezTo>
                    <a:pt x="0" y="1667"/>
                    <a:pt x="0" y="1727"/>
                    <a:pt x="36" y="1787"/>
                  </a:cubicBezTo>
                  <a:cubicBezTo>
                    <a:pt x="60" y="1834"/>
                    <a:pt x="107" y="1858"/>
                    <a:pt x="167" y="1858"/>
                  </a:cubicBezTo>
                  <a:lnTo>
                    <a:pt x="762" y="1858"/>
                  </a:lnTo>
                  <a:lnTo>
                    <a:pt x="95" y="3322"/>
                  </a:lnTo>
                  <a:cubicBezTo>
                    <a:pt x="60" y="3394"/>
                    <a:pt x="95" y="3477"/>
                    <a:pt x="155" y="3525"/>
                  </a:cubicBezTo>
                  <a:cubicBezTo>
                    <a:pt x="179" y="3537"/>
                    <a:pt x="215" y="3561"/>
                    <a:pt x="238" y="3561"/>
                  </a:cubicBezTo>
                  <a:cubicBezTo>
                    <a:pt x="286" y="3561"/>
                    <a:pt x="334" y="3537"/>
                    <a:pt x="357" y="3501"/>
                  </a:cubicBezTo>
                  <a:lnTo>
                    <a:pt x="2203" y="1275"/>
                  </a:lnTo>
                  <a:cubicBezTo>
                    <a:pt x="2262" y="1227"/>
                    <a:pt x="2286" y="1167"/>
                    <a:pt x="2250" y="1108"/>
                  </a:cubicBezTo>
                  <a:cubicBezTo>
                    <a:pt x="2227" y="1048"/>
                    <a:pt x="2167" y="1013"/>
                    <a:pt x="2108" y="1013"/>
                  </a:cubicBezTo>
                  <a:lnTo>
                    <a:pt x="1477" y="1013"/>
                  </a:lnTo>
                  <a:lnTo>
                    <a:pt x="2048" y="251"/>
                  </a:lnTo>
                  <a:cubicBezTo>
                    <a:pt x="2072" y="203"/>
                    <a:pt x="2084" y="132"/>
                    <a:pt x="2060" y="84"/>
                  </a:cubicBezTo>
                  <a:cubicBezTo>
                    <a:pt x="2024" y="24"/>
                    <a:pt x="1965" y="1"/>
                    <a:pt x="1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5" name="Google Shape;2705;p45"/>
          <p:cNvGrpSpPr/>
          <p:nvPr/>
        </p:nvGrpSpPr>
        <p:grpSpPr>
          <a:xfrm>
            <a:off x="7144274" y="1500214"/>
            <a:ext cx="282174" cy="355735"/>
            <a:chOff x="7144274" y="1500214"/>
            <a:chExt cx="282174" cy="355735"/>
          </a:xfrm>
        </p:grpSpPr>
        <p:sp>
          <p:nvSpPr>
            <p:cNvPr id="2706" name="Google Shape;2706;p45"/>
            <p:cNvSpPr/>
            <p:nvPr/>
          </p:nvSpPr>
          <p:spPr>
            <a:xfrm>
              <a:off x="7245745" y="1613375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45"/>
            <p:cNvSpPr/>
            <p:nvPr/>
          </p:nvSpPr>
          <p:spPr>
            <a:xfrm>
              <a:off x="7313635" y="1613375"/>
              <a:ext cx="10613" cy="16252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45"/>
            <p:cNvSpPr/>
            <p:nvPr/>
          </p:nvSpPr>
          <p:spPr>
            <a:xfrm>
              <a:off x="7262345" y="1653070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45"/>
            <p:cNvSpPr/>
            <p:nvPr/>
          </p:nvSpPr>
          <p:spPr>
            <a:xfrm>
              <a:off x="7144274" y="1500214"/>
              <a:ext cx="282174" cy="355735"/>
            </a:xfrm>
            <a:custGeom>
              <a:rect b="b" l="l" r="r" t="t"/>
              <a:pathLst>
                <a:path extrusionOk="0" h="11229" w="8907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45"/>
            <p:cNvSpPr/>
            <p:nvPr/>
          </p:nvSpPr>
          <p:spPr>
            <a:xfrm>
              <a:off x="7239726" y="1594081"/>
              <a:ext cx="22651" cy="12165"/>
            </a:xfrm>
            <a:custGeom>
              <a:rect b="b" l="l" r="r" t="t"/>
              <a:pathLst>
                <a:path extrusionOk="0" h="384" w="715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45"/>
            <p:cNvSpPr/>
            <p:nvPr/>
          </p:nvSpPr>
          <p:spPr>
            <a:xfrm>
              <a:off x="7307616" y="1594462"/>
              <a:ext cx="22651" cy="12514"/>
            </a:xfrm>
            <a:custGeom>
              <a:rect b="b" l="l" r="r" t="t"/>
              <a:pathLst>
                <a:path extrusionOk="0" h="395" w="715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2" name="Google Shape;2712;p45"/>
          <p:cNvGrpSpPr/>
          <p:nvPr/>
        </p:nvGrpSpPr>
        <p:grpSpPr>
          <a:xfrm>
            <a:off x="6685262" y="1500214"/>
            <a:ext cx="289682" cy="354594"/>
            <a:chOff x="6685262" y="1500214"/>
            <a:chExt cx="289682" cy="354594"/>
          </a:xfrm>
        </p:grpSpPr>
        <p:sp>
          <p:nvSpPr>
            <p:cNvPr id="2713" name="Google Shape;2713;p45"/>
            <p:cNvSpPr/>
            <p:nvPr/>
          </p:nvSpPr>
          <p:spPr>
            <a:xfrm>
              <a:off x="6685262" y="1500214"/>
              <a:ext cx="289682" cy="354594"/>
            </a:xfrm>
            <a:custGeom>
              <a:rect b="b" l="l" r="r" t="t"/>
              <a:pathLst>
                <a:path extrusionOk="0" h="11193" w="9144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45"/>
            <p:cNvSpPr/>
            <p:nvPr/>
          </p:nvSpPr>
          <p:spPr>
            <a:xfrm>
              <a:off x="6792372" y="1655984"/>
              <a:ext cx="76222" cy="38143"/>
            </a:xfrm>
            <a:custGeom>
              <a:rect b="b" l="l" r="r" t="t"/>
              <a:pathLst>
                <a:path extrusionOk="0" h="1204" w="2406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45"/>
            <p:cNvSpPr/>
            <p:nvPr/>
          </p:nvSpPr>
          <p:spPr>
            <a:xfrm>
              <a:off x="6785593" y="1622815"/>
              <a:ext cx="21891" cy="1058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45"/>
            <p:cNvSpPr/>
            <p:nvPr/>
          </p:nvSpPr>
          <p:spPr>
            <a:xfrm>
              <a:off x="6852723" y="1622815"/>
              <a:ext cx="21542" cy="10581"/>
            </a:xfrm>
            <a:custGeom>
              <a:rect b="b" l="l" r="r" t="t"/>
              <a:pathLst>
                <a:path extrusionOk="0" h="334" w="68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7" name="Google Shape;2717;p45"/>
          <p:cNvGrpSpPr/>
          <p:nvPr/>
        </p:nvGrpSpPr>
        <p:grpSpPr>
          <a:xfrm>
            <a:off x="6200938" y="1500594"/>
            <a:ext cx="322154" cy="355355"/>
            <a:chOff x="6200938" y="1500594"/>
            <a:chExt cx="322154" cy="355355"/>
          </a:xfrm>
        </p:grpSpPr>
        <p:sp>
          <p:nvSpPr>
            <p:cNvPr id="2718" name="Google Shape;2718;p45"/>
            <p:cNvSpPr/>
            <p:nvPr/>
          </p:nvSpPr>
          <p:spPr>
            <a:xfrm>
              <a:off x="6325789" y="1605835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45"/>
            <p:cNvSpPr/>
            <p:nvPr/>
          </p:nvSpPr>
          <p:spPr>
            <a:xfrm>
              <a:off x="6387280" y="1605835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45"/>
            <p:cNvSpPr/>
            <p:nvPr/>
          </p:nvSpPr>
          <p:spPr>
            <a:xfrm>
              <a:off x="6345779" y="1650725"/>
              <a:ext cx="32472" cy="10201"/>
            </a:xfrm>
            <a:custGeom>
              <a:rect b="b" l="l" r="r" t="t"/>
              <a:pathLst>
                <a:path extrusionOk="0" h="322" w="1025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858" y="322"/>
                  </a:lnTo>
                  <a:cubicBezTo>
                    <a:pt x="953" y="322"/>
                    <a:pt x="1024" y="250"/>
                    <a:pt x="1024" y="167"/>
                  </a:cubicBezTo>
                  <a:cubicBezTo>
                    <a:pt x="1024" y="72"/>
                    <a:pt x="953" y="0"/>
                    <a:pt x="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45"/>
            <p:cNvSpPr/>
            <p:nvPr/>
          </p:nvSpPr>
          <p:spPr>
            <a:xfrm>
              <a:off x="6200938" y="1500594"/>
              <a:ext cx="322154" cy="355355"/>
            </a:xfrm>
            <a:custGeom>
              <a:rect b="b" l="l" r="r" t="t"/>
              <a:pathLst>
                <a:path extrusionOk="0" h="11217" w="10169">
                  <a:moveTo>
                    <a:pt x="5072" y="322"/>
                  </a:moveTo>
                  <a:cubicBezTo>
                    <a:pt x="5251" y="322"/>
                    <a:pt x="5442" y="334"/>
                    <a:pt x="5608" y="381"/>
                  </a:cubicBezTo>
                  <a:lnTo>
                    <a:pt x="5608" y="1727"/>
                  </a:lnTo>
                  <a:cubicBezTo>
                    <a:pt x="5608" y="1822"/>
                    <a:pt x="5680" y="1893"/>
                    <a:pt x="5775" y="1893"/>
                  </a:cubicBezTo>
                  <a:cubicBezTo>
                    <a:pt x="5858" y="1893"/>
                    <a:pt x="5942" y="1822"/>
                    <a:pt x="5942" y="1727"/>
                  </a:cubicBezTo>
                  <a:lnTo>
                    <a:pt x="5942" y="465"/>
                  </a:lnTo>
                  <a:cubicBezTo>
                    <a:pt x="6835" y="798"/>
                    <a:pt x="7466" y="1632"/>
                    <a:pt x="7525" y="2608"/>
                  </a:cubicBezTo>
                  <a:lnTo>
                    <a:pt x="5942" y="2608"/>
                  </a:lnTo>
                  <a:lnTo>
                    <a:pt x="5942" y="2417"/>
                  </a:lnTo>
                  <a:cubicBezTo>
                    <a:pt x="5942" y="2322"/>
                    <a:pt x="5858" y="2251"/>
                    <a:pt x="5775" y="2251"/>
                  </a:cubicBezTo>
                  <a:cubicBezTo>
                    <a:pt x="5680" y="2251"/>
                    <a:pt x="5608" y="2322"/>
                    <a:pt x="5608" y="2417"/>
                  </a:cubicBezTo>
                  <a:lnTo>
                    <a:pt x="5608" y="2608"/>
                  </a:lnTo>
                  <a:lnTo>
                    <a:pt x="4537" y="2608"/>
                  </a:lnTo>
                  <a:lnTo>
                    <a:pt x="4537" y="381"/>
                  </a:lnTo>
                  <a:cubicBezTo>
                    <a:pt x="4715" y="334"/>
                    <a:pt x="4894" y="322"/>
                    <a:pt x="5072" y="322"/>
                  </a:cubicBezTo>
                  <a:close/>
                  <a:moveTo>
                    <a:pt x="4215" y="477"/>
                  </a:moveTo>
                  <a:lnTo>
                    <a:pt x="4215" y="2620"/>
                  </a:lnTo>
                  <a:lnTo>
                    <a:pt x="2620" y="2620"/>
                  </a:lnTo>
                  <a:cubicBezTo>
                    <a:pt x="2679" y="1643"/>
                    <a:pt x="3322" y="810"/>
                    <a:pt x="4215" y="477"/>
                  </a:cubicBezTo>
                  <a:close/>
                  <a:moveTo>
                    <a:pt x="7204" y="2941"/>
                  </a:moveTo>
                  <a:lnTo>
                    <a:pt x="7204" y="4013"/>
                  </a:lnTo>
                  <a:cubicBezTo>
                    <a:pt x="7204" y="4072"/>
                    <a:pt x="7204" y="4132"/>
                    <a:pt x="7192" y="4203"/>
                  </a:cubicBezTo>
                  <a:lnTo>
                    <a:pt x="2965" y="4203"/>
                  </a:lnTo>
                  <a:cubicBezTo>
                    <a:pt x="2965" y="4144"/>
                    <a:pt x="2953" y="4084"/>
                    <a:pt x="2953" y="4013"/>
                  </a:cubicBezTo>
                  <a:lnTo>
                    <a:pt x="2953" y="3656"/>
                  </a:lnTo>
                  <a:cubicBezTo>
                    <a:pt x="2953" y="3560"/>
                    <a:pt x="2870" y="3489"/>
                    <a:pt x="2786" y="3489"/>
                  </a:cubicBezTo>
                  <a:cubicBezTo>
                    <a:pt x="2691" y="3489"/>
                    <a:pt x="2620" y="3560"/>
                    <a:pt x="2620" y="3656"/>
                  </a:cubicBezTo>
                  <a:lnTo>
                    <a:pt x="2620" y="4013"/>
                  </a:lnTo>
                  <a:lnTo>
                    <a:pt x="2620" y="4203"/>
                  </a:lnTo>
                  <a:lnTo>
                    <a:pt x="2441" y="4203"/>
                  </a:lnTo>
                  <a:cubicBezTo>
                    <a:pt x="2334" y="4203"/>
                    <a:pt x="2251" y="4108"/>
                    <a:pt x="2251" y="4013"/>
                  </a:cubicBezTo>
                  <a:lnTo>
                    <a:pt x="2251" y="3132"/>
                  </a:lnTo>
                  <a:cubicBezTo>
                    <a:pt x="2251" y="3025"/>
                    <a:pt x="2334" y="2941"/>
                    <a:pt x="2441" y="2941"/>
                  </a:cubicBezTo>
                  <a:lnTo>
                    <a:pt x="2632" y="2941"/>
                  </a:lnTo>
                  <a:lnTo>
                    <a:pt x="2632" y="2953"/>
                  </a:lnTo>
                  <a:cubicBezTo>
                    <a:pt x="2632" y="3036"/>
                    <a:pt x="2715" y="3120"/>
                    <a:pt x="2798" y="3120"/>
                  </a:cubicBezTo>
                  <a:cubicBezTo>
                    <a:pt x="2882" y="3120"/>
                    <a:pt x="2965" y="3036"/>
                    <a:pt x="2965" y="2953"/>
                  </a:cubicBezTo>
                  <a:lnTo>
                    <a:pt x="2965" y="2941"/>
                  </a:lnTo>
                  <a:close/>
                  <a:moveTo>
                    <a:pt x="7692" y="2953"/>
                  </a:moveTo>
                  <a:cubicBezTo>
                    <a:pt x="7811" y="2953"/>
                    <a:pt x="7894" y="3036"/>
                    <a:pt x="7894" y="3144"/>
                  </a:cubicBezTo>
                  <a:lnTo>
                    <a:pt x="7894" y="4025"/>
                  </a:lnTo>
                  <a:cubicBezTo>
                    <a:pt x="7894" y="4120"/>
                    <a:pt x="7799" y="4215"/>
                    <a:pt x="7692" y="4215"/>
                  </a:cubicBezTo>
                  <a:lnTo>
                    <a:pt x="7501" y="4215"/>
                  </a:lnTo>
                  <a:lnTo>
                    <a:pt x="7501" y="4025"/>
                  </a:lnTo>
                  <a:lnTo>
                    <a:pt x="7501" y="2953"/>
                  </a:lnTo>
                  <a:close/>
                  <a:moveTo>
                    <a:pt x="7513" y="4513"/>
                  </a:moveTo>
                  <a:lnTo>
                    <a:pt x="7418" y="5096"/>
                  </a:lnTo>
                  <a:cubicBezTo>
                    <a:pt x="7394" y="5180"/>
                    <a:pt x="7323" y="5239"/>
                    <a:pt x="7239" y="5239"/>
                  </a:cubicBezTo>
                  <a:lnTo>
                    <a:pt x="7192" y="5239"/>
                  </a:lnTo>
                  <a:cubicBezTo>
                    <a:pt x="7323" y="5025"/>
                    <a:pt x="7418" y="4763"/>
                    <a:pt x="7478" y="4513"/>
                  </a:cubicBezTo>
                  <a:close/>
                  <a:moveTo>
                    <a:pt x="3691" y="4525"/>
                  </a:moveTo>
                  <a:lnTo>
                    <a:pt x="3822" y="5263"/>
                  </a:lnTo>
                  <a:lnTo>
                    <a:pt x="3346" y="5263"/>
                  </a:lnTo>
                  <a:cubicBezTo>
                    <a:pt x="3203" y="5037"/>
                    <a:pt x="3084" y="4799"/>
                    <a:pt x="3013" y="4525"/>
                  </a:cubicBezTo>
                  <a:close/>
                  <a:moveTo>
                    <a:pt x="6108" y="4525"/>
                  </a:moveTo>
                  <a:lnTo>
                    <a:pt x="5965" y="5263"/>
                  </a:lnTo>
                  <a:lnTo>
                    <a:pt x="4168" y="5263"/>
                  </a:lnTo>
                  <a:lnTo>
                    <a:pt x="4037" y="4525"/>
                  </a:lnTo>
                  <a:close/>
                  <a:moveTo>
                    <a:pt x="7144" y="4525"/>
                  </a:moveTo>
                  <a:cubicBezTo>
                    <a:pt x="7073" y="4787"/>
                    <a:pt x="6966" y="5025"/>
                    <a:pt x="6823" y="5227"/>
                  </a:cubicBezTo>
                  <a:cubicBezTo>
                    <a:pt x="6823" y="5239"/>
                    <a:pt x="6799" y="5239"/>
                    <a:pt x="6799" y="5263"/>
                  </a:cubicBezTo>
                  <a:lnTo>
                    <a:pt x="6323" y="5263"/>
                  </a:lnTo>
                  <a:lnTo>
                    <a:pt x="6465" y="4525"/>
                  </a:lnTo>
                  <a:close/>
                  <a:moveTo>
                    <a:pt x="2691" y="4549"/>
                  </a:moveTo>
                  <a:cubicBezTo>
                    <a:pt x="2751" y="4799"/>
                    <a:pt x="2846" y="5049"/>
                    <a:pt x="2977" y="5275"/>
                  </a:cubicBezTo>
                  <a:lnTo>
                    <a:pt x="2917" y="5275"/>
                  </a:lnTo>
                  <a:lnTo>
                    <a:pt x="2917" y="5263"/>
                  </a:lnTo>
                  <a:cubicBezTo>
                    <a:pt x="2834" y="5263"/>
                    <a:pt x="2751" y="5203"/>
                    <a:pt x="2739" y="5108"/>
                  </a:cubicBezTo>
                  <a:lnTo>
                    <a:pt x="2655" y="4549"/>
                  </a:lnTo>
                  <a:close/>
                  <a:moveTo>
                    <a:pt x="3906" y="5584"/>
                  </a:moveTo>
                  <a:lnTo>
                    <a:pt x="3941" y="5811"/>
                  </a:lnTo>
                  <a:cubicBezTo>
                    <a:pt x="3846" y="5751"/>
                    <a:pt x="3739" y="5680"/>
                    <a:pt x="3644" y="5584"/>
                  </a:cubicBezTo>
                  <a:close/>
                  <a:moveTo>
                    <a:pt x="6501" y="5584"/>
                  </a:moveTo>
                  <a:cubicBezTo>
                    <a:pt x="6418" y="5680"/>
                    <a:pt x="6311" y="5739"/>
                    <a:pt x="6204" y="5811"/>
                  </a:cubicBezTo>
                  <a:lnTo>
                    <a:pt x="6251" y="5584"/>
                  </a:lnTo>
                  <a:close/>
                  <a:moveTo>
                    <a:pt x="5906" y="5584"/>
                  </a:moveTo>
                  <a:lnTo>
                    <a:pt x="5870" y="5834"/>
                  </a:lnTo>
                  <a:cubicBezTo>
                    <a:pt x="5834" y="6013"/>
                    <a:pt x="5692" y="6132"/>
                    <a:pt x="5513" y="6132"/>
                  </a:cubicBezTo>
                  <a:lnTo>
                    <a:pt x="4632" y="6132"/>
                  </a:lnTo>
                  <a:cubicBezTo>
                    <a:pt x="4453" y="6132"/>
                    <a:pt x="4299" y="6013"/>
                    <a:pt x="4275" y="5834"/>
                  </a:cubicBezTo>
                  <a:lnTo>
                    <a:pt x="4227" y="5584"/>
                  </a:lnTo>
                  <a:close/>
                  <a:moveTo>
                    <a:pt x="6132" y="6204"/>
                  </a:moveTo>
                  <a:lnTo>
                    <a:pt x="6132" y="6775"/>
                  </a:lnTo>
                  <a:cubicBezTo>
                    <a:pt x="6132" y="7073"/>
                    <a:pt x="6346" y="7358"/>
                    <a:pt x="6620" y="7442"/>
                  </a:cubicBezTo>
                  <a:lnTo>
                    <a:pt x="6704" y="7466"/>
                  </a:lnTo>
                  <a:cubicBezTo>
                    <a:pt x="6406" y="7859"/>
                    <a:pt x="5870" y="8442"/>
                    <a:pt x="5072" y="8751"/>
                  </a:cubicBezTo>
                  <a:cubicBezTo>
                    <a:pt x="4287" y="8442"/>
                    <a:pt x="3751" y="7859"/>
                    <a:pt x="3441" y="7466"/>
                  </a:cubicBezTo>
                  <a:lnTo>
                    <a:pt x="3513" y="7442"/>
                  </a:lnTo>
                  <a:cubicBezTo>
                    <a:pt x="3810" y="7358"/>
                    <a:pt x="4001" y="7085"/>
                    <a:pt x="4001" y="6775"/>
                  </a:cubicBezTo>
                  <a:lnTo>
                    <a:pt x="4001" y="6204"/>
                  </a:lnTo>
                  <a:cubicBezTo>
                    <a:pt x="4049" y="6239"/>
                    <a:pt x="4108" y="6251"/>
                    <a:pt x="4168" y="6287"/>
                  </a:cubicBezTo>
                  <a:lnTo>
                    <a:pt x="4179" y="6287"/>
                  </a:lnTo>
                  <a:cubicBezTo>
                    <a:pt x="4299" y="6382"/>
                    <a:pt x="4465" y="6454"/>
                    <a:pt x="4632" y="6454"/>
                  </a:cubicBezTo>
                  <a:lnTo>
                    <a:pt x="5513" y="6454"/>
                  </a:lnTo>
                  <a:cubicBezTo>
                    <a:pt x="5668" y="6454"/>
                    <a:pt x="5834" y="6394"/>
                    <a:pt x="5954" y="6287"/>
                  </a:cubicBezTo>
                  <a:cubicBezTo>
                    <a:pt x="6013" y="6251"/>
                    <a:pt x="6073" y="6239"/>
                    <a:pt x="6132" y="6204"/>
                  </a:cubicBezTo>
                  <a:close/>
                  <a:moveTo>
                    <a:pt x="8942" y="6632"/>
                  </a:moveTo>
                  <a:cubicBezTo>
                    <a:pt x="9442" y="6632"/>
                    <a:pt x="9835" y="7025"/>
                    <a:pt x="9835" y="7525"/>
                  </a:cubicBezTo>
                  <a:lnTo>
                    <a:pt x="9835" y="8751"/>
                  </a:lnTo>
                  <a:lnTo>
                    <a:pt x="9823" y="8751"/>
                  </a:lnTo>
                  <a:cubicBezTo>
                    <a:pt x="9823" y="9049"/>
                    <a:pt x="9585" y="9287"/>
                    <a:pt x="9287" y="9287"/>
                  </a:cubicBezTo>
                  <a:lnTo>
                    <a:pt x="8049" y="9287"/>
                  </a:lnTo>
                  <a:lnTo>
                    <a:pt x="8049" y="7061"/>
                  </a:lnTo>
                  <a:cubicBezTo>
                    <a:pt x="8109" y="7025"/>
                    <a:pt x="8168" y="7001"/>
                    <a:pt x="8216" y="6954"/>
                  </a:cubicBezTo>
                  <a:lnTo>
                    <a:pt x="8454" y="6775"/>
                  </a:lnTo>
                  <a:cubicBezTo>
                    <a:pt x="8573" y="6692"/>
                    <a:pt x="8716" y="6632"/>
                    <a:pt x="8882" y="6632"/>
                  </a:cubicBezTo>
                  <a:close/>
                  <a:moveTo>
                    <a:pt x="5072" y="0"/>
                  </a:moveTo>
                  <a:cubicBezTo>
                    <a:pt x="3572" y="0"/>
                    <a:pt x="2358" y="1179"/>
                    <a:pt x="2274" y="2667"/>
                  </a:cubicBezTo>
                  <a:cubicBezTo>
                    <a:pt x="2072" y="2739"/>
                    <a:pt x="1917" y="2929"/>
                    <a:pt x="1917" y="3156"/>
                  </a:cubicBezTo>
                  <a:lnTo>
                    <a:pt x="1917" y="4037"/>
                  </a:lnTo>
                  <a:cubicBezTo>
                    <a:pt x="1917" y="4275"/>
                    <a:pt x="2084" y="4465"/>
                    <a:pt x="2298" y="4525"/>
                  </a:cubicBezTo>
                  <a:lnTo>
                    <a:pt x="2394" y="5168"/>
                  </a:lnTo>
                  <a:cubicBezTo>
                    <a:pt x="2441" y="5418"/>
                    <a:pt x="2655" y="5596"/>
                    <a:pt x="2906" y="5596"/>
                  </a:cubicBezTo>
                  <a:lnTo>
                    <a:pt x="3191" y="5596"/>
                  </a:lnTo>
                  <a:cubicBezTo>
                    <a:pt x="3334" y="5763"/>
                    <a:pt x="3489" y="5906"/>
                    <a:pt x="3679" y="6049"/>
                  </a:cubicBezTo>
                  <a:lnTo>
                    <a:pt x="3679" y="6799"/>
                  </a:lnTo>
                  <a:cubicBezTo>
                    <a:pt x="3679" y="6966"/>
                    <a:pt x="3572" y="7097"/>
                    <a:pt x="3429" y="7144"/>
                  </a:cubicBezTo>
                  <a:lnTo>
                    <a:pt x="3263" y="7192"/>
                  </a:lnTo>
                  <a:cubicBezTo>
                    <a:pt x="3203" y="7097"/>
                    <a:pt x="3167" y="7049"/>
                    <a:pt x="3167" y="7025"/>
                  </a:cubicBezTo>
                  <a:cubicBezTo>
                    <a:pt x="3108" y="6906"/>
                    <a:pt x="2989" y="6846"/>
                    <a:pt x="2870" y="6846"/>
                  </a:cubicBezTo>
                  <a:lnTo>
                    <a:pt x="2572" y="6846"/>
                  </a:lnTo>
                  <a:cubicBezTo>
                    <a:pt x="2429" y="6846"/>
                    <a:pt x="2263" y="6799"/>
                    <a:pt x="2144" y="6704"/>
                  </a:cubicBezTo>
                  <a:lnTo>
                    <a:pt x="1905" y="6525"/>
                  </a:lnTo>
                  <a:cubicBezTo>
                    <a:pt x="1727" y="6394"/>
                    <a:pt x="1501" y="6311"/>
                    <a:pt x="1286" y="6311"/>
                  </a:cubicBezTo>
                  <a:lnTo>
                    <a:pt x="1227" y="6311"/>
                  </a:lnTo>
                  <a:cubicBezTo>
                    <a:pt x="548" y="6311"/>
                    <a:pt x="0" y="6870"/>
                    <a:pt x="0" y="7537"/>
                  </a:cubicBezTo>
                  <a:lnTo>
                    <a:pt x="0" y="8775"/>
                  </a:lnTo>
                  <a:cubicBezTo>
                    <a:pt x="0" y="9192"/>
                    <a:pt x="298" y="9549"/>
                    <a:pt x="703" y="9621"/>
                  </a:cubicBezTo>
                  <a:lnTo>
                    <a:pt x="703" y="11049"/>
                  </a:lnTo>
                  <a:cubicBezTo>
                    <a:pt x="703" y="11133"/>
                    <a:pt x="774" y="11216"/>
                    <a:pt x="870" y="11216"/>
                  </a:cubicBezTo>
                  <a:cubicBezTo>
                    <a:pt x="953" y="11216"/>
                    <a:pt x="1024" y="11133"/>
                    <a:pt x="1024" y="11049"/>
                  </a:cubicBezTo>
                  <a:lnTo>
                    <a:pt x="1024" y="9633"/>
                  </a:lnTo>
                  <a:lnTo>
                    <a:pt x="2096" y="9633"/>
                  </a:lnTo>
                  <a:lnTo>
                    <a:pt x="2096" y="11049"/>
                  </a:lnTo>
                  <a:cubicBezTo>
                    <a:pt x="2096" y="11133"/>
                    <a:pt x="2179" y="11216"/>
                    <a:pt x="2263" y="11216"/>
                  </a:cubicBezTo>
                  <a:cubicBezTo>
                    <a:pt x="2358" y="11216"/>
                    <a:pt x="2429" y="11133"/>
                    <a:pt x="2429" y="11049"/>
                  </a:cubicBezTo>
                  <a:lnTo>
                    <a:pt x="2429" y="9109"/>
                  </a:lnTo>
                  <a:cubicBezTo>
                    <a:pt x="2429" y="9025"/>
                    <a:pt x="2358" y="8954"/>
                    <a:pt x="2263" y="8954"/>
                  </a:cubicBezTo>
                  <a:cubicBezTo>
                    <a:pt x="2179" y="8954"/>
                    <a:pt x="2096" y="9025"/>
                    <a:pt x="2096" y="9109"/>
                  </a:cubicBezTo>
                  <a:lnTo>
                    <a:pt x="2096" y="9311"/>
                  </a:lnTo>
                  <a:lnTo>
                    <a:pt x="870" y="9311"/>
                  </a:lnTo>
                  <a:cubicBezTo>
                    <a:pt x="572" y="9311"/>
                    <a:pt x="334" y="9073"/>
                    <a:pt x="334" y="8775"/>
                  </a:cubicBezTo>
                  <a:lnTo>
                    <a:pt x="334" y="7537"/>
                  </a:lnTo>
                  <a:cubicBezTo>
                    <a:pt x="334" y="7049"/>
                    <a:pt x="727" y="6644"/>
                    <a:pt x="1227" y="6644"/>
                  </a:cubicBezTo>
                  <a:lnTo>
                    <a:pt x="1286" y="6644"/>
                  </a:lnTo>
                  <a:cubicBezTo>
                    <a:pt x="1429" y="6644"/>
                    <a:pt x="1596" y="6692"/>
                    <a:pt x="1715" y="6787"/>
                  </a:cubicBezTo>
                  <a:lnTo>
                    <a:pt x="1953" y="6966"/>
                  </a:lnTo>
                  <a:cubicBezTo>
                    <a:pt x="2013" y="7013"/>
                    <a:pt x="2060" y="7049"/>
                    <a:pt x="2120" y="7073"/>
                  </a:cubicBezTo>
                  <a:lnTo>
                    <a:pt x="2120" y="8418"/>
                  </a:lnTo>
                  <a:cubicBezTo>
                    <a:pt x="2120" y="8501"/>
                    <a:pt x="2191" y="8573"/>
                    <a:pt x="2274" y="8573"/>
                  </a:cubicBezTo>
                  <a:cubicBezTo>
                    <a:pt x="2370" y="8573"/>
                    <a:pt x="2441" y="8501"/>
                    <a:pt x="2441" y="8418"/>
                  </a:cubicBezTo>
                  <a:lnTo>
                    <a:pt x="2441" y="7168"/>
                  </a:lnTo>
                  <a:cubicBezTo>
                    <a:pt x="2489" y="7168"/>
                    <a:pt x="2536" y="7180"/>
                    <a:pt x="2572" y="7180"/>
                  </a:cubicBezTo>
                  <a:lnTo>
                    <a:pt x="2894" y="7180"/>
                  </a:lnTo>
                  <a:cubicBezTo>
                    <a:pt x="2917" y="7239"/>
                    <a:pt x="3608" y="8549"/>
                    <a:pt x="5037" y="9097"/>
                  </a:cubicBezTo>
                  <a:cubicBezTo>
                    <a:pt x="5055" y="9103"/>
                    <a:pt x="5072" y="9106"/>
                    <a:pt x="5092" y="9106"/>
                  </a:cubicBezTo>
                  <a:cubicBezTo>
                    <a:pt x="5111" y="9106"/>
                    <a:pt x="5132" y="9103"/>
                    <a:pt x="5156" y="9097"/>
                  </a:cubicBezTo>
                  <a:cubicBezTo>
                    <a:pt x="6596" y="8561"/>
                    <a:pt x="7275" y="7239"/>
                    <a:pt x="7299" y="7180"/>
                  </a:cubicBezTo>
                  <a:lnTo>
                    <a:pt x="7608" y="7180"/>
                  </a:lnTo>
                  <a:cubicBezTo>
                    <a:pt x="7656" y="7180"/>
                    <a:pt x="7692" y="7180"/>
                    <a:pt x="7739" y="7168"/>
                  </a:cubicBezTo>
                  <a:lnTo>
                    <a:pt x="7739" y="11049"/>
                  </a:lnTo>
                  <a:cubicBezTo>
                    <a:pt x="7739" y="11133"/>
                    <a:pt x="7811" y="11216"/>
                    <a:pt x="7906" y="11216"/>
                  </a:cubicBezTo>
                  <a:cubicBezTo>
                    <a:pt x="7989" y="11216"/>
                    <a:pt x="8073" y="11133"/>
                    <a:pt x="8073" y="11049"/>
                  </a:cubicBezTo>
                  <a:lnTo>
                    <a:pt x="8073" y="9633"/>
                  </a:lnTo>
                  <a:lnTo>
                    <a:pt x="9144" y="9633"/>
                  </a:lnTo>
                  <a:lnTo>
                    <a:pt x="9144" y="11049"/>
                  </a:lnTo>
                  <a:cubicBezTo>
                    <a:pt x="9144" y="11133"/>
                    <a:pt x="9216" y="11216"/>
                    <a:pt x="9299" y="11216"/>
                  </a:cubicBezTo>
                  <a:cubicBezTo>
                    <a:pt x="9394" y="11216"/>
                    <a:pt x="9466" y="11133"/>
                    <a:pt x="9466" y="11049"/>
                  </a:cubicBezTo>
                  <a:lnTo>
                    <a:pt x="9466" y="9621"/>
                  </a:lnTo>
                  <a:cubicBezTo>
                    <a:pt x="9871" y="9549"/>
                    <a:pt x="10168" y="9192"/>
                    <a:pt x="10168" y="8775"/>
                  </a:cubicBezTo>
                  <a:lnTo>
                    <a:pt x="10168" y="7537"/>
                  </a:lnTo>
                  <a:cubicBezTo>
                    <a:pt x="10156" y="6846"/>
                    <a:pt x="9621" y="6311"/>
                    <a:pt x="8930" y="6311"/>
                  </a:cubicBezTo>
                  <a:lnTo>
                    <a:pt x="8871" y="6311"/>
                  </a:lnTo>
                  <a:cubicBezTo>
                    <a:pt x="8644" y="6311"/>
                    <a:pt x="8418" y="6394"/>
                    <a:pt x="8240" y="6525"/>
                  </a:cubicBezTo>
                  <a:lnTo>
                    <a:pt x="8013" y="6704"/>
                  </a:lnTo>
                  <a:cubicBezTo>
                    <a:pt x="7894" y="6787"/>
                    <a:pt x="7739" y="6846"/>
                    <a:pt x="7573" y="6846"/>
                  </a:cubicBezTo>
                  <a:lnTo>
                    <a:pt x="7275" y="6846"/>
                  </a:lnTo>
                  <a:cubicBezTo>
                    <a:pt x="7144" y="6846"/>
                    <a:pt x="7037" y="6930"/>
                    <a:pt x="6977" y="7025"/>
                  </a:cubicBezTo>
                  <a:cubicBezTo>
                    <a:pt x="6977" y="7049"/>
                    <a:pt x="6954" y="7097"/>
                    <a:pt x="6894" y="7192"/>
                  </a:cubicBezTo>
                  <a:lnTo>
                    <a:pt x="6727" y="7144"/>
                  </a:lnTo>
                  <a:cubicBezTo>
                    <a:pt x="6585" y="7097"/>
                    <a:pt x="6477" y="6954"/>
                    <a:pt x="6477" y="6799"/>
                  </a:cubicBezTo>
                  <a:lnTo>
                    <a:pt x="6477" y="6049"/>
                  </a:lnTo>
                  <a:cubicBezTo>
                    <a:pt x="6656" y="5930"/>
                    <a:pt x="6823" y="5775"/>
                    <a:pt x="6966" y="5596"/>
                  </a:cubicBezTo>
                  <a:lnTo>
                    <a:pt x="7251" y="5596"/>
                  </a:lnTo>
                  <a:cubicBezTo>
                    <a:pt x="7501" y="5596"/>
                    <a:pt x="7716" y="5418"/>
                    <a:pt x="7751" y="5168"/>
                  </a:cubicBezTo>
                  <a:lnTo>
                    <a:pt x="7859" y="4525"/>
                  </a:lnTo>
                  <a:cubicBezTo>
                    <a:pt x="8073" y="4465"/>
                    <a:pt x="8228" y="4263"/>
                    <a:pt x="8228" y="4037"/>
                  </a:cubicBezTo>
                  <a:lnTo>
                    <a:pt x="8228" y="3156"/>
                  </a:lnTo>
                  <a:cubicBezTo>
                    <a:pt x="8228" y="2929"/>
                    <a:pt x="8085" y="2739"/>
                    <a:pt x="7870" y="2667"/>
                  </a:cubicBezTo>
                  <a:cubicBezTo>
                    <a:pt x="7799" y="1191"/>
                    <a:pt x="6585" y="0"/>
                    <a:pt x="5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45"/>
            <p:cNvSpPr/>
            <p:nvPr/>
          </p:nvSpPr>
          <p:spPr>
            <a:xfrm>
              <a:off x="6312199" y="1800445"/>
              <a:ext cx="99253" cy="54743"/>
            </a:xfrm>
            <a:custGeom>
              <a:rect b="b" l="l" r="r" t="t"/>
              <a:pathLst>
                <a:path extrusionOk="0" h="1728" w="3133">
                  <a:moveTo>
                    <a:pt x="1560" y="1"/>
                  </a:moveTo>
                  <a:cubicBezTo>
                    <a:pt x="703" y="1"/>
                    <a:pt x="1" y="703"/>
                    <a:pt x="1" y="1572"/>
                  </a:cubicBezTo>
                  <a:cubicBezTo>
                    <a:pt x="1" y="1656"/>
                    <a:pt x="72" y="1727"/>
                    <a:pt x="167" y="1727"/>
                  </a:cubicBezTo>
                  <a:cubicBezTo>
                    <a:pt x="251" y="1727"/>
                    <a:pt x="334" y="1656"/>
                    <a:pt x="334" y="1572"/>
                  </a:cubicBezTo>
                  <a:cubicBezTo>
                    <a:pt x="334" y="882"/>
                    <a:pt x="882" y="334"/>
                    <a:pt x="1560" y="334"/>
                  </a:cubicBezTo>
                  <a:cubicBezTo>
                    <a:pt x="2251" y="334"/>
                    <a:pt x="2799" y="882"/>
                    <a:pt x="2799" y="1572"/>
                  </a:cubicBezTo>
                  <a:cubicBezTo>
                    <a:pt x="2799" y="1656"/>
                    <a:pt x="2870" y="1727"/>
                    <a:pt x="2965" y="1727"/>
                  </a:cubicBezTo>
                  <a:cubicBezTo>
                    <a:pt x="3049" y="1727"/>
                    <a:pt x="3120" y="1656"/>
                    <a:pt x="3120" y="1572"/>
                  </a:cubicBezTo>
                  <a:cubicBezTo>
                    <a:pt x="3132" y="703"/>
                    <a:pt x="2430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3" name="Google Shape;2723;p45"/>
          <p:cNvGrpSpPr/>
          <p:nvPr/>
        </p:nvGrpSpPr>
        <p:grpSpPr>
          <a:xfrm>
            <a:off x="5289631" y="1500214"/>
            <a:ext cx="332355" cy="354974"/>
            <a:chOff x="5289631" y="1500214"/>
            <a:chExt cx="332355" cy="354974"/>
          </a:xfrm>
        </p:grpSpPr>
        <p:sp>
          <p:nvSpPr>
            <p:cNvPr id="2724" name="Google Shape;2724;p45"/>
            <p:cNvSpPr/>
            <p:nvPr/>
          </p:nvSpPr>
          <p:spPr>
            <a:xfrm>
              <a:off x="5432603" y="1667040"/>
              <a:ext cx="45651" cy="16157"/>
            </a:xfrm>
            <a:custGeom>
              <a:rect b="b" l="l" r="r" t="t"/>
              <a:pathLst>
                <a:path extrusionOk="0" h="510" w="1441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45"/>
            <p:cNvSpPr/>
            <p:nvPr/>
          </p:nvSpPr>
          <p:spPr>
            <a:xfrm>
              <a:off x="5416763" y="1628074"/>
              <a:ext cx="10581" cy="15872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45"/>
            <p:cNvSpPr/>
            <p:nvPr/>
          </p:nvSpPr>
          <p:spPr>
            <a:xfrm>
              <a:off x="5483893" y="1628074"/>
              <a:ext cx="10233" cy="15872"/>
            </a:xfrm>
            <a:custGeom>
              <a:rect b="b" l="l" r="r" t="t"/>
              <a:pathLst>
                <a:path extrusionOk="0" h="501" w="323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45"/>
            <p:cNvSpPr/>
            <p:nvPr/>
          </p:nvSpPr>
          <p:spPr>
            <a:xfrm>
              <a:off x="5411093" y="1611474"/>
              <a:ext cx="21923" cy="10613"/>
            </a:xfrm>
            <a:custGeom>
              <a:rect b="b" l="l" r="r" t="t"/>
              <a:pathLst>
                <a:path extrusionOk="0" h="335" w="692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45"/>
            <p:cNvSpPr/>
            <p:nvPr/>
          </p:nvSpPr>
          <p:spPr>
            <a:xfrm>
              <a:off x="5478254" y="1611474"/>
              <a:ext cx="21511" cy="10613"/>
            </a:xfrm>
            <a:custGeom>
              <a:rect b="b" l="l" r="r" t="t"/>
              <a:pathLst>
                <a:path extrusionOk="0" h="335" w="679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45"/>
            <p:cNvSpPr/>
            <p:nvPr/>
          </p:nvSpPr>
          <p:spPr>
            <a:xfrm>
              <a:off x="5289631" y="1500214"/>
              <a:ext cx="332355" cy="354974"/>
            </a:xfrm>
            <a:custGeom>
              <a:rect b="b" l="l" r="r" t="t"/>
              <a:pathLst>
                <a:path extrusionOk="0" h="11205" w="10491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0" name="Google Shape;2730;p45"/>
          <p:cNvGrpSpPr/>
          <p:nvPr/>
        </p:nvGrpSpPr>
        <p:grpSpPr>
          <a:xfrm>
            <a:off x="5748295" y="1499833"/>
            <a:ext cx="323294" cy="356115"/>
            <a:chOff x="5748295" y="1499833"/>
            <a:chExt cx="323294" cy="356115"/>
          </a:xfrm>
        </p:grpSpPr>
        <p:sp>
          <p:nvSpPr>
            <p:cNvPr id="2731" name="Google Shape;2731;p45"/>
            <p:cNvSpPr/>
            <p:nvPr/>
          </p:nvSpPr>
          <p:spPr>
            <a:xfrm>
              <a:off x="5871276" y="1611474"/>
              <a:ext cx="10581" cy="16252"/>
            </a:xfrm>
            <a:custGeom>
              <a:rect b="b" l="l" r="r" t="t"/>
              <a:pathLst>
                <a:path extrusionOk="0" h="513" w="334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45"/>
            <p:cNvSpPr/>
            <p:nvPr/>
          </p:nvSpPr>
          <p:spPr>
            <a:xfrm>
              <a:off x="5938406" y="1611474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45"/>
            <p:cNvSpPr/>
            <p:nvPr/>
          </p:nvSpPr>
          <p:spPr>
            <a:xfrm>
              <a:off x="5887116" y="1650820"/>
              <a:ext cx="45683" cy="15777"/>
            </a:xfrm>
            <a:custGeom>
              <a:rect b="b" l="l" r="r" t="t"/>
              <a:pathLst>
                <a:path extrusionOk="0" h="498" w="1442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45"/>
            <p:cNvSpPr/>
            <p:nvPr/>
          </p:nvSpPr>
          <p:spPr>
            <a:xfrm>
              <a:off x="5748295" y="1499833"/>
              <a:ext cx="323294" cy="355355"/>
            </a:xfrm>
            <a:custGeom>
              <a:rect b="b" l="l" r="r" t="t"/>
              <a:pathLst>
                <a:path extrusionOk="0" h="11217" w="10205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45"/>
            <p:cNvSpPr/>
            <p:nvPr/>
          </p:nvSpPr>
          <p:spPr>
            <a:xfrm>
              <a:off x="5865225" y="1594842"/>
              <a:ext cx="22683" cy="12894"/>
            </a:xfrm>
            <a:custGeom>
              <a:rect b="b" l="l" r="r" t="t"/>
              <a:pathLst>
                <a:path extrusionOk="0" h="407" w="716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45"/>
            <p:cNvSpPr/>
            <p:nvPr/>
          </p:nvSpPr>
          <p:spPr>
            <a:xfrm>
              <a:off x="5931627" y="1594462"/>
              <a:ext cx="23412" cy="12894"/>
            </a:xfrm>
            <a:custGeom>
              <a:rect b="b" l="l" r="r" t="t"/>
              <a:pathLst>
                <a:path extrusionOk="0" h="407" w="739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45"/>
            <p:cNvSpPr/>
            <p:nvPr/>
          </p:nvSpPr>
          <p:spPr>
            <a:xfrm>
              <a:off x="5993846" y="1778586"/>
              <a:ext cx="10613" cy="77363"/>
            </a:xfrm>
            <a:custGeom>
              <a:rect b="b" l="l" r="r" t="t"/>
              <a:pathLst>
                <a:path extrusionOk="0" h="2442" w="335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8" name="Google Shape;2738;p45"/>
          <p:cNvGrpSpPr/>
          <p:nvPr/>
        </p:nvGrpSpPr>
        <p:grpSpPr>
          <a:xfrm>
            <a:off x="8047661" y="1501037"/>
            <a:ext cx="278404" cy="355260"/>
            <a:chOff x="8047661" y="1501037"/>
            <a:chExt cx="278404" cy="355260"/>
          </a:xfrm>
        </p:grpSpPr>
        <p:sp>
          <p:nvSpPr>
            <p:cNvPr id="2739" name="Google Shape;2739;p45"/>
            <p:cNvSpPr/>
            <p:nvPr/>
          </p:nvSpPr>
          <p:spPr>
            <a:xfrm>
              <a:off x="8147611" y="1622815"/>
              <a:ext cx="10581" cy="16220"/>
            </a:xfrm>
            <a:custGeom>
              <a:rect b="b" l="l" r="r" t="t"/>
              <a:pathLst>
                <a:path extrusionOk="0" h="512" w="334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45"/>
            <p:cNvSpPr/>
            <p:nvPr/>
          </p:nvSpPr>
          <p:spPr>
            <a:xfrm>
              <a:off x="8214741" y="1622815"/>
              <a:ext cx="10233" cy="16220"/>
            </a:xfrm>
            <a:custGeom>
              <a:rect b="b" l="l" r="r" t="t"/>
              <a:pathLst>
                <a:path extrusionOk="0" h="512" w="323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45"/>
            <p:cNvSpPr/>
            <p:nvPr/>
          </p:nvSpPr>
          <p:spPr>
            <a:xfrm>
              <a:off x="8163451" y="1661370"/>
              <a:ext cx="45302" cy="16157"/>
            </a:xfrm>
            <a:custGeom>
              <a:rect b="b" l="l" r="r" t="t"/>
              <a:pathLst>
                <a:path extrusionOk="0" h="510" w="143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45"/>
            <p:cNvSpPr/>
            <p:nvPr/>
          </p:nvSpPr>
          <p:spPr>
            <a:xfrm>
              <a:off x="8047661" y="1501037"/>
              <a:ext cx="278404" cy="355260"/>
            </a:xfrm>
            <a:custGeom>
              <a:rect b="b" l="l" r="r" t="t"/>
              <a:pathLst>
                <a:path extrusionOk="0" h="11214" w="8788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3" name="Google Shape;2743;p45"/>
          <p:cNvGrpSpPr/>
          <p:nvPr/>
        </p:nvGrpSpPr>
        <p:grpSpPr>
          <a:xfrm>
            <a:off x="4903389" y="1500214"/>
            <a:ext cx="267854" cy="355735"/>
            <a:chOff x="4903389" y="1500214"/>
            <a:chExt cx="267854" cy="355735"/>
          </a:xfrm>
        </p:grpSpPr>
        <p:sp>
          <p:nvSpPr>
            <p:cNvPr id="2744" name="Google Shape;2744;p45"/>
            <p:cNvSpPr/>
            <p:nvPr/>
          </p:nvSpPr>
          <p:spPr>
            <a:xfrm>
              <a:off x="4997700" y="1611854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45"/>
            <p:cNvSpPr/>
            <p:nvPr/>
          </p:nvSpPr>
          <p:spPr>
            <a:xfrm>
              <a:off x="5064830" y="1611854"/>
              <a:ext cx="10233" cy="16252"/>
            </a:xfrm>
            <a:custGeom>
              <a:rect b="b" l="l" r="r" t="t"/>
              <a:pathLst>
                <a:path extrusionOk="0" h="513" w="32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45"/>
            <p:cNvSpPr/>
            <p:nvPr/>
          </p:nvSpPr>
          <p:spPr>
            <a:xfrm>
              <a:off x="5013160" y="1650820"/>
              <a:ext cx="45302" cy="15777"/>
            </a:xfrm>
            <a:custGeom>
              <a:rect b="b" l="l" r="r" t="t"/>
              <a:pathLst>
                <a:path extrusionOk="0" h="498" w="143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45"/>
            <p:cNvSpPr/>
            <p:nvPr/>
          </p:nvSpPr>
          <p:spPr>
            <a:xfrm>
              <a:off x="4903389" y="1500214"/>
              <a:ext cx="267854" cy="355735"/>
            </a:xfrm>
            <a:custGeom>
              <a:rect b="b" l="l" r="r" t="t"/>
              <a:pathLst>
                <a:path extrusionOk="0" h="11229" w="8455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45"/>
            <p:cNvSpPr/>
            <p:nvPr/>
          </p:nvSpPr>
          <p:spPr>
            <a:xfrm>
              <a:off x="5031281" y="1828007"/>
              <a:ext cx="10201" cy="15872"/>
            </a:xfrm>
            <a:custGeom>
              <a:rect b="b" l="l" r="r" t="t"/>
              <a:pathLst>
                <a:path extrusionOk="0" h="501" w="322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9" name="Google Shape;2749;p45"/>
          <p:cNvGrpSpPr/>
          <p:nvPr/>
        </p:nvGrpSpPr>
        <p:grpSpPr>
          <a:xfrm>
            <a:off x="7613518" y="1501354"/>
            <a:ext cx="264433" cy="353074"/>
            <a:chOff x="7613518" y="1501354"/>
            <a:chExt cx="264433" cy="353074"/>
          </a:xfrm>
        </p:grpSpPr>
        <p:sp>
          <p:nvSpPr>
            <p:cNvPr id="2750" name="Google Shape;2750;p45"/>
            <p:cNvSpPr/>
            <p:nvPr/>
          </p:nvSpPr>
          <p:spPr>
            <a:xfrm>
              <a:off x="7707069" y="1628454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45"/>
            <p:cNvSpPr/>
            <p:nvPr/>
          </p:nvSpPr>
          <p:spPr>
            <a:xfrm>
              <a:off x="7773439" y="1628454"/>
              <a:ext cx="10201" cy="16252"/>
            </a:xfrm>
            <a:custGeom>
              <a:rect b="b" l="l" r="r" t="t"/>
              <a:pathLst>
                <a:path extrusionOk="0" h="513" w="322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45"/>
            <p:cNvSpPr/>
            <p:nvPr/>
          </p:nvSpPr>
          <p:spPr>
            <a:xfrm>
              <a:off x="7613518" y="1501354"/>
              <a:ext cx="264433" cy="353074"/>
            </a:xfrm>
            <a:custGeom>
              <a:rect b="b" l="l" r="r" t="t"/>
              <a:pathLst>
                <a:path extrusionOk="0" h="11145" w="8347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45"/>
            <p:cNvSpPr/>
            <p:nvPr/>
          </p:nvSpPr>
          <p:spPr>
            <a:xfrm>
              <a:off x="7701778" y="1611474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45"/>
            <p:cNvSpPr/>
            <p:nvPr/>
          </p:nvSpPr>
          <p:spPr>
            <a:xfrm>
              <a:off x="7768148" y="1611474"/>
              <a:ext cx="21162" cy="10613"/>
            </a:xfrm>
            <a:custGeom>
              <a:rect b="b" l="l" r="r" t="t"/>
              <a:pathLst>
                <a:path extrusionOk="0" h="335" w="668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45"/>
            <p:cNvSpPr/>
            <p:nvPr/>
          </p:nvSpPr>
          <p:spPr>
            <a:xfrm>
              <a:off x="7715337" y="1659025"/>
              <a:ext cx="60382" cy="32820"/>
            </a:xfrm>
            <a:custGeom>
              <a:rect b="b" l="l" r="r" t="t"/>
              <a:pathLst>
                <a:path extrusionOk="0" h="1036" w="1906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759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p46"/>
          <p:cNvSpPr txBox="1"/>
          <p:nvPr>
            <p:ph idx="4294967295" type="title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Creative Process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6"/>
          <p:cNvSpPr txBox="1"/>
          <p:nvPr>
            <p:ph idx="4294967295" type="title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Performing Arts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2" name="Google Shape;2762;p46"/>
          <p:cNvGrpSpPr/>
          <p:nvPr/>
        </p:nvGrpSpPr>
        <p:grpSpPr>
          <a:xfrm>
            <a:off x="1757085" y="1500675"/>
            <a:ext cx="371069" cy="359396"/>
            <a:chOff x="1757085" y="1500675"/>
            <a:chExt cx="371069" cy="359396"/>
          </a:xfrm>
        </p:grpSpPr>
        <p:sp>
          <p:nvSpPr>
            <p:cNvPr id="2763" name="Google Shape;2763;p46"/>
            <p:cNvSpPr/>
            <p:nvPr/>
          </p:nvSpPr>
          <p:spPr>
            <a:xfrm>
              <a:off x="2032389" y="1667206"/>
              <a:ext cx="66313" cy="60684"/>
            </a:xfrm>
            <a:custGeom>
              <a:rect b="b" l="l" r="r" t="t"/>
              <a:pathLst>
                <a:path extrusionOk="0" h="1908" w="2085">
                  <a:moveTo>
                    <a:pt x="978" y="0"/>
                  </a:moveTo>
                  <a:cubicBezTo>
                    <a:pt x="891" y="0"/>
                    <a:pt x="803" y="13"/>
                    <a:pt x="715" y="39"/>
                  </a:cubicBezTo>
                  <a:cubicBezTo>
                    <a:pt x="298" y="158"/>
                    <a:pt x="1" y="539"/>
                    <a:pt x="1" y="979"/>
                  </a:cubicBezTo>
                  <a:cubicBezTo>
                    <a:pt x="1" y="1348"/>
                    <a:pt x="215" y="1670"/>
                    <a:pt x="524" y="1836"/>
                  </a:cubicBezTo>
                  <a:cubicBezTo>
                    <a:pt x="546" y="1851"/>
                    <a:pt x="571" y="1858"/>
                    <a:pt x="597" y="1858"/>
                  </a:cubicBezTo>
                  <a:cubicBezTo>
                    <a:pt x="656" y="1858"/>
                    <a:pt x="718" y="1823"/>
                    <a:pt x="751" y="1765"/>
                  </a:cubicBezTo>
                  <a:cubicBezTo>
                    <a:pt x="798" y="1694"/>
                    <a:pt x="763" y="1586"/>
                    <a:pt x="679" y="1539"/>
                  </a:cubicBezTo>
                  <a:cubicBezTo>
                    <a:pt x="155" y="1277"/>
                    <a:pt x="239" y="503"/>
                    <a:pt x="810" y="348"/>
                  </a:cubicBezTo>
                  <a:cubicBezTo>
                    <a:pt x="866" y="333"/>
                    <a:pt x="922" y="326"/>
                    <a:pt x="977" y="326"/>
                  </a:cubicBezTo>
                  <a:cubicBezTo>
                    <a:pt x="1316" y="326"/>
                    <a:pt x="1608" y="600"/>
                    <a:pt x="1608" y="979"/>
                  </a:cubicBezTo>
                  <a:cubicBezTo>
                    <a:pt x="1608" y="1241"/>
                    <a:pt x="1429" y="1491"/>
                    <a:pt x="1179" y="1586"/>
                  </a:cubicBezTo>
                  <a:cubicBezTo>
                    <a:pt x="1001" y="1646"/>
                    <a:pt x="1048" y="1908"/>
                    <a:pt x="1239" y="1908"/>
                  </a:cubicBezTo>
                  <a:cubicBezTo>
                    <a:pt x="1477" y="1908"/>
                    <a:pt x="2084" y="1420"/>
                    <a:pt x="1906" y="717"/>
                  </a:cubicBezTo>
                  <a:cubicBezTo>
                    <a:pt x="1797" y="301"/>
                    <a:pt x="1407" y="0"/>
                    <a:pt x="9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46"/>
            <p:cNvSpPr/>
            <p:nvPr/>
          </p:nvSpPr>
          <p:spPr>
            <a:xfrm>
              <a:off x="1971419" y="1747609"/>
              <a:ext cx="12531" cy="11513"/>
            </a:xfrm>
            <a:custGeom>
              <a:rect b="b" l="l" r="r" t="t"/>
              <a:pathLst>
                <a:path extrusionOk="0" h="362" w="394">
                  <a:moveTo>
                    <a:pt x="212" y="0"/>
                  </a:moveTo>
                  <a:cubicBezTo>
                    <a:pt x="194" y="0"/>
                    <a:pt x="175" y="4"/>
                    <a:pt x="155" y="11"/>
                  </a:cubicBezTo>
                  <a:cubicBezTo>
                    <a:pt x="60" y="35"/>
                    <a:pt x="1" y="130"/>
                    <a:pt x="36" y="237"/>
                  </a:cubicBezTo>
                  <a:cubicBezTo>
                    <a:pt x="57" y="308"/>
                    <a:pt x="128" y="361"/>
                    <a:pt x="208" y="361"/>
                  </a:cubicBezTo>
                  <a:cubicBezTo>
                    <a:pt x="222" y="361"/>
                    <a:pt x="236" y="360"/>
                    <a:pt x="251" y="356"/>
                  </a:cubicBezTo>
                  <a:cubicBezTo>
                    <a:pt x="346" y="320"/>
                    <a:pt x="394" y="213"/>
                    <a:pt x="370" y="130"/>
                  </a:cubicBezTo>
                  <a:cubicBezTo>
                    <a:pt x="351" y="54"/>
                    <a:pt x="286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46"/>
            <p:cNvSpPr/>
            <p:nvPr/>
          </p:nvSpPr>
          <p:spPr>
            <a:xfrm>
              <a:off x="2032008" y="1776202"/>
              <a:ext cx="62910" cy="61702"/>
            </a:xfrm>
            <a:custGeom>
              <a:rect b="b" l="l" r="r" t="t"/>
              <a:pathLst>
                <a:path extrusionOk="0" h="1940" w="1978">
                  <a:moveTo>
                    <a:pt x="988" y="0"/>
                  </a:moveTo>
                  <a:cubicBezTo>
                    <a:pt x="490" y="0"/>
                    <a:pt x="1" y="379"/>
                    <a:pt x="1" y="969"/>
                  </a:cubicBezTo>
                  <a:cubicBezTo>
                    <a:pt x="1" y="1543"/>
                    <a:pt x="471" y="1940"/>
                    <a:pt x="975" y="1940"/>
                  </a:cubicBezTo>
                  <a:cubicBezTo>
                    <a:pt x="1161" y="1940"/>
                    <a:pt x="1351" y="1886"/>
                    <a:pt x="1525" y="1767"/>
                  </a:cubicBezTo>
                  <a:cubicBezTo>
                    <a:pt x="1596" y="1731"/>
                    <a:pt x="1608" y="1624"/>
                    <a:pt x="1560" y="1553"/>
                  </a:cubicBezTo>
                  <a:cubicBezTo>
                    <a:pt x="1538" y="1501"/>
                    <a:pt x="1489" y="1477"/>
                    <a:pt x="1438" y="1477"/>
                  </a:cubicBezTo>
                  <a:cubicBezTo>
                    <a:pt x="1406" y="1477"/>
                    <a:pt x="1374" y="1487"/>
                    <a:pt x="1346" y="1505"/>
                  </a:cubicBezTo>
                  <a:cubicBezTo>
                    <a:pt x="1237" y="1576"/>
                    <a:pt x="1111" y="1612"/>
                    <a:pt x="985" y="1612"/>
                  </a:cubicBezTo>
                  <a:cubicBezTo>
                    <a:pt x="795" y="1612"/>
                    <a:pt x="606" y="1532"/>
                    <a:pt x="477" y="1374"/>
                  </a:cubicBezTo>
                  <a:cubicBezTo>
                    <a:pt x="155" y="957"/>
                    <a:pt x="453" y="326"/>
                    <a:pt x="989" y="326"/>
                  </a:cubicBezTo>
                  <a:cubicBezTo>
                    <a:pt x="1370" y="326"/>
                    <a:pt x="1679" y="672"/>
                    <a:pt x="1620" y="1076"/>
                  </a:cubicBezTo>
                  <a:cubicBezTo>
                    <a:pt x="1608" y="1160"/>
                    <a:pt x="1668" y="1255"/>
                    <a:pt x="1763" y="1267"/>
                  </a:cubicBezTo>
                  <a:cubicBezTo>
                    <a:pt x="1770" y="1268"/>
                    <a:pt x="1777" y="1268"/>
                    <a:pt x="1784" y="1268"/>
                  </a:cubicBezTo>
                  <a:cubicBezTo>
                    <a:pt x="1862" y="1268"/>
                    <a:pt x="1942" y="1212"/>
                    <a:pt x="1953" y="1136"/>
                  </a:cubicBezTo>
                  <a:cubicBezTo>
                    <a:pt x="1977" y="862"/>
                    <a:pt x="1918" y="600"/>
                    <a:pt x="1739" y="374"/>
                  </a:cubicBezTo>
                  <a:cubicBezTo>
                    <a:pt x="1540" y="116"/>
                    <a:pt x="1263" y="0"/>
                    <a:pt x="9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46"/>
            <p:cNvSpPr/>
            <p:nvPr/>
          </p:nvSpPr>
          <p:spPr>
            <a:xfrm>
              <a:off x="1976349" y="177521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46"/>
            <p:cNvSpPr/>
            <p:nvPr/>
          </p:nvSpPr>
          <p:spPr>
            <a:xfrm>
              <a:off x="2016487" y="1775216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46"/>
            <p:cNvSpPr/>
            <p:nvPr/>
          </p:nvSpPr>
          <p:spPr>
            <a:xfrm>
              <a:off x="1914615" y="172483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46"/>
            <p:cNvSpPr/>
            <p:nvPr/>
          </p:nvSpPr>
          <p:spPr>
            <a:xfrm>
              <a:off x="1976349" y="173053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46"/>
            <p:cNvSpPr/>
            <p:nvPr/>
          </p:nvSpPr>
          <p:spPr>
            <a:xfrm>
              <a:off x="1976349" y="1730530"/>
              <a:ext cx="413" cy="32"/>
            </a:xfrm>
            <a:custGeom>
              <a:rect b="b" l="l" r="r" t="t"/>
              <a:pathLst>
                <a:path extrusionOk="0" h="1" w="13">
                  <a:moveTo>
                    <a:pt x="0" y="0"/>
                  </a:moveTo>
                  <a:lnTo>
                    <a:pt x="0" y="0"/>
                  </a:ln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46"/>
            <p:cNvSpPr/>
            <p:nvPr/>
          </p:nvSpPr>
          <p:spPr>
            <a:xfrm>
              <a:off x="1976349" y="173053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46"/>
            <p:cNvSpPr/>
            <p:nvPr/>
          </p:nvSpPr>
          <p:spPr>
            <a:xfrm>
              <a:off x="1757085" y="1500675"/>
              <a:ext cx="371069" cy="359396"/>
            </a:xfrm>
            <a:custGeom>
              <a:rect b="b" l="l" r="r" t="t"/>
              <a:pathLst>
                <a:path extrusionOk="0" h="11300" w="11667">
                  <a:moveTo>
                    <a:pt x="9644" y="4908"/>
                  </a:moveTo>
                  <a:cubicBezTo>
                    <a:pt x="9857" y="4908"/>
                    <a:pt x="10077" y="4962"/>
                    <a:pt x="10288" y="5084"/>
                  </a:cubicBezTo>
                  <a:cubicBezTo>
                    <a:pt x="11264" y="5644"/>
                    <a:pt x="11085" y="7132"/>
                    <a:pt x="10002" y="7442"/>
                  </a:cubicBezTo>
                  <a:lnTo>
                    <a:pt x="9990" y="7442"/>
                  </a:lnTo>
                  <a:lnTo>
                    <a:pt x="8883" y="7739"/>
                  </a:lnTo>
                  <a:lnTo>
                    <a:pt x="7907" y="7477"/>
                  </a:lnTo>
                  <a:lnTo>
                    <a:pt x="7526" y="7370"/>
                  </a:lnTo>
                  <a:cubicBezTo>
                    <a:pt x="7978" y="7263"/>
                    <a:pt x="8145" y="7239"/>
                    <a:pt x="8168" y="7227"/>
                  </a:cubicBezTo>
                  <a:lnTo>
                    <a:pt x="8168" y="7227"/>
                  </a:lnTo>
                  <a:cubicBezTo>
                    <a:pt x="8139" y="7233"/>
                    <a:pt x="8037" y="7257"/>
                    <a:pt x="8029" y="7257"/>
                  </a:cubicBezTo>
                  <a:cubicBezTo>
                    <a:pt x="8020" y="7257"/>
                    <a:pt x="8103" y="7233"/>
                    <a:pt x="8442" y="7144"/>
                  </a:cubicBezTo>
                  <a:cubicBezTo>
                    <a:pt x="8538" y="7120"/>
                    <a:pt x="8597" y="7001"/>
                    <a:pt x="8538" y="6894"/>
                  </a:cubicBezTo>
                  <a:cubicBezTo>
                    <a:pt x="8466" y="6787"/>
                    <a:pt x="8418" y="6668"/>
                    <a:pt x="8395" y="6537"/>
                  </a:cubicBezTo>
                  <a:cubicBezTo>
                    <a:pt x="8160" y="5656"/>
                    <a:pt x="8855" y="4908"/>
                    <a:pt x="9644" y="4908"/>
                  </a:cubicBezTo>
                  <a:close/>
                  <a:moveTo>
                    <a:pt x="3874" y="6792"/>
                  </a:moveTo>
                  <a:cubicBezTo>
                    <a:pt x="3951" y="6792"/>
                    <a:pt x="4030" y="6802"/>
                    <a:pt x="4108" y="6822"/>
                  </a:cubicBezTo>
                  <a:lnTo>
                    <a:pt x="4632" y="6965"/>
                  </a:lnTo>
                  <a:lnTo>
                    <a:pt x="4954" y="7061"/>
                  </a:lnTo>
                  <a:cubicBezTo>
                    <a:pt x="4978" y="7072"/>
                    <a:pt x="5227" y="7132"/>
                    <a:pt x="6415" y="7452"/>
                  </a:cubicBezTo>
                  <a:lnTo>
                    <a:pt x="6415" y="7452"/>
                  </a:lnTo>
                  <a:cubicBezTo>
                    <a:pt x="6414" y="7452"/>
                    <a:pt x="6414" y="7452"/>
                    <a:pt x="6414" y="7452"/>
                  </a:cubicBezTo>
                  <a:cubicBezTo>
                    <a:pt x="6388" y="7452"/>
                    <a:pt x="6335" y="7537"/>
                    <a:pt x="6335" y="7537"/>
                  </a:cubicBezTo>
                  <a:cubicBezTo>
                    <a:pt x="6323" y="7549"/>
                    <a:pt x="6311" y="7561"/>
                    <a:pt x="6311" y="7596"/>
                  </a:cubicBezTo>
                  <a:cubicBezTo>
                    <a:pt x="6216" y="7751"/>
                    <a:pt x="6192" y="7954"/>
                    <a:pt x="6252" y="8108"/>
                  </a:cubicBezTo>
                  <a:cubicBezTo>
                    <a:pt x="4120" y="7537"/>
                    <a:pt x="5478" y="7906"/>
                    <a:pt x="3120" y="7275"/>
                  </a:cubicBezTo>
                  <a:cubicBezTo>
                    <a:pt x="3108" y="7275"/>
                    <a:pt x="3108" y="7263"/>
                    <a:pt x="3108" y="7251"/>
                  </a:cubicBezTo>
                  <a:cubicBezTo>
                    <a:pt x="3262" y="6963"/>
                    <a:pt x="3554" y="6792"/>
                    <a:pt x="3874" y="6792"/>
                  </a:cubicBezTo>
                  <a:close/>
                  <a:moveTo>
                    <a:pt x="4894" y="8096"/>
                  </a:moveTo>
                  <a:cubicBezTo>
                    <a:pt x="5966" y="8382"/>
                    <a:pt x="6204" y="8454"/>
                    <a:pt x="6252" y="8454"/>
                  </a:cubicBezTo>
                  <a:cubicBezTo>
                    <a:pt x="6216" y="8477"/>
                    <a:pt x="5954" y="8537"/>
                    <a:pt x="4097" y="9037"/>
                  </a:cubicBezTo>
                  <a:cubicBezTo>
                    <a:pt x="4020" y="9058"/>
                    <a:pt x="3943" y="9068"/>
                    <a:pt x="3866" y="9068"/>
                  </a:cubicBezTo>
                  <a:cubicBezTo>
                    <a:pt x="3550" y="9068"/>
                    <a:pt x="3250" y="8896"/>
                    <a:pt x="3096" y="8608"/>
                  </a:cubicBezTo>
                  <a:cubicBezTo>
                    <a:pt x="3096" y="8596"/>
                    <a:pt x="3096" y="8573"/>
                    <a:pt x="3108" y="8573"/>
                  </a:cubicBezTo>
                  <a:cubicBezTo>
                    <a:pt x="3096" y="8573"/>
                    <a:pt x="3180" y="8561"/>
                    <a:pt x="4894" y="8096"/>
                  </a:cubicBezTo>
                  <a:close/>
                  <a:moveTo>
                    <a:pt x="6895" y="7575"/>
                  </a:moveTo>
                  <a:cubicBezTo>
                    <a:pt x="6922" y="7575"/>
                    <a:pt x="6950" y="7578"/>
                    <a:pt x="6978" y="7584"/>
                  </a:cubicBezTo>
                  <a:cubicBezTo>
                    <a:pt x="8847" y="8084"/>
                    <a:pt x="9597" y="8275"/>
                    <a:pt x="9847" y="8346"/>
                  </a:cubicBezTo>
                  <a:cubicBezTo>
                    <a:pt x="9847" y="8346"/>
                    <a:pt x="9883" y="8370"/>
                    <a:pt x="9966" y="8394"/>
                  </a:cubicBezTo>
                  <a:cubicBezTo>
                    <a:pt x="10657" y="8596"/>
                    <a:pt x="11062" y="9311"/>
                    <a:pt x="10883" y="9978"/>
                  </a:cubicBezTo>
                  <a:cubicBezTo>
                    <a:pt x="10734" y="10545"/>
                    <a:pt x="10211" y="10929"/>
                    <a:pt x="9633" y="10929"/>
                  </a:cubicBezTo>
                  <a:cubicBezTo>
                    <a:pt x="9519" y="10929"/>
                    <a:pt x="9403" y="10914"/>
                    <a:pt x="9288" y="10882"/>
                  </a:cubicBezTo>
                  <a:cubicBezTo>
                    <a:pt x="8454" y="10656"/>
                    <a:pt x="8061" y="9692"/>
                    <a:pt x="8526" y="8954"/>
                  </a:cubicBezTo>
                  <a:cubicBezTo>
                    <a:pt x="8585" y="8858"/>
                    <a:pt x="8538" y="8727"/>
                    <a:pt x="8418" y="8692"/>
                  </a:cubicBezTo>
                  <a:lnTo>
                    <a:pt x="8157" y="8620"/>
                  </a:lnTo>
                  <a:cubicBezTo>
                    <a:pt x="8121" y="8608"/>
                    <a:pt x="7990" y="8573"/>
                    <a:pt x="7526" y="8454"/>
                  </a:cubicBezTo>
                  <a:cubicBezTo>
                    <a:pt x="7347" y="8418"/>
                    <a:pt x="7252" y="8382"/>
                    <a:pt x="7192" y="8370"/>
                  </a:cubicBezTo>
                  <a:lnTo>
                    <a:pt x="7192" y="8370"/>
                  </a:lnTo>
                  <a:cubicBezTo>
                    <a:pt x="7201" y="8373"/>
                    <a:pt x="7207" y="8375"/>
                    <a:pt x="7205" y="8375"/>
                  </a:cubicBezTo>
                  <a:cubicBezTo>
                    <a:pt x="7199" y="8375"/>
                    <a:pt x="7116" y="8354"/>
                    <a:pt x="6799" y="8263"/>
                  </a:cubicBezTo>
                  <a:cubicBezTo>
                    <a:pt x="6644" y="8215"/>
                    <a:pt x="6525" y="8084"/>
                    <a:pt x="6549" y="7906"/>
                  </a:cubicBezTo>
                  <a:lnTo>
                    <a:pt x="6549" y="7894"/>
                  </a:lnTo>
                  <a:cubicBezTo>
                    <a:pt x="6560" y="7708"/>
                    <a:pt x="6714" y="7575"/>
                    <a:pt x="6895" y="7575"/>
                  </a:cubicBezTo>
                  <a:close/>
                  <a:moveTo>
                    <a:pt x="2906" y="0"/>
                  </a:moveTo>
                  <a:cubicBezTo>
                    <a:pt x="2406" y="24"/>
                    <a:pt x="1930" y="143"/>
                    <a:pt x="1501" y="393"/>
                  </a:cubicBezTo>
                  <a:cubicBezTo>
                    <a:pt x="1084" y="631"/>
                    <a:pt x="739" y="953"/>
                    <a:pt x="489" y="1357"/>
                  </a:cubicBezTo>
                  <a:cubicBezTo>
                    <a:pt x="441" y="1429"/>
                    <a:pt x="465" y="1536"/>
                    <a:pt x="537" y="1584"/>
                  </a:cubicBezTo>
                  <a:cubicBezTo>
                    <a:pt x="562" y="1601"/>
                    <a:pt x="592" y="1608"/>
                    <a:pt x="622" y="1608"/>
                  </a:cubicBezTo>
                  <a:cubicBezTo>
                    <a:pt x="676" y="1608"/>
                    <a:pt x="732" y="1582"/>
                    <a:pt x="763" y="1536"/>
                  </a:cubicBezTo>
                  <a:cubicBezTo>
                    <a:pt x="977" y="1179"/>
                    <a:pt x="1299" y="881"/>
                    <a:pt x="1656" y="679"/>
                  </a:cubicBezTo>
                  <a:cubicBezTo>
                    <a:pt x="2056" y="446"/>
                    <a:pt x="2494" y="336"/>
                    <a:pt x="2927" y="336"/>
                  </a:cubicBezTo>
                  <a:cubicBezTo>
                    <a:pt x="3822" y="336"/>
                    <a:pt x="4695" y="805"/>
                    <a:pt x="5168" y="1631"/>
                  </a:cubicBezTo>
                  <a:cubicBezTo>
                    <a:pt x="5382" y="2012"/>
                    <a:pt x="5501" y="2465"/>
                    <a:pt x="5501" y="2905"/>
                  </a:cubicBezTo>
                  <a:cubicBezTo>
                    <a:pt x="5501" y="4336"/>
                    <a:pt x="4332" y="5485"/>
                    <a:pt x="2912" y="5485"/>
                  </a:cubicBezTo>
                  <a:cubicBezTo>
                    <a:pt x="2843" y="5485"/>
                    <a:pt x="2773" y="5483"/>
                    <a:pt x="2703" y="5477"/>
                  </a:cubicBezTo>
                  <a:cubicBezTo>
                    <a:pt x="1870" y="5406"/>
                    <a:pt x="1120" y="4929"/>
                    <a:pt x="679" y="4203"/>
                  </a:cubicBezTo>
                  <a:cubicBezTo>
                    <a:pt x="489" y="3858"/>
                    <a:pt x="370" y="3489"/>
                    <a:pt x="346" y="3084"/>
                  </a:cubicBezTo>
                  <a:cubicBezTo>
                    <a:pt x="310" y="2739"/>
                    <a:pt x="370" y="2405"/>
                    <a:pt x="465" y="2108"/>
                  </a:cubicBezTo>
                  <a:cubicBezTo>
                    <a:pt x="489" y="2012"/>
                    <a:pt x="441" y="1929"/>
                    <a:pt x="358" y="1893"/>
                  </a:cubicBezTo>
                  <a:cubicBezTo>
                    <a:pt x="339" y="1888"/>
                    <a:pt x="320" y="1886"/>
                    <a:pt x="303" y="1886"/>
                  </a:cubicBezTo>
                  <a:cubicBezTo>
                    <a:pt x="231" y="1886"/>
                    <a:pt x="172" y="1924"/>
                    <a:pt x="144" y="2000"/>
                  </a:cubicBezTo>
                  <a:cubicBezTo>
                    <a:pt x="48" y="2298"/>
                    <a:pt x="1" y="2608"/>
                    <a:pt x="1" y="2917"/>
                  </a:cubicBezTo>
                  <a:lnTo>
                    <a:pt x="1" y="2953"/>
                  </a:lnTo>
                  <a:lnTo>
                    <a:pt x="1" y="5679"/>
                  </a:lnTo>
                  <a:cubicBezTo>
                    <a:pt x="1" y="5763"/>
                    <a:pt x="72" y="5834"/>
                    <a:pt x="167" y="5834"/>
                  </a:cubicBezTo>
                  <a:cubicBezTo>
                    <a:pt x="251" y="5834"/>
                    <a:pt x="322" y="5763"/>
                    <a:pt x="322" y="5679"/>
                  </a:cubicBezTo>
                  <a:lnTo>
                    <a:pt x="322" y="4274"/>
                  </a:lnTo>
                  <a:cubicBezTo>
                    <a:pt x="346" y="4310"/>
                    <a:pt x="358" y="4334"/>
                    <a:pt x="382" y="4382"/>
                  </a:cubicBezTo>
                  <a:cubicBezTo>
                    <a:pt x="895" y="5257"/>
                    <a:pt x="1832" y="5835"/>
                    <a:pt x="2901" y="5835"/>
                  </a:cubicBezTo>
                  <a:cubicBezTo>
                    <a:pt x="2922" y="5835"/>
                    <a:pt x="2944" y="5835"/>
                    <a:pt x="2965" y="5834"/>
                  </a:cubicBezTo>
                  <a:lnTo>
                    <a:pt x="4549" y="5834"/>
                  </a:lnTo>
                  <a:lnTo>
                    <a:pt x="4549" y="6656"/>
                  </a:lnTo>
                  <a:lnTo>
                    <a:pt x="4120" y="6537"/>
                  </a:lnTo>
                  <a:cubicBezTo>
                    <a:pt x="4019" y="6510"/>
                    <a:pt x="3916" y="6497"/>
                    <a:pt x="3814" y="6497"/>
                  </a:cubicBezTo>
                  <a:cubicBezTo>
                    <a:pt x="3376" y="6497"/>
                    <a:pt x="2954" y="6736"/>
                    <a:pt x="2751" y="7132"/>
                  </a:cubicBezTo>
                  <a:cubicBezTo>
                    <a:pt x="2703" y="7227"/>
                    <a:pt x="2692" y="7346"/>
                    <a:pt x="2739" y="7430"/>
                  </a:cubicBezTo>
                  <a:cubicBezTo>
                    <a:pt x="2799" y="7584"/>
                    <a:pt x="2918" y="7620"/>
                    <a:pt x="3061" y="7656"/>
                  </a:cubicBezTo>
                  <a:cubicBezTo>
                    <a:pt x="3215" y="7703"/>
                    <a:pt x="4073" y="7918"/>
                    <a:pt x="4216" y="7965"/>
                  </a:cubicBezTo>
                  <a:cubicBezTo>
                    <a:pt x="3209" y="8241"/>
                    <a:pt x="3066" y="8279"/>
                    <a:pt x="3058" y="8279"/>
                  </a:cubicBezTo>
                  <a:cubicBezTo>
                    <a:pt x="3055" y="8279"/>
                    <a:pt x="3071" y="8274"/>
                    <a:pt x="3067" y="8274"/>
                  </a:cubicBezTo>
                  <a:cubicBezTo>
                    <a:pt x="3066" y="8274"/>
                    <a:pt x="3064" y="8274"/>
                    <a:pt x="3061" y="8275"/>
                  </a:cubicBezTo>
                  <a:cubicBezTo>
                    <a:pt x="3025" y="8299"/>
                    <a:pt x="2823" y="8311"/>
                    <a:pt x="2739" y="8501"/>
                  </a:cubicBezTo>
                  <a:cubicBezTo>
                    <a:pt x="2692" y="8608"/>
                    <a:pt x="2692" y="8716"/>
                    <a:pt x="2751" y="8799"/>
                  </a:cubicBezTo>
                  <a:cubicBezTo>
                    <a:pt x="2953" y="9192"/>
                    <a:pt x="3370" y="9439"/>
                    <a:pt x="3805" y="9439"/>
                  </a:cubicBezTo>
                  <a:cubicBezTo>
                    <a:pt x="3910" y="9439"/>
                    <a:pt x="4016" y="9424"/>
                    <a:pt x="4120" y="9394"/>
                  </a:cubicBezTo>
                  <a:lnTo>
                    <a:pt x="4549" y="9275"/>
                  </a:lnTo>
                  <a:lnTo>
                    <a:pt x="4549" y="10561"/>
                  </a:lnTo>
                  <a:cubicBezTo>
                    <a:pt x="4549" y="10704"/>
                    <a:pt x="4430" y="10823"/>
                    <a:pt x="4287" y="10823"/>
                  </a:cubicBezTo>
                  <a:lnTo>
                    <a:pt x="3632" y="10823"/>
                  </a:lnTo>
                  <a:cubicBezTo>
                    <a:pt x="3537" y="10823"/>
                    <a:pt x="3465" y="10894"/>
                    <a:pt x="3465" y="10990"/>
                  </a:cubicBezTo>
                  <a:cubicBezTo>
                    <a:pt x="3465" y="11073"/>
                    <a:pt x="3537" y="11156"/>
                    <a:pt x="3632" y="11156"/>
                  </a:cubicBezTo>
                  <a:lnTo>
                    <a:pt x="4287" y="11156"/>
                  </a:lnTo>
                  <a:cubicBezTo>
                    <a:pt x="4608" y="11156"/>
                    <a:pt x="4882" y="10882"/>
                    <a:pt x="4882" y="10561"/>
                  </a:cubicBezTo>
                  <a:lnTo>
                    <a:pt x="4882" y="9192"/>
                  </a:lnTo>
                  <a:lnTo>
                    <a:pt x="6835" y="8668"/>
                  </a:lnTo>
                  <a:cubicBezTo>
                    <a:pt x="6871" y="8680"/>
                    <a:pt x="7097" y="8739"/>
                    <a:pt x="8085" y="9013"/>
                  </a:cubicBezTo>
                  <a:cubicBezTo>
                    <a:pt x="7585" y="10085"/>
                    <a:pt x="8383" y="11299"/>
                    <a:pt x="9573" y="11299"/>
                  </a:cubicBezTo>
                  <a:cubicBezTo>
                    <a:pt x="10824" y="11299"/>
                    <a:pt x="11597" y="9942"/>
                    <a:pt x="10978" y="8870"/>
                  </a:cubicBezTo>
                  <a:cubicBezTo>
                    <a:pt x="10585" y="8037"/>
                    <a:pt x="9788" y="8037"/>
                    <a:pt x="9514" y="7918"/>
                  </a:cubicBezTo>
                  <a:cubicBezTo>
                    <a:pt x="9788" y="7799"/>
                    <a:pt x="10585" y="7799"/>
                    <a:pt x="11038" y="7001"/>
                  </a:cubicBezTo>
                  <a:cubicBezTo>
                    <a:pt x="11666" y="5883"/>
                    <a:pt x="10818" y="4574"/>
                    <a:pt x="9627" y="4574"/>
                  </a:cubicBezTo>
                  <a:cubicBezTo>
                    <a:pt x="9486" y="4574"/>
                    <a:pt x="9341" y="4593"/>
                    <a:pt x="9192" y="4632"/>
                  </a:cubicBezTo>
                  <a:cubicBezTo>
                    <a:pt x="8216" y="4906"/>
                    <a:pt x="7728" y="5977"/>
                    <a:pt x="8145" y="6882"/>
                  </a:cubicBezTo>
                  <a:cubicBezTo>
                    <a:pt x="7156" y="7144"/>
                    <a:pt x="6930" y="7203"/>
                    <a:pt x="6894" y="7227"/>
                  </a:cubicBezTo>
                  <a:lnTo>
                    <a:pt x="4942" y="6703"/>
                  </a:lnTo>
                  <a:lnTo>
                    <a:pt x="4942" y="5798"/>
                  </a:lnTo>
                  <a:cubicBezTo>
                    <a:pt x="5478" y="5763"/>
                    <a:pt x="6002" y="5584"/>
                    <a:pt x="6442" y="5287"/>
                  </a:cubicBezTo>
                  <a:cubicBezTo>
                    <a:pt x="6513" y="5227"/>
                    <a:pt x="6537" y="5144"/>
                    <a:pt x="6490" y="5060"/>
                  </a:cubicBezTo>
                  <a:cubicBezTo>
                    <a:pt x="6461" y="5017"/>
                    <a:pt x="6411" y="4996"/>
                    <a:pt x="6360" y="4996"/>
                  </a:cubicBezTo>
                  <a:cubicBezTo>
                    <a:pt x="6326" y="4996"/>
                    <a:pt x="6292" y="5006"/>
                    <a:pt x="6263" y="5025"/>
                  </a:cubicBezTo>
                  <a:cubicBezTo>
                    <a:pt x="5682" y="5429"/>
                    <a:pt x="5116" y="5476"/>
                    <a:pt x="4727" y="5476"/>
                  </a:cubicBezTo>
                  <a:cubicBezTo>
                    <a:pt x="4608" y="5476"/>
                    <a:pt x="4505" y="5472"/>
                    <a:pt x="4423" y="5472"/>
                  </a:cubicBezTo>
                  <a:cubicBezTo>
                    <a:pt x="4379" y="5472"/>
                    <a:pt x="4342" y="5473"/>
                    <a:pt x="4311" y="5477"/>
                  </a:cubicBezTo>
                  <a:cubicBezTo>
                    <a:pt x="4418" y="5417"/>
                    <a:pt x="4513" y="5358"/>
                    <a:pt x="4608" y="5298"/>
                  </a:cubicBezTo>
                  <a:cubicBezTo>
                    <a:pt x="4728" y="5227"/>
                    <a:pt x="4847" y="5120"/>
                    <a:pt x="4942" y="5036"/>
                  </a:cubicBezTo>
                  <a:cubicBezTo>
                    <a:pt x="5525" y="4489"/>
                    <a:pt x="5882" y="3715"/>
                    <a:pt x="5882" y="2905"/>
                  </a:cubicBezTo>
                  <a:cubicBezTo>
                    <a:pt x="5882" y="2405"/>
                    <a:pt x="5740" y="1905"/>
                    <a:pt x="5490" y="1465"/>
                  </a:cubicBezTo>
                  <a:cubicBezTo>
                    <a:pt x="5204" y="976"/>
                    <a:pt x="4787" y="584"/>
                    <a:pt x="4311" y="334"/>
                  </a:cubicBezTo>
                  <a:lnTo>
                    <a:pt x="4847" y="334"/>
                  </a:lnTo>
                  <a:cubicBezTo>
                    <a:pt x="6252" y="357"/>
                    <a:pt x="7383" y="1512"/>
                    <a:pt x="7383" y="2905"/>
                  </a:cubicBezTo>
                  <a:cubicBezTo>
                    <a:pt x="7383" y="3536"/>
                    <a:pt x="7156" y="4144"/>
                    <a:pt x="6728" y="4620"/>
                  </a:cubicBezTo>
                  <a:cubicBezTo>
                    <a:pt x="6633" y="4727"/>
                    <a:pt x="6716" y="4906"/>
                    <a:pt x="6847" y="4906"/>
                  </a:cubicBezTo>
                  <a:cubicBezTo>
                    <a:pt x="6894" y="4906"/>
                    <a:pt x="6930" y="4882"/>
                    <a:pt x="6966" y="4846"/>
                  </a:cubicBezTo>
                  <a:cubicBezTo>
                    <a:pt x="7442" y="4310"/>
                    <a:pt x="7692" y="3620"/>
                    <a:pt x="7692" y="2905"/>
                  </a:cubicBezTo>
                  <a:cubicBezTo>
                    <a:pt x="7692" y="2131"/>
                    <a:pt x="7395" y="1417"/>
                    <a:pt x="6859" y="869"/>
                  </a:cubicBezTo>
                  <a:cubicBezTo>
                    <a:pt x="6299" y="298"/>
                    <a:pt x="5537" y="0"/>
                    <a:pt x="4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46"/>
            <p:cNvSpPr/>
            <p:nvPr/>
          </p:nvSpPr>
          <p:spPr>
            <a:xfrm>
              <a:off x="1976349" y="1775216"/>
              <a:ext cx="413" cy="32"/>
            </a:xfrm>
            <a:custGeom>
              <a:rect b="b" l="l" r="r" t="t"/>
              <a:pathLst>
                <a:path extrusionOk="0" h="1" w="13">
                  <a:moveTo>
                    <a:pt x="0" y="0"/>
                  </a:moveTo>
                  <a:cubicBezTo>
                    <a:pt x="0" y="0"/>
                    <a:pt x="12" y="0"/>
                    <a:pt x="0" y="0"/>
                  </a:cubicBezTo>
                  <a:cubicBezTo>
                    <a:pt x="12" y="0"/>
                    <a:pt x="12" y="0"/>
                    <a:pt x="0" y="0"/>
                  </a:cubicBezTo>
                  <a:cubicBezTo>
                    <a:pt x="1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46"/>
            <p:cNvSpPr/>
            <p:nvPr/>
          </p:nvSpPr>
          <p:spPr>
            <a:xfrm>
              <a:off x="1955898" y="176952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46"/>
            <p:cNvSpPr/>
            <p:nvPr/>
          </p:nvSpPr>
          <p:spPr>
            <a:xfrm>
              <a:off x="1914615" y="172483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46"/>
            <p:cNvSpPr/>
            <p:nvPr/>
          </p:nvSpPr>
          <p:spPr>
            <a:xfrm>
              <a:off x="2016868" y="177521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46"/>
            <p:cNvSpPr/>
            <p:nvPr/>
          </p:nvSpPr>
          <p:spPr>
            <a:xfrm>
              <a:off x="1914615" y="172483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46"/>
            <p:cNvSpPr/>
            <p:nvPr/>
          </p:nvSpPr>
          <p:spPr>
            <a:xfrm>
              <a:off x="1914615" y="172483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46"/>
            <p:cNvSpPr/>
            <p:nvPr/>
          </p:nvSpPr>
          <p:spPr>
            <a:xfrm>
              <a:off x="1955898" y="176952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46"/>
            <p:cNvSpPr/>
            <p:nvPr/>
          </p:nvSpPr>
          <p:spPr>
            <a:xfrm>
              <a:off x="1955898" y="176952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46"/>
            <p:cNvSpPr/>
            <p:nvPr/>
          </p:nvSpPr>
          <p:spPr>
            <a:xfrm>
              <a:off x="1914615" y="172483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46"/>
            <p:cNvSpPr/>
            <p:nvPr/>
          </p:nvSpPr>
          <p:spPr>
            <a:xfrm>
              <a:off x="1955898" y="176952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46"/>
            <p:cNvSpPr/>
            <p:nvPr/>
          </p:nvSpPr>
          <p:spPr>
            <a:xfrm>
              <a:off x="2016487" y="1775216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46"/>
            <p:cNvSpPr/>
            <p:nvPr/>
          </p:nvSpPr>
          <p:spPr>
            <a:xfrm>
              <a:off x="2016487" y="1775216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46"/>
            <p:cNvSpPr/>
            <p:nvPr/>
          </p:nvSpPr>
          <p:spPr>
            <a:xfrm>
              <a:off x="2016868" y="177521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46"/>
            <p:cNvSpPr/>
            <p:nvPr/>
          </p:nvSpPr>
          <p:spPr>
            <a:xfrm>
              <a:off x="1955898" y="176952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46"/>
            <p:cNvSpPr/>
            <p:nvPr/>
          </p:nvSpPr>
          <p:spPr>
            <a:xfrm>
              <a:off x="1955898" y="176952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46"/>
            <p:cNvSpPr/>
            <p:nvPr/>
          </p:nvSpPr>
          <p:spPr>
            <a:xfrm>
              <a:off x="1812744" y="1556302"/>
              <a:ext cx="77668" cy="72929"/>
            </a:xfrm>
            <a:custGeom>
              <a:rect b="b" l="l" r="r" t="t"/>
              <a:pathLst>
                <a:path extrusionOk="0" h="2293" w="2442">
                  <a:moveTo>
                    <a:pt x="1212" y="326"/>
                  </a:moveTo>
                  <a:cubicBezTo>
                    <a:pt x="1252" y="326"/>
                    <a:pt x="1293" y="329"/>
                    <a:pt x="1334" y="335"/>
                  </a:cubicBezTo>
                  <a:cubicBezTo>
                    <a:pt x="1811" y="394"/>
                    <a:pt x="2120" y="859"/>
                    <a:pt x="2013" y="1311"/>
                  </a:cubicBezTo>
                  <a:cubicBezTo>
                    <a:pt x="1923" y="1684"/>
                    <a:pt x="1585" y="1945"/>
                    <a:pt x="1209" y="1945"/>
                  </a:cubicBezTo>
                  <a:cubicBezTo>
                    <a:pt x="1141" y="1945"/>
                    <a:pt x="1071" y="1937"/>
                    <a:pt x="1001" y="1918"/>
                  </a:cubicBezTo>
                  <a:cubicBezTo>
                    <a:pt x="715" y="1847"/>
                    <a:pt x="501" y="1609"/>
                    <a:pt x="418" y="1311"/>
                  </a:cubicBezTo>
                  <a:cubicBezTo>
                    <a:pt x="307" y="793"/>
                    <a:pt x="708" y="326"/>
                    <a:pt x="1212" y="326"/>
                  </a:cubicBezTo>
                  <a:close/>
                  <a:moveTo>
                    <a:pt x="1259" y="1"/>
                  </a:moveTo>
                  <a:cubicBezTo>
                    <a:pt x="1205" y="1"/>
                    <a:pt x="1151" y="5"/>
                    <a:pt x="1096" y="13"/>
                  </a:cubicBezTo>
                  <a:cubicBezTo>
                    <a:pt x="453" y="85"/>
                    <a:pt x="1" y="680"/>
                    <a:pt x="108" y="1323"/>
                  </a:cubicBezTo>
                  <a:cubicBezTo>
                    <a:pt x="197" y="1881"/>
                    <a:pt x="685" y="2293"/>
                    <a:pt x="1246" y="2293"/>
                  </a:cubicBezTo>
                  <a:cubicBezTo>
                    <a:pt x="1283" y="2293"/>
                    <a:pt x="1320" y="2291"/>
                    <a:pt x="1358" y="2287"/>
                  </a:cubicBezTo>
                  <a:cubicBezTo>
                    <a:pt x="1989" y="2204"/>
                    <a:pt x="2442" y="1621"/>
                    <a:pt x="2358" y="978"/>
                  </a:cubicBezTo>
                  <a:cubicBezTo>
                    <a:pt x="2272" y="425"/>
                    <a:pt x="1800" y="1"/>
                    <a:pt x="12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46"/>
            <p:cNvSpPr/>
            <p:nvPr/>
          </p:nvSpPr>
          <p:spPr>
            <a:xfrm>
              <a:off x="1759375" y="1695671"/>
              <a:ext cx="99613" cy="158707"/>
            </a:xfrm>
            <a:custGeom>
              <a:rect b="b" l="l" r="r" t="t"/>
              <a:pathLst>
                <a:path extrusionOk="0" h="4990" w="3132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394"/>
                  </a:lnTo>
                  <a:cubicBezTo>
                    <a:pt x="0" y="4728"/>
                    <a:pt x="274" y="4990"/>
                    <a:pt x="596" y="4990"/>
                  </a:cubicBezTo>
                  <a:lnTo>
                    <a:pt x="2965" y="4990"/>
                  </a:lnTo>
                  <a:cubicBezTo>
                    <a:pt x="3048" y="4990"/>
                    <a:pt x="3120" y="4918"/>
                    <a:pt x="3120" y="4823"/>
                  </a:cubicBezTo>
                  <a:cubicBezTo>
                    <a:pt x="3132" y="4740"/>
                    <a:pt x="3048" y="4668"/>
                    <a:pt x="2965" y="4668"/>
                  </a:cubicBezTo>
                  <a:lnTo>
                    <a:pt x="596" y="4668"/>
                  </a:lnTo>
                  <a:cubicBezTo>
                    <a:pt x="453" y="4668"/>
                    <a:pt x="334" y="4549"/>
                    <a:pt x="334" y="4394"/>
                  </a:cubicBezTo>
                  <a:lnTo>
                    <a:pt x="334" y="1965"/>
                  </a:lnTo>
                  <a:lnTo>
                    <a:pt x="762" y="1965"/>
                  </a:lnTo>
                  <a:cubicBezTo>
                    <a:pt x="846" y="1965"/>
                    <a:pt x="929" y="1894"/>
                    <a:pt x="929" y="1799"/>
                  </a:cubicBezTo>
                  <a:cubicBezTo>
                    <a:pt x="929" y="1715"/>
                    <a:pt x="846" y="1644"/>
                    <a:pt x="762" y="1644"/>
                  </a:cubicBezTo>
                  <a:lnTo>
                    <a:pt x="334" y="1644"/>
                  </a:ln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46"/>
            <p:cNvSpPr/>
            <p:nvPr/>
          </p:nvSpPr>
          <p:spPr>
            <a:xfrm>
              <a:off x="1794965" y="1747195"/>
              <a:ext cx="38261" cy="10623"/>
            </a:xfrm>
            <a:custGeom>
              <a:rect b="b" l="l" r="r" t="t"/>
              <a:pathLst>
                <a:path extrusionOk="0" h="334" w="1203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024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203" y="83"/>
                    <a:pt x="1131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46"/>
            <p:cNvSpPr/>
            <p:nvPr/>
          </p:nvSpPr>
          <p:spPr>
            <a:xfrm>
              <a:off x="1839269" y="1747195"/>
              <a:ext cx="37912" cy="10623"/>
            </a:xfrm>
            <a:custGeom>
              <a:rect b="b" l="l" r="r" t="t"/>
              <a:pathLst>
                <a:path extrusionOk="0" h="334" w="1192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cubicBezTo>
                    <a:pt x="0" y="262"/>
                    <a:pt x="84" y="333"/>
                    <a:pt x="167" y="333"/>
                  </a:cubicBezTo>
                  <a:lnTo>
                    <a:pt x="1036" y="333"/>
                  </a:lnTo>
                  <a:cubicBezTo>
                    <a:pt x="1120" y="333"/>
                    <a:pt x="1191" y="262"/>
                    <a:pt x="1191" y="167"/>
                  </a:cubicBezTo>
                  <a:cubicBezTo>
                    <a:pt x="1191" y="83"/>
                    <a:pt x="1120" y="0"/>
                    <a:pt x="10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2" name="Google Shape;2792;p46"/>
          <p:cNvGrpSpPr/>
          <p:nvPr/>
        </p:nvGrpSpPr>
        <p:grpSpPr>
          <a:xfrm>
            <a:off x="2774209" y="1954691"/>
            <a:ext cx="116693" cy="374186"/>
            <a:chOff x="2774209" y="1954691"/>
            <a:chExt cx="116693" cy="374186"/>
          </a:xfrm>
        </p:grpSpPr>
        <p:sp>
          <p:nvSpPr>
            <p:cNvPr id="2793" name="Google Shape;2793;p46"/>
            <p:cNvSpPr/>
            <p:nvPr/>
          </p:nvSpPr>
          <p:spPr>
            <a:xfrm>
              <a:off x="2774209" y="2181525"/>
              <a:ext cx="115166" cy="147353"/>
            </a:xfrm>
            <a:custGeom>
              <a:rect b="b" l="l" r="r" t="t"/>
              <a:pathLst>
                <a:path extrusionOk="0" h="4633" w="3621">
                  <a:moveTo>
                    <a:pt x="3263" y="3263"/>
                  </a:moveTo>
                  <a:lnTo>
                    <a:pt x="3263" y="4013"/>
                  </a:lnTo>
                  <a:lnTo>
                    <a:pt x="3275" y="4013"/>
                  </a:lnTo>
                  <a:cubicBezTo>
                    <a:pt x="3275" y="4168"/>
                    <a:pt x="3156" y="4287"/>
                    <a:pt x="3025" y="4287"/>
                  </a:cubicBezTo>
                  <a:lnTo>
                    <a:pt x="3025" y="3751"/>
                  </a:lnTo>
                  <a:cubicBezTo>
                    <a:pt x="3025" y="3656"/>
                    <a:pt x="2954" y="3572"/>
                    <a:pt x="2847" y="3572"/>
                  </a:cubicBezTo>
                  <a:cubicBezTo>
                    <a:pt x="2739" y="3572"/>
                    <a:pt x="2668" y="3644"/>
                    <a:pt x="2668" y="3751"/>
                  </a:cubicBezTo>
                  <a:lnTo>
                    <a:pt x="2668" y="4287"/>
                  </a:lnTo>
                  <a:lnTo>
                    <a:pt x="2335" y="4287"/>
                  </a:lnTo>
                  <a:lnTo>
                    <a:pt x="2335" y="3751"/>
                  </a:lnTo>
                  <a:cubicBezTo>
                    <a:pt x="2335" y="3656"/>
                    <a:pt x="2263" y="3572"/>
                    <a:pt x="2156" y="3572"/>
                  </a:cubicBezTo>
                  <a:cubicBezTo>
                    <a:pt x="2073" y="3572"/>
                    <a:pt x="1977" y="3644"/>
                    <a:pt x="1977" y="3751"/>
                  </a:cubicBezTo>
                  <a:lnTo>
                    <a:pt x="1977" y="4287"/>
                  </a:lnTo>
                  <a:lnTo>
                    <a:pt x="1656" y="4287"/>
                  </a:lnTo>
                  <a:lnTo>
                    <a:pt x="1656" y="3751"/>
                  </a:lnTo>
                  <a:cubicBezTo>
                    <a:pt x="1656" y="3656"/>
                    <a:pt x="1573" y="3572"/>
                    <a:pt x="1477" y="3572"/>
                  </a:cubicBezTo>
                  <a:cubicBezTo>
                    <a:pt x="1370" y="3572"/>
                    <a:pt x="1299" y="3644"/>
                    <a:pt x="1299" y="3751"/>
                  </a:cubicBezTo>
                  <a:lnTo>
                    <a:pt x="1299" y="4287"/>
                  </a:lnTo>
                  <a:lnTo>
                    <a:pt x="965" y="4287"/>
                  </a:lnTo>
                  <a:lnTo>
                    <a:pt x="965" y="3751"/>
                  </a:lnTo>
                  <a:cubicBezTo>
                    <a:pt x="965" y="3656"/>
                    <a:pt x="894" y="3572"/>
                    <a:pt x="787" y="3572"/>
                  </a:cubicBezTo>
                  <a:cubicBezTo>
                    <a:pt x="680" y="3572"/>
                    <a:pt x="608" y="3644"/>
                    <a:pt x="608" y="3751"/>
                  </a:cubicBezTo>
                  <a:lnTo>
                    <a:pt x="608" y="4287"/>
                  </a:lnTo>
                  <a:cubicBezTo>
                    <a:pt x="465" y="4287"/>
                    <a:pt x="358" y="4168"/>
                    <a:pt x="358" y="4013"/>
                  </a:cubicBezTo>
                  <a:lnTo>
                    <a:pt x="358" y="3263"/>
                  </a:lnTo>
                  <a:close/>
                  <a:moveTo>
                    <a:pt x="3442" y="1"/>
                  </a:moveTo>
                  <a:cubicBezTo>
                    <a:pt x="3347" y="1"/>
                    <a:pt x="3263" y="72"/>
                    <a:pt x="3263" y="179"/>
                  </a:cubicBezTo>
                  <a:lnTo>
                    <a:pt x="3263" y="2906"/>
                  </a:lnTo>
                  <a:lnTo>
                    <a:pt x="358" y="2906"/>
                  </a:lnTo>
                  <a:lnTo>
                    <a:pt x="358" y="1429"/>
                  </a:lnTo>
                  <a:cubicBezTo>
                    <a:pt x="358" y="1334"/>
                    <a:pt x="287" y="1251"/>
                    <a:pt x="180" y="1251"/>
                  </a:cubicBezTo>
                  <a:cubicBezTo>
                    <a:pt x="84" y="1251"/>
                    <a:pt x="1" y="1322"/>
                    <a:pt x="1" y="1429"/>
                  </a:cubicBezTo>
                  <a:lnTo>
                    <a:pt x="1" y="4013"/>
                  </a:lnTo>
                  <a:cubicBezTo>
                    <a:pt x="1" y="4358"/>
                    <a:pt x="287" y="4632"/>
                    <a:pt x="608" y="4632"/>
                  </a:cubicBezTo>
                  <a:lnTo>
                    <a:pt x="2978" y="4632"/>
                  </a:lnTo>
                  <a:cubicBezTo>
                    <a:pt x="3323" y="4632"/>
                    <a:pt x="3585" y="4346"/>
                    <a:pt x="3585" y="4013"/>
                  </a:cubicBezTo>
                  <a:lnTo>
                    <a:pt x="3585" y="191"/>
                  </a:lnTo>
                  <a:cubicBezTo>
                    <a:pt x="3620" y="84"/>
                    <a:pt x="3549" y="1"/>
                    <a:pt x="3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46"/>
            <p:cNvSpPr/>
            <p:nvPr/>
          </p:nvSpPr>
          <p:spPr>
            <a:xfrm>
              <a:off x="2774591" y="1954691"/>
              <a:ext cx="116311" cy="255649"/>
            </a:xfrm>
            <a:custGeom>
              <a:rect b="b" l="l" r="r" t="t"/>
              <a:pathLst>
                <a:path extrusionOk="0" h="8038" w="3657">
                  <a:moveTo>
                    <a:pt x="1156" y="1870"/>
                  </a:moveTo>
                  <a:lnTo>
                    <a:pt x="1156" y="2537"/>
                  </a:lnTo>
                  <a:lnTo>
                    <a:pt x="644" y="2537"/>
                  </a:lnTo>
                  <a:lnTo>
                    <a:pt x="644" y="2144"/>
                  </a:lnTo>
                  <a:cubicBezTo>
                    <a:pt x="644" y="2001"/>
                    <a:pt x="763" y="1870"/>
                    <a:pt x="918" y="1870"/>
                  </a:cubicBezTo>
                  <a:close/>
                  <a:moveTo>
                    <a:pt x="2108" y="1882"/>
                  </a:moveTo>
                  <a:lnTo>
                    <a:pt x="2108" y="2537"/>
                  </a:lnTo>
                  <a:lnTo>
                    <a:pt x="1513" y="2537"/>
                  </a:lnTo>
                  <a:lnTo>
                    <a:pt x="1513" y="1882"/>
                  </a:lnTo>
                  <a:close/>
                  <a:moveTo>
                    <a:pt x="2680" y="1882"/>
                  </a:moveTo>
                  <a:cubicBezTo>
                    <a:pt x="2835" y="1882"/>
                    <a:pt x="2954" y="2001"/>
                    <a:pt x="2954" y="2144"/>
                  </a:cubicBezTo>
                  <a:lnTo>
                    <a:pt x="2954" y="2537"/>
                  </a:lnTo>
                  <a:lnTo>
                    <a:pt x="2442" y="2537"/>
                  </a:lnTo>
                  <a:lnTo>
                    <a:pt x="2442" y="1882"/>
                  </a:lnTo>
                  <a:close/>
                  <a:moveTo>
                    <a:pt x="1180" y="1"/>
                  </a:moveTo>
                  <a:cubicBezTo>
                    <a:pt x="834" y="1"/>
                    <a:pt x="572" y="286"/>
                    <a:pt x="572" y="608"/>
                  </a:cubicBezTo>
                  <a:lnTo>
                    <a:pt x="572" y="1644"/>
                  </a:lnTo>
                  <a:cubicBezTo>
                    <a:pt x="406" y="1739"/>
                    <a:pt x="299" y="1941"/>
                    <a:pt x="299" y="2144"/>
                  </a:cubicBezTo>
                  <a:lnTo>
                    <a:pt x="299" y="2596"/>
                  </a:lnTo>
                  <a:cubicBezTo>
                    <a:pt x="120" y="2680"/>
                    <a:pt x="1" y="2870"/>
                    <a:pt x="1" y="3084"/>
                  </a:cubicBezTo>
                  <a:lnTo>
                    <a:pt x="1" y="7859"/>
                  </a:lnTo>
                  <a:cubicBezTo>
                    <a:pt x="1" y="7954"/>
                    <a:pt x="84" y="8037"/>
                    <a:pt x="179" y="8037"/>
                  </a:cubicBezTo>
                  <a:cubicBezTo>
                    <a:pt x="287" y="8037"/>
                    <a:pt x="358" y="7966"/>
                    <a:pt x="358" y="7859"/>
                  </a:cubicBezTo>
                  <a:lnTo>
                    <a:pt x="358" y="3084"/>
                  </a:lnTo>
                  <a:cubicBezTo>
                    <a:pt x="358" y="2965"/>
                    <a:pt x="453" y="2870"/>
                    <a:pt x="572" y="2870"/>
                  </a:cubicBezTo>
                  <a:lnTo>
                    <a:pt x="1549" y="2870"/>
                  </a:lnTo>
                  <a:lnTo>
                    <a:pt x="1549" y="5168"/>
                  </a:lnTo>
                  <a:cubicBezTo>
                    <a:pt x="1549" y="5466"/>
                    <a:pt x="1787" y="5716"/>
                    <a:pt x="2108" y="5716"/>
                  </a:cubicBezTo>
                  <a:cubicBezTo>
                    <a:pt x="2406" y="5716"/>
                    <a:pt x="2656" y="5478"/>
                    <a:pt x="2656" y="5168"/>
                  </a:cubicBezTo>
                  <a:lnTo>
                    <a:pt x="2656" y="4477"/>
                  </a:lnTo>
                  <a:cubicBezTo>
                    <a:pt x="2656" y="4394"/>
                    <a:pt x="2585" y="4299"/>
                    <a:pt x="2477" y="4299"/>
                  </a:cubicBezTo>
                  <a:cubicBezTo>
                    <a:pt x="2382" y="4299"/>
                    <a:pt x="2299" y="4382"/>
                    <a:pt x="2299" y="4477"/>
                  </a:cubicBezTo>
                  <a:lnTo>
                    <a:pt x="2299" y="5168"/>
                  </a:lnTo>
                  <a:cubicBezTo>
                    <a:pt x="2299" y="5275"/>
                    <a:pt x="2204" y="5359"/>
                    <a:pt x="2108" y="5359"/>
                  </a:cubicBezTo>
                  <a:cubicBezTo>
                    <a:pt x="2001" y="5359"/>
                    <a:pt x="1906" y="5275"/>
                    <a:pt x="1906" y="5168"/>
                  </a:cubicBezTo>
                  <a:lnTo>
                    <a:pt x="1906" y="2870"/>
                  </a:lnTo>
                  <a:lnTo>
                    <a:pt x="2311" y="2870"/>
                  </a:lnTo>
                  <a:lnTo>
                    <a:pt x="2311" y="3799"/>
                  </a:lnTo>
                  <a:cubicBezTo>
                    <a:pt x="2311" y="3882"/>
                    <a:pt x="2382" y="3977"/>
                    <a:pt x="2489" y="3977"/>
                  </a:cubicBezTo>
                  <a:cubicBezTo>
                    <a:pt x="2585" y="3977"/>
                    <a:pt x="2668" y="3906"/>
                    <a:pt x="2668" y="3799"/>
                  </a:cubicBezTo>
                  <a:lnTo>
                    <a:pt x="2668" y="2870"/>
                  </a:lnTo>
                  <a:lnTo>
                    <a:pt x="3085" y="2870"/>
                  </a:lnTo>
                  <a:cubicBezTo>
                    <a:pt x="3204" y="2870"/>
                    <a:pt x="3299" y="2965"/>
                    <a:pt x="3299" y="3084"/>
                  </a:cubicBezTo>
                  <a:lnTo>
                    <a:pt x="3299" y="6609"/>
                  </a:lnTo>
                  <a:cubicBezTo>
                    <a:pt x="3299" y="6704"/>
                    <a:pt x="3370" y="6787"/>
                    <a:pt x="3477" y="6787"/>
                  </a:cubicBezTo>
                  <a:cubicBezTo>
                    <a:pt x="3561" y="6787"/>
                    <a:pt x="3656" y="6716"/>
                    <a:pt x="3656" y="6609"/>
                  </a:cubicBezTo>
                  <a:lnTo>
                    <a:pt x="3656" y="3084"/>
                  </a:lnTo>
                  <a:cubicBezTo>
                    <a:pt x="3608" y="2870"/>
                    <a:pt x="3489" y="2680"/>
                    <a:pt x="3311" y="2596"/>
                  </a:cubicBezTo>
                  <a:lnTo>
                    <a:pt x="3311" y="2144"/>
                  </a:lnTo>
                  <a:cubicBezTo>
                    <a:pt x="3311" y="1941"/>
                    <a:pt x="3204" y="1739"/>
                    <a:pt x="3037" y="1644"/>
                  </a:cubicBezTo>
                  <a:lnTo>
                    <a:pt x="3037" y="1132"/>
                  </a:lnTo>
                  <a:cubicBezTo>
                    <a:pt x="3037" y="1048"/>
                    <a:pt x="2966" y="953"/>
                    <a:pt x="2858" y="953"/>
                  </a:cubicBezTo>
                  <a:cubicBezTo>
                    <a:pt x="2775" y="953"/>
                    <a:pt x="2680" y="1025"/>
                    <a:pt x="2680" y="1132"/>
                  </a:cubicBezTo>
                  <a:lnTo>
                    <a:pt x="2680" y="1537"/>
                  </a:lnTo>
                  <a:lnTo>
                    <a:pt x="918" y="1537"/>
                  </a:lnTo>
                  <a:lnTo>
                    <a:pt x="918" y="608"/>
                  </a:lnTo>
                  <a:cubicBezTo>
                    <a:pt x="918" y="465"/>
                    <a:pt x="1025" y="346"/>
                    <a:pt x="1180" y="346"/>
                  </a:cubicBezTo>
                  <a:lnTo>
                    <a:pt x="2418" y="346"/>
                  </a:lnTo>
                  <a:cubicBezTo>
                    <a:pt x="2513" y="346"/>
                    <a:pt x="2620" y="406"/>
                    <a:pt x="2668" y="513"/>
                  </a:cubicBezTo>
                  <a:cubicBezTo>
                    <a:pt x="2702" y="573"/>
                    <a:pt x="2756" y="615"/>
                    <a:pt x="2819" y="615"/>
                  </a:cubicBezTo>
                  <a:cubicBezTo>
                    <a:pt x="2843" y="615"/>
                    <a:pt x="2868" y="609"/>
                    <a:pt x="2894" y="596"/>
                  </a:cubicBezTo>
                  <a:cubicBezTo>
                    <a:pt x="2977" y="548"/>
                    <a:pt x="3025" y="465"/>
                    <a:pt x="2977" y="370"/>
                  </a:cubicBezTo>
                  <a:cubicBezTo>
                    <a:pt x="2894" y="155"/>
                    <a:pt x="2668" y="1"/>
                    <a:pt x="2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5" name="Google Shape;2795;p46"/>
          <p:cNvGrpSpPr/>
          <p:nvPr/>
        </p:nvGrpSpPr>
        <p:grpSpPr>
          <a:xfrm>
            <a:off x="4017435" y="1499912"/>
            <a:ext cx="315092" cy="359397"/>
            <a:chOff x="4017435" y="1499912"/>
            <a:chExt cx="315092" cy="359397"/>
          </a:xfrm>
        </p:grpSpPr>
        <p:sp>
          <p:nvSpPr>
            <p:cNvPr id="2796" name="Google Shape;2796;p46"/>
            <p:cNvSpPr/>
            <p:nvPr/>
          </p:nvSpPr>
          <p:spPr>
            <a:xfrm>
              <a:off x="4017816" y="1499912"/>
              <a:ext cx="314710" cy="359397"/>
            </a:xfrm>
            <a:custGeom>
              <a:rect b="b" l="l" r="r" t="t"/>
              <a:pathLst>
                <a:path extrusionOk="0" h="11300" w="9895">
                  <a:moveTo>
                    <a:pt x="4929" y="0"/>
                  </a:moveTo>
                  <a:cubicBezTo>
                    <a:pt x="4810" y="0"/>
                    <a:pt x="4691" y="24"/>
                    <a:pt x="4584" y="84"/>
                  </a:cubicBezTo>
                  <a:lnTo>
                    <a:pt x="4048" y="405"/>
                  </a:lnTo>
                  <a:cubicBezTo>
                    <a:pt x="3977" y="441"/>
                    <a:pt x="3941" y="548"/>
                    <a:pt x="3989" y="643"/>
                  </a:cubicBezTo>
                  <a:cubicBezTo>
                    <a:pt x="4022" y="693"/>
                    <a:pt x="4077" y="719"/>
                    <a:pt x="4140" y="719"/>
                  </a:cubicBezTo>
                  <a:cubicBezTo>
                    <a:pt x="4168" y="719"/>
                    <a:pt x="4197" y="714"/>
                    <a:pt x="4227" y="703"/>
                  </a:cubicBezTo>
                  <a:lnTo>
                    <a:pt x="4763" y="381"/>
                  </a:lnTo>
                  <a:cubicBezTo>
                    <a:pt x="4816" y="352"/>
                    <a:pt x="4876" y="337"/>
                    <a:pt x="4935" y="337"/>
                  </a:cubicBezTo>
                  <a:cubicBezTo>
                    <a:pt x="4995" y="337"/>
                    <a:pt x="5054" y="352"/>
                    <a:pt x="5108" y="381"/>
                  </a:cubicBezTo>
                  <a:lnTo>
                    <a:pt x="9335" y="2822"/>
                  </a:lnTo>
                  <a:cubicBezTo>
                    <a:pt x="9346" y="2846"/>
                    <a:pt x="9358" y="2846"/>
                    <a:pt x="9370" y="2858"/>
                  </a:cubicBezTo>
                  <a:lnTo>
                    <a:pt x="4941" y="5382"/>
                  </a:lnTo>
                  <a:lnTo>
                    <a:pt x="4298" y="5013"/>
                  </a:lnTo>
                  <a:cubicBezTo>
                    <a:pt x="4276" y="4998"/>
                    <a:pt x="4250" y="4991"/>
                    <a:pt x="4223" y="4991"/>
                  </a:cubicBezTo>
                  <a:cubicBezTo>
                    <a:pt x="4165" y="4991"/>
                    <a:pt x="4105" y="5023"/>
                    <a:pt x="4072" y="5072"/>
                  </a:cubicBezTo>
                  <a:cubicBezTo>
                    <a:pt x="4036" y="5144"/>
                    <a:pt x="4060" y="5251"/>
                    <a:pt x="4132" y="5299"/>
                  </a:cubicBezTo>
                  <a:lnTo>
                    <a:pt x="4774" y="5668"/>
                  </a:lnTo>
                  <a:lnTo>
                    <a:pt x="4774" y="10823"/>
                  </a:lnTo>
                  <a:lnTo>
                    <a:pt x="488" y="8347"/>
                  </a:lnTo>
                  <a:cubicBezTo>
                    <a:pt x="381" y="8287"/>
                    <a:pt x="322" y="8180"/>
                    <a:pt x="322" y="8073"/>
                  </a:cubicBezTo>
                  <a:lnTo>
                    <a:pt x="322" y="7704"/>
                  </a:lnTo>
                  <a:cubicBezTo>
                    <a:pt x="322" y="7620"/>
                    <a:pt x="250" y="7537"/>
                    <a:pt x="167" y="7537"/>
                  </a:cubicBezTo>
                  <a:cubicBezTo>
                    <a:pt x="72" y="7537"/>
                    <a:pt x="0" y="7620"/>
                    <a:pt x="0" y="7704"/>
                  </a:cubicBezTo>
                  <a:lnTo>
                    <a:pt x="0" y="8073"/>
                  </a:lnTo>
                  <a:cubicBezTo>
                    <a:pt x="0" y="8323"/>
                    <a:pt x="119" y="8525"/>
                    <a:pt x="322" y="8644"/>
                  </a:cubicBezTo>
                  <a:lnTo>
                    <a:pt x="4870" y="11264"/>
                  </a:lnTo>
                  <a:cubicBezTo>
                    <a:pt x="4894" y="11276"/>
                    <a:pt x="4929" y="11299"/>
                    <a:pt x="4953" y="11299"/>
                  </a:cubicBezTo>
                  <a:cubicBezTo>
                    <a:pt x="4989" y="11299"/>
                    <a:pt x="5013" y="11276"/>
                    <a:pt x="5048" y="11264"/>
                  </a:cubicBezTo>
                  <a:lnTo>
                    <a:pt x="6715" y="10311"/>
                  </a:lnTo>
                  <a:cubicBezTo>
                    <a:pt x="6787" y="10263"/>
                    <a:pt x="6810" y="10168"/>
                    <a:pt x="6775" y="10073"/>
                  </a:cubicBezTo>
                  <a:cubicBezTo>
                    <a:pt x="6742" y="10024"/>
                    <a:pt x="6681" y="9992"/>
                    <a:pt x="6620" y="9992"/>
                  </a:cubicBezTo>
                  <a:cubicBezTo>
                    <a:pt x="6591" y="9992"/>
                    <a:pt x="6563" y="9999"/>
                    <a:pt x="6537" y="10013"/>
                  </a:cubicBezTo>
                  <a:lnTo>
                    <a:pt x="5120" y="10835"/>
                  </a:lnTo>
                  <a:lnTo>
                    <a:pt x="5120" y="5680"/>
                  </a:lnTo>
                  <a:lnTo>
                    <a:pt x="9549" y="3155"/>
                  </a:lnTo>
                  <a:lnTo>
                    <a:pt x="9549" y="3167"/>
                  </a:lnTo>
                  <a:lnTo>
                    <a:pt x="9549" y="3179"/>
                  </a:lnTo>
                  <a:lnTo>
                    <a:pt x="9549" y="3215"/>
                  </a:lnTo>
                  <a:lnTo>
                    <a:pt x="9549" y="8108"/>
                  </a:lnTo>
                  <a:cubicBezTo>
                    <a:pt x="9549" y="8228"/>
                    <a:pt x="9489" y="8335"/>
                    <a:pt x="9394" y="8382"/>
                  </a:cubicBezTo>
                  <a:lnTo>
                    <a:pt x="7096" y="9704"/>
                  </a:lnTo>
                  <a:cubicBezTo>
                    <a:pt x="7025" y="9752"/>
                    <a:pt x="6989" y="9847"/>
                    <a:pt x="7037" y="9942"/>
                  </a:cubicBezTo>
                  <a:cubicBezTo>
                    <a:pt x="7069" y="9991"/>
                    <a:pt x="7130" y="10023"/>
                    <a:pt x="7192" y="10023"/>
                  </a:cubicBezTo>
                  <a:cubicBezTo>
                    <a:pt x="7220" y="10023"/>
                    <a:pt x="7249" y="10017"/>
                    <a:pt x="7275" y="10002"/>
                  </a:cubicBezTo>
                  <a:lnTo>
                    <a:pt x="9573" y="8680"/>
                  </a:lnTo>
                  <a:cubicBezTo>
                    <a:pt x="9775" y="8561"/>
                    <a:pt x="9894" y="8347"/>
                    <a:pt x="9894" y="8108"/>
                  </a:cubicBezTo>
                  <a:lnTo>
                    <a:pt x="9894" y="3215"/>
                  </a:lnTo>
                  <a:cubicBezTo>
                    <a:pt x="9882" y="3060"/>
                    <a:pt x="9847" y="2929"/>
                    <a:pt x="9775" y="2810"/>
                  </a:cubicBezTo>
                  <a:cubicBezTo>
                    <a:pt x="9704" y="2691"/>
                    <a:pt x="9608" y="2608"/>
                    <a:pt x="9489" y="2524"/>
                  </a:cubicBezTo>
                  <a:lnTo>
                    <a:pt x="5263" y="84"/>
                  </a:lnTo>
                  <a:cubicBezTo>
                    <a:pt x="5167" y="24"/>
                    <a:pt x="5048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46"/>
            <p:cNvSpPr/>
            <p:nvPr/>
          </p:nvSpPr>
          <p:spPr>
            <a:xfrm>
              <a:off x="4017435" y="1522302"/>
              <a:ext cx="121591" cy="207114"/>
            </a:xfrm>
            <a:custGeom>
              <a:rect b="b" l="l" r="r" t="t"/>
              <a:pathLst>
                <a:path extrusionOk="0" h="6512" w="3823">
                  <a:moveTo>
                    <a:pt x="3552" y="1"/>
                  </a:moveTo>
                  <a:cubicBezTo>
                    <a:pt x="3525" y="1"/>
                    <a:pt x="3499" y="8"/>
                    <a:pt x="3477" y="23"/>
                  </a:cubicBezTo>
                  <a:lnTo>
                    <a:pt x="429" y="1809"/>
                  </a:lnTo>
                  <a:cubicBezTo>
                    <a:pt x="298" y="1880"/>
                    <a:pt x="191" y="1987"/>
                    <a:pt x="119" y="2118"/>
                  </a:cubicBezTo>
                  <a:cubicBezTo>
                    <a:pt x="36" y="2261"/>
                    <a:pt x="0" y="2404"/>
                    <a:pt x="0" y="2559"/>
                  </a:cubicBezTo>
                  <a:lnTo>
                    <a:pt x="0" y="6345"/>
                  </a:lnTo>
                  <a:cubicBezTo>
                    <a:pt x="0" y="6440"/>
                    <a:pt x="72" y="6512"/>
                    <a:pt x="155" y="6512"/>
                  </a:cubicBezTo>
                  <a:cubicBezTo>
                    <a:pt x="250" y="6512"/>
                    <a:pt x="322" y="6440"/>
                    <a:pt x="322" y="6345"/>
                  </a:cubicBezTo>
                  <a:lnTo>
                    <a:pt x="322" y="2559"/>
                  </a:lnTo>
                  <a:lnTo>
                    <a:pt x="322" y="2511"/>
                  </a:lnTo>
                  <a:lnTo>
                    <a:pt x="322" y="2487"/>
                  </a:lnTo>
                  <a:lnTo>
                    <a:pt x="322" y="2451"/>
                  </a:lnTo>
                  <a:lnTo>
                    <a:pt x="3524" y="4273"/>
                  </a:lnTo>
                  <a:cubicBezTo>
                    <a:pt x="3550" y="4290"/>
                    <a:pt x="3580" y="4298"/>
                    <a:pt x="3610" y="4298"/>
                  </a:cubicBezTo>
                  <a:cubicBezTo>
                    <a:pt x="3664" y="4298"/>
                    <a:pt x="3720" y="4272"/>
                    <a:pt x="3751" y="4226"/>
                  </a:cubicBezTo>
                  <a:cubicBezTo>
                    <a:pt x="3822" y="4130"/>
                    <a:pt x="3810" y="4023"/>
                    <a:pt x="3715" y="3987"/>
                  </a:cubicBezTo>
                  <a:lnTo>
                    <a:pt x="512" y="2154"/>
                  </a:lnTo>
                  <a:cubicBezTo>
                    <a:pt x="548" y="2142"/>
                    <a:pt x="560" y="2106"/>
                    <a:pt x="595" y="2094"/>
                  </a:cubicBezTo>
                  <a:lnTo>
                    <a:pt x="3643" y="320"/>
                  </a:lnTo>
                  <a:cubicBezTo>
                    <a:pt x="3715" y="273"/>
                    <a:pt x="3751" y="177"/>
                    <a:pt x="3703" y="82"/>
                  </a:cubicBezTo>
                  <a:cubicBezTo>
                    <a:pt x="3670" y="33"/>
                    <a:pt x="3610" y="1"/>
                    <a:pt x="35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8" name="Google Shape;2798;p46"/>
          <p:cNvGrpSpPr/>
          <p:nvPr/>
        </p:nvGrpSpPr>
        <p:grpSpPr>
          <a:xfrm>
            <a:off x="3963652" y="1999759"/>
            <a:ext cx="374154" cy="284050"/>
            <a:chOff x="3963652" y="1999759"/>
            <a:chExt cx="374154" cy="284050"/>
          </a:xfrm>
        </p:grpSpPr>
        <p:sp>
          <p:nvSpPr>
            <p:cNvPr id="2799" name="Google Shape;2799;p46"/>
            <p:cNvSpPr/>
            <p:nvPr/>
          </p:nvSpPr>
          <p:spPr>
            <a:xfrm>
              <a:off x="4123441" y="2104652"/>
              <a:ext cx="214366" cy="179158"/>
            </a:xfrm>
            <a:custGeom>
              <a:rect b="b" l="l" r="r" t="t"/>
              <a:pathLst>
                <a:path extrusionOk="0" h="5633" w="6740">
                  <a:moveTo>
                    <a:pt x="6573" y="1"/>
                  </a:moveTo>
                  <a:cubicBezTo>
                    <a:pt x="6490" y="1"/>
                    <a:pt x="6395" y="84"/>
                    <a:pt x="6395" y="179"/>
                  </a:cubicBezTo>
                  <a:lnTo>
                    <a:pt x="6395" y="5275"/>
                  </a:lnTo>
                  <a:lnTo>
                    <a:pt x="180" y="5275"/>
                  </a:lnTo>
                  <a:cubicBezTo>
                    <a:pt x="84" y="5275"/>
                    <a:pt x="1" y="5346"/>
                    <a:pt x="1" y="5454"/>
                  </a:cubicBezTo>
                  <a:cubicBezTo>
                    <a:pt x="1" y="5549"/>
                    <a:pt x="72" y="5632"/>
                    <a:pt x="180" y="5632"/>
                  </a:cubicBezTo>
                  <a:lnTo>
                    <a:pt x="6561" y="5632"/>
                  </a:lnTo>
                  <a:cubicBezTo>
                    <a:pt x="6645" y="5632"/>
                    <a:pt x="6740" y="5549"/>
                    <a:pt x="6740" y="5454"/>
                  </a:cubicBezTo>
                  <a:lnTo>
                    <a:pt x="6740" y="179"/>
                  </a:lnTo>
                  <a:cubicBezTo>
                    <a:pt x="6740" y="84"/>
                    <a:pt x="6668" y="1"/>
                    <a:pt x="6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46"/>
            <p:cNvSpPr/>
            <p:nvPr/>
          </p:nvSpPr>
          <p:spPr>
            <a:xfrm>
              <a:off x="3963652" y="1999759"/>
              <a:ext cx="374154" cy="283669"/>
            </a:xfrm>
            <a:custGeom>
              <a:rect b="b" l="l" r="r" t="t"/>
              <a:pathLst>
                <a:path extrusionOk="0" h="8919" w="11764">
                  <a:moveTo>
                    <a:pt x="1036" y="1"/>
                  </a:moveTo>
                  <a:cubicBezTo>
                    <a:pt x="465" y="1"/>
                    <a:pt x="0" y="465"/>
                    <a:pt x="0" y="1024"/>
                  </a:cubicBezTo>
                  <a:lnTo>
                    <a:pt x="0" y="7847"/>
                  </a:lnTo>
                  <a:cubicBezTo>
                    <a:pt x="0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608" y="8918"/>
                    <a:pt x="4692" y="8835"/>
                    <a:pt x="4692" y="8740"/>
                  </a:cubicBezTo>
                  <a:cubicBezTo>
                    <a:pt x="4692" y="8644"/>
                    <a:pt x="4620" y="8561"/>
                    <a:pt x="4513" y="8561"/>
                  </a:cubicBezTo>
                  <a:lnTo>
                    <a:pt x="1072" y="8561"/>
                  </a:lnTo>
                  <a:cubicBezTo>
                    <a:pt x="679" y="8561"/>
                    <a:pt x="358" y="8228"/>
                    <a:pt x="358" y="7847"/>
                  </a:cubicBezTo>
                  <a:lnTo>
                    <a:pt x="358" y="7799"/>
                  </a:lnTo>
                  <a:lnTo>
                    <a:pt x="358" y="7763"/>
                  </a:lnTo>
                  <a:cubicBezTo>
                    <a:pt x="405" y="7430"/>
                    <a:pt x="691" y="7168"/>
                    <a:pt x="1036" y="7168"/>
                  </a:cubicBezTo>
                  <a:lnTo>
                    <a:pt x="1358" y="7168"/>
                  </a:lnTo>
                  <a:cubicBezTo>
                    <a:pt x="1453" y="7168"/>
                    <a:pt x="1536" y="7097"/>
                    <a:pt x="1536" y="6990"/>
                  </a:cubicBezTo>
                  <a:cubicBezTo>
                    <a:pt x="1536" y="6906"/>
                    <a:pt x="1465" y="6811"/>
                    <a:pt x="1358" y="6811"/>
                  </a:cubicBezTo>
                  <a:cubicBezTo>
                    <a:pt x="1335" y="6814"/>
                    <a:pt x="1309" y="6815"/>
                    <a:pt x="1278" y="6815"/>
                  </a:cubicBezTo>
                  <a:cubicBezTo>
                    <a:pt x="1232" y="6815"/>
                    <a:pt x="1177" y="6813"/>
                    <a:pt x="1116" y="6813"/>
                  </a:cubicBezTo>
                  <a:cubicBezTo>
                    <a:pt x="905" y="6813"/>
                    <a:pt x="620" y="6839"/>
                    <a:pt x="346" y="7073"/>
                  </a:cubicBezTo>
                  <a:lnTo>
                    <a:pt x="346" y="1013"/>
                  </a:lnTo>
                  <a:cubicBezTo>
                    <a:pt x="346" y="643"/>
                    <a:pt x="655" y="322"/>
                    <a:pt x="1036" y="322"/>
                  </a:cubicBezTo>
                  <a:lnTo>
                    <a:pt x="2465" y="322"/>
                  </a:lnTo>
                  <a:lnTo>
                    <a:pt x="2465" y="6811"/>
                  </a:lnTo>
                  <a:lnTo>
                    <a:pt x="2048" y="6811"/>
                  </a:lnTo>
                  <a:cubicBezTo>
                    <a:pt x="1953" y="6811"/>
                    <a:pt x="1870" y="6894"/>
                    <a:pt x="1870" y="6990"/>
                  </a:cubicBezTo>
                  <a:cubicBezTo>
                    <a:pt x="1870" y="7085"/>
                    <a:pt x="1941" y="7168"/>
                    <a:pt x="2048" y="7168"/>
                  </a:cubicBezTo>
                  <a:lnTo>
                    <a:pt x="2620" y="7168"/>
                  </a:lnTo>
                  <a:cubicBezTo>
                    <a:pt x="2715" y="7168"/>
                    <a:pt x="2798" y="7097"/>
                    <a:pt x="2798" y="6990"/>
                  </a:cubicBezTo>
                  <a:lnTo>
                    <a:pt x="2798" y="1191"/>
                  </a:lnTo>
                  <a:lnTo>
                    <a:pt x="11407" y="1191"/>
                  </a:lnTo>
                  <a:lnTo>
                    <a:pt x="11407" y="2763"/>
                  </a:lnTo>
                  <a:cubicBezTo>
                    <a:pt x="11407" y="2858"/>
                    <a:pt x="11478" y="2941"/>
                    <a:pt x="11585" y="2941"/>
                  </a:cubicBezTo>
                  <a:cubicBezTo>
                    <a:pt x="11669" y="2941"/>
                    <a:pt x="11764" y="2870"/>
                    <a:pt x="11764" y="2763"/>
                  </a:cubicBezTo>
                  <a:lnTo>
                    <a:pt x="11764" y="1024"/>
                  </a:lnTo>
                  <a:cubicBezTo>
                    <a:pt x="11764" y="941"/>
                    <a:pt x="11692" y="858"/>
                    <a:pt x="11597" y="858"/>
                  </a:cubicBezTo>
                  <a:lnTo>
                    <a:pt x="2822" y="858"/>
                  </a:lnTo>
                  <a:lnTo>
                    <a:pt x="2822" y="179"/>
                  </a:lnTo>
                  <a:cubicBezTo>
                    <a:pt x="2822" y="84"/>
                    <a:pt x="2739" y="1"/>
                    <a:pt x="2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46"/>
            <p:cNvSpPr/>
            <p:nvPr/>
          </p:nvSpPr>
          <p:spPr>
            <a:xfrm>
              <a:off x="4069309" y="2061874"/>
              <a:ext cx="234435" cy="182911"/>
            </a:xfrm>
            <a:custGeom>
              <a:rect b="b" l="l" r="r" t="t"/>
              <a:pathLst>
                <a:path extrusionOk="0" h="5751" w="7371">
                  <a:moveTo>
                    <a:pt x="5477" y="357"/>
                  </a:moveTo>
                  <a:lnTo>
                    <a:pt x="5477" y="1631"/>
                  </a:lnTo>
                  <a:lnTo>
                    <a:pt x="3013" y="1631"/>
                  </a:lnTo>
                  <a:lnTo>
                    <a:pt x="3013" y="357"/>
                  </a:lnTo>
                  <a:close/>
                  <a:moveTo>
                    <a:pt x="2667" y="3036"/>
                  </a:moveTo>
                  <a:lnTo>
                    <a:pt x="2667" y="5394"/>
                  </a:lnTo>
                  <a:lnTo>
                    <a:pt x="1643" y="5394"/>
                  </a:lnTo>
                  <a:cubicBezTo>
                    <a:pt x="929" y="5394"/>
                    <a:pt x="358" y="4822"/>
                    <a:pt x="358" y="4120"/>
                  </a:cubicBezTo>
                  <a:lnTo>
                    <a:pt x="358" y="3036"/>
                  </a:lnTo>
                  <a:close/>
                  <a:moveTo>
                    <a:pt x="7013" y="334"/>
                  </a:moveTo>
                  <a:lnTo>
                    <a:pt x="7013" y="5394"/>
                  </a:lnTo>
                  <a:lnTo>
                    <a:pt x="3013" y="5394"/>
                  </a:lnTo>
                  <a:lnTo>
                    <a:pt x="3013" y="1977"/>
                  </a:lnTo>
                  <a:lnTo>
                    <a:pt x="5656" y="1977"/>
                  </a:lnTo>
                  <a:cubicBezTo>
                    <a:pt x="5751" y="1977"/>
                    <a:pt x="5834" y="1905"/>
                    <a:pt x="5834" y="1798"/>
                  </a:cubicBezTo>
                  <a:lnTo>
                    <a:pt x="5834" y="334"/>
                  </a:lnTo>
                  <a:close/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lnTo>
                    <a:pt x="0" y="4120"/>
                  </a:lnTo>
                  <a:cubicBezTo>
                    <a:pt x="0" y="5025"/>
                    <a:pt x="727" y="5751"/>
                    <a:pt x="1643" y="5751"/>
                  </a:cubicBezTo>
                  <a:lnTo>
                    <a:pt x="7192" y="5751"/>
                  </a:lnTo>
                  <a:cubicBezTo>
                    <a:pt x="7275" y="5751"/>
                    <a:pt x="7370" y="5679"/>
                    <a:pt x="7370" y="5572"/>
                  </a:cubicBezTo>
                  <a:lnTo>
                    <a:pt x="7370" y="179"/>
                  </a:lnTo>
                  <a:cubicBezTo>
                    <a:pt x="7358" y="72"/>
                    <a:pt x="7275" y="0"/>
                    <a:pt x="7192" y="0"/>
                  </a:cubicBezTo>
                  <a:lnTo>
                    <a:pt x="2024" y="0"/>
                  </a:lnTo>
                  <a:cubicBezTo>
                    <a:pt x="1941" y="0"/>
                    <a:pt x="1846" y="72"/>
                    <a:pt x="1846" y="179"/>
                  </a:cubicBezTo>
                  <a:cubicBezTo>
                    <a:pt x="1846" y="262"/>
                    <a:pt x="1917" y="357"/>
                    <a:pt x="2024" y="357"/>
                  </a:cubicBezTo>
                  <a:lnTo>
                    <a:pt x="2667" y="357"/>
                  </a:lnTo>
                  <a:lnTo>
                    <a:pt x="2667" y="2691"/>
                  </a:lnTo>
                  <a:lnTo>
                    <a:pt x="358" y="2691"/>
                  </a:lnTo>
                  <a:lnTo>
                    <a:pt x="358" y="357"/>
                  </a:lnTo>
                  <a:lnTo>
                    <a:pt x="1322" y="357"/>
                  </a:lnTo>
                  <a:cubicBezTo>
                    <a:pt x="1417" y="357"/>
                    <a:pt x="1501" y="274"/>
                    <a:pt x="1501" y="179"/>
                  </a:cubicBezTo>
                  <a:cubicBezTo>
                    <a:pt x="1501" y="84"/>
                    <a:pt x="1429" y="0"/>
                    <a:pt x="13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2" name="Google Shape;2802;p46"/>
          <p:cNvGrpSpPr/>
          <p:nvPr/>
        </p:nvGrpSpPr>
        <p:grpSpPr>
          <a:xfrm>
            <a:off x="1777536" y="2014866"/>
            <a:ext cx="376444" cy="253772"/>
            <a:chOff x="1777536" y="2014866"/>
            <a:chExt cx="376444" cy="253772"/>
          </a:xfrm>
        </p:grpSpPr>
        <p:sp>
          <p:nvSpPr>
            <p:cNvPr id="2803" name="Google Shape;2803;p46"/>
            <p:cNvSpPr/>
            <p:nvPr/>
          </p:nvSpPr>
          <p:spPr>
            <a:xfrm>
              <a:off x="1777536" y="2178503"/>
              <a:ext cx="376444" cy="90135"/>
            </a:xfrm>
            <a:custGeom>
              <a:rect b="b" l="l" r="r" t="t"/>
              <a:pathLst>
                <a:path extrusionOk="0" h="2834" w="11836">
                  <a:moveTo>
                    <a:pt x="11431" y="357"/>
                  </a:moveTo>
                  <a:lnTo>
                    <a:pt x="11431" y="2489"/>
                  </a:lnTo>
                  <a:lnTo>
                    <a:pt x="10966" y="2489"/>
                  </a:lnTo>
                  <a:lnTo>
                    <a:pt x="10966" y="357"/>
                  </a:lnTo>
                  <a:close/>
                  <a:moveTo>
                    <a:pt x="10966" y="0"/>
                  </a:moveTo>
                  <a:cubicBezTo>
                    <a:pt x="10764" y="0"/>
                    <a:pt x="10621" y="167"/>
                    <a:pt x="10621" y="346"/>
                  </a:cubicBezTo>
                  <a:lnTo>
                    <a:pt x="10621" y="738"/>
                  </a:lnTo>
                  <a:lnTo>
                    <a:pt x="5525" y="738"/>
                  </a:lnTo>
                  <a:lnTo>
                    <a:pt x="5525" y="631"/>
                  </a:lnTo>
                  <a:cubicBezTo>
                    <a:pt x="5525" y="536"/>
                    <a:pt x="5454" y="453"/>
                    <a:pt x="5359" y="453"/>
                  </a:cubicBezTo>
                  <a:cubicBezTo>
                    <a:pt x="5251" y="453"/>
                    <a:pt x="5180" y="524"/>
                    <a:pt x="5180" y="631"/>
                  </a:cubicBezTo>
                  <a:lnTo>
                    <a:pt x="5180" y="738"/>
                  </a:lnTo>
                  <a:lnTo>
                    <a:pt x="5180" y="2227"/>
                  </a:lnTo>
                  <a:cubicBezTo>
                    <a:pt x="5180" y="2370"/>
                    <a:pt x="5061" y="2489"/>
                    <a:pt x="4906" y="2489"/>
                  </a:cubicBezTo>
                  <a:lnTo>
                    <a:pt x="620" y="2489"/>
                  </a:lnTo>
                  <a:cubicBezTo>
                    <a:pt x="465" y="2489"/>
                    <a:pt x="346" y="2370"/>
                    <a:pt x="346" y="2227"/>
                  </a:cubicBezTo>
                  <a:lnTo>
                    <a:pt x="346" y="1370"/>
                  </a:lnTo>
                  <a:cubicBezTo>
                    <a:pt x="346" y="1286"/>
                    <a:pt x="275" y="1191"/>
                    <a:pt x="167" y="1191"/>
                  </a:cubicBezTo>
                  <a:cubicBezTo>
                    <a:pt x="84" y="1191"/>
                    <a:pt x="1" y="1274"/>
                    <a:pt x="1" y="1370"/>
                  </a:cubicBezTo>
                  <a:lnTo>
                    <a:pt x="1" y="2227"/>
                  </a:lnTo>
                  <a:cubicBezTo>
                    <a:pt x="1" y="2560"/>
                    <a:pt x="275" y="2834"/>
                    <a:pt x="608" y="2834"/>
                  </a:cubicBezTo>
                  <a:lnTo>
                    <a:pt x="6144" y="2834"/>
                  </a:lnTo>
                  <a:cubicBezTo>
                    <a:pt x="6228" y="2834"/>
                    <a:pt x="6323" y="2763"/>
                    <a:pt x="6323" y="2655"/>
                  </a:cubicBezTo>
                  <a:cubicBezTo>
                    <a:pt x="6323" y="2548"/>
                    <a:pt x="6251" y="2477"/>
                    <a:pt x="6144" y="2477"/>
                  </a:cubicBezTo>
                  <a:lnTo>
                    <a:pt x="5454" y="2477"/>
                  </a:lnTo>
                  <a:cubicBezTo>
                    <a:pt x="5561" y="2251"/>
                    <a:pt x="5501" y="2143"/>
                    <a:pt x="5513" y="1072"/>
                  </a:cubicBezTo>
                  <a:lnTo>
                    <a:pt x="5728" y="1072"/>
                  </a:lnTo>
                  <a:lnTo>
                    <a:pt x="5728" y="1465"/>
                  </a:lnTo>
                  <a:cubicBezTo>
                    <a:pt x="5728" y="1548"/>
                    <a:pt x="5799" y="1643"/>
                    <a:pt x="5906" y="1643"/>
                  </a:cubicBezTo>
                  <a:cubicBezTo>
                    <a:pt x="6001" y="1643"/>
                    <a:pt x="6085" y="1572"/>
                    <a:pt x="6085" y="1465"/>
                  </a:cubicBezTo>
                  <a:lnTo>
                    <a:pt x="6085" y="1072"/>
                  </a:lnTo>
                  <a:lnTo>
                    <a:pt x="6275" y="1072"/>
                  </a:lnTo>
                  <a:lnTo>
                    <a:pt x="6275" y="1941"/>
                  </a:lnTo>
                  <a:cubicBezTo>
                    <a:pt x="6275" y="2024"/>
                    <a:pt x="6347" y="2120"/>
                    <a:pt x="6454" y="2120"/>
                  </a:cubicBezTo>
                  <a:cubicBezTo>
                    <a:pt x="6561" y="2120"/>
                    <a:pt x="6632" y="2048"/>
                    <a:pt x="6632" y="1941"/>
                  </a:cubicBezTo>
                  <a:lnTo>
                    <a:pt x="6632" y="1072"/>
                  </a:lnTo>
                  <a:lnTo>
                    <a:pt x="6823" y="1072"/>
                  </a:lnTo>
                  <a:lnTo>
                    <a:pt x="6823" y="1465"/>
                  </a:lnTo>
                  <a:cubicBezTo>
                    <a:pt x="6823" y="1548"/>
                    <a:pt x="6894" y="1643"/>
                    <a:pt x="7002" y="1643"/>
                  </a:cubicBezTo>
                  <a:cubicBezTo>
                    <a:pt x="7109" y="1643"/>
                    <a:pt x="7180" y="1572"/>
                    <a:pt x="7180" y="1465"/>
                  </a:cubicBezTo>
                  <a:lnTo>
                    <a:pt x="7180" y="1072"/>
                  </a:lnTo>
                  <a:lnTo>
                    <a:pt x="7371" y="1072"/>
                  </a:lnTo>
                  <a:lnTo>
                    <a:pt x="7371" y="1465"/>
                  </a:lnTo>
                  <a:cubicBezTo>
                    <a:pt x="7371" y="1548"/>
                    <a:pt x="7454" y="1643"/>
                    <a:pt x="7549" y="1643"/>
                  </a:cubicBezTo>
                  <a:cubicBezTo>
                    <a:pt x="7656" y="1643"/>
                    <a:pt x="7728" y="1572"/>
                    <a:pt x="7728" y="1465"/>
                  </a:cubicBezTo>
                  <a:lnTo>
                    <a:pt x="7728" y="1072"/>
                  </a:lnTo>
                  <a:lnTo>
                    <a:pt x="7930" y="1072"/>
                  </a:lnTo>
                  <a:lnTo>
                    <a:pt x="7930" y="1465"/>
                  </a:lnTo>
                  <a:cubicBezTo>
                    <a:pt x="7930" y="1548"/>
                    <a:pt x="8002" y="1643"/>
                    <a:pt x="8109" y="1643"/>
                  </a:cubicBezTo>
                  <a:cubicBezTo>
                    <a:pt x="8192" y="1643"/>
                    <a:pt x="8287" y="1572"/>
                    <a:pt x="8287" y="1465"/>
                  </a:cubicBezTo>
                  <a:lnTo>
                    <a:pt x="8287" y="1072"/>
                  </a:lnTo>
                  <a:lnTo>
                    <a:pt x="8478" y="1072"/>
                  </a:lnTo>
                  <a:lnTo>
                    <a:pt x="8478" y="1941"/>
                  </a:lnTo>
                  <a:cubicBezTo>
                    <a:pt x="8478" y="2024"/>
                    <a:pt x="8549" y="2120"/>
                    <a:pt x="8657" y="2120"/>
                  </a:cubicBezTo>
                  <a:cubicBezTo>
                    <a:pt x="8764" y="2120"/>
                    <a:pt x="8835" y="2048"/>
                    <a:pt x="8835" y="1941"/>
                  </a:cubicBezTo>
                  <a:lnTo>
                    <a:pt x="8835" y="1072"/>
                  </a:lnTo>
                  <a:lnTo>
                    <a:pt x="9026" y="1072"/>
                  </a:lnTo>
                  <a:lnTo>
                    <a:pt x="9026" y="1465"/>
                  </a:lnTo>
                  <a:cubicBezTo>
                    <a:pt x="9026" y="1548"/>
                    <a:pt x="9097" y="1643"/>
                    <a:pt x="9204" y="1643"/>
                  </a:cubicBezTo>
                  <a:cubicBezTo>
                    <a:pt x="9311" y="1643"/>
                    <a:pt x="9383" y="1572"/>
                    <a:pt x="9383" y="1465"/>
                  </a:cubicBezTo>
                  <a:lnTo>
                    <a:pt x="9383" y="1072"/>
                  </a:lnTo>
                  <a:lnTo>
                    <a:pt x="9573" y="1072"/>
                  </a:lnTo>
                  <a:lnTo>
                    <a:pt x="9573" y="1465"/>
                  </a:lnTo>
                  <a:cubicBezTo>
                    <a:pt x="9573" y="1548"/>
                    <a:pt x="9657" y="1643"/>
                    <a:pt x="9752" y="1643"/>
                  </a:cubicBezTo>
                  <a:cubicBezTo>
                    <a:pt x="9859" y="1643"/>
                    <a:pt x="9931" y="1572"/>
                    <a:pt x="9931" y="1465"/>
                  </a:cubicBezTo>
                  <a:lnTo>
                    <a:pt x="9931" y="1072"/>
                  </a:lnTo>
                  <a:lnTo>
                    <a:pt x="10133" y="1072"/>
                  </a:lnTo>
                  <a:lnTo>
                    <a:pt x="10133" y="1465"/>
                  </a:lnTo>
                  <a:cubicBezTo>
                    <a:pt x="10133" y="1548"/>
                    <a:pt x="10204" y="1643"/>
                    <a:pt x="10312" y="1643"/>
                  </a:cubicBezTo>
                  <a:cubicBezTo>
                    <a:pt x="10407" y="1643"/>
                    <a:pt x="10490" y="1572"/>
                    <a:pt x="10490" y="1465"/>
                  </a:cubicBezTo>
                  <a:lnTo>
                    <a:pt x="10490" y="1072"/>
                  </a:lnTo>
                  <a:lnTo>
                    <a:pt x="10693" y="1072"/>
                  </a:lnTo>
                  <a:lnTo>
                    <a:pt x="10693" y="2477"/>
                  </a:lnTo>
                  <a:lnTo>
                    <a:pt x="6930" y="2477"/>
                  </a:lnTo>
                  <a:cubicBezTo>
                    <a:pt x="6835" y="2477"/>
                    <a:pt x="6752" y="2548"/>
                    <a:pt x="6752" y="2655"/>
                  </a:cubicBezTo>
                  <a:cubicBezTo>
                    <a:pt x="6752" y="2763"/>
                    <a:pt x="6823" y="2834"/>
                    <a:pt x="6930" y="2834"/>
                  </a:cubicBezTo>
                  <a:lnTo>
                    <a:pt x="11502" y="2834"/>
                  </a:lnTo>
                  <a:cubicBezTo>
                    <a:pt x="11693" y="2834"/>
                    <a:pt x="11836" y="2667"/>
                    <a:pt x="11836" y="2489"/>
                  </a:cubicBezTo>
                  <a:lnTo>
                    <a:pt x="11836" y="357"/>
                  </a:lnTo>
                  <a:cubicBezTo>
                    <a:pt x="11764" y="155"/>
                    <a:pt x="11621" y="0"/>
                    <a:pt x="114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46"/>
            <p:cNvSpPr/>
            <p:nvPr/>
          </p:nvSpPr>
          <p:spPr>
            <a:xfrm>
              <a:off x="1859338" y="2014866"/>
              <a:ext cx="107565" cy="167072"/>
            </a:xfrm>
            <a:custGeom>
              <a:rect b="b" l="l" r="r" t="t"/>
              <a:pathLst>
                <a:path extrusionOk="0" h="5253" w="3382">
                  <a:moveTo>
                    <a:pt x="1434" y="0"/>
                  </a:moveTo>
                  <a:cubicBezTo>
                    <a:pt x="1356" y="0"/>
                    <a:pt x="1274" y="67"/>
                    <a:pt x="1263" y="145"/>
                  </a:cubicBezTo>
                  <a:cubicBezTo>
                    <a:pt x="1251" y="240"/>
                    <a:pt x="1322" y="323"/>
                    <a:pt x="1417" y="347"/>
                  </a:cubicBezTo>
                  <a:cubicBezTo>
                    <a:pt x="1453" y="347"/>
                    <a:pt x="1501" y="359"/>
                    <a:pt x="1536" y="371"/>
                  </a:cubicBezTo>
                  <a:cubicBezTo>
                    <a:pt x="2465" y="728"/>
                    <a:pt x="2917" y="1454"/>
                    <a:pt x="2917" y="1776"/>
                  </a:cubicBezTo>
                  <a:cubicBezTo>
                    <a:pt x="2917" y="1931"/>
                    <a:pt x="2822" y="2097"/>
                    <a:pt x="2691" y="2193"/>
                  </a:cubicBezTo>
                  <a:cubicBezTo>
                    <a:pt x="2346" y="1454"/>
                    <a:pt x="1691" y="895"/>
                    <a:pt x="905" y="680"/>
                  </a:cubicBezTo>
                  <a:cubicBezTo>
                    <a:pt x="917" y="645"/>
                    <a:pt x="941" y="597"/>
                    <a:pt x="965" y="561"/>
                  </a:cubicBezTo>
                  <a:cubicBezTo>
                    <a:pt x="1024" y="490"/>
                    <a:pt x="1012" y="371"/>
                    <a:pt x="917" y="323"/>
                  </a:cubicBezTo>
                  <a:cubicBezTo>
                    <a:pt x="888" y="299"/>
                    <a:pt x="852" y="287"/>
                    <a:pt x="815" y="287"/>
                  </a:cubicBezTo>
                  <a:cubicBezTo>
                    <a:pt x="761" y="287"/>
                    <a:pt x="708" y="314"/>
                    <a:pt x="679" y="371"/>
                  </a:cubicBezTo>
                  <a:cubicBezTo>
                    <a:pt x="620" y="442"/>
                    <a:pt x="572" y="538"/>
                    <a:pt x="560" y="621"/>
                  </a:cubicBezTo>
                  <a:cubicBezTo>
                    <a:pt x="370" y="597"/>
                    <a:pt x="179" y="597"/>
                    <a:pt x="179" y="597"/>
                  </a:cubicBezTo>
                  <a:cubicBezTo>
                    <a:pt x="84" y="597"/>
                    <a:pt x="0" y="669"/>
                    <a:pt x="0" y="776"/>
                  </a:cubicBezTo>
                  <a:cubicBezTo>
                    <a:pt x="0" y="859"/>
                    <a:pt x="72" y="954"/>
                    <a:pt x="179" y="954"/>
                  </a:cubicBezTo>
                  <a:cubicBezTo>
                    <a:pt x="179" y="954"/>
                    <a:pt x="322" y="954"/>
                    <a:pt x="536" y="978"/>
                  </a:cubicBezTo>
                  <a:cubicBezTo>
                    <a:pt x="1691" y="1145"/>
                    <a:pt x="2596" y="2157"/>
                    <a:pt x="2596" y="3359"/>
                  </a:cubicBezTo>
                  <a:lnTo>
                    <a:pt x="2596" y="5074"/>
                  </a:lnTo>
                  <a:cubicBezTo>
                    <a:pt x="2596" y="5169"/>
                    <a:pt x="2679" y="5252"/>
                    <a:pt x="2775" y="5252"/>
                  </a:cubicBezTo>
                  <a:cubicBezTo>
                    <a:pt x="2882" y="5252"/>
                    <a:pt x="2953" y="5181"/>
                    <a:pt x="2953" y="5074"/>
                  </a:cubicBezTo>
                  <a:cubicBezTo>
                    <a:pt x="2929" y="3514"/>
                    <a:pt x="3037" y="3145"/>
                    <a:pt x="2822" y="2502"/>
                  </a:cubicBezTo>
                  <a:cubicBezTo>
                    <a:pt x="3203" y="2312"/>
                    <a:pt x="3382" y="1847"/>
                    <a:pt x="3203" y="1442"/>
                  </a:cubicBezTo>
                  <a:cubicBezTo>
                    <a:pt x="2941" y="835"/>
                    <a:pt x="2394" y="323"/>
                    <a:pt x="1667" y="49"/>
                  </a:cubicBezTo>
                  <a:cubicBezTo>
                    <a:pt x="1596" y="14"/>
                    <a:pt x="1513" y="2"/>
                    <a:pt x="1453" y="2"/>
                  </a:cubicBezTo>
                  <a:cubicBezTo>
                    <a:pt x="1447" y="1"/>
                    <a:pt x="1441" y="0"/>
                    <a:pt x="14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46"/>
            <p:cNvSpPr/>
            <p:nvPr/>
          </p:nvSpPr>
          <p:spPr>
            <a:xfrm>
              <a:off x="1777536" y="2036335"/>
              <a:ext cx="71243" cy="169457"/>
            </a:xfrm>
            <a:custGeom>
              <a:rect b="b" l="l" r="r" t="t"/>
              <a:pathLst>
                <a:path extrusionOk="0" h="5328" w="2240">
                  <a:moveTo>
                    <a:pt x="2048" y="0"/>
                  </a:moveTo>
                  <a:cubicBezTo>
                    <a:pt x="2033" y="0"/>
                    <a:pt x="2017" y="2"/>
                    <a:pt x="2001" y="5"/>
                  </a:cubicBezTo>
                  <a:cubicBezTo>
                    <a:pt x="834" y="351"/>
                    <a:pt x="1" y="1434"/>
                    <a:pt x="1" y="2661"/>
                  </a:cubicBezTo>
                  <a:lnTo>
                    <a:pt x="1" y="5149"/>
                  </a:lnTo>
                  <a:cubicBezTo>
                    <a:pt x="1" y="5232"/>
                    <a:pt x="72" y="5328"/>
                    <a:pt x="179" y="5328"/>
                  </a:cubicBezTo>
                  <a:cubicBezTo>
                    <a:pt x="263" y="5328"/>
                    <a:pt x="358" y="5244"/>
                    <a:pt x="358" y="5149"/>
                  </a:cubicBezTo>
                  <a:lnTo>
                    <a:pt x="358" y="2661"/>
                  </a:lnTo>
                  <a:cubicBezTo>
                    <a:pt x="358" y="1589"/>
                    <a:pt x="1072" y="636"/>
                    <a:pt x="2108" y="339"/>
                  </a:cubicBezTo>
                  <a:cubicBezTo>
                    <a:pt x="2203" y="303"/>
                    <a:pt x="2239" y="220"/>
                    <a:pt x="2227" y="125"/>
                  </a:cubicBezTo>
                  <a:cubicBezTo>
                    <a:pt x="2207" y="54"/>
                    <a:pt x="2135" y="0"/>
                    <a:pt x="2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46"/>
            <p:cNvSpPr/>
            <p:nvPr/>
          </p:nvSpPr>
          <p:spPr>
            <a:xfrm>
              <a:off x="1817197" y="2078794"/>
              <a:ext cx="85714" cy="54291"/>
            </a:xfrm>
            <a:custGeom>
              <a:rect b="b" l="l" r="r" t="t"/>
              <a:pathLst>
                <a:path extrusionOk="0" h="1707" w="2695">
                  <a:moveTo>
                    <a:pt x="1528" y="0"/>
                  </a:moveTo>
                  <a:cubicBezTo>
                    <a:pt x="754" y="0"/>
                    <a:pt x="1" y="618"/>
                    <a:pt x="63" y="1552"/>
                  </a:cubicBezTo>
                  <a:cubicBezTo>
                    <a:pt x="63" y="1635"/>
                    <a:pt x="147" y="1707"/>
                    <a:pt x="242" y="1707"/>
                  </a:cubicBezTo>
                  <a:cubicBezTo>
                    <a:pt x="325" y="1707"/>
                    <a:pt x="397" y="1623"/>
                    <a:pt x="397" y="1528"/>
                  </a:cubicBezTo>
                  <a:cubicBezTo>
                    <a:pt x="350" y="837"/>
                    <a:pt x="918" y="369"/>
                    <a:pt x="1506" y="369"/>
                  </a:cubicBezTo>
                  <a:cubicBezTo>
                    <a:pt x="1810" y="369"/>
                    <a:pt x="2118" y="494"/>
                    <a:pt x="2349" y="778"/>
                  </a:cubicBezTo>
                  <a:cubicBezTo>
                    <a:pt x="2383" y="818"/>
                    <a:pt x="2432" y="840"/>
                    <a:pt x="2484" y="840"/>
                  </a:cubicBezTo>
                  <a:cubicBezTo>
                    <a:pt x="2523" y="840"/>
                    <a:pt x="2563" y="827"/>
                    <a:pt x="2599" y="802"/>
                  </a:cubicBezTo>
                  <a:cubicBezTo>
                    <a:pt x="2695" y="718"/>
                    <a:pt x="2695" y="599"/>
                    <a:pt x="2635" y="540"/>
                  </a:cubicBezTo>
                  <a:cubicBezTo>
                    <a:pt x="2335" y="166"/>
                    <a:pt x="1929" y="0"/>
                    <a:pt x="15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46"/>
            <p:cNvSpPr/>
            <p:nvPr/>
          </p:nvSpPr>
          <p:spPr>
            <a:xfrm>
              <a:off x="1826007" y="2113716"/>
              <a:ext cx="88641" cy="56867"/>
            </a:xfrm>
            <a:custGeom>
              <a:rect b="b" l="l" r="r" t="t"/>
              <a:pathLst>
                <a:path extrusionOk="0" h="1788" w="2787">
                  <a:moveTo>
                    <a:pt x="2496" y="0"/>
                  </a:moveTo>
                  <a:cubicBezTo>
                    <a:pt x="2489" y="0"/>
                    <a:pt x="2483" y="0"/>
                    <a:pt x="2477" y="1"/>
                  </a:cubicBezTo>
                  <a:cubicBezTo>
                    <a:pt x="2382" y="13"/>
                    <a:pt x="2311" y="108"/>
                    <a:pt x="2322" y="192"/>
                  </a:cubicBezTo>
                  <a:cubicBezTo>
                    <a:pt x="2418" y="870"/>
                    <a:pt x="1894" y="1442"/>
                    <a:pt x="1239" y="1442"/>
                  </a:cubicBezTo>
                  <a:cubicBezTo>
                    <a:pt x="882" y="1442"/>
                    <a:pt x="560" y="1263"/>
                    <a:pt x="346" y="990"/>
                  </a:cubicBezTo>
                  <a:cubicBezTo>
                    <a:pt x="309" y="938"/>
                    <a:pt x="253" y="909"/>
                    <a:pt x="200" y="909"/>
                  </a:cubicBezTo>
                  <a:cubicBezTo>
                    <a:pt x="167" y="909"/>
                    <a:pt x="135" y="919"/>
                    <a:pt x="108" y="942"/>
                  </a:cubicBezTo>
                  <a:cubicBezTo>
                    <a:pt x="36" y="1001"/>
                    <a:pt x="1" y="1109"/>
                    <a:pt x="60" y="1180"/>
                  </a:cubicBezTo>
                  <a:cubicBezTo>
                    <a:pt x="334" y="1561"/>
                    <a:pt x="775" y="1787"/>
                    <a:pt x="1239" y="1787"/>
                  </a:cubicBezTo>
                  <a:cubicBezTo>
                    <a:pt x="2108" y="1787"/>
                    <a:pt x="2787" y="1025"/>
                    <a:pt x="2668" y="156"/>
                  </a:cubicBezTo>
                  <a:cubicBezTo>
                    <a:pt x="2657" y="68"/>
                    <a:pt x="2574" y="0"/>
                    <a:pt x="24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8" name="Google Shape;2808;p46"/>
          <p:cNvGrpSpPr/>
          <p:nvPr/>
        </p:nvGrpSpPr>
        <p:grpSpPr>
          <a:xfrm>
            <a:off x="1309875" y="2057326"/>
            <a:ext cx="374154" cy="169680"/>
            <a:chOff x="1309875" y="2057326"/>
            <a:chExt cx="374154" cy="169680"/>
          </a:xfrm>
        </p:grpSpPr>
        <p:sp>
          <p:nvSpPr>
            <p:cNvPr id="2809" name="Google Shape;2809;p46"/>
            <p:cNvSpPr/>
            <p:nvPr/>
          </p:nvSpPr>
          <p:spPr>
            <a:xfrm>
              <a:off x="1480668" y="221256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46"/>
            <p:cNvSpPr/>
            <p:nvPr/>
          </p:nvSpPr>
          <p:spPr>
            <a:xfrm>
              <a:off x="1480668" y="221256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46"/>
            <p:cNvSpPr/>
            <p:nvPr/>
          </p:nvSpPr>
          <p:spPr>
            <a:xfrm>
              <a:off x="1480668" y="221256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46"/>
            <p:cNvSpPr/>
            <p:nvPr/>
          </p:nvSpPr>
          <p:spPr>
            <a:xfrm>
              <a:off x="1480286" y="2212566"/>
              <a:ext cx="413" cy="32"/>
            </a:xfrm>
            <a:custGeom>
              <a:rect b="b" l="l" r="r" t="t"/>
              <a:pathLst>
                <a:path extrusionOk="0" h="1" w="13">
                  <a:moveTo>
                    <a:pt x="12" y="1"/>
                  </a:moveTo>
                  <a:cubicBezTo>
                    <a:pt x="0" y="1"/>
                    <a:pt x="0" y="1"/>
                    <a:pt x="12" y="1"/>
                  </a:cubicBezTo>
                  <a:lnTo>
                    <a:pt x="12" y="1"/>
                  </a:lnTo>
                  <a:cubicBezTo>
                    <a:pt x="0" y="1"/>
                    <a:pt x="0" y="1"/>
                    <a:pt x="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46"/>
            <p:cNvSpPr/>
            <p:nvPr/>
          </p:nvSpPr>
          <p:spPr>
            <a:xfrm>
              <a:off x="1480668" y="221256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46"/>
            <p:cNvSpPr/>
            <p:nvPr/>
          </p:nvSpPr>
          <p:spPr>
            <a:xfrm>
              <a:off x="1460599" y="2082993"/>
              <a:ext cx="223430" cy="142232"/>
            </a:xfrm>
            <a:custGeom>
              <a:rect b="b" l="l" r="r" t="t"/>
              <a:pathLst>
                <a:path extrusionOk="0" h="4472" w="7025">
                  <a:moveTo>
                    <a:pt x="6763" y="491"/>
                  </a:moveTo>
                  <a:lnTo>
                    <a:pt x="6763" y="1729"/>
                  </a:lnTo>
                  <a:lnTo>
                    <a:pt x="1762" y="1729"/>
                  </a:lnTo>
                  <a:cubicBezTo>
                    <a:pt x="1762" y="1479"/>
                    <a:pt x="1774" y="1444"/>
                    <a:pt x="1738" y="1372"/>
                  </a:cubicBezTo>
                  <a:lnTo>
                    <a:pt x="1286" y="491"/>
                  </a:lnTo>
                  <a:lnTo>
                    <a:pt x="1786" y="491"/>
                  </a:lnTo>
                  <a:lnTo>
                    <a:pt x="1786" y="884"/>
                  </a:lnTo>
                  <a:cubicBezTo>
                    <a:pt x="1786" y="967"/>
                    <a:pt x="1858" y="1063"/>
                    <a:pt x="1965" y="1063"/>
                  </a:cubicBezTo>
                  <a:cubicBezTo>
                    <a:pt x="2060" y="1063"/>
                    <a:pt x="2143" y="979"/>
                    <a:pt x="2143" y="884"/>
                  </a:cubicBezTo>
                  <a:lnTo>
                    <a:pt x="2143" y="491"/>
                  </a:lnTo>
                  <a:lnTo>
                    <a:pt x="2334" y="491"/>
                  </a:lnTo>
                  <a:lnTo>
                    <a:pt x="2334" y="1360"/>
                  </a:lnTo>
                  <a:cubicBezTo>
                    <a:pt x="2334" y="1444"/>
                    <a:pt x="2417" y="1539"/>
                    <a:pt x="2512" y="1539"/>
                  </a:cubicBezTo>
                  <a:cubicBezTo>
                    <a:pt x="2608" y="1539"/>
                    <a:pt x="2691" y="1455"/>
                    <a:pt x="2691" y="1360"/>
                  </a:cubicBezTo>
                  <a:lnTo>
                    <a:pt x="2691" y="491"/>
                  </a:lnTo>
                  <a:lnTo>
                    <a:pt x="2893" y="491"/>
                  </a:lnTo>
                  <a:lnTo>
                    <a:pt x="2893" y="884"/>
                  </a:lnTo>
                  <a:cubicBezTo>
                    <a:pt x="2893" y="967"/>
                    <a:pt x="2965" y="1063"/>
                    <a:pt x="3072" y="1063"/>
                  </a:cubicBezTo>
                  <a:cubicBezTo>
                    <a:pt x="3155" y="1063"/>
                    <a:pt x="3251" y="979"/>
                    <a:pt x="3251" y="884"/>
                  </a:cubicBezTo>
                  <a:lnTo>
                    <a:pt x="3251" y="491"/>
                  </a:lnTo>
                  <a:lnTo>
                    <a:pt x="3441" y="491"/>
                  </a:lnTo>
                  <a:lnTo>
                    <a:pt x="3441" y="884"/>
                  </a:lnTo>
                  <a:cubicBezTo>
                    <a:pt x="3441" y="967"/>
                    <a:pt x="3513" y="1063"/>
                    <a:pt x="3620" y="1063"/>
                  </a:cubicBezTo>
                  <a:cubicBezTo>
                    <a:pt x="3703" y="1063"/>
                    <a:pt x="3798" y="979"/>
                    <a:pt x="3798" y="884"/>
                  </a:cubicBezTo>
                  <a:lnTo>
                    <a:pt x="3798" y="491"/>
                  </a:lnTo>
                  <a:lnTo>
                    <a:pt x="3989" y="491"/>
                  </a:lnTo>
                  <a:lnTo>
                    <a:pt x="3989" y="884"/>
                  </a:lnTo>
                  <a:cubicBezTo>
                    <a:pt x="3989" y="967"/>
                    <a:pt x="4060" y="1063"/>
                    <a:pt x="4167" y="1063"/>
                  </a:cubicBezTo>
                  <a:cubicBezTo>
                    <a:pt x="4263" y="1063"/>
                    <a:pt x="4346" y="979"/>
                    <a:pt x="4346" y="884"/>
                  </a:cubicBezTo>
                  <a:lnTo>
                    <a:pt x="4346" y="491"/>
                  </a:lnTo>
                  <a:lnTo>
                    <a:pt x="4536" y="491"/>
                  </a:lnTo>
                  <a:lnTo>
                    <a:pt x="4536" y="1360"/>
                  </a:lnTo>
                  <a:cubicBezTo>
                    <a:pt x="4536" y="1444"/>
                    <a:pt x="4620" y="1539"/>
                    <a:pt x="4715" y="1539"/>
                  </a:cubicBezTo>
                  <a:cubicBezTo>
                    <a:pt x="4822" y="1539"/>
                    <a:pt x="4894" y="1455"/>
                    <a:pt x="4894" y="1360"/>
                  </a:cubicBezTo>
                  <a:lnTo>
                    <a:pt x="4894" y="491"/>
                  </a:lnTo>
                  <a:lnTo>
                    <a:pt x="5096" y="491"/>
                  </a:lnTo>
                  <a:lnTo>
                    <a:pt x="5096" y="884"/>
                  </a:lnTo>
                  <a:cubicBezTo>
                    <a:pt x="5096" y="967"/>
                    <a:pt x="5167" y="1063"/>
                    <a:pt x="5275" y="1063"/>
                  </a:cubicBezTo>
                  <a:cubicBezTo>
                    <a:pt x="5358" y="1063"/>
                    <a:pt x="5453" y="979"/>
                    <a:pt x="5453" y="884"/>
                  </a:cubicBezTo>
                  <a:lnTo>
                    <a:pt x="5453" y="491"/>
                  </a:lnTo>
                  <a:lnTo>
                    <a:pt x="5644" y="491"/>
                  </a:lnTo>
                  <a:lnTo>
                    <a:pt x="5644" y="884"/>
                  </a:lnTo>
                  <a:cubicBezTo>
                    <a:pt x="5644" y="967"/>
                    <a:pt x="5715" y="1063"/>
                    <a:pt x="5822" y="1063"/>
                  </a:cubicBezTo>
                  <a:cubicBezTo>
                    <a:pt x="5906" y="1063"/>
                    <a:pt x="6001" y="979"/>
                    <a:pt x="6001" y="884"/>
                  </a:cubicBezTo>
                  <a:lnTo>
                    <a:pt x="6001" y="491"/>
                  </a:lnTo>
                  <a:lnTo>
                    <a:pt x="6191" y="491"/>
                  </a:lnTo>
                  <a:lnTo>
                    <a:pt x="6191" y="884"/>
                  </a:lnTo>
                  <a:cubicBezTo>
                    <a:pt x="6191" y="967"/>
                    <a:pt x="6263" y="1063"/>
                    <a:pt x="6370" y="1063"/>
                  </a:cubicBezTo>
                  <a:cubicBezTo>
                    <a:pt x="6465" y="1063"/>
                    <a:pt x="6549" y="979"/>
                    <a:pt x="6549" y="884"/>
                  </a:cubicBezTo>
                  <a:lnTo>
                    <a:pt x="6549" y="491"/>
                  </a:lnTo>
                  <a:close/>
                  <a:moveTo>
                    <a:pt x="914" y="1"/>
                  </a:moveTo>
                  <a:cubicBezTo>
                    <a:pt x="831" y="1"/>
                    <a:pt x="745" y="55"/>
                    <a:pt x="738" y="146"/>
                  </a:cubicBezTo>
                  <a:cubicBezTo>
                    <a:pt x="738" y="182"/>
                    <a:pt x="738" y="229"/>
                    <a:pt x="750" y="253"/>
                  </a:cubicBezTo>
                  <a:lnTo>
                    <a:pt x="881" y="503"/>
                  </a:lnTo>
                  <a:lnTo>
                    <a:pt x="1405" y="1503"/>
                  </a:lnTo>
                  <a:lnTo>
                    <a:pt x="1405" y="2087"/>
                  </a:lnTo>
                  <a:lnTo>
                    <a:pt x="1405" y="3158"/>
                  </a:lnTo>
                  <a:cubicBezTo>
                    <a:pt x="762" y="3896"/>
                    <a:pt x="631" y="4063"/>
                    <a:pt x="619" y="4075"/>
                  </a:cubicBezTo>
                  <a:cubicBezTo>
                    <a:pt x="584" y="4122"/>
                    <a:pt x="536" y="4122"/>
                    <a:pt x="512" y="4122"/>
                  </a:cubicBezTo>
                  <a:cubicBezTo>
                    <a:pt x="453" y="4122"/>
                    <a:pt x="357" y="4075"/>
                    <a:pt x="357" y="3968"/>
                  </a:cubicBezTo>
                  <a:lnTo>
                    <a:pt x="357" y="2860"/>
                  </a:lnTo>
                  <a:cubicBezTo>
                    <a:pt x="357" y="2765"/>
                    <a:pt x="286" y="2682"/>
                    <a:pt x="179" y="2682"/>
                  </a:cubicBezTo>
                  <a:cubicBezTo>
                    <a:pt x="84" y="2682"/>
                    <a:pt x="0" y="2753"/>
                    <a:pt x="0" y="2860"/>
                  </a:cubicBezTo>
                  <a:lnTo>
                    <a:pt x="0" y="3968"/>
                  </a:lnTo>
                  <a:cubicBezTo>
                    <a:pt x="0" y="4274"/>
                    <a:pt x="254" y="4471"/>
                    <a:pt x="512" y="4471"/>
                  </a:cubicBezTo>
                  <a:cubicBezTo>
                    <a:pt x="645" y="4471"/>
                    <a:pt x="780" y="4419"/>
                    <a:pt x="881" y="4301"/>
                  </a:cubicBezTo>
                  <a:lnTo>
                    <a:pt x="1655" y="3372"/>
                  </a:lnTo>
                  <a:lnTo>
                    <a:pt x="3155" y="3372"/>
                  </a:lnTo>
                  <a:cubicBezTo>
                    <a:pt x="3251" y="3372"/>
                    <a:pt x="3334" y="3301"/>
                    <a:pt x="3334" y="3194"/>
                  </a:cubicBezTo>
                  <a:cubicBezTo>
                    <a:pt x="3334" y="3110"/>
                    <a:pt x="3262" y="3027"/>
                    <a:pt x="3155" y="3027"/>
                  </a:cubicBezTo>
                  <a:lnTo>
                    <a:pt x="1762" y="3027"/>
                  </a:lnTo>
                  <a:lnTo>
                    <a:pt x="1762" y="2051"/>
                  </a:lnTo>
                  <a:lnTo>
                    <a:pt x="6668" y="2051"/>
                  </a:lnTo>
                  <a:lnTo>
                    <a:pt x="6668" y="3027"/>
                  </a:lnTo>
                  <a:lnTo>
                    <a:pt x="3858" y="3027"/>
                  </a:lnTo>
                  <a:cubicBezTo>
                    <a:pt x="3774" y="3027"/>
                    <a:pt x="3679" y="3099"/>
                    <a:pt x="3679" y="3194"/>
                  </a:cubicBezTo>
                  <a:cubicBezTo>
                    <a:pt x="3679" y="3289"/>
                    <a:pt x="3751" y="3372"/>
                    <a:pt x="3858" y="3372"/>
                  </a:cubicBezTo>
                  <a:lnTo>
                    <a:pt x="6846" y="3372"/>
                  </a:lnTo>
                  <a:cubicBezTo>
                    <a:pt x="6942" y="3372"/>
                    <a:pt x="7025" y="3301"/>
                    <a:pt x="7025" y="3194"/>
                  </a:cubicBezTo>
                  <a:lnTo>
                    <a:pt x="7025" y="301"/>
                  </a:lnTo>
                  <a:cubicBezTo>
                    <a:pt x="7025" y="229"/>
                    <a:pt x="6953" y="146"/>
                    <a:pt x="6846" y="146"/>
                  </a:cubicBezTo>
                  <a:lnTo>
                    <a:pt x="1096" y="146"/>
                  </a:lnTo>
                  <a:lnTo>
                    <a:pt x="1060" y="86"/>
                  </a:lnTo>
                  <a:cubicBezTo>
                    <a:pt x="1030" y="27"/>
                    <a:pt x="973" y="1"/>
                    <a:pt x="9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46"/>
            <p:cNvSpPr/>
            <p:nvPr/>
          </p:nvSpPr>
          <p:spPr>
            <a:xfrm>
              <a:off x="1480668" y="221256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46"/>
            <p:cNvSpPr/>
            <p:nvPr/>
          </p:nvSpPr>
          <p:spPr>
            <a:xfrm>
              <a:off x="1480668" y="221256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46"/>
            <p:cNvSpPr/>
            <p:nvPr/>
          </p:nvSpPr>
          <p:spPr>
            <a:xfrm>
              <a:off x="1397339" y="218343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46"/>
            <p:cNvSpPr/>
            <p:nvPr/>
          </p:nvSpPr>
          <p:spPr>
            <a:xfrm>
              <a:off x="1309875" y="2057326"/>
              <a:ext cx="132945" cy="169680"/>
            </a:xfrm>
            <a:custGeom>
              <a:rect b="b" l="l" r="r" t="t"/>
              <a:pathLst>
                <a:path extrusionOk="0" h="5335" w="4180">
                  <a:moveTo>
                    <a:pt x="2406" y="2894"/>
                  </a:moveTo>
                  <a:lnTo>
                    <a:pt x="2406" y="3858"/>
                  </a:lnTo>
                  <a:lnTo>
                    <a:pt x="358" y="3858"/>
                  </a:lnTo>
                  <a:lnTo>
                    <a:pt x="358" y="2894"/>
                  </a:lnTo>
                  <a:close/>
                  <a:moveTo>
                    <a:pt x="3775" y="0"/>
                  </a:moveTo>
                  <a:cubicBezTo>
                    <a:pt x="3644" y="0"/>
                    <a:pt x="3525" y="84"/>
                    <a:pt x="3453" y="203"/>
                  </a:cubicBezTo>
                  <a:lnTo>
                    <a:pt x="3048" y="953"/>
                  </a:lnTo>
                  <a:lnTo>
                    <a:pt x="179" y="953"/>
                  </a:lnTo>
                  <a:cubicBezTo>
                    <a:pt x="84" y="953"/>
                    <a:pt x="0" y="1036"/>
                    <a:pt x="0" y="1131"/>
                  </a:cubicBezTo>
                  <a:lnTo>
                    <a:pt x="0" y="1512"/>
                  </a:lnTo>
                  <a:cubicBezTo>
                    <a:pt x="0" y="1596"/>
                    <a:pt x="72" y="1691"/>
                    <a:pt x="179" y="1691"/>
                  </a:cubicBezTo>
                  <a:cubicBezTo>
                    <a:pt x="262" y="1691"/>
                    <a:pt x="358" y="1608"/>
                    <a:pt x="358" y="1512"/>
                  </a:cubicBezTo>
                  <a:lnTo>
                    <a:pt x="358" y="1310"/>
                  </a:lnTo>
                  <a:lnTo>
                    <a:pt x="596" y="1310"/>
                  </a:lnTo>
                  <a:lnTo>
                    <a:pt x="596" y="2179"/>
                  </a:lnTo>
                  <a:cubicBezTo>
                    <a:pt x="596" y="2262"/>
                    <a:pt x="667" y="2358"/>
                    <a:pt x="774" y="2358"/>
                  </a:cubicBezTo>
                  <a:cubicBezTo>
                    <a:pt x="858" y="2358"/>
                    <a:pt x="953" y="2286"/>
                    <a:pt x="953" y="2179"/>
                  </a:cubicBezTo>
                  <a:lnTo>
                    <a:pt x="953" y="1310"/>
                  </a:lnTo>
                  <a:lnTo>
                    <a:pt x="1143" y="1310"/>
                  </a:lnTo>
                  <a:lnTo>
                    <a:pt x="1143" y="1703"/>
                  </a:lnTo>
                  <a:cubicBezTo>
                    <a:pt x="1143" y="1786"/>
                    <a:pt x="1215" y="1881"/>
                    <a:pt x="1322" y="1881"/>
                  </a:cubicBezTo>
                  <a:cubicBezTo>
                    <a:pt x="1405" y="1881"/>
                    <a:pt x="1501" y="1810"/>
                    <a:pt x="1501" y="1703"/>
                  </a:cubicBezTo>
                  <a:lnTo>
                    <a:pt x="1501" y="1310"/>
                  </a:lnTo>
                  <a:lnTo>
                    <a:pt x="1691" y="1310"/>
                  </a:lnTo>
                  <a:lnTo>
                    <a:pt x="1691" y="1703"/>
                  </a:lnTo>
                  <a:cubicBezTo>
                    <a:pt x="1691" y="1786"/>
                    <a:pt x="1763" y="1881"/>
                    <a:pt x="1870" y="1881"/>
                  </a:cubicBezTo>
                  <a:cubicBezTo>
                    <a:pt x="1965" y="1881"/>
                    <a:pt x="2048" y="1810"/>
                    <a:pt x="2048" y="1703"/>
                  </a:cubicBezTo>
                  <a:lnTo>
                    <a:pt x="2048" y="1310"/>
                  </a:lnTo>
                  <a:lnTo>
                    <a:pt x="2239" y="1310"/>
                  </a:lnTo>
                  <a:lnTo>
                    <a:pt x="2239" y="1703"/>
                  </a:lnTo>
                  <a:cubicBezTo>
                    <a:pt x="2239" y="1786"/>
                    <a:pt x="2310" y="1881"/>
                    <a:pt x="2417" y="1881"/>
                  </a:cubicBezTo>
                  <a:cubicBezTo>
                    <a:pt x="2513" y="1881"/>
                    <a:pt x="2596" y="1810"/>
                    <a:pt x="2596" y="1703"/>
                  </a:cubicBezTo>
                  <a:lnTo>
                    <a:pt x="2596" y="1310"/>
                  </a:lnTo>
                  <a:lnTo>
                    <a:pt x="2787" y="1310"/>
                  </a:lnTo>
                  <a:lnTo>
                    <a:pt x="2787" y="1572"/>
                  </a:lnTo>
                  <a:cubicBezTo>
                    <a:pt x="2334" y="2465"/>
                    <a:pt x="2465" y="2084"/>
                    <a:pt x="2453" y="2548"/>
                  </a:cubicBezTo>
                  <a:lnTo>
                    <a:pt x="393" y="2548"/>
                  </a:lnTo>
                  <a:lnTo>
                    <a:pt x="393" y="2227"/>
                  </a:lnTo>
                  <a:cubicBezTo>
                    <a:pt x="393" y="2132"/>
                    <a:pt x="322" y="2048"/>
                    <a:pt x="215" y="2048"/>
                  </a:cubicBezTo>
                  <a:cubicBezTo>
                    <a:pt x="131" y="2048"/>
                    <a:pt x="36" y="2120"/>
                    <a:pt x="36" y="2227"/>
                  </a:cubicBezTo>
                  <a:lnTo>
                    <a:pt x="36" y="4048"/>
                  </a:lnTo>
                  <a:cubicBezTo>
                    <a:pt x="36" y="4144"/>
                    <a:pt x="108" y="4227"/>
                    <a:pt x="215" y="4227"/>
                  </a:cubicBezTo>
                  <a:lnTo>
                    <a:pt x="2537" y="4227"/>
                  </a:lnTo>
                  <a:lnTo>
                    <a:pt x="2751" y="4489"/>
                  </a:lnTo>
                  <a:cubicBezTo>
                    <a:pt x="2783" y="4528"/>
                    <a:pt x="2833" y="4549"/>
                    <a:pt x="2883" y="4549"/>
                  </a:cubicBezTo>
                  <a:cubicBezTo>
                    <a:pt x="2925" y="4549"/>
                    <a:pt x="2968" y="4534"/>
                    <a:pt x="3001" y="4501"/>
                  </a:cubicBezTo>
                  <a:cubicBezTo>
                    <a:pt x="3072" y="4441"/>
                    <a:pt x="3084" y="4322"/>
                    <a:pt x="3013" y="4251"/>
                  </a:cubicBezTo>
                  <a:cubicBezTo>
                    <a:pt x="2834" y="4037"/>
                    <a:pt x="2810" y="3989"/>
                    <a:pt x="2787" y="3989"/>
                  </a:cubicBezTo>
                  <a:lnTo>
                    <a:pt x="2787" y="2346"/>
                  </a:lnTo>
                  <a:cubicBezTo>
                    <a:pt x="3762" y="490"/>
                    <a:pt x="3804" y="379"/>
                    <a:pt x="3817" y="379"/>
                  </a:cubicBezTo>
                  <a:cubicBezTo>
                    <a:pt x="3818" y="379"/>
                    <a:pt x="3820" y="381"/>
                    <a:pt x="3822" y="381"/>
                  </a:cubicBezTo>
                  <a:cubicBezTo>
                    <a:pt x="3825" y="381"/>
                    <a:pt x="3828" y="377"/>
                    <a:pt x="3829" y="377"/>
                  </a:cubicBezTo>
                  <a:cubicBezTo>
                    <a:pt x="3844" y="377"/>
                    <a:pt x="3834" y="626"/>
                    <a:pt x="3834" y="4822"/>
                  </a:cubicBezTo>
                  <a:cubicBezTo>
                    <a:pt x="3834" y="4929"/>
                    <a:pt x="3739" y="4977"/>
                    <a:pt x="3680" y="4977"/>
                  </a:cubicBezTo>
                  <a:cubicBezTo>
                    <a:pt x="3584" y="4977"/>
                    <a:pt x="3549" y="4870"/>
                    <a:pt x="3465" y="4787"/>
                  </a:cubicBezTo>
                  <a:cubicBezTo>
                    <a:pt x="3432" y="4740"/>
                    <a:pt x="3380" y="4716"/>
                    <a:pt x="3327" y="4716"/>
                  </a:cubicBezTo>
                  <a:cubicBezTo>
                    <a:pt x="3284" y="4716"/>
                    <a:pt x="3240" y="4731"/>
                    <a:pt x="3203" y="4763"/>
                  </a:cubicBezTo>
                  <a:cubicBezTo>
                    <a:pt x="3132" y="4822"/>
                    <a:pt x="3120" y="4941"/>
                    <a:pt x="3191" y="5025"/>
                  </a:cubicBezTo>
                  <a:lnTo>
                    <a:pt x="3310" y="5156"/>
                  </a:lnTo>
                  <a:cubicBezTo>
                    <a:pt x="3406" y="5275"/>
                    <a:pt x="3537" y="5334"/>
                    <a:pt x="3680" y="5334"/>
                  </a:cubicBezTo>
                  <a:cubicBezTo>
                    <a:pt x="3965" y="5334"/>
                    <a:pt x="4180" y="5108"/>
                    <a:pt x="4180" y="4834"/>
                  </a:cubicBezTo>
                  <a:lnTo>
                    <a:pt x="4180" y="405"/>
                  </a:lnTo>
                  <a:cubicBezTo>
                    <a:pt x="4144" y="167"/>
                    <a:pt x="3989" y="0"/>
                    <a:pt x="3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46"/>
            <p:cNvSpPr/>
            <p:nvPr/>
          </p:nvSpPr>
          <p:spPr>
            <a:xfrm>
              <a:off x="1460599" y="2057326"/>
              <a:ext cx="25380" cy="101140"/>
            </a:xfrm>
            <a:custGeom>
              <a:rect b="b" l="l" r="r" t="t"/>
              <a:pathLst>
                <a:path extrusionOk="0" h="3180" w="798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lnTo>
                    <a:pt x="0" y="3001"/>
                  </a:lnTo>
                  <a:cubicBezTo>
                    <a:pt x="0" y="3084"/>
                    <a:pt x="84" y="3179"/>
                    <a:pt x="179" y="3179"/>
                  </a:cubicBezTo>
                  <a:cubicBezTo>
                    <a:pt x="274" y="3179"/>
                    <a:pt x="357" y="3096"/>
                    <a:pt x="357" y="3001"/>
                  </a:cubicBezTo>
                  <a:lnTo>
                    <a:pt x="357" y="381"/>
                  </a:lnTo>
                  <a:cubicBezTo>
                    <a:pt x="357" y="381"/>
                    <a:pt x="357" y="357"/>
                    <a:pt x="381" y="357"/>
                  </a:cubicBezTo>
                  <a:cubicBezTo>
                    <a:pt x="381" y="357"/>
                    <a:pt x="393" y="357"/>
                    <a:pt x="393" y="381"/>
                  </a:cubicBezTo>
                  <a:lnTo>
                    <a:pt x="441" y="453"/>
                  </a:lnTo>
                  <a:cubicBezTo>
                    <a:pt x="465" y="511"/>
                    <a:pt x="525" y="545"/>
                    <a:pt x="590" y="545"/>
                  </a:cubicBezTo>
                  <a:cubicBezTo>
                    <a:pt x="619" y="545"/>
                    <a:pt x="650" y="539"/>
                    <a:pt x="679" y="524"/>
                  </a:cubicBezTo>
                  <a:cubicBezTo>
                    <a:pt x="762" y="465"/>
                    <a:pt x="798" y="357"/>
                    <a:pt x="750" y="274"/>
                  </a:cubicBezTo>
                  <a:lnTo>
                    <a:pt x="703" y="203"/>
                  </a:lnTo>
                  <a:cubicBezTo>
                    <a:pt x="643" y="84"/>
                    <a:pt x="524" y="0"/>
                    <a:pt x="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0" name="Google Shape;2820;p46"/>
          <p:cNvSpPr/>
          <p:nvPr/>
        </p:nvSpPr>
        <p:spPr>
          <a:xfrm>
            <a:off x="862283" y="2076250"/>
            <a:ext cx="374536" cy="130305"/>
          </a:xfrm>
          <a:custGeom>
            <a:rect b="b" l="l" r="r" t="t"/>
            <a:pathLst>
              <a:path extrusionOk="0" h="4097" w="11776">
                <a:moveTo>
                  <a:pt x="179" y="1"/>
                </a:moveTo>
                <a:cubicBezTo>
                  <a:pt x="96" y="1"/>
                  <a:pt x="0" y="84"/>
                  <a:pt x="0" y="179"/>
                </a:cubicBezTo>
                <a:lnTo>
                  <a:pt x="0" y="3906"/>
                </a:lnTo>
                <a:cubicBezTo>
                  <a:pt x="0" y="3989"/>
                  <a:pt x="84" y="4084"/>
                  <a:pt x="179" y="4084"/>
                </a:cubicBezTo>
                <a:lnTo>
                  <a:pt x="1215" y="4084"/>
                </a:lnTo>
                <a:cubicBezTo>
                  <a:pt x="1298" y="4084"/>
                  <a:pt x="1393" y="4013"/>
                  <a:pt x="1393" y="3906"/>
                </a:cubicBezTo>
                <a:cubicBezTo>
                  <a:pt x="1393" y="3811"/>
                  <a:pt x="1310" y="3727"/>
                  <a:pt x="1215" y="3727"/>
                </a:cubicBezTo>
                <a:lnTo>
                  <a:pt x="357" y="3727"/>
                </a:lnTo>
                <a:lnTo>
                  <a:pt x="357" y="1929"/>
                </a:lnTo>
                <a:lnTo>
                  <a:pt x="11418" y="1929"/>
                </a:lnTo>
                <a:lnTo>
                  <a:pt x="11418" y="3739"/>
                </a:lnTo>
                <a:lnTo>
                  <a:pt x="1893" y="3739"/>
                </a:lnTo>
                <a:cubicBezTo>
                  <a:pt x="1810" y="3739"/>
                  <a:pt x="1715" y="3811"/>
                  <a:pt x="1715" y="3918"/>
                </a:cubicBezTo>
                <a:cubicBezTo>
                  <a:pt x="1715" y="4013"/>
                  <a:pt x="1786" y="4096"/>
                  <a:pt x="1893" y="4096"/>
                </a:cubicBezTo>
                <a:lnTo>
                  <a:pt x="11585" y="4096"/>
                </a:lnTo>
                <a:cubicBezTo>
                  <a:pt x="11668" y="4096"/>
                  <a:pt x="11764" y="4025"/>
                  <a:pt x="11764" y="3918"/>
                </a:cubicBezTo>
                <a:lnTo>
                  <a:pt x="11764" y="1537"/>
                </a:lnTo>
                <a:cubicBezTo>
                  <a:pt x="11764" y="1453"/>
                  <a:pt x="11692" y="1358"/>
                  <a:pt x="11585" y="1358"/>
                </a:cubicBezTo>
                <a:cubicBezTo>
                  <a:pt x="11490" y="1358"/>
                  <a:pt x="11406" y="1429"/>
                  <a:pt x="11406" y="1537"/>
                </a:cubicBezTo>
                <a:lnTo>
                  <a:pt x="11406" y="1596"/>
                </a:lnTo>
                <a:lnTo>
                  <a:pt x="334" y="1596"/>
                </a:lnTo>
                <a:lnTo>
                  <a:pt x="334" y="358"/>
                </a:lnTo>
                <a:lnTo>
                  <a:pt x="1155" y="358"/>
                </a:lnTo>
                <a:lnTo>
                  <a:pt x="1155" y="1132"/>
                </a:lnTo>
                <a:cubicBezTo>
                  <a:pt x="1155" y="1227"/>
                  <a:pt x="1227" y="1310"/>
                  <a:pt x="1334" y="1310"/>
                </a:cubicBezTo>
                <a:cubicBezTo>
                  <a:pt x="1429" y="1310"/>
                  <a:pt x="1500" y="1239"/>
                  <a:pt x="1500" y="1132"/>
                </a:cubicBezTo>
                <a:lnTo>
                  <a:pt x="1500" y="358"/>
                </a:lnTo>
                <a:lnTo>
                  <a:pt x="2072" y="358"/>
                </a:lnTo>
                <a:lnTo>
                  <a:pt x="2072" y="834"/>
                </a:lnTo>
                <a:cubicBezTo>
                  <a:pt x="2072" y="929"/>
                  <a:pt x="2143" y="1013"/>
                  <a:pt x="2251" y="1013"/>
                </a:cubicBezTo>
                <a:cubicBezTo>
                  <a:pt x="2334" y="1013"/>
                  <a:pt x="2429" y="941"/>
                  <a:pt x="2429" y="834"/>
                </a:cubicBezTo>
                <a:lnTo>
                  <a:pt x="2429" y="358"/>
                </a:lnTo>
                <a:lnTo>
                  <a:pt x="2977" y="358"/>
                </a:lnTo>
                <a:lnTo>
                  <a:pt x="2977" y="1132"/>
                </a:lnTo>
                <a:cubicBezTo>
                  <a:pt x="2977" y="1227"/>
                  <a:pt x="3048" y="1310"/>
                  <a:pt x="3155" y="1310"/>
                </a:cubicBezTo>
                <a:cubicBezTo>
                  <a:pt x="3263" y="1310"/>
                  <a:pt x="3334" y="1239"/>
                  <a:pt x="3334" y="1132"/>
                </a:cubicBezTo>
                <a:lnTo>
                  <a:pt x="3334" y="358"/>
                </a:lnTo>
                <a:lnTo>
                  <a:pt x="3906" y="358"/>
                </a:lnTo>
                <a:lnTo>
                  <a:pt x="3906" y="834"/>
                </a:lnTo>
                <a:cubicBezTo>
                  <a:pt x="3906" y="929"/>
                  <a:pt x="3977" y="1013"/>
                  <a:pt x="4084" y="1013"/>
                </a:cubicBezTo>
                <a:cubicBezTo>
                  <a:pt x="4167" y="1013"/>
                  <a:pt x="4263" y="941"/>
                  <a:pt x="4263" y="834"/>
                </a:cubicBezTo>
                <a:lnTo>
                  <a:pt x="4263" y="358"/>
                </a:lnTo>
                <a:lnTo>
                  <a:pt x="4810" y="358"/>
                </a:lnTo>
                <a:lnTo>
                  <a:pt x="4810" y="1132"/>
                </a:lnTo>
                <a:cubicBezTo>
                  <a:pt x="4810" y="1227"/>
                  <a:pt x="4882" y="1310"/>
                  <a:pt x="4989" y="1310"/>
                </a:cubicBezTo>
                <a:cubicBezTo>
                  <a:pt x="5096" y="1310"/>
                  <a:pt x="5168" y="1239"/>
                  <a:pt x="5168" y="1132"/>
                </a:cubicBezTo>
                <a:lnTo>
                  <a:pt x="5168" y="358"/>
                </a:lnTo>
                <a:lnTo>
                  <a:pt x="5727" y="358"/>
                </a:lnTo>
                <a:lnTo>
                  <a:pt x="5727" y="834"/>
                </a:lnTo>
                <a:cubicBezTo>
                  <a:pt x="5727" y="929"/>
                  <a:pt x="5811" y="1013"/>
                  <a:pt x="5906" y="1013"/>
                </a:cubicBezTo>
                <a:cubicBezTo>
                  <a:pt x="6001" y="1013"/>
                  <a:pt x="6084" y="941"/>
                  <a:pt x="6084" y="834"/>
                </a:cubicBezTo>
                <a:lnTo>
                  <a:pt x="6084" y="358"/>
                </a:lnTo>
                <a:lnTo>
                  <a:pt x="6644" y="358"/>
                </a:lnTo>
                <a:lnTo>
                  <a:pt x="6644" y="1132"/>
                </a:lnTo>
                <a:cubicBezTo>
                  <a:pt x="6644" y="1227"/>
                  <a:pt x="6715" y="1310"/>
                  <a:pt x="6823" y="1310"/>
                </a:cubicBezTo>
                <a:cubicBezTo>
                  <a:pt x="6906" y="1310"/>
                  <a:pt x="7001" y="1239"/>
                  <a:pt x="7001" y="1132"/>
                </a:cubicBezTo>
                <a:lnTo>
                  <a:pt x="7001" y="358"/>
                </a:lnTo>
                <a:lnTo>
                  <a:pt x="7561" y="358"/>
                </a:lnTo>
                <a:lnTo>
                  <a:pt x="7561" y="834"/>
                </a:lnTo>
                <a:cubicBezTo>
                  <a:pt x="7561" y="929"/>
                  <a:pt x="7632" y="1013"/>
                  <a:pt x="7739" y="1013"/>
                </a:cubicBezTo>
                <a:cubicBezTo>
                  <a:pt x="7835" y="1013"/>
                  <a:pt x="7918" y="941"/>
                  <a:pt x="7918" y="834"/>
                </a:cubicBezTo>
                <a:lnTo>
                  <a:pt x="7918" y="358"/>
                </a:lnTo>
                <a:lnTo>
                  <a:pt x="8466" y="358"/>
                </a:lnTo>
                <a:lnTo>
                  <a:pt x="8466" y="1132"/>
                </a:lnTo>
                <a:cubicBezTo>
                  <a:pt x="8466" y="1227"/>
                  <a:pt x="8549" y="1310"/>
                  <a:pt x="8644" y="1310"/>
                </a:cubicBezTo>
                <a:cubicBezTo>
                  <a:pt x="8739" y="1310"/>
                  <a:pt x="8823" y="1239"/>
                  <a:pt x="8823" y="1132"/>
                </a:cubicBezTo>
                <a:lnTo>
                  <a:pt x="8823" y="358"/>
                </a:lnTo>
                <a:lnTo>
                  <a:pt x="9394" y="358"/>
                </a:lnTo>
                <a:lnTo>
                  <a:pt x="9394" y="834"/>
                </a:lnTo>
                <a:cubicBezTo>
                  <a:pt x="9394" y="929"/>
                  <a:pt x="9466" y="1013"/>
                  <a:pt x="9573" y="1013"/>
                </a:cubicBezTo>
                <a:cubicBezTo>
                  <a:pt x="9656" y="1013"/>
                  <a:pt x="9752" y="941"/>
                  <a:pt x="9752" y="834"/>
                </a:cubicBezTo>
                <a:lnTo>
                  <a:pt x="9752" y="358"/>
                </a:lnTo>
                <a:lnTo>
                  <a:pt x="10299" y="358"/>
                </a:lnTo>
                <a:lnTo>
                  <a:pt x="10299" y="1132"/>
                </a:lnTo>
                <a:cubicBezTo>
                  <a:pt x="10299" y="1227"/>
                  <a:pt x="10371" y="1310"/>
                  <a:pt x="10478" y="1310"/>
                </a:cubicBezTo>
                <a:cubicBezTo>
                  <a:pt x="10573" y="1310"/>
                  <a:pt x="10656" y="1239"/>
                  <a:pt x="10656" y="1132"/>
                </a:cubicBezTo>
                <a:lnTo>
                  <a:pt x="10656" y="358"/>
                </a:lnTo>
                <a:lnTo>
                  <a:pt x="11478" y="358"/>
                </a:lnTo>
                <a:lnTo>
                  <a:pt x="11478" y="834"/>
                </a:lnTo>
                <a:cubicBezTo>
                  <a:pt x="11418" y="941"/>
                  <a:pt x="11490" y="1013"/>
                  <a:pt x="11597" y="1013"/>
                </a:cubicBezTo>
                <a:cubicBezTo>
                  <a:pt x="11692" y="1013"/>
                  <a:pt x="11776" y="941"/>
                  <a:pt x="11776" y="834"/>
                </a:cubicBezTo>
                <a:lnTo>
                  <a:pt x="11776" y="179"/>
                </a:lnTo>
                <a:cubicBezTo>
                  <a:pt x="11776" y="96"/>
                  <a:pt x="11704" y="1"/>
                  <a:pt x="115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1" name="Google Shape;2821;p46"/>
          <p:cNvGrpSpPr/>
          <p:nvPr/>
        </p:nvGrpSpPr>
        <p:grpSpPr>
          <a:xfrm>
            <a:off x="2347450" y="1954564"/>
            <a:ext cx="113639" cy="373168"/>
            <a:chOff x="2347450" y="1954564"/>
            <a:chExt cx="113639" cy="373168"/>
          </a:xfrm>
        </p:grpSpPr>
        <p:sp>
          <p:nvSpPr>
            <p:cNvPr id="2822" name="Google Shape;2822;p46"/>
            <p:cNvSpPr/>
            <p:nvPr/>
          </p:nvSpPr>
          <p:spPr>
            <a:xfrm>
              <a:off x="2347450" y="1954564"/>
              <a:ext cx="89022" cy="261819"/>
            </a:xfrm>
            <a:custGeom>
              <a:rect b="b" l="l" r="r" t="t"/>
              <a:pathLst>
                <a:path extrusionOk="0" h="8232" w="2799">
                  <a:moveTo>
                    <a:pt x="1799" y="0"/>
                  </a:moveTo>
                  <a:cubicBezTo>
                    <a:pt x="1610" y="0"/>
                    <a:pt x="1422" y="78"/>
                    <a:pt x="1286" y="231"/>
                  </a:cubicBezTo>
                  <a:lnTo>
                    <a:pt x="786" y="814"/>
                  </a:lnTo>
                  <a:cubicBezTo>
                    <a:pt x="274" y="1386"/>
                    <a:pt x="1" y="2124"/>
                    <a:pt x="1" y="2898"/>
                  </a:cubicBezTo>
                  <a:lnTo>
                    <a:pt x="1" y="4874"/>
                  </a:lnTo>
                  <a:cubicBezTo>
                    <a:pt x="1" y="5077"/>
                    <a:pt x="394" y="5124"/>
                    <a:pt x="394" y="5434"/>
                  </a:cubicBezTo>
                  <a:cubicBezTo>
                    <a:pt x="394" y="5636"/>
                    <a:pt x="239" y="5708"/>
                    <a:pt x="60" y="5934"/>
                  </a:cubicBezTo>
                  <a:cubicBezTo>
                    <a:pt x="24" y="5958"/>
                    <a:pt x="13" y="6005"/>
                    <a:pt x="13" y="6053"/>
                  </a:cubicBezTo>
                  <a:lnTo>
                    <a:pt x="13" y="7279"/>
                  </a:lnTo>
                  <a:cubicBezTo>
                    <a:pt x="13" y="7577"/>
                    <a:pt x="72" y="7863"/>
                    <a:pt x="191" y="8137"/>
                  </a:cubicBezTo>
                  <a:cubicBezTo>
                    <a:pt x="215" y="8196"/>
                    <a:pt x="274" y="8232"/>
                    <a:pt x="358" y="8232"/>
                  </a:cubicBezTo>
                  <a:cubicBezTo>
                    <a:pt x="477" y="8232"/>
                    <a:pt x="560" y="8101"/>
                    <a:pt x="513" y="7982"/>
                  </a:cubicBezTo>
                  <a:cubicBezTo>
                    <a:pt x="417" y="7756"/>
                    <a:pt x="394" y="7089"/>
                    <a:pt x="370" y="6113"/>
                  </a:cubicBezTo>
                  <a:cubicBezTo>
                    <a:pt x="489" y="5958"/>
                    <a:pt x="775" y="5815"/>
                    <a:pt x="775" y="5422"/>
                  </a:cubicBezTo>
                  <a:cubicBezTo>
                    <a:pt x="775" y="5005"/>
                    <a:pt x="441" y="4839"/>
                    <a:pt x="370" y="4779"/>
                  </a:cubicBezTo>
                  <a:lnTo>
                    <a:pt x="370" y="2874"/>
                  </a:lnTo>
                  <a:cubicBezTo>
                    <a:pt x="370" y="2195"/>
                    <a:pt x="620" y="1541"/>
                    <a:pt x="1072" y="1029"/>
                  </a:cubicBezTo>
                  <a:lnTo>
                    <a:pt x="1572" y="457"/>
                  </a:lnTo>
                  <a:cubicBezTo>
                    <a:pt x="1636" y="381"/>
                    <a:pt x="1727" y="343"/>
                    <a:pt x="1816" y="343"/>
                  </a:cubicBezTo>
                  <a:cubicBezTo>
                    <a:pt x="1908" y="343"/>
                    <a:pt x="2000" y="384"/>
                    <a:pt x="2060" y="469"/>
                  </a:cubicBezTo>
                  <a:lnTo>
                    <a:pt x="2477" y="969"/>
                  </a:lnTo>
                  <a:cubicBezTo>
                    <a:pt x="2512" y="1018"/>
                    <a:pt x="2567" y="1042"/>
                    <a:pt x="2623" y="1042"/>
                  </a:cubicBezTo>
                  <a:cubicBezTo>
                    <a:pt x="2663" y="1042"/>
                    <a:pt x="2704" y="1030"/>
                    <a:pt x="2739" y="1005"/>
                  </a:cubicBezTo>
                  <a:cubicBezTo>
                    <a:pt x="2799" y="933"/>
                    <a:pt x="2799" y="826"/>
                    <a:pt x="2739" y="755"/>
                  </a:cubicBezTo>
                  <a:lnTo>
                    <a:pt x="2322" y="243"/>
                  </a:lnTo>
                  <a:cubicBezTo>
                    <a:pt x="2184" y="81"/>
                    <a:pt x="1991" y="0"/>
                    <a:pt x="1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46"/>
            <p:cNvSpPr/>
            <p:nvPr/>
          </p:nvSpPr>
          <p:spPr>
            <a:xfrm>
              <a:off x="2362970" y="1994352"/>
              <a:ext cx="98118" cy="333380"/>
            </a:xfrm>
            <a:custGeom>
              <a:rect b="b" l="l" r="r" t="t"/>
              <a:pathLst>
                <a:path extrusionOk="0" h="10482" w="3085">
                  <a:moveTo>
                    <a:pt x="2488" y="0"/>
                  </a:moveTo>
                  <a:cubicBezTo>
                    <a:pt x="2461" y="0"/>
                    <a:pt x="2434" y="5"/>
                    <a:pt x="2406" y="16"/>
                  </a:cubicBezTo>
                  <a:cubicBezTo>
                    <a:pt x="2322" y="63"/>
                    <a:pt x="2287" y="171"/>
                    <a:pt x="2334" y="254"/>
                  </a:cubicBezTo>
                  <a:cubicBezTo>
                    <a:pt x="2703" y="1004"/>
                    <a:pt x="2620" y="1623"/>
                    <a:pt x="2632" y="1742"/>
                  </a:cubicBezTo>
                  <a:lnTo>
                    <a:pt x="2227" y="2159"/>
                  </a:lnTo>
                  <a:cubicBezTo>
                    <a:pt x="1965" y="2445"/>
                    <a:pt x="1989" y="2909"/>
                    <a:pt x="2287" y="3147"/>
                  </a:cubicBezTo>
                  <a:lnTo>
                    <a:pt x="2632" y="3433"/>
                  </a:lnTo>
                  <a:lnTo>
                    <a:pt x="2632" y="5957"/>
                  </a:lnTo>
                  <a:cubicBezTo>
                    <a:pt x="2632" y="6326"/>
                    <a:pt x="2513" y="6683"/>
                    <a:pt x="2287" y="6981"/>
                  </a:cubicBezTo>
                  <a:lnTo>
                    <a:pt x="1406" y="8172"/>
                  </a:lnTo>
                  <a:lnTo>
                    <a:pt x="1406" y="4171"/>
                  </a:lnTo>
                  <a:lnTo>
                    <a:pt x="2203" y="3588"/>
                  </a:lnTo>
                  <a:cubicBezTo>
                    <a:pt x="2275" y="3528"/>
                    <a:pt x="2287" y="3433"/>
                    <a:pt x="2251" y="3350"/>
                  </a:cubicBezTo>
                  <a:cubicBezTo>
                    <a:pt x="2215" y="3307"/>
                    <a:pt x="2162" y="3285"/>
                    <a:pt x="2108" y="3285"/>
                  </a:cubicBezTo>
                  <a:cubicBezTo>
                    <a:pt x="2071" y="3285"/>
                    <a:pt x="2034" y="3295"/>
                    <a:pt x="2001" y="3314"/>
                  </a:cubicBezTo>
                  <a:lnTo>
                    <a:pt x="1430" y="3742"/>
                  </a:lnTo>
                  <a:lnTo>
                    <a:pt x="1430" y="230"/>
                  </a:lnTo>
                  <a:cubicBezTo>
                    <a:pt x="1430" y="123"/>
                    <a:pt x="1358" y="51"/>
                    <a:pt x="1251" y="51"/>
                  </a:cubicBezTo>
                  <a:cubicBezTo>
                    <a:pt x="1144" y="51"/>
                    <a:pt x="1072" y="123"/>
                    <a:pt x="1072" y="230"/>
                  </a:cubicBezTo>
                  <a:lnTo>
                    <a:pt x="1072" y="1349"/>
                  </a:lnTo>
                  <a:lnTo>
                    <a:pt x="656" y="992"/>
                  </a:lnTo>
                  <a:cubicBezTo>
                    <a:pt x="622" y="964"/>
                    <a:pt x="579" y="949"/>
                    <a:pt x="537" y="949"/>
                  </a:cubicBezTo>
                  <a:cubicBezTo>
                    <a:pt x="490" y="949"/>
                    <a:pt x="443" y="967"/>
                    <a:pt x="406" y="1004"/>
                  </a:cubicBezTo>
                  <a:cubicBezTo>
                    <a:pt x="346" y="1075"/>
                    <a:pt x="346" y="1183"/>
                    <a:pt x="417" y="1254"/>
                  </a:cubicBezTo>
                  <a:cubicBezTo>
                    <a:pt x="906" y="1683"/>
                    <a:pt x="1037" y="1826"/>
                    <a:pt x="1060" y="1826"/>
                  </a:cubicBezTo>
                  <a:lnTo>
                    <a:pt x="1060" y="5135"/>
                  </a:lnTo>
                  <a:lnTo>
                    <a:pt x="703" y="4814"/>
                  </a:lnTo>
                  <a:cubicBezTo>
                    <a:pt x="663" y="4786"/>
                    <a:pt x="621" y="4771"/>
                    <a:pt x="578" y="4771"/>
                  </a:cubicBezTo>
                  <a:cubicBezTo>
                    <a:pt x="532" y="4771"/>
                    <a:pt x="485" y="4789"/>
                    <a:pt x="441" y="4826"/>
                  </a:cubicBezTo>
                  <a:cubicBezTo>
                    <a:pt x="382" y="4897"/>
                    <a:pt x="382" y="5004"/>
                    <a:pt x="465" y="5076"/>
                  </a:cubicBezTo>
                  <a:lnTo>
                    <a:pt x="1060" y="5636"/>
                  </a:lnTo>
                  <a:lnTo>
                    <a:pt x="1060" y="8267"/>
                  </a:lnTo>
                  <a:lnTo>
                    <a:pt x="358" y="7267"/>
                  </a:lnTo>
                  <a:cubicBezTo>
                    <a:pt x="319" y="7220"/>
                    <a:pt x="261" y="7189"/>
                    <a:pt x="205" y="7189"/>
                  </a:cubicBezTo>
                  <a:cubicBezTo>
                    <a:pt x="174" y="7189"/>
                    <a:pt x="145" y="7198"/>
                    <a:pt x="120" y="7219"/>
                  </a:cubicBezTo>
                  <a:cubicBezTo>
                    <a:pt x="48" y="7279"/>
                    <a:pt x="13" y="7386"/>
                    <a:pt x="72" y="7457"/>
                  </a:cubicBezTo>
                  <a:lnTo>
                    <a:pt x="1072" y="8850"/>
                  </a:lnTo>
                  <a:lnTo>
                    <a:pt x="1072" y="9231"/>
                  </a:lnTo>
                  <a:lnTo>
                    <a:pt x="322" y="8517"/>
                  </a:lnTo>
                  <a:cubicBezTo>
                    <a:pt x="288" y="8483"/>
                    <a:pt x="246" y="8468"/>
                    <a:pt x="203" y="8468"/>
                  </a:cubicBezTo>
                  <a:cubicBezTo>
                    <a:pt x="157" y="8468"/>
                    <a:pt x="110" y="8486"/>
                    <a:pt x="72" y="8517"/>
                  </a:cubicBezTo>
                  <a:cubicBezTo>
                    <a:pt x="1" y="8588"/>
                    <a:pt x="13" y="8695"/>
                    <a:pt x="72" y="8767"/>
                  </a:cubicBezTo>
                  <a:lnTo>
                    <a:pt x="1060" y="9719"/>
                  </a:lnTo>
                  <a:lnTo>
                    <a:pt x="1060" y="10303"/>
                  </a:lnTo>
                  <a:cubicBezTo>
                    <a:pt x="1060" y="10410"/>
                    <a:pt x="1132" y="10481"/>
                    <a:pt x="1239" y="10481"/>
                  </a:cubicBezTo>
                  <a:cubicBezTo>
                    <a:pt x="1334" y="10481"/>
                    <a:pt x="1418" y="10410"/>
                    <a:pt x="1418" y="10303"/>
                  </a:cubicBezTo>
                  <a:lnTo>
                    <a:pt x="1418" y="9719"/>
                  </a:lnTo>
                  <a:lnTo>
                    <a:pt x="2430" y="8695"/>
                  </a:lnTo>
                  <a:cubicBezTo>
                    <a:pt x="2501" y="8624"/>
                    <a:pt x="2501" y="8517"/>
                    <a:pt x="2430" y="8445"/>
                  </a:cubicBezTo>
                  <a:cubicBezTo>
                    <a:pt x="2388" y="8410"/>
                    <a:pt x="2343" y="8392"/>
                    <a:pt x="2299" y="8392"/>
                  </a:cubicBezTo>
                  <a:cubicBezTo>
                    <a:pt x="2254" y="8392"/>
                    <a:pt x="2209" y="8410"/>
                    <a:pt x="2168" y="8445"/>
                  </a:cubicBezTo>
                  <a:lnTo>
                    <a:pt x="1394" y="9219"/>
                  </a:lnTo>
                  <a:lnTo>
                    <a:pt x="1394" y="8767"/>
                  </a:lnTo>
                  <a:lnTo>
                    <a:pt x="2561" y="7183"/>
                  </a:lnTo>
                  <a:cubicBezTo>
                    <a:pt x="2823" y="6826"/>
                    <a:pt x="2965" y="6386"/>
                    <a:pt x="2965" y="5945"/>
                  </a:cubicBezTo>
                  <a:lnTo>
                    <a:pt x="2965" y="3338"/>
                  </a:lnTo>
                  <a:cubicBezTo>
                    <a:pt x="3001" y="3326"/>
                    <a:pt x="2977" y="3266"/>
                    <a:pt x="2930" y="3230"/>
                  </a:cubicBezTo>
                  <a:lnTo>
                    <a:pt x="2513" y="2897"/>
                  </a:lnTo>
                  <a:cubicBezTo>
                    <a:pt x="2370" y="2778"/>
                    <a:pt x="2346" y="2552"/>
                    <a:pt x="2489" y="2421"/>
                  </a:cubicBezTo>
                  <a:cubicBezTo>
                    <a:pt x="2918" y="1956"/>
                    <a:pt x="2989" y="1945"/>
                    <a:pt x="2989" y="1826"/>
                  </a:cubicBezTo>
                  <a:cubicBezTo>
                    <a:pt x="2977" y="1671"/>
                    <a:pt x="3084" y="944"/>
                    <a:pt x="2644" y="99"/>
                  </a:cubicBezTo>
                  <a:cubicBezTo>
                    <a:pt x="2610" y="32"/>
                    <a:pt x="2553" y="0"/>
                    <a:pt x="24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4" name="Google Shape;2824;p46"/>
          <p:cNvSpPr/>
          <p:nvPr/>
        </p:nvSpPr>
        <p:spPr>
          <a:xfrm>
            <a:off x="861520" y="1586835"/>
            <a:ext cx="360160" cy="184628"/>
          </a:xfrm>
          <a:custGeom>
            <a:rect b="b" l="l" r="r" t="t"/>
            <a:pathLst>
              <a:path extrusionOk="0" h="5805" w="11324">
                <a:moveTo>
                  <a:pt x="5525" y="339"/>
                </a:moveTo>
                <a:lnTo>
                  <a:pt x="5525" y="4066"/>
                </a:lnTo>
                <a:cubicBezTo>
                  <a:pt x="5430" y="4078"/>
                  <a:pt x="5323" y="4090"/>
                  <a:pt x="5239" y="4125"/>
                </a:cubicBezTo>
                <a:lnTo>
                  <a:pt x="3810" y="684"/>
                </a:lnTo>
                <a:cubicBezTo>
                  <a:pt x="4013" y="601"/>
                  <a:pt x="4239" y="542"/>
                  <a:pt x="4477" y="482"/>
                </a:cubicBezTo>
                <a:lnTo>
                  <a:pt x="4692" y="1542"/>
                </a:lnTo>
                <a:cubicBezTo>
                  <a:pt x="4702" y="1618"/>
                  <a:pt x="4773" y="1674"/>
                  <a:pt x="4858" y="1674"/>
                </a:cubicBezTo>
                <a:cubicBezTo>
                  <a:pt x="4866" y="1674"/>
                  <a:pt x="4874" y="1674"/>
                  <a:pt x="4882" y="1673"/>
                </a:cubicBezTo>
                <a:cubicBezTo>
                  <a:pt x="4965" y="1649"/>
                  <a:pt x="5025" y="1565"/>
                  <a:pt x="5013" y="1470"/>
                </a:cubicBezTo>
                <a:lnTo>
                  <a:pt x="4811" y="422"/>
                </a:lnTo>
                <a:cubicBezTo>
                  <a:pt x="5049" y="375"/>
                  <a:pt x="5263" y="363"/>
                  <a:pt x="5525" y="339"/>
                </a:cubicBezTo>
                <a:close/>
                <a:moveTo>
                  <a:pt x="5846" y="351"/>
                </a:moveTo>
                <a:cubicBezTo>
                  <a:pt x="6085" y="351"/>
                  <a:pt x="6323" y="375"/>
                  <a:pt x="6561" y="422"/>
                </a:cubicBezTo>
                <a:lnTo>
                  <a:pt x="6358" y="1458"/>
                </a:lnTo>
                <a:cubicBezTo>
                  <a:pt x="6335" y="1554"/>
                  <a:pt x="6394" y="1637"/>
                  <a:pt x="6489" y="1661"/>
                </a:cubicBezTo>
                <a:cubicBezTo>
                  <a:pt x="6496" y="1662"/>
                  <a:pt x="6504" y="1662"/>
                  <a:pt x="6511" y="1662"/>
                </a:cubicBezTo>
                <a:cubicBezTo>
                  <a:pt x="6588" y="1662"/>
                  <a:pt x="6669" y="1605"/>
                  <a:pt x="6680" y="1518"/>
                </a:cubicBezTo>
                <a:lnTo>
                  <a:pt x="6894" y="482"/>
                </a:lnTo>
                <a:cubicBezTo>
                  <a:pt x="7109" y="542"/>
                  <a:pt x="7347" y="601"/>
                  <a:pt x="7573" y="684"/>
                </a:cubicBezTo>
                <a:lnTo>
                  <a:pt x="6144" y="4125"/>
                </a:lnTo>
                <a:cubicBezTo>
                  <a:pt x="6061" y="4102"/>
                  <a:pt x="5954" y="4078"/>
                  <a:pt x="5846" y="4066"/>
                </a:cubicBezTo>
                <a:lnTo>
                  <a:pt x="5846" y="351"/>
                </a:lnTo>
                <a:close/>
                <a:moveTo>
                  <a:pt x="3477" y="803"/>
                </a:moveTo>
                <a:lnTo>
                  <a:pt x="4906" y="4232"/>
                </a:lnTo>
                <a:cubicBezTo>
                  <a:pt x="4823" y="4280"/>
                  <a:pt x="4727" y="4328"/>
                  <a:pt x="4644" y="4399"/>
                </a:cubicBezTo>
                <a:lnTo>
                  <a:pt x="2036" y="1792"/>
                </a:lnTo>
                <a:cubicBezTo>
                  <a:pt x="2215" y="1625"/>
                  <a:pt x="2394" y="1470"/>
                  <a:pt x="2584" y="1339"/>
                </a:cubicBezTo>
                <a:lnTo>
                  <a:pt x="3179" y="2232"/>
                </a:lnTo>
                <a:cubicBezTo>
                  <a:pt x="3215" y="2280"/>
                  <a:pt x="3275" y="2316"/>
                  <a:pt x="3322" y="2316"/>
                </a:cubicBezTo>
                <a:cubicBezTo>
                  <a:pt x="3346" y="2316"/>
                  <a:pt x="3382" y="2292"/>
                  <a:pt x="3406" y="2280"/>
                </a:cubicBezTo>
                <a:cubicBezTo>
                  <a:pt x="3477" y="2232"/>
                  <a:pt x="3513" y="2137"/>
                  <a:pt x="3453" y="2042"/>
                </a:cubicBezTo>
                <a:lnTo>
                  <a:pt x="2858" y="1149"/>
                </a:lnTo>
                <a:cubicBezTo>
                  <a:pt x="3048" y="1030"/>
                  <a:pt x="3263" y="911"/>
                  <a:pt x="3477" y="803"/>
                </a:cubicBezTo>
                <a:close/>
                <a:moveTo>
                  <a:pt x="7859" y="803"/>
                </a:moveTo>
                <a:cubicBezTo>
                  <a:pt x="8085" y="911"/>
                  <a:pt x="8287" y="1030"/>
                  <a:pt x="8502" y="1149"/>
                </a:cubicBezTo>
                <a:lnTo>
                  <a:pt x="7906" y="2042"/>
                </a:lnTo>
                <a:cubicBezTo>
                  <a:pt x="7823" y="2161"/>
                  <a:pt x="7906" y="2316"/>
                  <a:pt x="8037" y="2316"/>
                </a:cubicBezTo>
                <a:cubicBezTo>
                  <a:pt x="8097" y="2316"/>
                  <a:pt x="8144" y="2280"/>
                  <a:pt x="8168" y="2232"/>
                </a:cubicBezTo>
                <a:lnTo>
                  <a:pt x="8763" y="1339"/>
                </a:lnTo>
                <a:cubicBezTo>
                  <a:pt x="8954" y="1470"/>
                  <a:pt x="9133" y="1625"/>
                  <a:pt x="9311" y="1792"/>
                </a:cubicBezTo>
                <a:cubicBezTo>
                  <a:pt x="6804" y="4299"/>
                  <a:pt x="6713" y="4400"/>
                  <a:pt x="6696" y="4400"/>
                </a:cubicBezTo>
                <a:cubicBezTo>
                  <a:pt x="6695" y="4400"/>
                  <a:pt x="6694" y="4399"/>
                  <a:pt x="6692" y="4399"/>
                </a:cubicBezTo>
                <a:cubicBezTo>
                  <a:pt x="6608" y="4340"/>
                  <a:pt x="6537" y="4280"/>
                  <a:pt x="6442" y="4232"/>
                </a:cubicBezTo>
                <a:lnTo>
                  <a:pt x="7859" y="803"/>
                </a:lnTo>
                <a:close/>
                <a:moveTo>
                  <a:pt x="9549" y="2042"/>
                </a:moveTo>
                <a:cubicBezTo>
                  <a:pt x="9716" y="2220"/>
                  <a:pt x="9859" y="2399"/>
                  <a:pt x="10002" y="2589"/>
                </a:cubicBezTo>
                <a:lnTo>
                  <a:pt x="9109" y="3185"/>
                </a:lnTo>
                <a:cubicBezTo>
                  <a:pt x="9037" y="3232"/>
                  <a:pt x="9002" y="3340"/>
                  <a:pt x="9061" y="3423"/>
                </a:cubicBezTo>
                <a:cubicBezTo>
                  <a:pt x="9091" y="3475"/>
                  <a:pt x="9139" y="3504"/>
                  <a:pt x="9194" y="3504"/>
                </a:cubicBezTo>
                <a:cubicBezTo>
                  <a:pt x="9227" y="3504"/>
                  <a:pt x="9263" y="3493"/>
                  <a:pt x="9299" y="3470"/>
                </a:cubicBezTo>
                <a:lnTo>
                  <a:pt x="10192" y="2875"/>
                </a:lnTo>
                <a:cubicBezTo>
                  <a:pt x="10311" y="3066"/>
                  <a:pt x="10430" y="3292"/>
                  <a:pt x="10514" y="3506"/>
                </a:cubicBezTo>
                <a:lnTo>
                  <a:pt x="7144" y="4887"/>
                </a:lnTo>
                <a:cubicBezTo>
                  <a:pt x="7085" y="4792"/>
                  <a:pt x="7025" y="4709"/>
                  <a:pt x="6954" y="4637"/>
                </a:cubicBezTo>
                <a:lnTo>
                  <a:pt x="9549" y="2042"/>
                </a:lnTo>
                <a:close/>
                <a:moveTo>
                  <a:pt x="703" y="3780"/>
                </a:moveTo>
                <a:lnTo>
                  <a:pt x="4061" y="5185"/>
                </a:lnTo>
                <a:cubicBezTo>
                  <a:pt x="4037" y="5292"/>
                  <a:pt x="4001" y="5375"/>
                  <a:pt x="3989" y="5483"/>
                </a:cubicBezTo>
                <a:lnTo>
                  <a:pt x="370" y="5483"/>
                </a:lnTo>
                <a:cubicBezTo>
                  <a:pt x="370" y="5245"/>
                  <a:pt x="405" y="5018"/>
                  <a:pt x="429" y="4792"/>
                </a:cubicBezTo>
                <a:lnTo>
                  <a:pt x="1489" y="5006"/>
                </a:lnTo>
                <a:lnTo>
                  <a:pt x="1513" y="5006"/>
                </a:lnTo>
                <a:cubicBezTo>
                  <a:pt x="1596" y="5006"/>
                  <a:pt x="1667" y="4947"/>
                  <a:pt x="1679" y="4875"/>
                </a:cubicBezTo>
                <a:cubicBezTo>
                  <a:pt x="1691" y="4780"/>
                  <a:pt x="1632" y="4697"/>
                  <a:pt x="1548" y="4673"/>
                </a:cubicBezTo>
                <a:lnTo>
                  <a:pt x="489" y="4471"/>
                </a:lnTo>
                <a:cubicBezTo>
                  <a:pt x="548" y="4244"/>
                  <a:pt x="608" y="4006"/>
                  <a:pt x="703" y="3780"/>
                </a:cubicBezTo>
                <a:close/>
                <a:moveTo>
                  <a:pt x="5680" y="4399"/>
                </a:moveTo>
                <a:cubicBezTo>
                  <a:pt x="6335" y="4399"/>
                  <a:pt x="6906" y="4852"/>
                  <a:pt x="7037" y="5483"/>
                </a:cubicBezTo>
                <a:lnTo>
                  <a:pt x="4334" y="5483"/>
                </a:lnTo>
                <a:cubicBezTo>
                  <a:pt x="4465" y="4852"/>
                  <a:pt x="5025" y="4399"/>
                  <a:pt x="5680" y="4399"/>
                </a:cubicBezTo>
                <a:close/>
                <a:moveTo>
                  <a:pt x="5632" y="0"/>
                </a:moveTo>
                <a:cubicBezTo>
                  <a:pt x="4161" y="0"/>
                  <a:pt x="2669" y="573"/>
                  <a:pt x="1513" y="1816"/>
                </a:cubicBezTo>
                <a:cubicBezTo>
                  <a:pt x="1453" y="1899"/>
                  <a:pt x="1453" y="1994"/>
                  <a:pt x="1536" y="2054"/>
                </a:cubicBezTo>
                <a:cubicBezTo>
                  <a:pt x="1570" y="2082"/>
                  <a:pt x="1613" y="2097"/>
                  <a:pt x="1654" y="2097"/>
                </a:cubicBezTo>
                <a:cubicBezTo>
                  <a:pt x="1699" y="2097"/>
                  <a:pt x="1743" y="2079"/>
                  <a:pt x="1775" y="2042"/>
                </a:cubicBezTo>
                <a:cubicBezTo>
                  <a:pt x="1775" y="2030"/>
                  <a:pt x="1786" y="2030"/>
                  <a:pt x="1786" y="2018"/>
                </a:cubicBezTo>
                <a:lnTo>
                  <a:pt x="4394" y="4613"/>
                </a:lnTo>
                <a:cubicBezTo>
                  <a:pt x="4311" y="4697"/>
                  <a:pt x="4251" y="4780"/>
                  <a:pt x="4191" y="4875"/>
                </a:cubicBezTo>
                <a:lnTo>
                  <a:pt x="822" y="3470"/>
                </a:lnTo>
                <a:cubicBezTo>
                  <a:pt x="917" y="3268"/>
                  <a:pt x="1024" y="3042"/>
                  <a:pt x="1143" y="2851"/>
                </a:cubicBezTo>
                <a:cubicBezTo>
                  <a:pt x="2084" y="3459"/>
                  <a:pt x="2036" y="3470"/>
                  <a:pt x="2120" y="3470"/>
                </a:cubicBezTo>
                <a:cubicBezTo>
                  <a:pt x="2286" y="3470"/>
                  <a:pt x="2358" y="3268"/>
                  <a:pt x="2215" y="3161"/>
                </a:cubicBezTo>
                <a:lnTo>
                  <a:pt x="1322" y="2566"/>
                </a:lnTo>
                <a:cubicBezTo>
                  <a:pt x="1322" y="2542"/>
                  <a:pt x="1334" y="2542"/>
                  <a:pt x="1334" y="2530"/>
                </a:cubicBezTo>
                <a:cubicBezTo>
                  <a:pt x="1394" y="2458"/>
                  <a:pt x="1370" y="2351"/>
                  <a:pt x="1286" y="2292"/>
                </a:cubicBezTo>
                <a:cubicBezTo>
                  <a:pt x="1261" y="2271"/>
                  <a:pt x="1232" y="2262"/>
                  <a:pt x="1202" y="2262"/>
                </a:cubicBezTo>
                <a:cubicBezTo>
                  <a:pt x="1146" y="2262"/>
                  <a:pt x="1087" y="2293"/>
                  <a:pt x="1048" y="2339"/>
                </a:cubicBezTo>
                <a:cubicBezTo>
                  <a:pt x="381" y="3256"/>
                  <a:pt x="0" y="4411"/>
                  <a:pt x="0" y="5637"/>
                </a:cubicBezTo>
                <a:cubicBezTo>
                  <a:pt x="0" y="5733"/>
                  <a:pt x="72" y="5804"/>
                  <a:pt x="155" y="5804"/>
                </a:cubicBezTo>
                <a:lnTo>
                  <a:pt x="7740" y="5804"/>
                </a:lnTo>
                <a:cubicBezTo>
                  <a:pt x="7823" y="5804"/>
                  <a:pt x="7894" y="5733"/>
                  <a:pt x="7894" y="5637"/>
                </a:cubicBezTo>
                <a:cubicBezTo>
                  <a:pt x="7894" y="5554"/>
                  <a:pt x="7823" y="5483"/>
                  <a:pt x="7740" y="5483"/>
                </a:cubicBezTo>
                <a:lnTo>
                  <a:pt x="7347" y="5483"/>
                </a:lnTo>
                <a:cubicBezTo>
                  <a:pt x="7335" y="5375"/>
                  <a:pt x="7299" y="5268"/>
                  <a:pt x="7263" y="5161"/>
                </a:cubicBezTo>
                <a:lnTo>
                  <a:pt x="10609" y="3780"/>
                </a:lnTo>
                <a:cubicBezTo>
                  <a:pt x="10692" y="4006"/>
                  <a:pt x="10752" y="4232"/>
                  <a:pt x="10823" y="4471"/>
                </a:cubicBezTo>
                <a:lnTo>
                  <a:pt x="9776" y="4673"/>
                </a:lnTo>
                <a:cubicBezTo>
                  <a:pt x="9692" y="4685"/>
                  <a:pt x="9633" y="4780"/>
                  <a:pt x="9645" y="4864"/>
                </a:cubicBezTo>
                <a:cubicBezTo>
                  <a:pt x="9655" y="4951"/>
                  <a:pt x="9726" y="5008"/>
                  <a:pt x="9811" y="5008"/>
                </a:cubicBezTo>
                <a:cubicBezTo>
                  <a:pt x="9819" y="5008"/>
                  <a:pt x="9827" y="5007"/>
                  <a:pt x="9835" y="5006"/>
                </a:cubicBezTo>
                <a:lnTo>
                  <a:pt x="10883" y="4792"/>
                </a:lnTo>
                <a:cubicBezTo>
                  <a:pt x="10907" y="5018"/>
                  <a:pt x="10942" y="5256"/>
                  <a:pt x="10942" y="5483"/>
                </a:cubicBezTo>
                <a:lnTo>
                  <a:pt x="8394" y="5483"/>
                </a:lnTo>
                <a:cubicBezTo>
                  <a:pt x="8299" y="5483"/>
                  <a:pt x="8228" y="5554"/>
                  <a:pt x="8228" y="5637"/>
                </a:cubicBezTo>
                <a:cubicBezTo>
                  <a:pt x="8228" y="5733"/>
                  <a:pt x="8299" y="5804"/>
                  <a:pt x="8394" y="5804"/>
                </a:cubicBezTo>
                <a:lnTo>
                  <a:pt x="11097" y="5804"/>
                </a:lnTo>
                <a:cubicBezTo>
                  <a:pt x="11192" y="5804"/>
                  <a:pt x="11264" y="5733"/>
                  <a:pt x="11264" y="5637"/>
                </a:cubicBezTo>
                <a:cubicBezTo>
                  <a:pt x="11323" y="4911"/>
                  <a:pt x="11180" y="4185"/>
                  <a:pt x="10895" y="3506"/>
                </a:cubicBezTo>
                <a:cubicBezTo>
                  <a:pt x="9975" y="1275"/>
                  <a:pt x="7827" y="0"/>
                  <a:pt x="563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25" name="Google Shape;2825;p46"/>
          <p:cNvGrpSpPr/>
          <p:nvPr/>
        </p:nvGrpSpPr>
        <p:grpSpPr>
          <a:xfrm>
            <a:off x="3110102" y="1499880"/>
            <a:ext cx="330613" cy="358379"/>
            <a:chOff x="3110102" y="1499880"/>
            <a:chExt cx="330613" cy="358379"/>
          </a:xfrm>
        </p:grpSpPr>
        <p:sp>
          <p:nvSpPr>
            <p:cNvPr id="2826" name="Google Shape;2826;p46"/>
            <p:cNvSpPr/>
            <p:nvPr/>
          </p:nvSpPr>
          <p:spPr>
            <a:xfrm>
              <a:off x="3385024" y="1775979"/>
              <a:ext cx="55341" cy="71211"/>
            </a:xfrm>
            <a:custGeom>
              <a:rect b="b" l="l" r="r" t="t"/>
              <a:pathLst>
                <a:path extrusionOk="0" h="2239" w="1740">
                  <a:moveTo>
                    <a:pt x="1248" y="0"/>
                  </a:moveTo>
                  <a:cubicBezTo>
                    <a:pt x="1180" y="0"/>
                    <a:pt x="1124" y="45"/>
                    <a:pt x="1096" y="119"/>
                  </a:cubicBezTo>
                  <a:cubicBezTo>
                    <a:pt x="1072" y="202"/>
                    <a:pt x="1108" y="286"/>
                    <a:pt x="1203" y="321"/>
                  </a:cubicBezTo>
                  <a:cubicBezTo>
                    <a:pt x="1275" y="333"/>
                    <a:pt x="1334" y="369"/>
                    <a:pt x="1406" y="369"/>
                  </a:cubicBezTo>
                  <a:lnTo>
                    <a:pt x="1406" y="1095"/>
                  </a:lnTo>
                  <a:cubicBezTo>
                    <a:pt x="1320" y="1097"/>
                    <a:pt x="1242" y="1097"/>
                    <a:pt x="1171" y="1097"/>
                  </a:cubicBezTo>
                  <a:cubicBezTo>
                    <a:pt x="861" y="1097"/>
                    <a:pt x="689" y="1088"/>
                    <a:pt x="585" y="1088"/>
                  </a:cubicBezTo>
                  <a:cubicBezTo>
                    <a:pt x="472" y="1088"/>
                    <a:pt x="438" y="1098"/>
                    <a:pt x="394" y="1143"/>
                  </a:cubicBezTo>
                  <a:cubicBezTo>
                    <a:pt x="370" y="1167"/>
                    <a:pt x="358" y="1214"/>
                    <a:pt x="358" y="1262"/>
                  </a:cubicBezTo>
                  <a:cubicBezTo>
                    <a:pt x="370" y="1524"/>
                    <a:pt x="263" y="1774"/>
                    <a:pt x="96" y="1953"/>
                  </a:cubicBezTo>
                  <a:cubicBezTo>
                    <a:pt x="1" y="2060"/>
                    <a:pt x="72" y="2238"/>
                    <a:pt x="215" y="2238"/>
                  </a:cubicBezTo>
                  <a:cubicBezTo>
                    <a:pt x="263" y="2238"/>
                    <a:pt x="310" y="2226"/>
                    <a:pt x="334" y="2179"/>
                  </a:cubicBezTo>
                  <a:cubicBezTo>
                    <a:pt x="537" y="1976"/>
                    <a:pt x="667" y="1703"/>
                    <a:pt x="679" y="1417"/>
                  </a:cubicBezTo>
                  <a:lnTo>
                    <a:pt x="1572" y="1417"/>
                  </a:lnTo>
                  <a:cubicBezTo>
                    <a:pt x="1668" y="1417"/>
                    <a:pt x="1739" y="1345"/>
                    <a:pt x="1739" y="1262"/>
                  </a:cubicBezTo>
                  <a:lnTo>
                    <a:pt x="1739" y="238"/>
                  </a:lnTo>
                  <a:cubicBezTo>
                    <a:pt x="1739" y="131"/>
                    <a:pt x="1680" y="60"/>
                    <a:pt x="1572" y="60"/>
                  </a:cubicBezTo>
                  <a:cubicBezTo>
                    <a:pt x="1489" y="60"/>
                    <a:pt x="1382" y="36"/>
                    <a:pt x="1310" y="12"/>
                  </a:cubicBezTo>
                  <a:cubicBezTo>
                    <a:pt x="1289" y="4"/>
                    <a:pt x="1268" y="0"/>
                    <a:pt x="12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46"/>
            <p:cNvSpPr/>
            <p:nvPr/>
          </p:nvSpPr>
          <p:spPr>
            <a:xfrm>
              <a:off x="3347176" y="1535501"/>
              <a:ext cx="93189" cy="61765"/>
            </a:xfrm>
            <a:custGeom>
              <a:rect b="b" l="l" r="r" t="t"/>
              <a:pathLst>
                <a:path extrusionOk="0" h="1942" w="2930">
                  <a:moveTo>
                    <a:pt x="1703" y="1"/>
                  </a:moveTo>
                  <a:cubicBezTo>
                    <a:pt x="1619" y="1"/>
                    <a:pt x="1524" y="72"/>
                    <a:pt x="1536" y="179"/>
                  </a:cubicBezTo>
                  <a:cubicBezTo>
                    <a:pt x="1572" y="655"/>
                    <a:pt x="1155" y="1132"/>
                    <a:pt x="595" y="1132"/>
                  </a:cubicBezTo>
                  <a:cubicBezTo>
                    <a:pt x="476" y="1132"/>
                    <a:pt x="345" y="1108"/>
                    <a:pt x="250" y="1072"/>
                  </a:cubicBezTo>
                  <a:cubicBezTo>
                    <a:pt x="228" y="1064"/>
                    <a:pt x="206" y="1060"/>
                    <a:pt x="186" y="1060"/>
                  </a:cubicBezTo>
                  <a:cubicBezTo>
                    <a:pt x="118" y="1060"/>
                    <a:pt x="60" y="1101"/>
                    <a:pt x="24" y="1155"/>
                  </a:cubicBezTo>
                  <a:cubicBezTo>
                    <a:pt x="0" y="1251"/>
                    <a:pt x="36" y="1334"/>
                    <a:pt x="119" y="1382"/>
                  </a:cubicBezTo>
                  <a:cubicBezTo>
                    <a:pt x="262" y="1441"/>
                    <a:pt x="429" y="1465"/>
                    <a:pt x="595" y="1465"/>
                  </a:cubicBezTo>
                  <a:cubicBezTo>
                    <a:pt x="1250" y="1465"/>
                    <a:pt x="1798" y="977"/>
                    <a:pt x="1869" y="334"/>
                  </a:cubicBezTo>
                  <a:lnTo>
                    <a:pt x="2596" y="334"/>
                  </a:lnTo>
                  <a:lnTo>
                    <a:pt x="2596" y="1786"/>
                  </a:lnTo>
                  <a:cubicBezTo>
                    <a:pt x="2596" y="1870"/>
                    <a:pt x="2679" y="1941"/>
                    <a:pt x="2762" y="1941"/>
                  </a:cubicBezTo>
                  <a:cubicBezTo>
                    <a:pt x="2858" y="1941"/>
                    <a:pt x="2929" y="1870"/>
                    <a:pt x="2929" y="1786"/>
                  </a:cubicBezTo>
                  <a:lnTo>
                    <a:pt x="2929" y="155"/>
                  </a:lnTo>
                  <a:cubicBezTo>
                    <a:pt x="2929" y="72"/>
                    <a:pt x="2858" y="1"/>
                    <a:pt x="2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46"/>
            <p:cNvSpPr/>
            <p:nvPr/>
          </p:nvSpPr>
          <p:spPr>
            <a:xfrm>
              <a:off x="3110102" y="1580728"/>
              <a:ext cx="330613" cy="277530"/>
            </a:xfrm>
            <a:custGeom>
              <a:rect b="b" l="l" r="r" t="t"/>
              <a:pathLst>
                <a:path extrusionOk="0" h="8726" w="10395">
                  <a:moveTo>
                    <a:pt x="5044" y="1"/>
                  </a:moveTo>
                  <a:cubicBezTo>
                    <a:pt x="4997" y="1"/>
                    <a:pt x="4950" y="22"/>
                    <a:pt x="4918" y="67"/>
                  </a:cubicBezTo>
                  <a:cubicBezTo>
                    <a:pt x="4251" y="817"/>
                    <a:pt x="4692" y="2055"/>
                    <a:pt x="5704" y="2186"/>
                  </a:cubicBezTo>
                  <a:lnTo>
                    <a:pt x="5704" y="2924"/>
                  </a:lnTo>
                  <a:lnTo>
                    <a:pt x="4823" y="2924"/>
                  </a:lnTo>
                  <a:cubicBezTo>
                    <a:pt x="4739" y="2924"/>
                    <a:pt x="4668" y="2996"/>
                    <a:pt x="4668" y="3079"/>
                  </a:cubicBezTo>
                  <a:cubicBezTo>
                    <a:pt x="4668" y="3630"/>
                    <a:pt x="4207" y="4034"/>
                    <a:pt x="3710" y="4034"/>
                  </a:cubicBezTo>
                  <a:cubicBezTo>
                    <a:pt x="3573" y="4034"/>
                    <a:pt x="3433" y="4003"/>
                    <a:pt x="3299" y="3936"/>
                  </a:cubicBezTo>
                  <a:cubicBezTo>
                    <a:pt x="2977" y="3770"/>
                    <a:pt x="2775" y="3460"/>
                    <a:pt x="2775" y="3079"/>
                  </a:cubicBezTo>
                  <a:cubicBezTo>
                    <a:pt x="2775" y="2996"/>
                    <a:pt x="2704" y="2924"/>
                    <a:pt x="2608" y="2924"/>
                  </a:cubicBezTo>
                  <a:lnTo>
                    <a:pt x="1727" y="2924"/>
                  </a:lnTo>
                  <a:lnTo>
                    <a:pt x="1727" y="2043"/>
                  </a:lnTo>
                  <a:cubicBezTo>
                    <a:pt x="1727" y="1948"/>
                    <a:pt x="1656" y="1877"/>
                    <a:pt x="1572" y="1877"/>
                  </a:cubicBezTo>
                  <a:cubicBezTo>
                    <a:pt x="834" y="1865"/>
                    <a:pt x="394" y="1055"/>
                    <a:pt x="763" y="436"/>
                  </a:cubicBezTo>
                  <a:cubicBezTo>
                    <a:pt x="810" y="364"/>
                    <a:pt x="799" y="257"/>
                    <a:pt x="703" y="210"/>
                  </a:cubicBezTo>
                  <a:cubicBezTo>
                    <a:pt x="679" y="193"/>
                    <a:pt x="650" y="185"/>
                    <a:pt x="621" y="185"/>
                  </a:cubicBezTo>
                  <a:cubicBezTo>
                    <a:pt x="565" y="185"/>
                    <a:pt x="508" y="214"/>
                    <a:pt x="477" y="269"/>
                  </a:cubicBezTo>
                  <a:cubicBezTo>
                    <a:pt x="1" y="1055"/>
                    <a:pt x="501" y="2067"/>
                    <a:pt x="1406" y="2210"/>
                  </a:cubicBezTo>
                  <a:lnTo>
                    <a:pt x="1406" y="3651"/>
                  </a:lnTo>
                  <a:cubicBezTo>
                    <a:pt x="1406" y="3734"/>
                    <a:pt x="1477" y="3817"/>
                    <a:pt x="1572" y="3817"/>
                  </a:cubicBezTo>
                  <a:cubicBezTo>
                    <a:pt x="1656" y="3817"/>
                    <a:pt x="1727" y="3734"/>
                    <a:pt x="1727" y="3651"/>
                  </a:cubicBezTo>
                  <a:lnTo>
                    <a:pt x="1727" y="3246"/>
                  </a:lnTo>
                  <a:lnTo>
                    <a:pt x="2465" y="3246"/>
                  </a:lnTo>
                  <a:cubicBezTo>
                    <a:pt x="2537" y="3817"/>
                    <a:pt x="2977" y="4258"/>
                    <a:pt x="3549" y="4341"/>
                  </a:cubicBezTo>
                  <a:cubicBezTo>
                    <a:pt x="3614" y="4351"/>
                    <a:pt x="3678" y="4356"/>
                    <a:pt x="3742" y="4356"/>
                  </a:cubicBezTo>
                  <a:cubicBezTo>
                    <a:pt x="4376" y="4356"/>
                    <a:pt x="4914" y="3884"/>
                    <a:pt x="4990" y="3246"/>
                  </a:cubicBezTo>
                  <a:lnTo>
                    <a:pt x="5716" y="3246"/>
                  </a:lnTo>
                  <a:lnTo>
                    <a:pt x="5716" y="4127"/>
                  </a:lnTo>
                  <a:cubicBezTo>
                    <a:pt x="5716" y="4210"/>
                    <a:pt x="5799" y="4294"/>
                    <a:pt x="5882" y="4294"/>
                  </a:cubicBezTo>
                  <a:cubicBezTo>
                    <a:pt x="6406" y="4294"/>
                    <a:pt x="6835" y="4722"/>
                    <a:pt x="6835" y="5234"/>
                  </a:cubicBezTo>
                  <a:cubicBezTo>
                    <a:pt x="6835" y="5758"/>
                    <a:pt x="6406" y="6187"/>
                    <a:pt x="5882" y="6187"/>
                  </a:cubicBezTo>
                  <a:cubicBezTo>
                    <a:pt x="5799" y="6187"/>
                    <a:pt x="5716" y="6270"/>
                    <a:pt x="5716" y="6353"/>
                  </a:cubicBezTo>
                  <a:lnTo>
                    <a:pt x="5716" y="7234"/>
                  </a:lnTo>
                  <a:lnTo>
                    <a:pt x="4990" y="7234"/>
                  </a:lnTo>
                  <a:cubicBezTo>
                    <a:pt x="4906" y="7234"/>
                    <a:pt x="4823" y="7306"/>
                    <a:pt x="4823" y="7401"/>
                  </a:cubicBezTo>
                  <a:cubicBezTo>
                    <a:pt x="4823" y="7484"/>
                    <a:pt x="4906" y="7568"/>
                    <a:pt x="4990" y="7568"/>
                  </a:cubicBezTo>
                  <a:lnTo>
                    <a:pt x="6775" y="7568"/>
                  </a:lnTo>
                  <a:cubicBezTo>
                    <a:pt x="6839" y="8230"/>
                    <a:pt x="7403" y="8726"/>
                    <a:pt x="8059" y="8726"/>
                  </a:cubicBezTo>
                  <a:cubicBezTo>
                    <a:pt x="8146" y="8726"/>
                    <a:pt x="8234" y="8717"/>
                    <a:pt x="8323" y="8699"/>
                  </a:cubicBezTo>
                  <a:cubicBezTo>
                    <a:pt x="8419" y="8675"/>
                    <a:pt x="8478" y="8592"/>
                    <a:pt x="8454" y="8496"/>
                  </a:cubicBezTo>
                  <a:cubicBezTo>
                    <a:pt x="8443" y="8420"/>
                    <a:pt x="8373" y="8364"/>
                    <a:pt x="8288" y="8364"/>
                  </a:cubicBezTo>
                  <a:cubicBezTo>
                    <a:pt x="8280" y="8364"/>
                    <a:pt x="8272" y="8364"/>
                    <a:pt x="8264" y="8365"/>
                  </a:cubicBezTo>
                  <a:cubicBezTo>
                    <a:pt x="8195" y="8380"/>
                    <a:pt x="8127" y="8387"/>
                    <a:pt x="8061" y="8387"/>
                  </a:cubicBezTo>
                  <a:cubicBezTo>
                    <a:pt x="7535" y="8387"/>
                    <a:pt x="7089" y="7950"/>
                    <a:pt x="7121" y="7401"/>
                  </a:cubicBezTo>
                  <a:cubicBezTo>
                    <a:pt x="7121" y="7353"/>
                    <a:pt x="7109" y="7306"/>
                    <a:pt x="7073" y="7282"/>
                  </a:cubicBezTo>
                  <a:cubicBezTo>
                    <a:pt x="7034" y="7237"/>
                    <a:pt x="7003" y="7227"/>
                    <a:pt x="6891" y="7227"/>
                  </a:cubicBezTo>
                  <a:cubicBezTo>
                    <a:pt x="6787" y="7227"/>
                    <a:pt x="6613" y="7236"/>
                    <a:pt x="6299" y="7236"/>
                  </a:cubicBezTo>
                  <a:cubicBezTo>
                    <a:pt x="6227" y="7236"/>
                    <a:pt x="6148" y="7236"/>
                    <a:pt x="6061" y="7234"/>
                  </a:cubicBezTo>
                  <a:lnTo>
                    <a:pt x="6061" y="6508"/>
                  </a:lnTo>
                  <a:cubicBezTo>
                    <a:pt x="6811" y="6401"/>
                    <a:pt x="7299" y="5698"/>
                    <a:pt x="7145" y="4972"/>
                  </a:cubicBezTo>
                  <a:cubicBezTo>
                    <a:pt x="7049" y="4472"/>
                    <a:pt x="6633" y="4032"/>
                    <a:pt x="6061" y="3960"/>
                  </a:cubicBezTo>
                  <a:lnTo>
                    <a:pt x="6061" y="3234"/>
                  </a:lnTo>
                  <a:lnTo>
                    <a:pt x="6787" y="3234"/>
                  </a:lnTo>
                  <a:cubicBezTo>
                    <a:pt x="6878" y="3888"/>
                    <a:pt x="7448" y="4334"/>
                    <a:pt x="8061" y="4334"/>
                  </a:cubicBezTo>
                  <a:cubicBezTo>
                    <a:pt x="8252" y="4334"/>
                    <a:pt x="8447" y="4291"/>
                    <a:pt x="8633" y="4198"/>
                  </a:cubicBezTo>
                  <a:cubicBezTo>
                    <a:pt x="9026" y="4008"/>
                    <a:pt x="9276" y="3651"/>
                    <a:pt x="9335" y="3234"/>
                  </a:cubicBezTo>
                  <a:lnTo>
                    <a:pt x="10062" y="3234"/>
                  </a:lnTo>
                  <a:lnTo>
                    <a:pt x="10062" y="3960"/>
                  </a:lnTo>
                  <a:cubicBezTo>
                    <a:pt x="9109" y="4091"/>
                    <a:pt x="8633" y="5246"/>
                    <a:pt x="9228" y="6020"/>
                  </a:cubicBezTo>
                  <a:cubicBezTo>
                    <a:pt x="9262" y="6060"/>
                    <a:pt x="9311" y="6082"/>
                    <a:pt x="9360" y="6082"/>
                  </a:cubicBezTo>
                  <a:cubicBezTo>
                    <a:pt x="9398" y="6082"/>
                    <a:pt x="9435" y="6069"/>
                    <a:pt x="9466" y="6044"/>
                  </a:cubicBezTo>
                  <a:cubicBezTo>
                    <a:pt x="9550" y="5984"/>
                    <a:pt x="9562" y="5877"/>
                    <a:pt x="9502" y="5806"/>
                  </a:cubicBezTo>
                  <a:cubicBezTo>
                    <a:pt x="9026" y="5198"/>
                    <a:pt x="9454" y="4294"/>
                    <a:pt x="10228" y="4270"/>
                  </a:cubicBezTo>
                  <a:cubicBezTo>
                    <a:pt x="10324" y="4270"/>
                    <a:pt x="10395" y="4198"/>
                    <a:pt x="10395" y="4103"/>
                  </a:cubicBezTo>
                  <a:lnTo>
                    <a:pt x="10395" y="1007"/>
                  </a:lnTo>
                  <a:cubicBezTo>
                    <a:pt x="10383" y="936"/>
                    <a:pt x="10312" y="865"/>
                    <a:pt x="10216" y="865"/>
                  </a:cubicBezTo>
                  <a:cubicBezTo>
                    <a:pt x="10133" y="865"/>
                    <a:pt x="10050" y="936"/>
                    <a:pt x="10050" y="1031"/>
                  </a:cubicBezTo>
                  <a:lnTo>
                    <a:pt x="10050" y="2900"/>
                  </a:lnTo>
                  <a:lnTo>
                    <a:pt x="9157" y="2900"/>
                  </a:lnTo>
                  <a:cubicBezTo>
                    <a:pt x="9073" y="2900"/>
                    <a:pt x="8990" y="2984"/>
                    <a:pt x="8990" y="3067"/>
                  </a:cubicBezTo>
                  <a:cubicBezTo>
                    <a:pt x="8990" y="3293"/>
                    <a:pt x="8907" y="3520"/>
                    <a:pt x="8740" y="3698"/>
                  </a:cubicBezTo>
                  <a:cubicBezTo>
                    <a:pt x="8542" y="3912"/>
                    <a:pt x="8291" y="4008"/>
                    <a:pt x="8045" y="4008"/>
                  </a:cubicBezTo>
                  <a:cubicBezTo>
                    <a:pt x="7564" y="4008"/>
                    <a:pt x="7101" y="3642"/>
                    <a:pt x="7085" y="3067"/>
                  </a:cubicBezTo>
                  <a:cubicBezTo>
                    <a:pt x="7085" y="2984"/>
                    <a:pt x="7014" y="2900"/>
                    <a:pt x="6930" y="2900"/>
                  </a:cubicBezTo>
                  <a:lnTo>
                    <a:pt x="6049" y="2900"/>
                  </a:lnTo>
                  <a:lnTo>
                    <a:pt x="6049" y="2031"/>
                  </a:lnTo>
                  <a:cubicBezTo>
                    <a:pt x="6049" y="1936"/>
                    <a:pt x="5978" y="1865"/>
                    <a:pt x="5882" y="1865"/>
                  </a:cubicBezTo>
                  <a:cubicBezTo>
                    <a:pt x="5061" y="1865"/>
                    <a:pt x="4632" y="900"/>
                    <a:pt x="5168" y="281"/>
                  </a:cubicBezTo>
                  <a:cubicBezTo>
                    <a:pt x="5228" y="210"/>
                    <a:pt x="5228" y="103"/>
                    <a:pt x="5156" y="43"/>
                  </a:cubicBezTo>
                  <a:cubicBezTo>
                    <a:pt x="5123" y="16"/>
                    <a:pt x="5083" y="1"/>
                    <a:pt x="50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46"/>
            <p:cNvSpPr/>
            <p:nvPr/>
          </p:nvSpPr>
          <p:spPr>
            <a:xfrm>
              <a:off x="3139267" y="1504428"/>
              <a:ext cx="77668" cy="78113"/>
            </a:xfrm>
            <a:custGeom>
              <a:rect b="b" l="l" r="r" t="t"/>
              <a:pathLst>
                <a:path extrusionOk="0" h="2456" w="2442">
                  <a:moveTo>
                    <a:pt x="2255" y="1"/>
                  </a:moveTo>
                  <a:cubicBezTo>
                    <a:pt x="2226" y="1"/>
                    <a:pt x="2196" y="9"/>
                    <a:pt x="2168" y="25"/>
                  </a:cubicBezTo>
                  <a:cubicBezTo>
                    <a:pt x="1810" y="216"/>
                    <a:pt x="1572" y="573"/>
                    <a:pt x="1513" y="978"/>
                  </a:cubicBezTo>
                  <a:lnTo>
                    <a:pt x="620" y="978"/>
                  </a:lnTo>
                  <a:cubicBezTo>
                    <a:pt x="536" y="978"/>
                    <a:pt x="465" y="1049"/>
                    <a:pt x="465" y="1132"/>
                  </a:cubicBezTo>
                  <a:lnTo>
                    <a:pt x="465" y="2025"/>
                  </a:lnTo>
                  <a:cubicBezTo>
                    <a:pt x="346" y="2049"/>
                    <a:pt x="215" y="2073"/>
                    <a:pt x="120" y="2132"/>
                  </a:cubicBezTo>
                  <a:cubicBezTo>
                    <a:pt x="24" y="2180"/>
                    <a:pt x="1" y="2263"/>
                    <a:pt x="24" y="2359"/>
                  </a:cubicBezTo>
                  <a:cubicBezTo>
                    <a:pt x="60" y="2420"/>
                    <a:pt x="121" y="2456"/>
                    <a:pt x="184" y="2456"/>
                  </a:cubicBezTo>
                  <a:cubicBezTo>
                    <a:pt x="206" y="2456"/>
                    <a:pt x="229" y="2451"/>
                    <a:pt x="251" y="2442"/>
                  </a:cubicBezTo>
                  <a:cubicBezTo>
                    <a:pt x="370" y="2382"/>
                    <a:pt x="501" y="2359"/>
                    <a:pt x="620" y="2359"/>
                  </a:cubicBezTo>
                  <a:cubicBezTo>
                    <a:pt x="715" y="2359"/>
                    <a:pt x="786" y="2275"/>
                    <a:pt x="786" y="2192"/>
                  </a:cubicBezTo>
                  <a:lnTo>
                    <a:pt x="786" y="1299"/>
                  </a:lnTo>
                  <a:lnTo>
                    <a:pt x="1667" y="1299"/>
                  </a:lnTo>
                  <a:cubicBezTo>
                    <a:pt x="1751" y="1299"/>
                    <a:pt x="1834" y="1228"/>
                    <a:pt x="1834" y="1132"/>
                  </a:cubicBezTo>
                  <a:cubicBezTo>
                    <a:pt x="1834" y="1132"/>
                    <a:pt x="1810" y="585"/>
                    <a:pt x="2322" y="299"/>
                  </a:cubicBezTo>
                  <a:cubicBezTo>
                    <a:pt x="2406" y="263"/>
                    <a:pt x="2441" y="168"/>
                    <a:pt x="2394" y="85"/>
                  </a:cubicBezTo>
                  <a:cubicBezTo>
                    <a:pt x="2362" y="30"/>
                    <a:pt x="2311" y="1"/>
                    <a:pt x="22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46"/>
            <p:cNvSpPr/>
            <p:nvPr/>
          </p:nvSpPr>
          <p:spPr>
            <a:xfrm>
              <a:off x="3226381" y="1499880"/>
              <a:ext cx="116279" cy="82661"/>
            </a:xfrm>
            <a:custGeom>
              <a:rect b="b" l="l" r="r" t="t"/>
              <a:pathLst>
                <a:path extrusionOk="0" h="2599" w="3656">
                  <a:moveTo>
                    <a:pt x="170" y="0"/>
                  </a:moveTo>
                  <a:cubicBezTo>
                    <a:pt x="83" y="0"/>
                    <a:pt x="12" y="67"/>
                    <a:pt x="12" y="144"/>
                  </a:cubicBezTo>
                  <a:cubicBezTo>
                    <a:pt x="0" y="239"/>
                    <a:pt x="71" y="323"/>
                    <a:pt x="155" y="323"/>
                  </a:cubicBezTo>
                  <a:cubicBezTo>
                    <a:pt x="631" y="370"/>
                    <a:pt x="1024" y="775"/>
                    <a:pt x="1024" y="1275"/>
                  </a:cubicBezTo>
                  <a:cubicBezTo>
                    <a:pt x="1024" y="1371"/>
                    <a:pt x="1095" y="1442"/>
                    <a:pt x="1191" y="1442"/>
                  </a:cubicBezTo>
                  <a:lnTo>
                    <a:pt x="2084" y="1442"/>
                  </a:lnTo>
                  <a:lnTo>
                    <a:pt x="2084" y="2168"/>
                  </a:lnTo>
                  <a:cubicBezTo>
                    <a:pt x="1965" y="2192"/>
                    <a:pt x="1822" y="2228"/>
                    <a:pt x="1738" y="2275"/>
                  </a:cubicBezTo>
                  <a:cubicBezTo>
                    <a:pt x="1643" y="2299"/>
                    <a:pt x="1619" y="2406"/>
                    <a:pt x="1643" y="2502"/>
                  </a:cubicBezTo>
                  <a:cubicBezTo>
                    <a:pt x="1669" y="2563"/>
                    <a:pt x="1735" y="2599"/>
                    <a:pt x="1801" y="2599"/>
                  </a:cubicBezTo>
                  <a:cubicBezTo>
                    <a:pt x="1824" y="2599"/>
                    <a:pt x="1848" y="2594"/>
                    <a:pt x="1869" y="2585"/>
                  </a:cubicBezTo>
                  <a:cubicBezTo>
                    <a:pt x="1988" y="2549"/>
                    <a:pt x="2107" y="2514"/>
                    <a:pt x="2238" y="2514"/>
                  </a:cubicBezTo>
                  <a:cubicBezTo>
                    <a:pt x="2334" y="2514"/>
                    <a:pt x="2405" y="2442"/>
                    <a:pt x="2405" y="2347"/>
                  </a:cubicBezTo>
                  <a:lnTo>
                    <a:pt x="2405" y="1454"/>
                  </a:lnTo>
                  <a:lnTo>
                    <a:pt x="3131" y="1454"/>
                  </a:lnTo>
                  <a:cubicBezTo>
                    <a:pt x="3167" y="1668"/>
                    <a:pt x="3227" y="1859"/>
                    <a:pt x="3346" y="2025"/>
                  </a:cubicBezTo>
                  <a:cubicBezTo>
                    <a:pt x="3376" y="2072"/>
                    <a:pt x="3427" y="2098"/>
                    <a:pt x="3485" y="2098"/>
                  </a:cubicBezTo>
                  <a:cubicBezTo>
                    <a:pt x="3516" y="2098"/>
                    <a:pt x="3550" y="2090"/>
                    <a:pt x="3584" y="2073"/>
                  </a:cubicBezTo>
                  <a:cubicBezTo>
                    <a:pt x="3643" y="2013"/>
                    <a:pt x="3655" y="1906"/>
                    <a:pt x="3620" y="1823"/>
                  </a:cubicBezTo>
                  <a:cubicBezTo>
                    <a:pt x="3500" y="1656"/>
                    <a:pt x="3453" y="1442"/>
                    <a:pt x="3453" y="1299"/>
                  </a:cubicBezTo>
                  <a:cubicBezTo>
                    <a:pt x="3453" y="1204"/>
                    <a:pt x="3381" y="1121"/>
                    <a:pt x="3286" y="1121"/>
                  </a:cubicBezTo>
                  <a:lnTo>
                    <a:pt x="1334" y="1121"/>
                  </a:lnTo>
                  <a:cubicBezTo>
                    <a:pt x="1262" y="525"/>
                    <a:pt x="774" y="61"/>
                    <a:pt x="191" y="1"/>
                  </a:cubicBezTo>
                  <a:cubicBezTo>
                    <a:pt x="183" y="0"/>
                    <a:pt x="177" y="0"/>
                    <a:pt x="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46"/>
            <p:cNvSpPr/>
            <p:nvPr/>
          </p:nvSpPr>
          <p:spPr>
            <a:xfrm>
              <a:off x="3179786" y="1775216"/>
              <a:ext cx="86764" cy="46594"/>
            </a:xfrm>
            <a:custGeom>
              <a:rect b="b" l="l" r="r" t="t"/>
              <a:pathLst>
                <a:path extrusionOk="0" h="1465" w="2728">
                  <a:moveTo>
                    <a:pt x="1525" y="0"/>
                  </a:moveTo>
                  <a:cubicBezTo>
                    <a:pt x="870" y="0"/>
                    <a:pt x="322" y="500"/>
                    <a:pt x="239" y="1131"/>
                  </a:cubicBezTo>
                  <a:lnTo>
                    <a:pt x="167" y="1131"/>
                  </a:lnTo>
                  <a:cubicBezTo>
                    <a:pt x="84" y="1131"/>
                    <a:pt x="1" y="1215"/>
                    <a:pt x="1" y="1298"/>
                  </a:cubicBezTo>
                  <a:cubicBezTo>
                    <a:pt x="1" y="1393"/>
                    <a:pt x="84" y="1465"/>
                    <a:pt x="167" y="1465"/>
                  </a:cubicBezTo>
                  <a:lnTo>
                    <a:pt x="405" y="1465"/>
                  </a:lnTo>
                  <a:cubicBezTo>
                    <a:pt x="501" y="1465"/>
                    <a:pt x="584" y="1393"/>
                    <a:pt x="572" y="1286"/>
                  </a:cubicBezTo>
                  <a:cubicBezTo>
                    <a:pt x="560" y="798"/>
                    <a:pt x="953" y="322"/>
                    <a:pt x="1525" y="322"/>
                  </a:cubicBezTo>
                  <a:cubicBezTo>
                    <a:pt x="1882" y="322"/>
                    <a:pt x="2227" y="524"/>
                    <a:pt x="2382" y="857"/>
                  </a:cubicBezTo>
                  <a:cubicBezTo>
                    <a:pt x="2415" y="915"/>
                    <a:pt x="2471" y="950"/>
                    <a:pt x="2530" y="950"/>
                  </a:cubicBezTo>
                  <a:cubicBezTo>
                    <a:pt x="2556" y="950"/>
                    <a:pt x="2583" y="943"/>
                    <a:pt x="2608" y="929"/>
                  </a:cubicBezTo>
                  <a:cubicBezTo>
                    <a:pt x="2679" y="905"/>
                    <a:pt x="2727" y="810"/>
                    <a:pt x="2679" y="738"/>
                  </a:cubicBezTo>
                  <a:cubicBezTo>
                    <a:pt x="2477" y="286"/>
                    <a:pt x="2013" y="0"/>
                    <a:pt x="1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46"/>
            <p:cNvSpPr/>
            <p:nvPr/>
          </p:nvSpPr>
          <p:spPr>
            <a:xfrm>
              <a:off x="3154024" y="1712337"/>
              <a:ext cx="15203" cy="109473"/>
            </a:xfrm>
            <a:custGeom>
              <a:rect b="b" l="l" r="r" t="t"/>
              <a:pathLst>
                <a:path extrusionOk="0" h="3442" w="478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275"/>
                  </a:lnTo>
                  <a:cubicBezTo>
                    <a:pt x="1" y="3370"/>
                    <a:pt x="72" y="3442"/>
                    <a:pt x="156" y="3442"/>
                  </a:cubicBezTo>
                  <a:lnTo>
                    <a:pt x="310" y="3442"/>
                  </a:lnTo>
                  <a:cubicBezTo>
                    <a:pt x="394" y="3442"/>
                    <a:pt x="477" y="3370"/>
                    <a:pt x="477" y="3275"/>
                  </a:cubicBezTo>
                  <a:cubicBezTo>
                    <a:pt x="477" y="3203"/>
                    <a:pt x="418" y="3132"/>
                    <a:pt x="322" y="3108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3" name="Google Shape;2833;p46"/>
          <p:cNvSpPr/>
          <p:nvPr/>
        </p:nvSpPr>
        <p:spPr>
          <a:xfrm>
            <a:off x="3196834" y="1954214"/>
            <a:ext cx="118537" cy="373518"/>
          </a:xfrm>
          <a:custGeom>
            <a:rect b="b" l="l" r="r" t="t"/>
            <a:pathLst>
              <a:path extrusionOk="0" h="11744" w="3727">
                <a:moveTo>
                  <a:pt x="3273" y="1"/>
                </a:moveTo>
                <a:cubicBezTo>
                  <a:pt x="2520" y="1"/>
                  <a:pt x="1832" y="264"/>
                  <a:pt x="1239" y="802"/>
                </a:cubicBezTo>
                <a:cubicBezTo>
                  <a:pt x="762" y="1254"/>
                  <a:pt x="453" y="1790"/>
                  <a:pt x="286" y="2147"/>
                </a:cubicBezTo>
                <a:cubicBezTo>
                  <a:pt x="238" y="2230"/>
                  <a:pt x="286" y="2337"/>
                  <a:pt x="381" y="2385"/>
                </a:cubicBezTo>
                <a:cubicBezTo>
                  <a:pt x="404" y="2398"/>
                  <a:pt x="428" y="2404"/>
                  <a:pt x="452" y="2404"/>
                </a:cubicBezTo>
                <a:cubicBezTo>
                  <a:pt x="518" y="2404"/>
                  <a:pt x="585" y="2360"/>
                  <a:pt x="619" y="2290"/>
                </a:cubicBezTo>
                <a:cubicBezTo>
                  <a:pt x="1148" y="1163"/>
                  <a:pt x="2035" y="349"/>
                  <a:pt x="3314" y="349"/>
                </a:cubicBezTo>
                <a:cubicBezTo>
                  <a:pt x="3333" y="349"/>
                  <a:pt x="3351" y="349"/>
                  <a:pt x="3370" y="349"/>
                </a:cubicBezTo>
                <a:cubicBezTo>
                  <a:pt x="3084" y="694"/>
                  <a:pt x="2858" y="1040"/>
                  <a:pt x="2727" y="1421"/>
                </a:cubicBezTo>
                <a:cubicBezTo>
                  <a:pt x="2489" y="2135"/>
                  <a:pt x="2739" y="2564"/>
                  <a:pt x="2846" y="2814"/>
                </a:cubicBezTo>
                <a:cubicBezTo>
                  <a:pt x="3179" y="3611"/>
                  <a:pt x="2644" y="4540"/>
                  <a:pt x="1786" y="4588"/>
                </a:cubicBezTo>
                <a:cubicBezTo>
                  <a:pt x="1761" y="4588"/>
                  <a:pt x="1725" y="4589"/>
                  <a:pt x="1681" y="4589"/>
                </a:cubicBezTo>
                <a:cubicBezTo>
                  <a:pt x="1560" y="4589"/>
                  <a:pt x="1374" y="4577"/>
                  <a:pt x="1155" y="4481"/>
                </a:cubicBezTo>
                <a:cubicBezTo>
                  <a:pt x="584" y="4231"/>
                  <a:pt x="274" y="3576"/>
                  <a:pt x="393" y="2897"/>
                </a:cubicBezTo>
                <a:cubicBezTo>
                  <a:pt x="405" y="2814"/>
                  <a:pt x="346" y="2718"/>
                  <a:pt x="238" y="2695"/>
                </a:cubicBezTo>
                <a:cubicBezTo>
                  <a:pt x="231" y="2694"/>
                  <a:pt x="224" y="2693"/>
                  <a:pt x="217" y="2693"/>
                </a:cubicBezTo>
                <a:cubicBezTo>
                  <a:pt x="139" y="2693"/>
                  <a:pt x="58" y="2750"/>
                  <a:pt x="36" y="2837"/>
                </a:cubicBezTo>
                <a:cubicBezTo>
                  <a:pt x="24" y="2957"/>
                  <a:pt x="0" y="3064"/>
                  <a:pt x="0" y="3183"/>
                </a:cubicBezTo>
                <a:cubicBezTo>
                  <a:pt x="0" y="3826"/>
                  <a:pt x="298" y="4361"/>
                  <a:pt x="750" y="4659"/>
                </a:cubicBezTo>
                <a:cubicBezTo>
                  <a:pt x="393" y="6921"/>
                  <a:pt x="441" y="9553"/>
                  <a:pt x="1465" y="11612"/>
                </a:cubicBezTo>
                <a:cubicBezTo>
                  <a:pt x="1501" y="11684"/>
                  <a:pt x="1584" y="11743"/>
                  <a:pt x="1667" y="11743"/>
                </a:cubicBezTo>
                <a:cubicBezTo>
                  <a:pt x="1762" y="11743"/>
                  <a:pt x="1834" y="11696"/>
                  <a:pt x="1882" y="11612"/>
                </a:cubicBezTo>
                <a:cubicBezTo>
                  <a:pt x="2143" y="11077"/>
                  <a:pt x="2358" y="10457"/>
                  <a:pt x="2501" y="9803"/>
                </a:cubicBezTo>
                <a:cubicBezTo>
                  <a:pt x="2524" y="9719"/>
                  <a:pt x="2477" y="9612"/>
                  <a:pt x="2370" y="9600"/>
                </a:cubicBezTo>
                <a:cubicBezTo>
                  <a:pt x="2360" y="9599"/>
                  <a:pt x="2349" y="9598"/>
                  <a:pt x="2338" y="9598"/>
                </a:cubicBezTo>
                <a:cubicBezTo>
                  <a:pt x="2262" y="9598"/>
                  <a:pt x="2178" y="9637"/>
                  <a:pt x="2167" y="9731"/>
                </a:cubicBezTo>
                <a:cubicBezTo>
                  <a:pt x="2048" y="10267"/>
                  <a:pt x="1870" y="10779"/>
                  <a:pt x="1667" y="11231"/>
                </a:cubicBezTo>
                <a:cubicBezTo>
                  <a:pt x="1060" y="9862"/>
                  <a:pt x="869" y="8302"/>
                  <a:pt x="893" y="6814"/>
                </a:cubicBezTo>
                <a:lnTo>
                  <a:pt x="1155" y="6814"/>
                </a:lnTo>
                <a:cubicBezTo>
                  <a:pt x="1250" y="6814"/>
                  <a:pt x="1334" y="6743"/>
                  <a:pt x="1334" y="6636"/>
                </a:cubicBezTo>
                <a:cubicBezTo>
                  <a:pt x="1334" y="6552"/>
                  <a:pt x="1250" y="6457"/>
                  <a:pt x="1155" y="6457"/>
                </a:cubicBezTo>
                <a:lnTo>
                  <a:pt x="917" y="6457"/>
                </a:lnTo>
                <a:cubicBezTo>
                  <a:pt x="917" y="6397"/>
                  <a:pt x="929" y="6112"/>
                  <a:pt x="953" y="5838"/>
                </a:cubicBezTo>
                <a:lnTo>
                  <a:pt x="1584" y="5838"/>
                </a:lnTo>
                <a:cubicBezTo>
                  <a:pt x="1691" y="5838"/>
                  <a:pt x="1762" y="5755"/>
                  <a:pt x="1762" y="5659"/>
                </a:cubicBezTo>
                <a:cubicBezTo>
                  <a:pt x="1762" y="5552"/>
                  <a:pt x="1691" y="5481"/>
                  <a:pt x="1584" y="5481"/>
                </a:cubicBezTo>
                <a:lnTo>
                  <a:pt x="989" y="5481"/>
                </a:lnTo>
                <a:cubicBezTo>
                  <a:pt x="1012" y="5243"/>
                  <a:pt x="1048" y="5016"/>
                  <a:pt x="1072" y="4814"/>
                </a:cubicBezTo>
                <a:cubicBezTo>
                  <a:pt x="1250" y="4879"/>
                  <a:pt x="1456" y="4912"/>
                  <a:pt x="1661" y="4912"/>
                </a:cubicBezTo>
                <a:cubicBezTo>
                  <a:pt x="1867" y="4912"/>
                  <a:pt x="2072" y="4879"/>
                  <a:pt x="2251" y="4814"/>
                </a:cubicBezTo>
                <a:cubicBezTo>
                  <a:pt x="2286" y="5016"/>
                  <a:pt x="2310" y="5243"/>
                  <a:pt x="2346" y="5481"/>
                </a:cubicBezTo>
                <a:lnTo>
                  <a:pt x="2286" y="5481"/>
                </a:lnTo>
                <a:cubicBezTo>
                  <a:pt x="2191" y="5481"/>
                  <a:pt x="2108" y="5552"/>
                  <a:pt x="2108" y="5659"/>
                </a:cubicBezTo>
                <a:cubicBezTo>
                  <a:pt x="2108" y="5755"/>
                  <a:pt x="2179" y="5838"/>
                  <a:pt x="2286" y="5838"/>
                </a:cubicBezTo>
                <a:lnTo>
                  <a:pt x="2370" y="5838"/>
                </a:lnTo>
                <a:cubicBezTo>
                  <a:pt x="2382" y="6052"/>
                  <a:pt x="2405" y="6231"/>
                  <a:pt x="2417" y="6457"/>
                </a:cubicBezTo>
                <a:lnTo>
                  <a:pt x="1870" y="6457"/>
                </a:lnTo>
                <a:cubicBezTo>
                  <a:pt x="1774" y="6457"/>
                  <a:pt x="1691" y="6528"/>
                  <a:pt x="1691" y="6636"/>
                </a:cubicBezTo>
                <a:cubicBezTo>
                  <a:pt x="1691" y="6743"/>
                  <a:pt x="1762" y="6814"/>
                  <a:pt x="1870" y="6814"/>
                </a:cubicBezTo>
                <a:lnTo>
                  <a:pt x="2441" y="6814"/>
                </a:lnTo>
                <a:cubicBezTo>
                  <a:pt x="2465" y="7540"/>
                  <a:pt x="2429" y="8314"/>
                  <a:pt x="2310" y="9064"/>
                </a:cubicBezTo>
                <a:cubicBezTo>
                  <a:pt x="2298" y="9160"/>
                  <a:pt x="2358" y="9243"/>
                  <a:pt x="2465" y="9255"/>
                </a:cubicBezTo>
                <a:cubicBezTo>
                  <a:pt x="2476" y="9258"/>
                  <a:pt x="2487" y="9260"/>
                  <a:pt x="2498" y="9260"/>
                </a:cubicBezTo>
                <a:cubicBezTo>
                  <a:pt x="2572" y="9260"/>
                  <a:pt x="2645" y="9195"/>
                  <a:pt x="2655" y="9112"/>
                </a:cubicBezTo>
                <a:cubicBezTo>
                  <a:pt x="2882" y="7671"/>
                  <a:pt x="2834" y="6088"/>
                  <a:pt x="2596" y="4647"/>
                </a:cubicBezTo>
                <a:cubicBezTo>
                  <a:pt x="3191" y="4231"/>
                  <a:pt x="3477" y="3409"/>
                  <a:pt x="3179" y="2659"/>
                </a:cubicBezTo>
                <a:cubicBezTo>
                  <a:pt x="3072" y="2397"/>
                  <a:pt x="2691" y="1849"/>
                  <a:pt x="3417" y="849"/>
                </a:cubicBezTo>
                <a:cubicBezTo>
                  <a:pt x="3667" y="492"/>
                  <a:pt x="3727" y="492"/>
                  <a:pt x="3727" y="325"/>
                </a:cubicBezTo>
                <a:cubicBezTo>
                  <a:pt x="3727" y="147"/>
                  <a:pt x="3596" y="16"/>
                  <a:pt x="3417" y="4"/>
                </a:cubicBezTo>
                <a:cubicBezTo>
                  <a:pt x="3369" y="2"/>
                  <a:pt x="3321" y="1"/>
                  <a:pt x="327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34" name="Google Shape;2834;p46"/>
          <p:cNvGrpSpPr/>
          <p:nvPr/>
        </p:nvGrpSpPr>
        <p:grpSpPr>
          <a:xfrm>
            <a:off x="3485575" y="1999759"/>
            <a:ext cx="373772" cy="284050"/>
            <a:chOff x="3531200" y="1999759"/>
            <a:chExt cx="373772" cy="284050"/>
          </a:xfrm>
        </p:grpSpPr>
        <p:sp>
          <p:nvSpPr>
            <p:cNvPr id="2835" name="Google Shape;2835;p46"/>
            <p:cNvSpPr/>
            <p:nvPr/>
          </p:nvSpPr>
          <p:spPr>
            <a:xfrm>
              <a:off x="3531200" y="1999759"/>
              <a:ext cx="373772" cy="283669"/>
            </a:xfrm>
            <a:custGeom>
              <a:rect b="b" l="l" r="r" t="t"/>
              <a:pathLst>
                <a:path extrusionOk="0" h="8919" w="11752">
                  <a:moveTo>
                    <a:pt x="1024" y="1"/>
                  </a:moveTo>
                  <a:cubicBezTo>
                    <a:pt x="465" y="1"/>
                    <a:pt x="1" y="465"/>
                    <a:pt x="1" y="1024"/>
                  </a:cubicBezTo>
                  <a:lnTo>
                    <a:pt x="1" y="7847"/>
                  </a:lnTo>
                  <a:cubicBezTo>
                    <a:pt x="1" y="8418"/>
                    <a:pt x="477" y="8918"/>
                    <a:pt x="1072" y="8918"/>
                  </a:cubicBezTo>
                  <a:lnTo>
                    <a:pt x="4513" y="8918"/>
                  </a:lnTo>
                  <a:cubicBezTo>
                    <a:pt x="4596" y="8918"/>
                    <a:pt x="4692" y="8835"/>
                    <a:pt x="4692" y="8740"/>
                  </a:cubicBezTo>
                  <a:cubicBezTo>
                    <a:pt x="4692" y="8633"/>
                    <a:pt x="4608" y="8561"/>
                    <a:pt x="4513" y="8561"/>
                  </a:cubicBezTo>
                  <a:lnTo>
                    <a:pt x="1072" y="8561"/>
                  </a:lnTo>
                  <a:cubicBezTo>
                    <a:pt x="667" y="8561"/>
                    <a:pt x="358" y="8228"/>
                    <a:pt x="358" y="7847"/>
                  </a:cubicBezTo>
                  <a:lnTo>
                    <a:pt x="358" y="7763"/>
                  </a:lnTo>
                  <a:cubicBezTo>
                    <a:pt x="405" y="7430"/>
                    <a:pt x="679" y="7168"/>
                    <a:pt x="1024" y="7168"/>
                  </a:cubicBezTo>
                  <a:lnTo>
                    <a:pt x="1358" y="7168"/>
                  </a:lnTo>
                  <a:cubicBezTo>
                    <a:pt x="1441" y="7168"/>
                    <a:pt x="1536" y="7097"/>
                    <a:pt x="1536" y="6990"/>
                  </a:cubicBezTo>
                  <a:cubicBezTo>
                    <a:pt x="1536" y="6906"/>
                    <a:pt x="1453" y="6811"/>
                    <a:pt x="1358" y="6811"/>
                  </a:cubicBezTo>
                  <a:cubicBezTo>
                    <a:pt x="1335" y="6814"/>
                    <a:pt x="1308" y="6815"/>
                    <a:pt x="1278" y="6815"/>
                  </a:cubicBezTo>
                  <a:cubicBezTo>
                    <a:pt x="1231" y="6815"/>
                    <a:pt x="1176" y="6813"/>
                    <a:pt x="1114" y="6813"/>
                  </a:cubicBezTo>
                  <a:cubicBezTo>
                    <a:pt x="900" y="6813"/>
                    <a:pt x="612" y="6839"/>
                    <a:pt x="346" y="7073"/>
                  </a:cubicBezTo>
                  <a:cubicBezTo>
                    <a:pt x="358" y="679"/>
                    <a:pt x="322" y="1001"/>
                    <a:pt x="358" y="834"/>
                  </a:cubicBezTo>
                  <a:cubicBezTo>
                    <a:pt x="429" y="536"/>
                    <a:pt x="703" y="322"/>
                    <a:pt x="1013" y="322"/>
                  </a:cubicBezTo>
                  <a:lnTo>
                    <a:pt x="2441" y="322"/>
                  </a:lnTo>
                  <a:lnTo>
                    <a:pt x="2441" y="6811"/>
                  </a:lnTo>
                  <a:lnTo>
                    <a:pt x="2025" y="6811"/>
                  </a:lnTo>
                  <a:cubicBezTo>
                    <a:pt x="1929" y="6811"/>
                    <a:pt x="1846" y="6894"/>
                    <a:pt x="1846" y="6990"/>
                  </a:cubicBezTo>
                  <a:cubicBezTo>
                    <a:pt x="1846" y="7085"/>
                    <a:pt x="1917" y="7168"/>
                    <a:pt x="2025" y="7168"/>
                  </a:cubicBezTo>
                  <a:lnTo>
                    <a:pt x="2608" y="7168"/>
                  </a:lnTo>
                  <a:cubicBezTo>
                    <a:pt x="2644" y="7168"/>
                    <a:pt x="2691" y="7156"/>
                    <a:pt x="2727" y="7132"/>
                  </a:cubicBezTo>
                  <a:cubicBezTo>
                    <a:pt x="2751" y="7097"/>
                    <a:pt x="2763" y="7049"/>
                    <a:pt x="2763" y="7013"/>
                  </a:cubicBezTo>
                  <a:lnTo>
                    <a:pt x="2763" y="1203"/>
                  </a:lnTo>
                  <a:lnTo>
                    <a:pt x="11371" y="1203"/>
                  </a:lnTo>
                  <a:lnTo>
                    <a:pt x="11371" y="2787"/>
                  </a:lnTo>
                  <a:cubicBezTo>
                    <a:pt x="11371" y="2870"/>
                    <a:pt x="11442" y="2965"/>
                    <a:pt x="11550" y="2965"/>
                  </a:cubicBezTo>
                  <a:cubicBezTo>
                    <a:pt x="11633" y="2965"/>
                    <a:pt x="11728" y="2882"/>
                    <a:pt x="11728" y="2787"/>
                  </a:cubicBezTo>
                  <a:lnTo>
                    <a:pt x="11728" y="1036"/>
                  </a:lnTo>
                  <a:cubicBezTo>
                    <a:pt x="11752" y="941"/>
                    <a:pt x="11681" y="858"/>
                    <a:pt x="11597" y="858"/>
                  </a:cubicBezTo>
                  <a:lnTo>
                    <a:pt x="2810" y="858"/>
                  </a:lnTo>
                  <a:lnTo>
                    <a:pt x="2810" y="179"/>
                  </a:lnTo>
                  <a:cubicBezTo>
                    <a:pt x="2810" y="84"/>
                    <a:pt x="2739" y="1"/>
                    <a:pt x="2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46"/>
            <p:cNvSpPr/>
            <p:nvPr/>
          </p:nvSpPr>
          <p:spPr>
            <a:xfrm>
              <a:off x="3690638" y="2104652"/>
              <a:ext cx="214334" cy="179158"/>
            </a:xfrm>
            <a:custGeom>
              <a:rect b="b" l="l" r="r" t="t"/>
              <a:pathLst>
                <a:path extrusionOk="0" h="5633" w="6739">
                  <a:moveTo>
                    <a:pt x="6584" y="1"/>
                  </a:moveTo>
                  <a:cubicBezTo>
                    <a:pt x="6489" y="1"/>
                    <a:pt x="6406" y="84"/>
                    <a:pt x="6406" y="179"/>
                  </a:cubicBezTo>
                  <a:lnTo>
                    <a:pt x="6406" y="5275"/>
                  </a:lnTo>
                  <a:lnTo>
                    <a:pt x="179" y="5275"/>
                  </a:lnTo>
                  <a:cubicBezTo>
                    <a:pt x="95" y="5275"/>
                    <a:pt x="0" y="5346"/>
                    <a:pt x="0" y="5454"/>
                  </a:cubicBezTo>
                  <a:cubicBezTo>
                    <a:pt x="0" y="5549"/>
                    <a:pt x="72" y="5632"/>
                    <a:pt x="179" y="5632"/>
                  </a:cubicBezTo>
                  <a:lnTo>
                    <a:pt x="6560" y="5632"/>
                  </a:lnTo>
                  <a:cubicBezTo>
                    <a:pt x="6656" y="5632"/>
                    <a:pt x="6739" y="5549"/>
                    <a:pt x="6739" y="5454"/>
                  </a:cubicBezTo>
                  <a:lnTo>
                    <a:pt x="6739" y="179"/>
                  </a:lnTo>
                  <a:cubicBezTo>
                    <a:pt x="6739" y="84"/>
                    <a:pt x="6668" y="1"/>
                    <a:pt x="6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46"/>
            <p:cNvSpPr/>
            <p:nvPr/>
          </p:nvSpPr>
          <p:spPr>
            <a:xfrm>
              <a:off x="3631163" y="2148193"/>
              <a:ext cx="259433" cy="84856"/>
            </a:xfrm>
            <a:custGeom>
              <a:rect b="b" l="l" r="r" t="t"/>
              <a:pathLst>
                <a:path extrusionOk="0" h="2668" w="8157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2489"/>
                  </a:lnTo>
                  <a:cubicBezTo>
                    <a:pt x="1" y="2584"/>
                    <a:pt x="72" y="2668"/>
                    <a:pt x="179" y="2668"/>
                  </a:cubicBezTo>
                  <a:lnTo>
                    <a:pt x="4954" y="2668"/>
                  </a:lnTo>
                  <a:cubicBezTo>
                    <a:pt x="5037" y="2668"/>
                    <a:pt x="5132" y="2596"/>
                    <a:pt x="5132" y="2489"/>
                  </a:cubicBezTo>
                  <a:cubicBezTo>
                    <a:pt x="5132" y="2382"/>
                    <a:pt x="5061" y="2311"/>
                    <a:pt x="4954" y="2311"/>
                  </a:cubicBezTo>
                  <a:lnTo>
                    <a:pt x="358" y="2311"/>
                  </a:lnTo>
                  <a:lnTo>
                    <a:pt x="358" y="346"/>
                  </a:lnTo>
                  <a:lnTo>
                    <a:pt x="501" y="346"/>
                  </a:lnTo>
                  <a:lnTo>
                    <a:pt x="501" y="1227"/>
                  </a:lnTo>
                  <a:cubicBezTo>
                    <a:pt x="501" y="1310"/>
                    <a:pt x="572" y="1406"/>
                    <a:pt x="679" y="1406"/>
                  </a:cubicBezTo>
                  <a:cubicBezTo>
                    <a:pt x="787" y="1406"/>
                    <a:pt x="858" y="1334"/>
                    <a:pt x="858" y="1227"/>
                  </a:cubicBezTo>
                  <a:lnTo>
                    <a:pt x="858" y="346"/>
                  </a:lnTo>
                  <a:lnTo>
                    <a:pt x="1072" y="346"/>
                  </a:lnTo>
                  <a:lnTo>
                    <a:pt x="1072" y="739"/>
                  </a:lnTo>
                  <a:cubicBezTo>
                    <a:pt x="1072" y="822"/>
                    <a:pt x="1144" y="918"/>
                    <a:pt x="1251" y="918"/>
                  </a:cubicBezTo>
                  <a:cubicBezTo>
                    <a:pt x="1346" y="918"/>
                    <a:pt x="1430" y="834"/>
                    <a:pt x="1430" y="739"/>
                  </a:cubicBezTo>
                  <a:lnTo>
                    <a:pt x="1430" y="346"/>
                  </a:lnTo>
                  <a:lnTo>
                    <a:pt x="1632" y="346"/>
                  </a:lnTo>
                  <a:lnTo>
                    <a:pt x="1632" y="739"/>
                  </a:lnTo>
                  <a:cubicBezTo>
                    <a:pt x="1632" y="822"/>
                    <a:pt x="1703" y="918"/>
                    <a:pt x="1811" y="918"/>
                  </a:cubicBezTo>
                  <a:cubicBezTo>
                    <a:pt x="1918" y="918"/>
                    <a:pt x="1989" y="834"/>
                    <a:pt x="1989" y="739"/>
                  </a:cubicBezTo>
                  <a:lnTo>
                    <a:pt x="1989" y="346"/>
                  </a:lnTo>
                  <a:lnTo>
                    <a:pt x="2203" y="346"/>
                  </a:lnTo>
                  <a:lnTo>
                    <a:pt x="2203" y="739"/>
                  </a:lnTo>
                  <a:cubicBezTo>
                    <a:pt x="2203" y="822"/>
                    <a:pt x="2275" y="918"/>
                    <a:pt x="2382" y="918"/>
                  </a:cubicBezTo>
                  <a:cubicBezTo>
                    <a:pt x="2477" y="918"/>
                    <a:pt x="2561" y="834"/>
                    <a:pt x="2561" y="739"/>
                  </a:cubicBezTo>
                  <a:lnTo>
                    <a:pt x="2561" y="346"/>
                  </a:lnTo>
                  <a:lnTo>
                    <a:pt x="2763" y="346"/>
                  </a:lnTo>
                  <a:lnTo>
                    <a:pt x="2763" y="1227"/>
                  </a:lnTo>
                  <a:cubicBezTo>
                    <a:pt x="2763" y="1310"/>
                    <a:pt x="2834" y="1406"/>
                    <a:pt x="2942" y="1406"/>
                  </a:cubicBezTo>
                  <a:cubicBezTo>
                    <a:pt x="3049" y="1406"/>
                    <a:pt x="3120" y="1334"/>
                    <a:pt x="3120" y="1227"/>
                  </a:cubicBezTo>
                  <a:lnTo>
                    <a:pt x="3120" y="346"/>
                  </a:lnTo>
                  <a:lnTo>
                    <a:pt x="3335" y="346"/>
                  </a:lnTo>
                  <a:lnTo>
                    <a:pt x="3335" y="739"/>
                  </a:lnTo>
                  <a:cubicBezTo>
                    <a:pt x="3335" y="822"/>
                    <a:pt x="3406" y="918"/>
                    <a:pt x="3513" y="918"/>
                  </a:cubicBezTo>
                  <a:cubicBezTo>
                    <a:pt x="3608" y="918"/>
                    <a:pt x="3692" y="834"/>
                    <a:pt x="3692" y="739"/>
                  </a:cubicBezTo>
                  <a:lnTo>
                    <a:pt x="3692" y="346"/>
                  </a:lnTo>
                  <a:lnTo>
                    <a:pt x="3894" y="346"/>
                  </a:lnTo>
                  <a:lnTo>
                    <a:pt x="3894" y="739"/>
                  </a:lnTo>
                  <a:cubicBezTo>
                    <a:pt x="3894" y="822"/>
                    <a:pt x="3966" y="918"/>
                    <a:pt x="4073" y="918"/>
                  </a:cubicBezTo>
                  <a:cubicBezTo>
                    <a:pt x="4168" y="918"/>
                    <a:pt x="4251" y="834"/>
                    <a:pt x="4251" y="739"/>
                  </a:cubicBezTo>
                  <a:lnTo>
                    <a:pt x="4251" y="346"/>
                  </a:lnTo>
                  <a:lnTo>
                    <a:pt x="4466" y="346"/>
                  </a:lnTo>
                  <a:lnTo>
                    <a:pt x="4466" y="739"/>
                  </a:lnTo>
                  <a:cubicBezTo>
                    <a:pt x="4466" y="822"/>
                    <a:pt x="4537" y="918"/>
                    <a:pt x="4644" y="918"/>
                  </a:cubicBezTo>
                  <a:cubicBezTo>
                    <a:pt x="4739" y="918"/>
                    <a:pt x="4823" y="834"/>
                    <a:pt x="4823" y="739"/>
                  </a:cubicBezTo>
                  <a:lnTo>
                    <a:pt x="4823" y="346"/>
                  </a:lnTo>
                  <a:lnTo>
                    <a:pt x="5025" y="346"/>
                  </a:lnTo>
                  <a:lnTo>
                    <a:pt x="5025" y="1227"/>
                  </a:lnTo>
                  <a:cubicBezTo>
                    <a:pt x="5025" y="1310"/>
                    <a:pt x="5097" y="1406"/>
                    <a:pt x="5204" y="1406"/>
                  </a:cubicBezTo>
                  <a:cubicBezTo>
                    <a:pt x="5311" y="1406"/>
                    <a:pt x="5382" y="1334"/>
                    <a:pt x="5382" y="1227"/>
                  </a:cubicBezTo>
                  <a:lnTo>
                    <a:pt x="5382" y="346"/>
                  </a:lnTo>
                  <a:lnTo>
                    <a:pt x="5597" y="346"/>
                  </a:lnTo>
                  <a:lnTo>
                    <a:pt x="5597" y="739"/>
                  </a:lnTo>
                  <a:cubicBezTo>
                    <a:pt x="5597" y="822"/>
                    <a:pt x="5668" y="918"/>
                    <a:pt x="5775" y="918"/>
                  </a:cubicBezTo>
                  <a:cubicBezTo>
                    <a:pt x="5871" y="918"/>
                    <a:pt x="5954" y="834"/>
                    <a:pt x="5954" y="739"/>
                  </a:cubicBezTo>
                  <a:lnTo>
                    <a:pt x="5954" y="346"/>
                  </a:lnTo>
                  <a:lnTo>
                    <a:pt x="6156" y="346"/>
                  </a:lnTo>
                  <a:lnTo>
                    <a:pt x="6156" y="739"/>
                  </a:lnTo>
                  <a:cubicBezTo>
                    <a:pt x="6156" y="822"/>
                    <a:pt x="6228" y="918"/>
                    <a:pt x="6335" y="918"/>
                  </a:cubicBezTo>
                  <a:cubicBezTo>
                    <a:pt x="6442" y="918"/>
                    <a:pt x="6514" y="834"/>
                    <a:pt x="6514" y="739"/>
                  </a:cubicBezTo>
                  <a:lnTo>
                    <a:pt x="6514" y="346"/>
                  </a:lnTo>
                  <a:lnTo>
                    <a:pt x="6728" y="346"/>
                  </a:lnTo>
                  <a:lnTo>
                    <a:pt x="6728" y="739"/>
                  </a:lnTo>
                  <a:cubicBezTo>
                    <a:pt x="6728" y="822"/>
                    <a:pt x="6799" y="918"/>
                    <a:pt x="6906" y="918"/>
                  </a:cubicBezTo>
                  <a:cubicBezTo>
                    <a:pt x="7002" y="918"/>
                    <a:pt x="7085" y="834"/>
                    <a:pt x="7085" y="739"/>
                  </a:cubicBezTo>
                  <a:lnTo>
                    <a:pt x="7085" y="346"/>
                  </a:lnTo>
                  <a:lnTo>
                    <a:pt x="7287" y="346"/>
                  </a:lnTo>
                  <a:lnTo>
                    <a:pt x="7287" y="1227"/>
                  </a:lnTo>
                  <a:cubicBezTo>
                    <a:pt x="7287" y="1310"/>
                    <a:pt x="7359" y="1406"/>
                    <a:pt x="7466" y="1406"/>
                  </a:cubicBezTo>
                  <a:cubicBezTo>
                    <a:pt x="7573" y="1406"/>
                    <a:pt x="7645" y="1334"/>
                    <a:pt x="7645" y="1227"/>
                  </a:cubicBezTo>
                  <a:lnTo>
                    <a:pt x="7645" y="346"/>
                  </a:lnTo>
                  <a:lnTo>
                    <a:pt x="7799" y="346"/>
                  </a:lnTo>
                  <a:lnTo>
                    <a:pt x="7799" y="2311"/>
                  </a:lnTo>
                  <a:lnTo>
                    <a:pt x="5835" y="2311"/>
                  </a:lnTo>
                  <a:cubicBezTo>
                    <a:pt x="5740" y="2311"/>
                    <a:pt x="5656" y="2382"/>
                    <a:pt x="5656" y="2489"/>
                  </a:cubicBezTo>
                  <a:cubicBezTo>
                    <a:pt x="5656" y="2596"/>
                    <a:pt x="5728" y="2668"/>
                    <a:pt x="5835" y="2668"/>
                  </a:cubicBezTo>
                  <a:lnTo>
                    <a:pt x="7978" y="2668"/>
                  </a:lnTo>
                  <a:cubicBezTo>
                    <a:pt x="8061" y="2668"/>
                    <a:pt x="8157" y="2596"/>
                    <a:pt x="8157" y="2489"/>
                  </a:cubicBezTo>
                  <a:lnTo>
                    <a:pt x="8157" y="179"/>
                  </a:lnTo>
                  <a:cubicBezTo>
                    <a:pt x="7954" y="96"/>
                    <a:pt x="7883" y="1"/>
                    <a:pt x="7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46"/>
            <p:cNvSpPr/>
            <p:nvPr/>
          </p:nvSpPr>
          <p:spPr>
            <a:xfrm>
              <a:off x="3639496" y="2058089"/>
              <a:ext cx="206414" cy="73120"/>
            </a:xfrm>
            <a:custGeom>
              <a:rect b="b" l="l" r="r" t="t"/>
              <a:pathLst>
                <a:path extrusionOk="0" h="2299" w="649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3013" y="357"/>
                  </a:lnTo>
                  <a:cubicBezTo>
                    <a:pt x="3168" y="357"/>
                    <a:pt x="3311" y="488"/>
                    <a:pt x="3311" y="655"/>
                  </a:cubicBezTo>
                  <a:lnTo>
                    <a:pt x="3311" y="691"/>
                  </a:lnTo>
                  <a:cubicBezTo>
                    <a:pt x="3311" y="857"/>
                    <a:pt x="3168" y="988"/>
                    <a:pt x="3013" y="988"/>
                  </a:cubicBezTo>
                  <a:lnTo>
                    <a:pt x="2799" y="988"/>
                  </a:lnTo>
                  <a:cubicBezTo>
                    <a:pt x="2442" y="988"/>
                    <a:pt x="2144" y="1286"/>
                    <a:pt x="2144" y="1643"/>
                  </a:cubicBezTo>
                  <a:cubicBezTo>
                    <a:pt x="2144" y="2000"/>
                    <a:pt x="2442" y="2298"/>
                    <a:pt x="2799" y="2298"/>
                  </a:cubicBezTo>
                  <a:lnTo>
                    <a:pt x="6311" y="2298"/>
                  </a:lnTo>
                  <a:cubicBezTo>
                    <a:pt x="6406" y="2298"/>
                    <a:pt x="6490" y="2227"/>
                    <a:pt x="6490" y="2119"/>
                  </a:cubicBezTo>
                  <a:cubicBezTo>
                    <a:pt x="6490" y="2024"/>
                    <a:pt x="6418" y="1941"/>
                    <a:pt x="6311" y="1941"/>
                  </a:cubicBezTo>
                  <a:lnTo>
                    <a:pt x="2799" y="1941"/>
                  </a:lnTo>
                  <a:cubicBezTo>
                    <a:pt x="2632" y="1941"/>
                    <a:pt x="2501" y="1810"/>
                    <a:pt x="2501" y="1643"/>
                  </a:cubicBezTo>
                  <a:cubicBezTo>
                    <a:pt x="2501" y="1488"/>
                    <a:pt x="2632" y="1346"/>
                    <a:pt x="2799" y="1346"/>
                  </a:cubicBezTo>
                  <a:lnTo>
                    <a:pt x="3013" y="1346"/>
                  </a:lnTo>
                  <a:cubicBezTo>
                    <a:pt x="3358" y="1346"/>
                    <a:pt x="3656" y="1048"/>
                    <a:pt x="3656" y="691"/>
                  </a:cubicBezTo>
                  <a:lnTo>
                    <a:pt x="3656" y="655"/>
                  </a:lnTo>
                  <a:cubicBezTo>
                    <a:pt x="3656" y="298"/>
                    <a:pt x="3358" y="0"/>
                    <a:pt x="30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9" name="Google Shape;2839;p46"/>
          <p:cNvGrpSpPr/>
          <p:nvPr/>
        </p:nvGrpSpPr>
        <p:grpSpPr>
          <a:xfrm>
            <a:off x="2667058" y="1500293"/>
            <a:ext cx="330231" cy="359015"/>
            <a:chOff x="2667058" y="1500293"/>
            <a:chExt cx="330231" cy="359015"/>
          </a:xfrm>
        </p:grpSpPr>
        <p:sp>
          <p:nvSpPr>
            <p:cNvPr id="2840" name="Google Shape;2840;p46"/>
            <p:cNvSpPr/>
            <p:nvPr/>
          </p:nvSpPr>
          <p:spPr>
            <a:xfrm>
              <a:off x="2944239" y="1581714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46"/>
            <p:cNvSpPr/>
            <p:nvPr/>
          </p:nvSpPr>
          <p:spPr>
            <a:xfrm>
              <a:off x="2667058" y="1500293"/>
              <a:ext cx="330231" cy="359015"/>
            </a:xfrm>
            <a:custGeom>
              <a:rect b="b" l="l" r="r" t="t"/>
              <a:pathLst>
                <a:path extrusionOk="0" h="11288" w="10383">
                  <a:moveTo>
                    <a:pt x="1036" y="322"/>
                  </a:moveTo>
                  <a:lnTo>
                    <a:pt x="1036" y="1048"/>
                  </a:lnTo>
                  <a:lnTo>
                    <a:pt x="322" y="1048"/>
                  </a:lnTo>
                  <a:lnTo>
                    <a:pt x="322" y="322"/>
                  </a:lnTo>
                  <a:close/>
                  <a:moveTo>
                    <a:pt x="5561" y="334"/>
                  </a:moveTo>
                  <a:lnTo>
                    <a:pt x="5561" y="1048"/>
                  </a:lnTo>
                  <a:lnTo>
                    <a:pt x="4846" y="1048"/>
                  </a:lnTo>
                  <a:lnTo>
                    <a:pt x="4846" y="334"/>
                  </a:lnTo>
                  <a:close/>
                  <a:moveTo>
                    <a:pt x="10049" y="334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34"/>
                  </a:lnTo>
                  <a:close/>
                  <a:moveTo>
                    <a:pt x="8799" y="1905"/>
                  </a:moveTo>
                  <a:lnTo>
                    <a:pt x="8799" y="1905"/>
                  </a:lnTo>
                  <a:cubicBezTo>
                    <a:pt x="8740" y="2381"/>
                    <a:pt x="8728" y="2536"/>
                    <a:pt x="8728" y="2560"/>
                  </a:cubicBezTo>
                  <a:lnTo>
                    <a:pt x="8549" y="2381"/>
                  </a:lnTo>
                  <a:lnTo>
                    <a:pt x="8311" y="2143"/>
                  </a:lnTo>
                  <a:lnTo>
                    <a:pt x="8132" y="1965"/>
                  </a:lnTo>
                  <a:lnTo>
                    <a:pt x="8132" y="1965"/>
                  </a:lnTo>
                  <a:cubicBezTo>
                    <a:pt x="8140" y="1967"/>
                    <a:pt x="8153" y="1969"/>
                    <a:pt x="8173" y="1969"/>
                  </a:cubicBezTo>
                  <a:cubicBezTo>
                    <a:pt x="8242" y="1969"/>
                    <a:pt x="8402" y="1951"/>
                    <a:pt x="8799" y="1905"/>
                  </a:cubicBezTo>
                  <a:close/>
                  <a:moveTo>
                    <a:pt x="7061" y="3048"/>
                  </a:moveTo>
                  <a:lnTo>
                    <a:pt x="7656" y="3644"/>
                  </a:lnTo>
                  <a:cubicBezTo>
                    <a:pt x="7156" y="3703"/>
                    <a:pt x="7347" y="3679"/>
                    <a:pt x="6989" y="3727"/>
                  </a:cubicBezTo>
                  <a:cubicBezTo>
                    <a:pt x="6989" y="3727"/>
                    <a:pt x="7001" y="3644"/>
                    <a:pt x="7061" y="3048"/>
                  </a:cubicBezTo>
                  <a:close/>
                  <a:moveTo>
                    <a:pt x="1036" y="5299"/>
                  </a:moveTo>
                  <a:lnTo>
                    <a:pt x="1036" y="6013"/>
                  </a:lnTo>
                  <a:lnTo>
                    <a:pt x="322" y="6013"/>
                  </a:lnTo>
                  <a:lnTo>
                    <a:pt x="322" y="5299"/>
                  </a:lnTo>
                  <a:close/>
                  <a:moveTo>
                    <a:pt x="10049" y="5299"/>
                  </a:moveTo>
                  <a:lnTo>
                    <a:pt x="10049" y="6013"/>
                  </a:lnTo>
                  <a:lnTo>
                    <a:pt x="9335" y="6013"/>
                  </a:lnTo>
                  <a:lnTo>
                    <a:pt x="9335" y="5299"/>
                  </a:lnTo>
                  <a:close/>
                  <a:moveTo>
                    <a:pt x="6728" y="3227"/>
                  </a:moveTo>
                  <a:lnTo>
                    <a:pt x="6656" y="3894"/>
                  </a:lnTo>
                  <a:cubicBezTo>
                    <a:pt x="6644" y="4001"/>
                    <a:pt x="6751" y="4096"/>
                    <a:pt x="6847" y="4096"/>
                  </a:cubicBezTo>
                  <a:lnTo>
                    <a:pt x="7418" y="4036"/>
                  </a:lnTo>
                  <a:lnTo>
                    <a:pt x="7418" y="10418"/>
                  </a:lnTo>
                  <a:lnTo>
                    <a:pt x="5906" y="10418"/>
                  </a:lnTo>
                  <a:lnTo>
                    <a:pt x="5906" y="10061"/>
                  </a:lnTo>
                  <a:cubicBezTo>
                    <a:pt x="5906" y="9978"/>
                    <a:pt x="5823" y="9894"/>
                    <a:pt x="5739" y="9894"/>
                  </a:cubicBezTo>
                  <a:lnTo>
                    <a:pt x="4680" y="9894"/>
                  </a:lnTo>
                  <a:cubicBezTo>
                    <a:pt x="4596" y="9894"/>
                    <a:pt x="4513" y="9978"/>
                    <a:pt x="4513" y="10061"/>
                  </a:cubicBezTo>
                  <a:lnTo>
                    <a:pt x="4513" y="10418"/>
                  </a:lnTo>
                  <a:lnTo>
                    <a:pt x="1394" y="10418"/>
                  </a:lnTo>
                  <a:lnTo>
                    <a:pt x="1394" y="10061"/>
                  </a:lnTo>
                  <a:cubicBezTo>
                    <a:pt x="1394" y="9978"/>
                    <a:pt x="1322" y="9894"/>
                    <a:pt x="1227" y="9894"/>
                  </a:cubicBezTo>
                  <a:lnTo>
                    <a:pt x="870" y="9894"/>
                  </a:lnTo>
                  <a:lnTo>
                    <a:pt x="870" y="6346"/>
                  </a:lnTo>
                  <a:lnTo>
                    <a:pt x="1227" y="6346"/>
                  </a:lnTo>
                  <a:cubicBezTo>
                    <a:pt x="1322" y="6346"/>
                    <a:pt x="1394" y="6263"/>
                    <a:pt x="1394" y="6180"/>
                  </a:cubicBezTo>
                  <a:lnTo>
                    <a:pt x="1394" y="5120"/>
                  </a:lnTo>
                  <a:cubicBezTo>
                    <a:pt x="1394" y="5025"/>
                    <a:pt x="1322" y="4953"/>
                    <a:pt x="1227" y="4953"/>
                  </a:cubicBezTo>
                  <a:lnTo>
                    <a:pt x="870" y="4953"/>
                  </a:lnTo>
                  <a:lnTo>
                    <a:pt x="870" y="3227"/>
                  </a:lnTo>
                  <a:close/>
                  <a:moveTo>
                    <a:pt x="9002" y="834"/>
                  </a:moveTo>
                  <a:lnTo>
                    <a:pt x="9002" y="1191"/>
                  </a:lnTo>
                  <a:cubicBezTo>
                    <a:pt x="9002" y="1274"/>
                    <a:pt x="9073" y="1358"/>
                    <a:pt x="9156" y="1358"/>
                  </a:cubicBezTo>
                  <a:lnTo>
                    <a:pt x="9514" y="1358"/>
                  </a:lnTo>
                  <a:lnTo>
                    <a:pt x="9514" y="4929"/>
                  </a:lnTo>
                  <a:lnTo>
                    <a:pt x="9156" y="4929"/>
                  </a:lnTo>
                  <a:cubicBezTo>
                    <a:pt x="9073" y="4929"/>
                    <a:pt x="9002" y="5001"/>
                    <a:pt x="9002" y="5084"/>
                  </a:cubicBezTo>
                  <a:lnTo>
                    <a:pt x="9002" y="6144"/>
                  </a:lnTo>
                  <a:cubicBezTo>
                    <a:pt x="9002" y="6239"/>
                    <a:pt x="9073" y="6311"/>
                    <a:pt x="9156" y="6311"/>
                  </a:cubicBezTo>
                  <a:lnTo>
                    <a:pt x="9514" y="6311"/>
                  </a:lnTo>
                  <a:lnTo>
                    <a:pt x="9514" y="9870"/>
                  </a:lnTo>
                  <a:lnTo>
                    <a:pt x="9156" y="9870"/>
                  </a:lnTo>
                  <a:cubicBezTo>
                    <a:pt x="9073" y="9894"/>
                    <a:pt x="9002" y="9978"/>
                    <a:pt x="9002" y="10061"/>
                  </a:cubicBezTo>
                  <a:lnTo>
                    <a:pt x="9002" y="10418"/>
                  </a:lnTo>
                  <a:lnTo>
                    <a:pt x="7716" y="10418"/>
                  </a:lnTo>
                  <a:lnTo>
                    <a:pt x="7716" y="3977"/>
                  </a:lnTo>
                  <a:lnTo>
                    <a:pt x="8049" y="3929"/>
                  </a:lnTo>
                  <a:cubicBezTo>
                    <a:pt x="8180" y="3917"/>
                    <a:pt x="8240" y="3739"/>
                    <a:pt x="8144" y="3644"/>
                  </a:cubicBezTo>
                  <a:lnTo>
                    <a:pt x="7728" y="3227"/>
                  </a:lnTo>
                  <a:lnTo>
                    <a:pt x="8323" y="2632"/>
                  </a:lnTo>
                  <a:cubicBezTo>
                    <a:pt x="8728" y="3024"/>
                    <a:pt x="8740" y="3096"/>
                    <a:pt x="8859" y="3096"/>
                  </a:cubicBezTo>
                  <a:cubicBezTo>
                    <a:pt x="8954" y="3096"/>
                    <a:pt x="9025" y="3036"/>
                    <a:pt x="9025" y="2953"/>
                  </a:cubicBezTo>
                  <a:lnTo>
                    <a:pt x="9025" y="2929"/>
                  </a:lnTo>
                  <a:cubicBezTo>
                    <a:pt x="9025" y="2882"/>
                    <a:pt x="9061" y="2667"/>
                    <a:pt x="9180" y="1715"/>
                  </a:cubicBezTo>
                  <a:cubicBezTo>
                    <a:pt x="9192" y="1608"/>
                    <a:pt x="9097" y="1512"/>
                    <a:pt x="8978" y="1512"/>
                  </a:cubicBezTo>
                  <a:lnTo>
                    <a:pt x="7763" y="1667"/>
                  </a:lnTo>
                  <a:cubicBezTo>
                    <a:pt x="7632" y="1679"/>
                    <a:pt x="7573" y="1858"/>
                    <a:pt x="7656" y="1953"/>
                  </a:cubicBezTo>
                  <a:lnTo>
                    <a:pt x="8085" y="2381"/>
                  </a:lnTo>
                  <a:lnTo>
                    <a:pt x="7513" y="2965"/>
                  </a:lnTo>
                  <a:lnTo>
                    <a:pt x="7406" y="2858"/>
                  </a:lnTo>
                  <a:lnTo>
                    <a:pt x="7073" y="2524"/>
                  </a:lnTo>
                  <a:cubicBezTo>
                    <a:pt x="7041" y="2493"/>
                    <a:pt x="7001" y="2478"/>
                    <a:pt x="6962" y="2478"/>
                  </a:cubicBezTo>
                  <a:cubicBezTo>
                    <a:pt x="6884" y="2478"/>
                    <a:pt x="6807" y="2536"/>
                    <a:pt x="6799" y="2632"/>
                  </a:cubicBezTo>
                  <a:lnTo>
                    <a:pt x="6763" y="2858"/>
                  </a:lnTo>
                  <a:lnTo>
                    <a:pt x="870" y="2858"/>
                  </a:lnTo>
                  <a:lnTo>
                    <a:pt x="870" y="1358"/>
                  </a:lnTo>
                  <a:lnTo>
                    <a:pt x="1227" y="1358"/>
                  </a:lnTo>
                  <a:cubicBezTo>
                    <a:pt x="1322" y="1358"/>
                    <a:pt x="1394" y="1274"/>
                    <a:pt x="1394" y="1191"/>
                  </a:cubicBezTo>
                  <a:lnTo>
                    <a:pt x="1394" y="834"/>
                  </a:lnTo>
                  <a:lnTo>
                    <a:pt x="4513" y="834"/>
                  </a:lnTo>
                  <a:lnTo>
                    <a:pt x="4513" y="1191"/>
                  </a:lnTo>
                  <a:cubicBezTo>
                    <a:pt x="4513" y="1274"/>
                    <a:pt x="4596" y="1358"/>
                    <a:pt x="4680" y="1358"/>
                  </a:cubicBezTo>
                  <a:lnTo>
                    <a:pt x="5739" y="1358"/>
                  </a:lnTo>
                  <a:cubicBezTo>
                    <a:pt x="5823" y="1358"/>
                    <a:pt x="5906" y="1274"/>
                    <a:pt x="5906" y="1191"/>
                  </a:cubicBezTo>
                  <a:lnTo>
                    <a:pt x="5906" y="834"/>
                  </a:lnTo>
                  <a:close/>
                  <a:moveTo>
                    <a:pt x="1036" y="10228"/>
                  </a:moveTo>
                  <a:lnTo>
                    <a:pt x="1036" y="10942"/>
                  </a:lnTo>
                  <a:lnTo>
                    <a:pt x="322" y="10942"/>
                  </a:lnTo>
                  <a:lnTo>
                    <a:pt x="322" y="10228"/>
                  </a:lnTo>
                  <a:close/>
                  <a:moveTo>
                    <a:pt x="5561" y="10228"/>
                  </a:moveTo>
                  <a:lnTo>
                    <a:pt x="5561" y="10942"/>
                  </a:lnTo>
                  <a:lnTo>
                    <a:pt x="4846" y="10942"/>
                  </a:lnTo>
                  <a:lnTo>
                    <a:pt x="4846" y="10228"/>
                  </a:lnTo>
                  <a:close/>
                  <a:moveTo>
                    <a:pt x="10049" y="10228"/>
                  </a:moveTo>
                  <a:lnTo>
                    <a:pt x="10049" y="10942"/>
                  </a:lnTo>
                  <a:lnTo>
                    <a:pt x="9335" y="10942"/>
                  </a:lnTo>
                  <a:lnTo>
                    <a:pt x="9335" y="1022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215"/>
                  </a:lnTo>
                  <a:cubicBezTo>
                    <a:pt x="0" y="1310"/>
                    <a:pt x="84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84" y="4953"/>
                    <a:pt x="0" y="5025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84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84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84" y="11287"/>
                    <a:pt x="167" y="11287"/>
                  </a:cubicBezTo>
                  <a:lnTo>
                    <a:pt x="1227" y="11287"/>
                  </a:lnTo>
                  <a:cubicBezTo>
                    <a:pt x="1322" y="11287"/>
                    <a:pt x="1394" y="11204"/>
                    <a:pt x="1394" y="11121"/>
                  </a:cubicBezTo>
                  <a:lnTo>
                    <a:pt x="1394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96" y="11287"/>
                    <a:pt x="4680" y="11287"/>
                  </a:cubicBezTo>
                  <a:lnTo>
                    <a:pt x="5739" y="11287"/>
                  </a:lnTo>
                  <a:cubicBezTo>
                    <a:pt x="5823" y="11287"/>
                    <a:pt x="5906" y="11204"/>
                    <a:pt x="5906" y="11121"/>
                  </a:cubicBezTo>
                  <a:lnTo>
                    <a:pt x="5906" y="10763"/>
                  </a:lnTo>
                  <a:lnTo>
                    <a:pt x="9002" y="10763"/>
                  </a:lnTo>
                  <a:lnTo>
                    <a:pt x="9002" y="11121"/>
                  </a:lnTo>
                  <a:cubicBezTo>
                    <a:pt x="9002" y="11204"/>
                    <a:pt x="9073" y="11287"/>
                    <a:pt x="9156" y="11287"/>
                  </a:cubicBezTo>
                  <a:lnTo>
                    <a:pt x="10216" y="11287"/>
                  </a:lnTo>
                  <a:cubicBezTo>
                    <a:pt x="10311" y="11287"/>
                    <a:pt x="10383" y="11204"/>
                    <a:pt x="10383" y="11121"/>
                  </a:cubicBezTo>
                  <a:lnTo>
                    <a:pt x="10383" y="10061"/>
                  </a:lnTo>
                  <a:cubicBezTo>
                    <a:pt x="10383" y="9978"/>
                    <a:pt x="10311" y="9894"/>
                    <a:pt x="10216" y="9894"/>
                  </a:cubicBezTo>
                  <a:lnTo>
                    <a:pt x="9859" y="9894"/>
                  </a:lnTo>
                  <a:lnTo>
                    <a:pt x="9859" y="6346"/>
                  </a:lnTo>
                  <a:lnTo>
                    <a:pt x="10216" y="6346"/>
                  </a:lnTo>
                  <a:cubicBezTo>
                    <a:pt x="10311" y="6346"/>
                    <a:pt x="10383" y="6263"/>
                    <a:pt x="10383" y="6180"/>
                  </a:cubicBezTo>
                  <a:lnTo>
                    <a:pt x="10383" y="5120"/>
                  </a:lnTo>
                  <a:cubicBezTo>
                    <a:pt x="10383" y="5025"/>
                    <a:pt x="10311" y="4953"/>
                    <a:pt x="10216" y="4953"/>
                  </a:cubicBezTo>
                  <a:lnTo>
                    <a:pt x="9859" y="4953"/>
                  </a:lnTo>
                  <a:lnTo>
                    <a:pt x="9859" y="1381"/>
                  </a:lnTo>
                  <a:lnTo>
                    <a:pt x="10216" y="1381"/>
                  </a:lnTo>
                  <a:cubicBezTo>
                    <a:pt x="10311" y="1381"/>
                    <a:pt x="10383" y="1310"/>
                    <a:pt x="10383" y="1215"/>
                  </a:cubicBezTo>
                  <a:lnTo>
                    <a:pt x="10383" y="167"/>
                  </a:lnTo>
                  <a:cubicBezTo>
                    <a:pt x="10383" y="72"/>
                    <a:pt x="10311" y="0"/>
                    <a:pt x="10216" y="0"/>
                  </a:cubicBezTo>
                  <a:lnTo>
                    <a:pt x="9156" y="0"/>
                  </a:lnTo>
                  <a:cubicBezTo>
                    <a:pt x="9073" y="0"/>
                    <a:pt x="9002" y="72"/>
                    <a:pt x="9002" y="167"/>
                  </a:cubicBezTo>
                  <a:lnTo>
                    <a:pt x="9002" y="524"/>
                  </a:lnTo>
                  <a:lnTo>
                    <a:pt x="5882" y="524"/>
                  </a:lnTo>
                  <a:lnTo>
                    <a:pt x="5882" y="167"/>
                  </a:lnTo>
                  <a:cubicBezTo>
                    <a:pt x="5882" y="72"/>
                    <a:pt x="5811" y="0"/>
                    <a:pt x="5727" y="0"/>
                  </a:cubicBezTo>
                  <a:lnTo>
                    <a:pt x="4680" y="0"/>
                  </a:lnTo>
                  <a:cubicBezTo>
                    <a:pt x="4596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94" y="524"/>
                  </a:lnTo>
                  <a:lnTo>
                    <a:pt x="1394" y="167"/>
                  </a:lnTo>
                  <a:cubicBezTo>
                    <a:pt x="1394" y="72"/>
                    <a:pt x="1322" y="0"/>
                    <a:pt x="1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46"/>
            <p:cNvSpPr/>
            <p:nvPr/>
          </p:nvSpPr>
          <p:spPr>
            <a:xfrm>
              <a:off x="2925696" y="156314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46"/>
            <p:cNvSpPr/>
            <p:nvPr/>
          </p:nvSpPr>
          <p:spPr>
            <a:xfrm>
              <a:off x="2953717" y="159456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46"/>
            <p:cNvSpPr/>
            <p:nvPr/>
          </p:nvSpPr>
          <p:spPr>
            <a:xfrm>
              <a:off x="2953717" y="1594182"/>
              <a:ext cx="32" cy="413"/>
            </a:xfrm>
            <a:custGeom>
              <a:rect b="b" l="l" r="r" t="t"/>
              <a:pathLst>
                <a:path extrusionOk="0" h="13" w="1">
                  <a:moveTo>
                    <a:pt x="1" y="1"/>
                  </a:moveTo>
                  <a:cubicBezTo>
                    <a:pt x="1" y="1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46"/>
            <p:cNvSpPr/>
            <p:nvPr/>
          </p:nvSpPr>
          <p:spPr>
            <a:xfrm>
              <a:off x="2925696" y="156314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46"/>
            <p:cNvSpPr/>
            <p:nvPr/>
          </p:nvSpPr>
          <p:spPr>
            <a:xfrm>
              <a:off x="2925696" y="1563140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46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46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46"/>
            <p:cNvSpPr/>
            <p:nvPr/>
          </p:nvSpPr>
          <p:spPr>
            <a:xfrm>
              <a:off x="2923788" y="1576403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46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46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46"/>
            <p:cNvSpPr/>
            <p:nvPr/>
          </p:nvSpPr>
          <p:spPr>
            <a:xfrm>
              <a:off x="2953717" y="1594182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46"/>
            <p:cNvSpPr/>
            <p:nvPr/>
          </p:nvSpPr>
          <p:spPr>
            <a:xfrm>
              <a:off x="2923438" y="1576784"/>
              <a:ext cx="0" cy="32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46"/>
            <p:cNvSpPr/>
            <p:nvPr/>
          </p:nvSpPr>
          <p:spPr>
            <a:xfrm>
              <a:off x="2792783" y="1631298"/>
              <a:ext cx="87877" cy="101140"/>
            </a:xfrm>
            <a:custGeom>
              <a:rect b="b" l="l" r="r" t="t"/>
              <a:pathLst>
                <a:path extrusionOk="0" h="3180" w="2763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2167" y="334"/>
                  </a:lnTo>
                  <a:cubicBezTo>
                    <a:pt x="2310" y="334"/>
                    <a:pt x="2429" y="453"/>
                    <a:pt x="2429" y="584"/>
                  </a:cubicBezTo>
                  <a:lnTo>
                    <a:pt x="2429" y="3013"/>
                  </a:lnTo>
                  <a:cubicBezTo>
                    <a:pt x="2429" y="3096"/>
                    <a:pt x="2501" y="3180"/>
                    <a:pt x="2584" y="3180"/>
                  </a:cubicBezTo>
                  <a:cubicBezTo>
                    <a:pt x="2679" y="3180"/>
                    <a:pt x="2751" y="3096"/>
                    <a:pt x="2751" y="3013"/>
                  </a:cubicBezTo>
                  <a:lnTo>
                    <a:pt x="2751" y="584"/>
                  </a:lnTo>
                  <a:cubicBezTo>
                    <a:pt x="2763" y="275"/>
                    <a:pt x="250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46"/>
            <p:cNvSpPr/>
            <p:nvPr/>
          </p:nvSpPr>
          <p:spPr>
            <a:xfrm>
              <a:off x="2715147" y="1631298"/>
              <a:ext cx="66695" cy="122735"/>
            </a:xfrm>
            <a:custGeom>
              <a:rect b="b" l="l" r="r" t="t"/>
              <a:pathLst>
                <a:path extrusionOk="0" h="3859" w="2097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lnTo>
                    <a:pt x="1" y="3692"/>
                  </a:lnTo>
                  <a:cubicBezTo>
                    <a:pt x="1" y="3787"/>
                    <a:pt x="72" y="3858"/>
                    <a:pt x="167" y="3858"/>
                  </a:cubicBezTo>
                  <a:cubicBezTo>
                    <a:pt x="251" y="3858"/>
                    <a:pt x="322" y="3787"/>
                    <a:pt x="322" y="3692"/>
                  </a:cubicBezTo>
                  <a:lnTo>
                    <a:pt x="322" y="596"/>
                  </a:lnTo>
                  <a:cubicBezTo>
                    <a:pt x="322" y="453"/>
                    <a:pt x="441" y="346"/>
                    <a:pt x="584" y="346"/>
                  </a:cubicBezTo>
                  <a:lnTo>
                    <a:pt x="1917" y="346"/>
                  </a:lnTo>
                  <a:cubicBezTo>
                    <a:pt x="2013" y="346"/>
                    <a:pt x="2084" y="275"/>
                    <a:pt x="2084" y="179"/>
                  </a:cubicBezTo>
                  <a:cubicBezTo>
                    <a:pt x="2096" y="72"/>
                    <a:pt x="2025" y="1"/>
                    <a:pt x="1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46"/>
            <p:cNvSpPr/>
            <p:nvPr/>
          </p:nvSpPr>
          <p:spPr>
            <a:xfrm>
              <a:off x="2715911" y="1707789"/>
              <a:ext cx="166277" cy="93570"/>
            </a:xfrm>
            <a:custGeom>
              <a:rect b="b" l="l" r="r" t="t"/>
              <a:pathLst>
                <a:path extrusionOk="0" h="2942" w="5228">
                  <a:moveTo>
                    <a:pt x="2001" y="358"/>
                  </a:moveTo>
                  <a:cubicBezTo>
                    <a:pt x="2132" y="358"/>
                    <a:pt x="2239" y="429"/>
                    <a:pt x="2298" y="537"/>
                  </a:cubicBezTo>
                  <a:lnTo>
                    <a:pt x="2596" y="1132"/>
                  </a:lnTo>
                  <a:cubicBezTo>
                    <a:pt x="2429" y="1287"/>
                    <a:pt x="2215" y="1382"/>
                    <a:pt x="2001" y="1382"/>
                  </a:cubicBezTo>
                  <a:cubicBezTo>
                    <a:pt x="1763" y="1382"/>
                    <a:pt x="1548" y="1287"/>
                    <a:pt x="1382" y="1132"/>
                  </a:cubicBezTo>
                  <a:lnTo>
                    <a:pt x="1703" y="537"/>
                  </a:lnTo>
                  <a:cubicBezTo>
                    <a:pt x="1763" y="418"/>
                    <a:pt x="1870" y="358"/>
                    <a:pt x="2001" y="358"/>
                  </a:cubicBezTo>
                  <a:close/>
                  <a:moveTo>
                    <a:pt x="2739" y="1453"/>
                  </a:moveTo>
                  <a:lnTo>
                    <a:pt x="3334" y="2632"/>
                  </a:lnTo>
                  <a:lnTo>
                    <a:pt x="631" y="2632"/>
                  </a:lnTo>
                  <a:lnTo>
                    <a:pt x="1227" y="1453"/>
                  </a:lnTo>
                  <a:cubicBezTo>
                    <a:pt x="1429" y="1632"/>
                    <a:pt x="1703" y="1739"/>
                    <a:pt x="1989" y="1739"/>
                  </a:cubicBezTo>
                  <a:cubicBezTo>
                    <a:pt x="2263" y="1739"/>
                    <a:pt x="2536" y="1632"/>
                    <a:pt x="2739" y="1453"/>
                  </a:cubicBezTo>
                  <a:close/>
                  <a:moveTo>
                    <a:pt x="2001" y="1"/>
                  </a:moveTo>
                  <a:cubicBezTo>
                    <a:pt x="1739" y="1"/>
                    <a:pt x="1524" y="132"/>
                    <a:pt x="1405" y="370"/>
                  </a:cubicBezTo>
                  <a:lnTo>
                    <a:pt x="1048" y="1072"/>
                  </a:lnTo>
                  <a:lnTo>
                    <a:pt x="346" y="2454"/>
                  </a:lnTo>
                  <a:cubicBezTo>
                    <a:pt x="334" y="2418"/>
                    <a:pt x="334" y="2382"/>
                    <a:pt x="334" y="2346"/>
                  </a:cubicBezTo>
                  <a:lnTo>
                    <a:pt x="334" y="1930"/>
                  </a:lnTo>
                  <a:cubicBezTo>
                    <a:pt x="334" y="1834"/>
                    <a:pt x="250" y="1763"/>
                    <a:pt x="167" y="1763"/>
                  </a:cubicBezTo>
                  <a:cubicBezTo>
                    <a:pt x="72" y="1763"/>
                    <a:pt x="0" y="1834"/>
                    <a:pt x="0" y="1930"/>
                  </a:cubicBezTo>
                  <a:lnTo>
                    <a:pt x="0" y="2346"/>
                  </a:lnTo>
                  <a:cubicBezTo>
                    <a:pt x="0" y="2680"/>
                    <a:pt x="274" y="2942"/>
                    <a:pt x="596" y="2942"/>
                  </a:cubicBezTo>
                  <a:lnTo>
                    <a:pt x="4632" y="2942"/>
                  </a:lnTo>
                  <a:cubicBezTo>
                    <a:pt x="4953" y="2942"/>
                    <a:pt x="5227" y="2680"/>
                    <a:pt x="5227" y="2346"/>
                  </a:cubicBezTo>
                  <a:lnTo>
                    <a:pt x="5227" y="1263"/>
                  </a:lnTo>
                  <a:cubicBezTo>
                    <a:pt x="5180" y="1191"/>
                    <a:pt x="5108" y="1108"/>
                    <a:pt x="5025" y="1108"/>
                  </a:cubicBezTo>
                  <a:cubicBezTo>
                    <a:pt x="4930" y="1108"/>
                    <a:pt x="4858" y="1191"/>
                    <a:pt x="4858" y="1275"/>
                  </a:cubicBezTo>
                  <a:lnTo>
                    <a:pt x="4858" y="2358"/>
                  </a:lnTo>
                  <a:cubicBezTo>
                    <a:pt x="4858" y="2513"/>
                    <a:pt x="4739" y="2620"/>
                    <a:pt x="4596" y="2620"/>
                  </a:cubicBezTo>
                  <a:lnTo>
                    <a:pt x="3739" y="2620"/>
                  </a:lnTo>
                  <a:lnTo>
                    <a:pt x="2608" y="370"/>
                  </a:lnTo>
                  <a:cubicBezTo>
                    <a:pt x="2548" y="251"/>
                    <a:pt x="2465" y="156"/>
                    <a:pt x="2358" y="96"/>
                  </a:cubicBezTo>
                  <a:cubicBezTo>
                    <a:pt x="2251" y="37"/>
                    <a:pt x="2132" y="1"/>
                    <a:pt x="2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46"/>
            <p:cNvSpPr/>
            <p:nvPr/>
          </p:nvSpPr>
          <p:spPr>
            <a:xfrm>
              <a:off x="2799589" y="1654706"/>
              <a:ext cx="61384" cy="62974"/>
            </a:xfrm>
            <a:custGeom>
              <a:rect b="b" l="l" r="r" t="t"/>
              <a:pathLst>
                <a:path extrusionOk="0" h="1980" w="1930">
                  <a:moveTo>
                    <a:pt x="644" y="432"/>
                  </a:moveTo>
                  <a:cubicBezTo>
                    <a:pt x="608" y="932"/>
                    <a:pt x="965" y="1384"/>
                    <a:pt x="1441" y="1467"/>
                  </a:cubicBezTo>
                  <a:cubicBezTo>
                    <a:pt x="1322" y="1587"/>
                    <a:pt x="1167" y="1646"/>
                    <a:pt x="989" y="1646"/>
                  </a:cubicBezTo>
                  <a:cubicBezTo>
                    <a:pt x="620" y="1646"/>
                    <a:pt x="334" y="1348"/>
                    <a:pt x="334" y="991"/>
                  </a:cubicBezTo>
                  <a:cubicBezTo>
                    <a:pt x="334" y="753"/>
                    <a:pt x="453" y="551"/>
                    <a:pt x="644" y="432"/>
                  </a:cubicBezTo>
                  <a:close/>
                  <a:moveTo>
                    <a:pt x="898" y="0"/>
                  </a:moveTo>
                  <a:cubicBezTo>
                    <a:pt x="889" y="0"/>
                    <a:pt x="880" y="1"/>
                    <a:pt x="870" y="3"/>
                  </a:cubicBezTo>
                  <a:cubicBezTo>
                    <a:pt x="382" y="74"/>
                    <a:pt x="1" y="491"/>
                    <a:pt x="1" y="979"/>
                  </a:cubicBezTo>
                  <a:cubicBezTo>
                    <a:pt x="1" y="1527"/>
                    <a:pt x="453" y="1979"/>
                    <a:pt x="1001" y="1979"/>
                  </a:cubicBezTo>
                  <a:cubicBezTo>
                    <a:pt x="1406" y="1979"/>
                    <a:pt x="1763" y="1741"/>
                    <a:pt x="1918" y="1384"/>
                  </a:cubicBezTo>
                  <a:cubicBezTo>
                    <a:pt x="1929" y="1336"/>
                    <a:pt x="1929" y="1265"/>
                    <a:pt x="1894" y="1217"/>
                  </a:cubicBezTo>
                  <a:cubicBezTo>
                    <a:pt x="1874" y="1178"/>
                    <a:pt x="1830" y="1155"/>
                    <a:pt x="1768" y="1155"/>
                  </a:cubicBezTo>
                  <a:cubicBezTo>
                    <a:pt x="1755" y="1155"/>
                    <a:pt x="1741" y="1156"/>
                    <a:pt x="1727" y="1158"/>
                  </a:cubicBezTo>
                  <a:lnTo>
                    <a:pt x="1644" y="1158"/>
                  </a:lnTo>
                  <a:cubicBezTo>
                    <a:pt x="1275" y="1158"/>
                    <a:pt x="989" y="860"/>
                    <a:pt x="989" y="503"/>
                  </a:cubicBezTo>
                  <a:cubicBezTo>
                    <a:pt x="989" y="420"/>
                    <a:pt x="1001" y="324"/>
                    <a:pt x="1048" y="241"/>
                  </a:cubicBezTo>
                  <a:cubicBezTo>
                    <a:pt x="1092" y="131"/>
                    <a:pt x="1014" y="0"/>
                    <a:pt x="8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8" name="Google Shape;2858;p46"/>
          <p:cNvGrpSpPr/>
          <p:nvPr/>
        </p:nvGrpSpPr>
        <p:grpSpPr>
          <a:xfrm>
            <a:off x="3567553" y="1499912"/>
            <a:ext cx="320022" cy="359778"/>
            <a:chOff x="3567553" y="1499912"/>
            <a:chExt cx="320022" cy="359778"/>
          </a:xfrm>
        </p:grpSpPr>
        <p:sp>
          <p:nvSpPr>
            <p:cNvPr id="2859" name="Google Shape;2859;p46"/>
            <p:cNvSpPr/>
            <p:nvPr/>
          </p:nvSpPr>
          <p:spPr>
            <a:xfrm>
              <a:off x="3567553" y="1502933"/>
              <a:ext cx="263218" cy="356757"/>
            </a:xfrm>
            <a:custGeom>
              <a:rect b="b" l="l" r="r" t="t"/>
              <a:pathLst>
                <a:path extrusionOk="0" h="11217" w="8276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46"/>
            <p:cNvSpPr/>
            <p:nvPr/>
          </p:nvSpPr>
          <p:spPr>
            <a:xfrm>
              <a:off x="3638001" y="1499912"/>
              <a:ext cx="249574" cy="142773"/>
            </a:xfrm>
            <a:custGeom>
              <a:rect b="b" l="l" r="r" t="t"/>
              <a:pathLst>
                <a:path extrusionOk="0" h="4489" w="7847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46"/>
            <p:cNvSpPr/>
            <p:nvPr/>
          </p:nvSpPr>
          <p:spPr>
            <a:xfrm>
              <a:off x="3641786" y="1594563"/>
              <a:ext cx="141659" cy="10273"/>
            </a:xfrm>
            <a:custGeom>
              <a:rect b="b" l="l" r="r" t="t"/>
              <a:pathLst>
                <a:path extrusionOk="0" h="323" w="4454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46"/>
            <p:cNvSpPr/>
            <p:nvPr/>
          </p:nvSpPr>
          <p:spPr>
            <a:xfrm>
              <a:off x="3641786" y="1638136"/>
              <a:ext cx="141659" cy="10241"/>
            </a:xfrm>
            <a:custGeom>
              <a:rect b="b" l="l" r="r" t="t"/>
              <a:pathLst>
                <a:path extrusionOk="0" h="322" w="445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46"/>
            <p:cNvSpPr/>
            <p:nvPr/>
          </p:nvSpPr>
          <p:spPr>
            <a:xfrm>
              <a:off x="3641786" y="1682059"/>
              <a:ext cx="141659" cy="10623"/>
            </a:xfrm>
            <a:custGeom>
              <a:rect b="b" l="l" r="r" t="t"/>
              <a:pathLst>
                <a:path extrusionOk="0" h="334" w="445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46"/>
            <p:cNvSpPr/>
            <p:nvPr/>
          </p:nvSpPr>
          <p:spPr>
            <a:xfrm>
              <a:off x="3641786" y="1725600"/>
              <a:ext cx="141659" cy="10623"/>
            </a:xfrm>
            <a:custGeom>
              <a:rect b="b" l="l" r="r" t="t"/>
              <a:pathLst>
                <a:path extrusionOk="0" h="334" w="445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5" name="Google Shape;2865;p46"/>
          <p:cNvGrpSpPr/>
          <p:nvPr/>
        </p:nvGrpSpPr>
        <p:grpSpPr>
          <a:xfrm>
            <a:off x="1309875" y="1499912"/>
            <a:ext cx="359015" cy="358633"/>
            <a:chOff x="1309875" y="1499912"/>
            <a:chExt cx="359015" cy="358633"/>
          </a:xfrm>
        </p:grpSpPr>
        <p:sp>
          <p:nvSpPr>
            <p:cNvPr id="2866" name="Google Shape;2866;p46"/>
            <p:cNvSpPr/>
            <p:nvPr/>
          </p:nvSpPr>
          <p:spPr>
            <a:xfrm>
              <a:off x="1309875" y="1499912"/>
              <a:ext cx="133708" cy="204665"/>
            </a:xfrm>
            <a:custGeom>
              <a:rect b="b" l="l" r="r" t="t"/>
              <a:pathLst>
                <a:path extrusionOk="0" h="6435" w="4204">
                  <a:moveTo>
                    <a:pt x="1310" y="0"/>
                  </a:moveTo>
                  <a:cubicBezTo>
                    <a:pt x="608" y="0"/>
                    <a:pt x="24" y="560"/>
                    <a:pt x="24" y="1274"/>
                  </a:cubicBezTo>
                  <a:cubicBezTo>
                    <a:pt x="36" y="6323"/>
                    <a:pt x="0" y="6037"/>
                    <a:pt x="72" y="6311"/>
                  </a:cubicBezTo>
                  <a:cubicBezTo>
                    <a:pt x="82" y="6381"/>
                    <a:pt x="152" y="6435"/>
                    <a:pt x="231" y="6435"/>
                  </a:cubicBezTo>
                  <a:cubicBezTo>
                    <a:pt x="246" y="6435"/>
                    <a:pt x="260" y="6433"/>
                    <a:pt x="274" y="6430"/>
                  </a:cubicBezTo>
                  <a:cubicBezTo>
                    <a:pt x="370" y="6394"/>
                    <a:pt x="429" y="6311"/>
                    <a:pt x="393" y="6215"/>
                  </a:cubicBezTo>
                  <a:cubicBezTo>
                    <a:pt x="358" y="6013"/>
                    <a:pt x="381" y="6180"/>
                    <a:pt x="370" y="1262"/>
                  </a:cubicBezTo>
                  <a:cubicBezTo>
                    <a:pt x="370" y="739"/>
                    <a:pt x="786" y="322"/>
                    <a:pt x="1310" y="322"/>
                  </a:cubicBezTo>
                  <a:lnTo>
                    <a:pt x="4049" y="322"/>
                  </a:lnTo>
                  <a:cubicBezTo>
                    <a:pt x="4132" y="322"/>
                    <a:pt x="4203" y="250"/>
                    <a:pt x="4203" y="167"/>
                  </a:cubicBezTo>
                  <a:cubicBezTo>
                    <a:pt x="4203" y="72"/>
                    <a:pt x="4132" y="0"/>
                    <a:pt x="4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46"/>
            <p:cNvSpPr/>
            <p:nvPr/>
          </p:nvSpPr>
          <p:spPr>
            <a:xfrm>
              <a:off x="1454524" y="1499912"/>
              <a:ext cx="213602" cy="123467"/>
            </a:xfrm>
            <a:custGeom>
              <a:rect b="b" l="l" r="r" t="t"/>
              <a:pathLst>
                <a:path extrusionOk="0" h="3882" w="671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430" y="322"/>
                  </a:lnTo>
                  <a:cubicBezTo>
                    <a:pt x="5954" y="322"/>
                    <a:pt x="6371" y="739"/>
                    <a:pt x="6371" y="1262"/>
                  </a:cubicBezTo>
                  <a:lnTo>
                    <a:pt x="6371" y="3715"/>
                  </a:lnTo>
                  <a:cubicBezTo>
                    <a:pt x="6371" y="3810"/>
                    <a:pt x="6442" y="3882"/>
                    <a:pt x="6537" y="3882"/>
                  </a:cubicBezTo>
                  <a:cubicBezTo>
                    <a:pt x="6621" y="3882"/>
                    <a:pt x="6704" y="3810"/>
                    <a:pt x="6704" y="3715"/>
                  </a:cubicBezTo>
                  <a:lnTo>
                    <a:pt x="6704" y="1262"/>
                  </a:lnTo>
                  <a:cubicBezTo>
                    <a:pt x="6716" y="584"/>
                    <a:pt x="6144" y="0"/>
                    <a:pt x="5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46"/>
            <p:cNvSpPr/>
            <p:nvPr/>
          </p:nvSpPr>
          <p:spPr>
            <a:xfrm>
              <a:off x="1322756" y="1634701"/>
              <a:ext cx="346134" cy="223844"/>
            </a:xfrm>
            <a:custGeom>
              <a:rect b="b" l="l" r="r" t="t"/>
              <a:pathLst>
                <a:path extrusionOk="0" h="7038" w="10883">
                  <a:moveTo>
                    <a:pt x="5930" y="3037"/>
                  </a:moveTo>
                  <a:lnTo>
                    <a:pt x="5930" y="5656"/>
                  </a:lnTo>
                  <a:lnTo>
                    <a:pt x="4560" y="5656"/>
                  </a:lnTo>
                  <a:lnTo>
                    <a:pt x="4560" y="3037"/>
                  </a:lnTo>
                  <a:close/>
                  <a:moveTo>
                    <a:pt x="7370" y="5990"/>
                  </a:moveTo>
                  <a:cubicBezTo>
                    <a:pt x="7549" y="5990"/>
                    <a:pt x="7716" y="6133"/>
                    <a:pt x="7716" y="6323"/>
                  </a:cubicBezTo>
                  <a:lnTo>
                    <a:pt x="7716" y="6383"/>
                  </a:lnTo>
                  <a:cubicBezTo>
                    <a:pt x="7716" y="6561"/>
                    <a:pt x="7573" y="6728"/>
                    <a:pt x="7370" y="6728"/>
                  </a:cubicBezTo>
                  <a:lnTo>
                    <a:pt x="3120" y="6728"/>
                  </a:lnTo>
                  <a:cubicBezTo>
                    <a:pt x="2941" y="6728"/>
                    <a:pt x="2774" y="6585"/>
                    <a:pt x="2774" y="6383"/>
                  </a:cubicBezTo>
                  <a:lnTo>
                    <a:pt x="2774" y="6323"/>
                  </a:lnTo>
                  <a:cubicBezTo>
                    <a:pt x="2774" y="6145"/>
                    <a:pt x="2929" y="5990"/>
                    <a:pt x="3120" y="5990"/>
                  </a:cubicBezTo>
                  <a:close/>
                  <a:moveTo>
                    <a:pt x="10692" y="1"/>
                  </a:moveTo>
                  <a:cubicBezTo>
                    <a:pt x="10597" y="1"/>
                    <a:pt x="10525" y="72"/>
                    <a:pt x="10525" y="168"/>
                  </a:cubicBezTo>
                  <a:lnTo>
                    <a:pt x="10525" y="1763"/>
                  </a:lnTo>
                  <a:cubicBezTo>
                    <a:pt x="10525" y="2275"/>
                    <a:pt x="10109" y="2692"/>
                    <a:pt x="9585" y="2692"/>
                  </a:cubicBezTo>
                  <a:lnTo>
                    <a:pt x="917" y="2692"/>
                  </a:lnTo>
                  <a:cubicBezTo>
                    <a:pt x="691" y="2692"/>
                    <a:pt x="465" y="2608"/>
                    <a:pt x="298" y="2454"/>
                  </a:cubicBezTo>
                  <a:cubicBezTo>
                    <a:pt x="265" y="2426"/>
                    <a:pt x="225" y="2412"/>
                    <a:pt x="185" y="2412"/>
                  </a:cubicBezTo>
                  <a:cubicBezTo>
                    <a:pt x="138" y="2412"/>
                    <a:pt x="92" y="2432"/>
                    <a:pt x="60" y="2477"/>
                  </a:cubicBezTo>
                  <a:cubicBezTo>
                    <a:pt x="0" y="2549"/>
                    <a:pt x="0" y="2656"/>
                    <a:pt x="84" y="2716"/>
                  </a:cubicBezTo>
                  <a:cubicBezTo>
                    <a:pt x="322" y="2918"/>
                    <a:pt x="619" y="3025"/>
                    <a:pt x="917" y="3025"/>
                  </a:cubicBezTo>
                  <a:lnTo>
                    <a:pt x="4227" y="3025"/>
                  </a:lnTo>
                  <a:lnTo>
                    <a:pt x="4227" y="5644"/>
                  </a:lnTo>
                  <a:lnTo>
                    <a:pt x="3132" y="5644"/>
                  </a:lnTo>
                  <a:cubicBezTo>
                    <a:pt x="2763" y="5644"/>
                    <a:pt x="2465" y="5942"/>
                    <a:pt x="2465" y="6311"/>
                  </a:cubicBezTo>
                  <a:lnTo>
                    <a:pt x="2465" y="6371"/>
                  </a:lnTo>
                  <a:cubicBezTo>
                    <a:pt x="2465" y="6740"/>
                    <a:pt x="2763" y="7038"/>
                    <a:pt x="3132" y="7038"/>
                  </a:cubicBezTo>
                  <a:lnTo>
                    <a:pt x="7394" y="7038"/>
                  </a:lnTo>
                  <a:cubicBezTo>
                    <a:pt x="7763" y="7038"/>
                    <a:pt x="8061" y="6740"/>
                    <a:pt x="8061" y="6371"/>
                  </a:cubicBezTo>
                  <a:lnTo>
                    <a:pt x="8061" y="6311"/>
                  </a:lnTo>
                  <a:cubicBezTo>
                    <a:pt x="8061" y="5942"/>
                    <a:pt x="7763" y="5644"/>
                    <a:pt x="7394" y="5644"/>
                  </a:cubicBezTo>
                  <a:lnTo>
                    <a:pt x="6287" y="5644"/>
                  </a:lnTo>
                  <a:lnTo>
                    <a:pt x="6287" y="3037"/>
                  </a:lnTo>
                  <a:lnTo>
                    <a:pt x="9609" y="3037"/>
                  </a:lnTo>
                  <a:cubicBezTo>
                    <a:pt x="10311" y="3037"/>
                    <a:pt x="10883" y="2477"/>
                    <a:pt x="10883" y="1751"/>
                  </a:cubicBezTo>
                  <a:lnTo>
                    <a:pt x="10883" y="168"/>
                  </a:lnTo>
                  <a:cubicBezTo>
                    <a:pt x="10859" y="72"/>
                    <a:pt x="10787" y="1"/>
                    <a:pt x="10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46"/>
            <p:cNvSpPr/>
            <p:nvPr/>
          </p:nvSpPr>
          <p:spPr>
            <a:xfrm>
              <a:off x="1331852" y="1519217"/>
              <a:ext cx="191243" cy="140514"/>
            </a:xfrm>
            <a:custGeom>
              <a:rect b="b" l="l" r="r" t="t"/>
              <a:pathLst>
                <a:path extrusionOk="0" h="4418" w="6013">
                  <a:moveTo>
                    <a:pt x="869" y="1"/>
                  </a:moveTo>
                  <a:cubicBezTo>
                    <a:pt x="393" y="1"/>
                    <a:pt x="0" y="393"/>
                    <a:pt x="0" y="870"/>
                  </a:cubicBezTo>
                  <a:lnTo>
                    <a:pt x="0" y="4263"/>
                  </a:lnTo>
                  <a:cubicBezTo>
                    <a:pt x="0" y="4346"/>
                    <a:pt x="83" y="4418"/>
                    <a:pt x="167" y="4418"/>
                  </a:cubicBezTo>
                  <a:cubicBezTo>
                    <a:pt x="262" y="4418"/>
                    <a:pt x="333" y="4346"/>
                    <a:pt x="333" y="4263"/>
                  </a:cubicBezTo>
                  <a:lnTo>
                    <a:pt x="333" y="870"/>
                  </a:lnTo>
                  <a:cubicBezTo>
                    <a:pt x="333" y="572"/>
                    <a:pt x="572" y="334"/>
                    <a:pt x="869" y="334"/>
                  </a:cubicBezTo>
                  <a:lnTo>
                    <a:pt x="5834" y="334"/>
                  </a:lnTo>
                  <a:cubicBezTo>
                    <a:pt x="5929" y="334"/>
                    <a:pt x="6001" y="251"/>
                    <a:pt x="6001" y="167"/>
                  </a:cubicBezTo>
                  <a:cubicBezTo>
                    <a:pt x="6013" y="72"/>
                    <a:pt x="5929" y="1"/>
                    <a:pt x="5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46"/>
            <p:cNvSpPr/>
            <p:nvPr/>
          </p:nvSpPr>
          <p:spPr>
            <a:xfrm>
              <a:off x="1331852" y="1519217"/>
              <a:ext cx="315442" cy="190512"/>
            </a:xfrm>
            <a:custGeom>
              <a:rect b="b" l="l" r="r" t="t"/>
              <a:pathLst>
                <a:path extrusionOk="0" h="5990" w="9918">
                  <a:moveTo>
                    <a:pt x="6513" y="1"/>
                  </a:moveTo>
                  <a:cubicBezTo>
                    <a:pt x="6418" y="1"/>
                    <a:pt x="6346" y="72"/>
                    <a:pt x="6346" y="167"/>
                  </a:cubicBezTo>
                  <a:cubicBezTo>
                    <a:pt x="6346" y="251"/>
                    <a:pt x="6418" y="322"/>
                    <a:pt x="6513" y="322"/>
                  </a:cubicBezTo>
                  <a:lnTo>
                    <a:pt x="9049" y="322"/>
                  </a:lnTo>
                  <a:cubicBezTo>
                    <a:pt x="9346" y="322"/>
                    <a:pt x="9585" y="560"/>
                    <a:pt x="9585" y="870"/>
                  </a:cubicBezTo>
                  <a:lnTo>
                    <a:pt x="9585" y="5120"/>
                  </a:lnTo>
                  <a:cubicBezTo>
                    <a:pt x="9585" y="5418"/>
                    <a:pt x="9346" y="5656"/>
                    <a:pt x="9049" y="5656"/>
                  </a:cubicBezTo>
                  <a:lnTo>
                    <a:pt x="869" y="5656"/>
                  </a:lnTo>
                  <a:cubicBezTo>
                    <a:pt x="572" y="5656"/>
                    <a:pt x="333" y="5418"/>
                    <a:pt x="333" y="5120"/>
                  </a:cubicBezTo>
                  <a:lnTo>
                    <a:pt x="333" y="4930"/>
                  </a:lnTo>
                  <a:cubicBezTo>
                    <a:pt x="333" y="4834"/>
                    <a:pt x="262" y="4763"/>
                    <a:pt x="167" y="4763"/>
                  </a:cubicBezTo>
                  <a:cubicBezTo>
                    <a:pt x="71" y="4763"/>
                    <a:pt x="0" y="4834"/>
                    <a:pt x="0" y="4930"/>
                  </a:cubicBezTo>
                  <a:lnTo>
                    <a:pt x="0" y="5120"/>
                  </a:lnTo>
                  <a:cubicBezTo>
                    <a:pt x="0" y="5596"/>
                    <a:pt x="393" y="5989"/>
                    <a:pt x="869" y="5989"/>
                  </a:cubicBezTo>
                  <a:lnTo>
                    <a:pt x="9049" y="5989"/>
                  </a:lnTo>
                  <a:cubicBezTo>
                    <a:pt x="9525" y="5989"/>
                    <a:pt x="9918" y="5596"/>
                    <a:pt x="9918" y="5120"/>
                  </a:cubicBezTo>
                  <a:lnTo>
                    <a:pt x="9918" y="870"/>
                  </a:lnTo>
                  <a:cubicBezTo>
                    <a:pt x="9918" y="393"/>
                    <a:pt x="9525" y="1"/>
                    <a:pt x="90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46"/>
            <p:cNvSpPr/>
            <p:nvPr/>
          </p:nvSpPr>
          <p:spPr>
            <a:xfrm>
              <a:off x="1587056" y="1669178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46"/>
            <p:cNvSpPr/>
            <p:nvPr/>
          </p:nvSpPr>
          <p:spPr>
            <a:xfrm>
              <a:off x="1471190" y="1538523"/>
              <a:ext cx="160965" cy="141278"/>
            </a:xfrm>
            <a:custGeom>
              <a:rect b="b" l="l" r="r" t="t"/>
              <a:pathLst>
                <a:path extrusionOk="0" h="4442" w="5061">
                  <a:moveTo>
                    <a:pt x="2489" y="346"/>
                  </a:moveTo>
                  <a:lnTo>
                    <a:pt x="1536" y="1096"/>
                  </a:lnTo>
                  <a:lnTo>
                    <a:pt x="548" y="346"/>
                  </a:lnTo>
                  <a:close/>
                  <a:moveTo>
                    <a:pt x="322" y="596"/>
                  </a:moveTo>
                  <a:lnTo>
                    <a:pt x="1251" y="1299"/>
                  </a:lnTo>
                  <a:lnTo>
                    <a:pt x="322" y="2013"/>
                  </a:lnTo>
                  <a:lnTo>
                    <a:pt x="322" y="596"/>
                  </a:lnTo>
                  <a:close/>
                  <a:moveTo>
                    <a:pt x="2739" y="584"/>
                  </a:moveTo>
                  <a:lnTo>
                    <a:pt x="2739" y="2013"/>
                  </a:lnTo>
                  <a:lnTo>
                    <a:pt x="1810" y="1299"/>
                  </a:lnTo>
                  <a:lnTo>
                    <a:pt x="2739" y="584"/>
                  </a:lnTo>
                  <a:close/>
                  <a:moveTo>
                    <a:pt x="1536" y="1501"/>
                  </a:moveTo>
                  <a:lnTo>
                    <a:pt x="2525" y="2263"/>
                  </a:lnTo>
                  <a:lnTo>
                    <a:pt x="548" y="2263"/>
                  </a:lnTo>
                  <a:lnTo>
                    <a:pt x="1536" y="1501"/>
                  </a:lnTo>
                  <a:close/>
                  <a:moveTo>
                    <a:pt x="3239" y="2680"/>
                  </a:moveTo>
                  <a:lnTo>
                    <a:pt x="3239" y="2680"/>
                  </a:lnTo>
                  <a:cubicBezTo>
                    <a:pt x="3261" y="2702"/>
                    <a:pt x="4644" y="3120"/>
                    <a:pt x="4644" y="3120"/>
                  </a:cubicBezTo>
                  <a:cubicBezTo>
                    <a:pt x="4639" y="3122"/>
                    <a:pt x="4637" y="3122"/>
                    <a:pt x="4636" y="3122"/>
                  </a:cubicBezTo>
                  <a:cubicBezTo>
                    <a:pt x="4636" y="3122"/>
                    <a:pt x="4642" y="3120"/>
                    <a:pt x="4640" y="3120"/>
                  </a:cubicBezTo>
                  <a:cubicBezTo>
                    <a:pt x="4636" y="3120"/>
                    <a:pt x="4565" y="3136"/>
                    <a:pt x="4049" y="3263"/>
                  </a:cubicBezTo>
                  <a:cubicBezTo>
                    <a:pt x="3930" y="3287"/>
                    <a:pt x="3834" y="3382"/>
                    <a:pt x="3811" y="3501"/>
                  </a:cubicBezTo>
                  <a:cubicBezTo>
                    <a:pt x="3686" y="3957"/>
                    <a:pt x="3662" y="4068"/>
                    <a:pt x="3659" y="4091"/>
                  </a:cubicBezTo>
                  <a:lnTo>
                    <a:pt x="3659" y="4091"/>
                  </a:lnTo>
                  <a:cubicBezTo>
                    <a:pt x="3658" y="4092"/>
                    <a:pt x="3657" y="4094"/>
                    <a:pt x="3656" y="4097"/>
                  </a:cubicBezTo>
                  <a:cubicBezTo>
                    <a:pt x="3656" y="4085"/>
                    <a:pt x="3620" y="3954"/>
                    <a:pt x="3239" y="2680"/>
                  </a:cubicBezTo>
                  <a:close/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lnTo>
                    <a:pt x="1" y="2263"/>
                  </a:lnTo>
                  <a:cubicBezTo>
                    <a:pt x="1" y="2442"/>
                    <a:pt x="143" y="2596"/>
                    <a:pt x="322" y="2596"/>
                  </a:cubicBezTo>
                  <a:lnTo>
                    <a:pt x="2739" y="2596"/>
                  </a:lnTo>
                  <a:cubicBezTo>
                    <a:pt x="2810" y="2596"/>
                    <a:pt x="2882" y="2561"/>
                    <a:pt x="2941" y="2513"/>
                  </a:cubicBezTo>
                  <a:lnTo>
                    <a:pt x="2941" y="2513"/>
                  </a:lnTo>
                  <a:cubicBezTo>
                    <a:pt x="2894" y="2596"/>
                    <a:pt x="2882" y="2692"/>
                    <a:pt x="2918" y="2787"/>
                  </a:cubicBezTo>
                  <a:lnTo>
                    <a:pt x="3334" y="4204"/>
                  </a:lnTo>
                  <a:cubicBezTo>
                    <a:pt x="3375" y="4362"/>
                    <a:pt x="3511" y="4442"/>
                    <a:pt x="3650" y="4442"/>
                  </a:cubicBezTo>
                  <a:cubicBezTo>
                    <a:pt x="3793" y="4442"/>
                    <a:pt x="3941" y="4356"/>
                    <a:pt x="3989" y="4180"/>
                  </a:cubicBezTo>
                  <a:lnTo>
                    <a:pt x="4132" y="3585"/>
                  </a:lnTo>
                  <a:lnTo>
                    <a:pt x="4727" y="3442"/>
                  </a:lnTo>
                  <a:cubicBezTo>
                    <a:pt x="5061" y="3358"/>
                    <a:pt x="5061" y="2894"/>
                    <a:pt x="4727" y="2787"/>
                  </a:cubicBezTo>
                  <a:lnTo>
                    <a:pt x="3322" y="2370"/>
                  </a:lnTo>
                  <a:cubicBezTo>
                    <a:pt x="3290" y="2363"/>
                    <a:pt x="3256" y="2359"/>
                    <a:pt x="3223" y="2359"/>
                  </a:cubicBezTo>
                  <a:cubicBezTo>
                    <a:pt x="3147" y="2359"/>
                    <a:pt x="3075" y="2380"/>
                    <a:pt x="3025" y="2430"/>
                  </a:cubicBezTo>
                  <a:cubicBezTo>
                    <a:pt x="3096" y="2299"/>
                    <a:pt x="3049" y="2334"/>
                    <a:pt x="3060" y="334"/>
                  </a:cubicBezTo>
                  <a:cubicBezTo>
                    <a:pt x="3060" y="287"/>
                    <a:pt x="3060" y="251"/>
                    <a:pt x="3049" y="215"/>
                  </a:cubicBezTo>
                  <a:cubicBezTo>
                    <a:pt x="3049" y="179"/>
                    <a:pt x="3037" y="156"/>
                    <a:pt x="3025" y="132"/>
                  </a:cubicBezTo>
                  <a:cubicBezTo>
                    <a:pt x="3001" y="120"/>
                    <a:pt x="2989" y="108"/>
                    <a:pt x="2977" y="108"/>
                  </a:cubicBezTo>
                  <a:cubicBezTo>
                    <a:pt x="2918" y="48"/>
                    <a:pt x="2822" y="1"/>
                    <a:pt x="2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46"/>
            <p:cNvSpPr/>
            <p:nvPr/>
          </p:nvSpPr>
          <p:spPr>
            <a:xfrm>
              <a:off x="1354943" y="1540049"/>
              <a:ext cx="124230" cy="148847"/>
            </a:xfrm>
            <a:custGeom>
              <a:rect b="b" l="l" r="r" t="t"/>
              <a:pathLst>
                <a:path extrusionOk="0" h="4680" w="3906">
                  <a:moveTo>
                    <a:pt x="1834" y="0"/>
                  </a:moveTo>
                  <a:cubicBezTo>
                    <a:pt x="1489" y="0"/>
                    <a:pt x="1179" y="227"/>
                    <a:pt x="1072" y="548"/>
                  </a:cubicBezTo>
                  <a:cubicBezTo>
                    <a:pt x="0" y="3929"/>
                    <a:pt x="24" y="3751"/>
                    <a:pt x="24" y="3941"/>
                  </a:cubicBezTo>
                  <a:cubicBezTo>
                    <a:pt x="24" y="4346"/>
                    <a:pt x="346" y="4680"/>
                    <a:pt x="750" y="4680"/>
                  </a:cubicBezTo>
                  <a:cubicBezTo>
                    <a:pt x="1060" y="4680"/>
                    <a:pt x="1346" y="4477"/>
                    <a:pt x="1429" y="4168"/>
                  </a:cubicBezTo>
                  <a:lnTo>
                    <a:pt x="1524" y="3882"/>
                  </a:lnTo>
                  <a:cubicBezTo>
                    <a:pt x="1572" y="3739"/>
                    <a:pt x="1703" y="3644"/>
                    <a:pt x="1846" y="3644"/>
                  </a:cubicBezTo>
                  <a:lnTo>
                    <a:pt x="2024" y="3644"/>
                  </a:lnTo>
                  <a:cubicBezTo>
                    <a:pt x="2179" y="3644"/>
                    <a:pt x="2310" y="3739"/>
                    <a:pt x="2358" y="3882"/>
                  </a:cubicBezTo>
                  <a:lnTo>
                    <a:pt x="2441" y="4168"/>
                  </a:lnTo>
                  <a:cubicBezTo>
                    <a:pt x="2548" y="4465"/>
                    <a:pt x="2822" y="4680"/>
                    <a:pt x="3132" y="4680"/>
                  </a:cubicBezTo>
                  <a:cubicBezTo>
                    <a:pt x="3536" y="4680"/>
                    <a:pt x="3858" y="4346"/>
                    <a:pt x="3858" y="3941"/>
                  </a:cubicBezTo>
                  <a:cubicBezTo>
                    <a:pt x="3906" y="3751"/>
                    <a:pt x="3858" y="3739"/>
                    <a:pt x="3489" y="2501"/>
                  </a:cubicBezTo>
                  <a:cubicBezTo>
                    <a:pt x="3470" y="2424"/>
                    <a:pt x="3405" y="2386"/>
                    <a:pt x="3337" y="2386"/>
                  </a:cubicBezTo>
                  <a:cubicBezTo>
                    <a:pt x="3320" y="2386"/>
                    <a:pt x="3303" y="2389"/>
                    <a:pt x="3286" y="2394"/>
                  </a:cubicBezTo>
                  <a:cubicBezTo>
                    <a:pt x="3191" y="2429"/>
                    <a:pt x="3144" y="2513"/>
                    <a:pt x="3179" y="2608"/>
                  </a:cubicBezTo>
                  <a:cubicBezTo>
                    <a:pt x="3584" y="3882"/>
                    <a:pt x="3596" y="3834"/>
                    <a:pt x="3596" y="3941"/>
                  </a:cubicBezTo>
                  <a:cubicBezTo>
                    <a:pt x="3596" y="4168"/>
                    <a:pt x="3417" y="4334"/>
                    <a:pt x="3203" y="4334"/>
                  </a:cubicBezTo>
                  <a:cubicBezTo>
                    <a:pt x="3048" y="4334"/>
                    <a:pt x="2894" y="4227"/>
                    <a:pt x="2834" y="4060"/>
                  </a:cubicBezTo>
                  <a:lnTo>
                    <a:pt x="2751" y="3787"/>
                  </a:lnTo>
                  <a:cubicBezTo>
                    <a:pt x="2655" y="3501"/>
                    <a:pt x="2393" y="3310"/>
                    <a:pt x="2096" y="3310"/>
                  </a:cubicBezTo>
                  <a:lnTo>
                    <a:pt x="1882" y="3310"/>
                  </a:lnTo>
                  <a:cubicBezTo>
                    <a:pt x="1584" y="3310"/>
                    <a:pt x="1334" y="3501"/>
                    <a:pt x="1227" y="3787"/>
                  </a:cubicBezTo>
                  <a:lnTo>
                    <a:pt x="1143" y="4084"/>
                  </a:lnTo>
                  <a:cubicBezTo>
                    <a:pt x="1084" y="4239"/>
                    <a:pt x="929" y="4346"/>
                    <a:pt x="762" y="4346"/>
                  </a:cubicBezTo>
                  <a:cubicBezTo>
                    <a:pt x="500" y="4346"/>
                    <a:pt x="298" y="4096"/>
                    <a:pt x="393" y="3822"/>
                  </a:cubicBezTo>
                  <a:lnTo>
                    <a:pt x="1417" y="655"/>
                  </a:lnTo>
                  <a:cubicBezTo>
                    <a:pt x="1477" y="465"/>
                    <a:pt x="1655" y="346"/>
                    <a:pt x="1846" y="346"/>
                  </a:cubicBezTo>
                  <a:lnTo>
                    <a:pt x="2084" y="346"/>
                  </a:lnTo>
                  <a:cubicBezTo>
                    <a:pt x="2286" y="346"/>
                    <a:pt x="2465" y="477"/>
                    <a:pt x="2524" y="655"/>
                  </a:cubicBezTo>
                  <a:lnTo>
                    <a:pt x="2941" y="1965"/>
                  </a:lnTo>
                  <a:cubicBezTo>
                    <a:pt x="2960" y="2041"/>
                    <a:pt x="3025" y="2079"/>
                    <a:pt x="3093" y="2079"/>
                  </a:cubicBezTo>
                  <a:cubicBezTo>
                    <a:pt x="3110" y="2079"/>
                    <a:pt x="3127" y="2077"/>
                    <a:pt x="3144" y="2072"/>
                  </a:cubicBezTo>
                  <a:cubicBezTo>
                    <a:pt x="3239" y="2036"/>
                    <a:pt x="3275" y="1953"/>
                    <a:pt x="3251" y="1858"/>
                  </a:cubicBezTo>
                  <a:lnTo>
                    <a:pt x="2834" y="548"/>
                  </a:lnTo>
                  <a:cubicBezTo>
                    <a:pt x="2727" y="227"/>
                    <a:pt x="2417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46"/>
            <p:cNvSpPr/>
            <p:nvPr/>
          </p:nvSpPr>
          <p:spPr>
            <a:xfrm>
              <a:off x="1399629" y="1581714"/>
              <a:ext cx="37148" cy="52669"/>
            </a:xfrm>
            <a:custGeom>
              <a:rect b="b" l="l" r="r" t="t"/>
              <a:pathLst>
                <a:path extrusionOk="0" h="1656" w="1168">
                  <a:moveTo>
                    <a:pt x="596" y="738"/>
                  </a:moveTo>
                  <a:lnTo>
                    <a:pt x="774" y="1310"/>
                  </a:lnTo>
                  <a:lnTo>
                    <a:pt x="417" y="1310"/>
                  </a:lnTo>
                  <a:lnTo>
                    <a:pt x="596" y="738"/>
                  </a:lnTo>
                  <a:close/>
                  <a:moveTo>
                    <a:pt x="584" y="0"/>
                  </a:moveTo>
                  <a:cubicBezTo>
                    <a:pt x="512" y="0"/>
                    <a:pt x="453" y="48"/>
                    <a:pt x="417" y="119"/>
                  </a:cubicBezTo>
                  <a:lnTo>
                    <a:pt x="36" y="1429"/>
                  </a:lnTo>
                  <a:cubicBezTo>
                    <a:pt x="0" y="1536"/>
                    <a:pt x="72" y="1655"/>
                    <a:pt x="191" y="1655"/>
                  </a:cubicBezTo>
                  <a:lnTo>
                    <a:pt x="1000" y="1655"/>
                  </a:lnTo>
                  <a:cubicBezTo>
                    <a:pt x="1060" y="1655"/>
                    <a:pt x="1108" y="1619"/>
                    <a:pt x="1131" y="1584"/>
                  </a:cubicBezTo>
                  <a:cubicBezTo>
                    <a:pt x="1167" y="1536"/>
                    <a:pt x="1167" y="1488"/>
                    <a:pt x="1143" y="1429"/>
                  </a:cubicBezTo>
                  <a:lnTo>
                    <a:pt x="750" y="119"/>
                  </a:lnTo>
                  <a:cubicBezTo>
                    <a:pt x="727" y="48"/>
                    <a:pt x="655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5" name="Google Shape;2875;p46"/>
          <p:cNvGrpSpPr/>
          <p:nvPr/>
        </p:nvGrpSpPr>
        <p:grpSpPr>
          <a:xfrm>
            <a:off x="2219466" y="1500293"/>
            <a:ext cx="330613" cy="359015"/>
            <a:chOff x="2219466" y="1500293"/>
            <a:chExt cx="330613" cy="359015"/>
          </a:xfrm>
        </p:grpSpPr>
        <p:sp>
          <p:nvSpPr>
            <p:cNvPr id="2876" name="Google Shape;2876;p46"/>
            <p:cNvSpPr/>
            <p:nvPr/>
          </p:nvSpPr>
          <p:spPr>
            <a:xfrm>
              <a:off x="2353906" y="1635560"/>
              <a:ext cx="65518" cy="82121"/>
            </a:xfrm>
            <a:custGeom>
              <a:rect b="b" l="l" r="r" t="t"/>
              <a:pathLst>
                <a:path extrusionOk="0" h="2582" w="2060">
                  <a:moveTo>
                    <a:pt x="994" y="319"/>
                  </a:moveTo>
                  <a:cubicBezTo>
                    <a:pt x="1051" y="319"/>
                    <a:pt x="1107" y="355"/>
                    <a:pt x="1131" y="426"/>
                  </a:cubicBezTo>
                  <a:lnTo>
                    <a:pt x="1631" y="2093"/>
                  </a:lnTo>
                  <a:cubicBezTo>
                    <a:pt x="1667" y="2165"/>
                    <a:pt x="1607" y="2236"/>
                    <a:pt x="1536" y="2236"/>
                  </a:cubicBezTo>
                  <a:lnTo>
                    <a:pt x="476" y="2236"/>
                  </a:lnTo>
                  <a:cubicBezTo>
                    <a:pt x="405" y="2236"/>
                    <a:pt x="345" y="2165"/>
                    <a:pt x="357" y="2093"/>
                  </a:cubicBezTo>
                  <a:lnTo>
                    <a:pt x="857" y="426"/>
                  </a:lnTo>
                  <a:cubicBezTo>
                    <a:pt x="881" y="355"/>
                    <a:pt x="938" y="319"/>
                    <a:pt x="994" y="319"/>
                  </a:cubicBezTo>
                  <a:close/>
                  <a:moveTo>
                    <a:pt x="1006" y="1"/>
                  </a:moveTo>
                  <a:cubicBezTo>
                    <a:pt x="813" y="1"/>
                    <a:pt x="619" y="111"/>
                    <a:pt x="548" y="331"/>
                  </a:cubicBezTo>
                  <a:lnTo>
                    <a:pt x="48" y="1998"/>
                  </a:lnTo>
                  <a:cubicBezTo>
                    <a:pt x="0" y="2129"/>
                    <a:pt x="36" y="2284"/>
                    <a:pt x="119" y="2403"/>
                  </a:cubicBezTo>
                  <a:cubicBezTo>
                    <a:pt x="214" y="2522"/>
                    <a:pt x="345" y="2581"/>
                    <a:pt x="476" y="2581"/>
                  </a:cubicBezTo>
                  <a:lnTo>
                    <a:pt x="1536" y="2581"/>
                  </a:lnTo>
                  <a:cubicBezTo>
                    <a:pt x="1845" y="2581"/>
                    <a:pt x="2060" y="2284"/>
                    <a:pt x="1965" y="1998"/>
                  </a:cubicBezTo>
                  <a:lnTo>
                    <a:pt x="1464" y="331"/>
                  </a:lnTo>
                  <a:cubicBezTo>
                    <a:pt x="1393" y="111"/>
                    <a:pt x="1200" y="1"/>
                    <a:pt x="10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46"/>
            <p:cNvSpPr/>
            <p:nvPr/>
          </p:nvSpPr>
          <p:spPr>
            <a:xfrm>
              <a:off x="2219466" y="1500293"/>
              <a:ext cx="330613" cy="359015"/>
            </a:xfrm>
            <a:custGeom>
              <a:rect b="b" l="l" r="r" t="t"/>
              <a:pathLst>
                <a:path extrusionOk="0" h="11288" w="10395">
                  <a:moveTo>
                    <a:pt x="1048" y="322"/>
                  </a:moveTo>
                  <a:lnTo>
                    <a:pt x="1048" y="1048"/>
                  </a:lnTo>
                  <a:lnTo>
                    <a:pt x="334" y="1048"/>
                  </a:lnTo>
                  <a:lnTo>
                    <a:pt x="334" y="322"/>
                  </a:lnTo>
                  <a:close/>
                  <a:moveTo>
                    <a:pt x="5549" y="334"/>
                  </a:moveTo>
                  <a:lnTo>
                    <a:pt x="5549" y="1048"/>
                  </a:lnTo>
                  <a:lnTo>
                    <a:pt x="4834" y="1048"/>
                  </a:lnTo>
                  <a:lnTo>
                    <a:pt x="4834" y="334"/>
                  </a:lnTo>
                  <a:close/>
                  <a:moveTo>
                    <a:pt x="10049" y="322"/>
                  </a:moveTo>
                  <a:lnTo>
                    <a:pt x="10049" y="1048"/>
                  </a:lnTo>
                  <a:lnTo>
                    <a:pt x="9335" y="1048"/>
                  </a:lnTo>
                  <a:lnTo>
                    <a:pt x="9335" y="322"/>
                  </a:lnTo>
                  <a:close/>
                  <a:moveTo>
                    <a:pt x="10061" y="5287"/>
                  </a:moveTo>
                  <a:lnTo>
                    <a:pt x="10061" y="6001"/>
                  </a:lnTo>
                  <a:lnTo>
                    <a:pt x="9347" y="6001"/>
                  </a:lnTo>
                  <a:lnTo>
                    <a:pt x="9347" y="5287"/>
                  </a:lnTo>
                  <a:close/>
                  <a:moveTo>
                    <a:pt x="1048" y="5299"/>
                  </a:moveTo>
                  <a:lnTo>
                    <a:pt x="1048" y="6013"/>
                  </a:lnTo>
                  <a:lnTo>
                    <a:pt x="334" y="6013"/>
                  </a:lnTo>
                  <a:lnTo>
                    <a:pt x="334" y="5299"/>
                  </a:lnTo>
                  <a:close/>
                  <a:moveTo>
                    <a:pt x="1381" y="10287"/>
                  </a:moveTo>
                  <a:lnTo>
                    <a:pt x="1524" y="10418"/>
                  </a:lnTo>
                  <a:lnTo>
                    <a:pt x="1381" y="10418"/>
                  </a:lnTo>
                  <a:lnTo>
                    <a:pt x="1381" y="10287"/>
                  </a:lnTo>
                  <a:close/>
                  <a:moveTo>
                    <a:pt x="9001" y="10287"/>
                  </a:moveTo>
                  <a:lnTo>
                    <a:pt x="9001" y="10418"/>
                  </a:lnTo>
                  <a:lnTo>
                    <a:pt x="8870" y="10418"/>
                  </a:lnTo>
                  <a:lnTo>
                    <a:pt x="9001" y="10287"/>
                  </a:lnTo>
                  <a:close/>
                  <a:moveTo>
                    <a:pt x="9025" y="857"/>
                  </a:moveTo>
                  <a:lnTo>
                    <a:pt x="9025" y="1215"/>
                  </a:lnTo>
                  <a:cubicBezTo>
                    <a:pt x="9025" y="1310"/>
                    <a:pt x="9097" y="1381"/>
                    <a:pt x="9180" y="1381"/>
                  </a:cubicBezTo>
                  <a:lnTo>
                    <a:pt x="9537" y="1381"/>
                  </a:lnTo>
                  <a:lnTo>
                    <a:pt x="9537" y="4953"/>
                  </a:lnTo>
                  <a:lnTo>
                    <a:pt x="9180" y="4953"/>
                  </a:lnTo>
                  <a:cubicBezTo>
                    <a:pt x="9097" y="4953"/>
                    <a:pt x="9025" y="5025"/>
                    <a:pt x="9025" y="5120"/>
                  </a:cubicBezTo>
                  <a:lnTo>
                    <a:pt x="9025" y="6180"/>
                  </a:lnTo>
                  <a:cubicBezTo>
                    <a:pt x="9025" y="6263"/>
                    <a:pt x="9097" y="6346"/>
                    <a:pt x="9180" y="6346"/>
                  </a:cubicBezTo>
                  <a:lnTo>
                    <a:pt x="9537" y="6346"/>
                  </a:lnTo>
                  <a:lnTo>
                    <a:pt x="9537" y="9894"/>
                  </a:lnTo>
                  <a:lnTo>
                    <a:pt x="9275" y="9894"/>
                  </a:lnTo>
                  <a:cubicBezTo>
                    <a:pt x="9406" y="9573"/>
                    <a:pt x="9442" y="9216"/>
                    <a:pt x="9323" y="8870"/>
                  </a:cubicBezTo>
                  <a:lnTo>
                    <a:pt x="7311" y="2632"/>
                  </a:lnTo>
                  <a:cubicBezTo>
                    <a:pt x="7283" y="2567"/>
                    <a:pt x="7227" y="2524"/>
                    <a:pt x="7160" y="2524"/>
                  </a:cubicBezTo>
                  <a:cubicBezTo>
                    <a:pt x="7139" y="2524"/>
                    <a:pt x="7118" y="2528"/>
                    <a:pt x="7096" y="2536"/>
                  </a:cubicBezTo>
                  <a:cubicBezTo>
                    <a:pt x="7013" y="2560"/>
                    <a:pt x="6965" y="2655"/>
                    <a:pt x="7001" y="2739"/>
                  </a:cubicBezTo>
                  <a:lnTo>
                    <a:pt x="9001" y="8978"/>
                  </a:lnTo>
                  <a:cubicBezTo>
                    <a:pt x="9263" y="9780"/>
                    <a:pt x="8624" y="10429"/>
                    <a:pt x="7936" y="10429"/>
                  </a:cubicBezTo>
                  <a:cubicBezTo>
                    <a:pt x="7685" y="10429"/>
                    <a:pt x="7427" y="10342"/>
                    <a:pt x="7204" y="10144"/>
                  </a:cubicBezTo>
                  <a:cubicBezTo>
                    <a:pt x="7171" y="10123"/>
                    <a:pt x="7132" y="10111"/>
                    <a:pt x="7093" y="10111"/>
                  </a:cubicBezTo>
                  <a:cubicBezTo>
                    <a:pt x="7045" y="10111"/>
                    <a:pt x="6998" y="10129"/>
                    <a:pt x="6965" y="10168"/>
                  </a:cubicBezTo>
                  <a:cubicBezTo>
                    <a:pt x="6906" y="10240"/>
                    <a:pt x="6906" y="10347"/>
                    <a:pt x="6977" y="10406"/>
                  </a:cubicBezTo>
                  <a:cubicBezTo>
                    <a:pt x="7001" y="10418"/>
                    <a:pt x="7013" y="10430"/>
                    <a:pt x="7025" y="10430"/>
                  </a:cubicBezTo>
                  <a:lnTo>
                    <a:pt x="5906" y="10430"/>
                  </a:lnTo>
                  <a:lnTo>
                    <a:pt x="5906" y="10073"/>
                  </a:lnTo>
                  <a:cubicBezTo>
                    <a:pt x="5906" y="9990"/>
                    <a:pt x="5834" y="9918"/>
                    <a:pt x="5751" y="9918"/>
                  </a:cubicBezTo>
                  <a:lnTo>
                    <a:pt x="4691" y="9918"/>
                  </a:lnTo>
                  <a:cubicBezTo>
                    <a:pt x="4596" y="9918"/>
                    <a:pt x="4525" y="9990"/>
                    <a:pt x="4525" y="10073"/>
                  </a:cubicBezTo>
                  <a:lnTo>
                    <a:pt x="4525" y="10430"/>
                  </a:lnTo>
                  <a:lnTo>
                    <a:pt x="3382" y="10430"/>
                  </a:lnTo>
                  <a:cubicBezTo>
                    <a:pt x="3834" y="10049"/>
                    <a:pt x="3858" y="9585"/>
                    <a:pt x="4037" y="9144"/>
                  </a:cubicBezTo>
                  <a:cubicBezTo>
                    <a:pt x="4167" y="8728"/>
                    <a:pt x="4548" y="8442"/>
                    <a:pt x="5001" y="8442"/>
                  </a:cubicBezTo>
                  <a:lnTo>
                    <a:pt x="5418" y="8442"/>
                  </a:lnTo>
                  <a:cubicBezTo>
                    <a:pt x="5846" y="8442"/>
                    <a:pt x="6239" y="8728"/>
                    <a:pt x="6382" y="9144"/>
                  </a:cubicBezTo>
                  <a:lnTo>
                    <a:pt x="6596" y="9775"/>
                  </a:lnTo>
                  <a:cubicBezTo>
                    <a:pt x="6615" y="9849"/>
                    <a:pt x="6676" y="9894"/>
                    <a:pt x="6742" y="9894"/>
                  </a:cubicBezTo>
                  <a:cubicBezTo>
                    <a:pt x="6761" y="9894"/>
                    <a:pt x="6780" y="9890"/>
                    <a:pt x="6799" y="9882"/>
                  </a:cubicBezTo>
                  <a:cubicBezTo>
                    <a:pt x="6894" y="9859"/>
                    <a:pt x="6930" y="9763"/>
                    <a:pt x="6906" y="9680"/>
                  </a:cubicBezTo>
                  <a:lnTo>
                    <a:pt x="6692" y="9037"/>
                  </a:lnTo>
                  <a:cubicBezTo>
                    <a:pt x="6513" y="8489"/>
                    <a:pt x="6001" y="8108"/>
                    <a:pt x="5418" y="8108"/>
                  </a:cubicBezTo>
                  <a:lnTo>
                    <a:pt x="5001" y="8108"/>
                  </a:lnTo>
                  <a:cubicBezTo>
                    <a:pt x="4418" y="8108"/>
                    <a:pt x="3894" y="8489"/>
                    <a:pt x="3715" y="9037"/>
                  </a:cubicBezTo>
                  <a:lnTo>
                    <a:pt x="3513" y="9680"/>
                  </a:lnTo>
                  <a:cubicBezTo>
                    <a:pt x="3358" y="10132"/>
                    <a:pt x="2929" y="10430"/>
                    <a:pt x="2453" y="10430"/>
                  </a:cubicBezTo>
                  <a:cubicBezTo>
                    <a:pt x="1846" y="10430"/>
                    <a:pt x="1334" y="9942"/>
                    <a:pt x="1334" y="9323"/>
                  </a:cubicBezTo>
                  <a:cubicBezTo>
                    <a:pt x="1334" y="9025"/>
                    <a:pt x="1429" y="8906"/>
                    <a:pt x="1751" y="7846"/>
                  </a:cubicBezTo>
                  <a:cubicBezTo>
                    <a:pt x="1786" y="7751"/>
                    <a:pt x="1739" y="7668"/>
                    <a:pt x="1655" y="7632"/>
                  </a:cubicBezTo>
                  <a:cubicBezTo>
                    <a:pt x="1639" y="7628"/>
                    <a:pt x="1622" y="7626"/>
                    <a:pt x="1607" y="7626"/>
                  </a:cubicBezTo>
                  <a:cubicBezTo>
                    <a:pt x="1532" y="7626"/>
                    <a:pt x="1470" y="7670"/>
                    <a:pt x="1441" y="7739"/>
                  </a:cubicBezTo>
                  <a:lnTo>
                    <a:pt x="1084" y="8870"/>
                  </a:lnTo>
                  <a:cubicBezTo>
                    <a:pt x="977" y="9216"/>
                    <a:pt x="1000" y="9573"/>
                    <a:pt x="1143" y="9894"/>
                  </a:cubicBezTo>
                  <a:lnTo>
                    <a:pt x="881" y="9894"/>
                  </a:lnTo>
                  <a:lnTo>
                    <a:pt x="881" y="6346"/>
                  </a:lnTo>
                  <a:lnTo>
                    <a:pt x="1239" y="6346"/>
                  </a:lnTo>
                  <a:cubicBezTo>
                    <a:pt x="1322" y="6346"/>
                    <a:pt x="1393" y="6263"/>
                    <a:pt x="1393" y="6180"/>
                  </a:cubicBezTo>
                  <a:lnTo>
                    <a:pt x="1393" y="5120"/>
                  </a:lnTo>
                  <a:cubicBezTo>
                    <a:pt x="1393" y="5037"/>
                    <a:pt x="1322" y="4953"/>
                    <a:pt x="1239" y="4953"/>
                  </a:cubicBezTo>
                  <a:lnTo>
                    <a:pt x="881" y="4953"/>
                  </a:lnTo>
                  <a:lnTo>
                    <a:pt x="881" y="1381"/>
                  </a:lnTo>
                  <a:lnTo>
                    <a:pt x="1239" y="1381"/>
                  </a:lnTo>
                  <a:cubicBezTo>
                    <a:pt x="1322" y="1381"/>
                    <a:pt x="1393" y="1310"/>
                    <a:pt x="1393" y="1227"/>
                  </a:cubicBezTo>
                  <a:lnTo>
                    <a:pt x="1393" y="869"/>
                  </a:lnTo>
                  <a:lnTo>
                    <a:pt x="3953" y="869"/>
                  </a:lnTo>
                  <a:cubicBezTo>
                    <a:pt x="3703" y="1060"/>
                    <a:pt x="3513" y="1322"/>
                    <a:pt x="3417" y="1643"/>
                  </a:cubicBezTo>
                  <a:lnTo>
                    <a:pt x="1643" y="7096"/>
                  </a:lnTo>
                  <a:cubicBezTo>
                    <a:pt x="1608" y="7204"/>
                    <a:pt x="1679" y="7323"/>
                    <a:pt x="1798" y="7323"/>
                  </a:cubicBezTo>
                  <a:cubicBezTo>
                    <a:pt x="1881" y="7323"/>
                    <a:pt x="1941" y="7275"/>
                    <a:pt x="1965" y="7204"/>
                  </a:cubicBezTo>
                  <a:lnTo>
                    <a:pt x="3739" y="1727"/>
                  </a:lnTo>
                  <a:cubicBezTo>
                    <a:pt x="3858" y="1334"/>
                    <a:pt x="4156" y="1036"/>
                    <a:pt x="4525" y="917"/>
                  </a:cubicBezTo>
                  <a:lnTo>
                    <a:pt x="4525" y="1215"/>
                  </a:lnTo>
                  <a:cubicBezTo>
                    <a:pt x="4525" y="1310"/>
                    <a:pt x="4596" y="1381"/>
                    <a:pt x="4691" y="1381"/>
                  </a:cubicBezTo>
                  <a:lnTo>
                    <a:pt x="5751" y="1381"/>
                  </a:lnTo>
                  <a:cubicBezTo>
                    <a:pt x="5834" y="1381"/>
                    <a:pt x="5906" y="1310"/>
                    <a:pt x="5906" y="1215"/>
                  </a:cubicBezTo>
                  <a:lnTo>
                    <a:pt x="5906" y="941"/>
                  </a:lnTo>
                  <a:cubicBezTo>
                    <a:pt x="6263" y="1072"/>
                    <a:pt x="6549" y="1358"/>
                    <a:pt x="6680" y="1739"/>
                  </a:cubicBezTo>
                  <a:lnTo>
                    <a:pt x="6799" y="2096"/>
                  </a:lnTo>
                  <a:cubicBezTo>
                    <a:pt x="6827" y="2172"/>
                    <a:pt x="6886" y="2210"/>
                    <a:pt x="6958" y="2210"/>
                  </a:cubicBezTo>
                  <a:cubicBezTo>
                    <a:pt x="6975" y="2210"/>
                    <a:pt x="6994" y="2208"/>
                    <a:pt x="7013" y="2203"/>
                  </a:cubicBezTo>
                  <a:cubicBezTo>
                    <a:pt x="7096" y="2167"/>
                    <a:pt x="7144" y="2084"/>
                    <a:pt x="7120" y="1989"/>
                  </a:cubicBezTo>
                  <a:cubicBezTo>
                    <a:pt x="7025" y="1786"/>
                    <a:pt x="6977" y="1262"/>
                    <a:pt x="6465" y="857"/>
                  </a:cubicBezTo>
                  <a:close/>
                  <a:moveTo>
                    <a:pt x="1048" y="10228"/>
                  </a:moveTo>
                  <a:lnTo>
                    <a:pt x="1048" y="10942"/>
                  </a:lnTo>
                  <a:lnTo>
                    <a:pt x="334" y="10942"/>
                  </a:lnTo>
                  <a:lnTo>
                    <a:pt x="334" y="10228"/>
                  </a:lnTo>
                  <a:close/>
                  <a:moveTo>
                    <a:pt x="5572" y="10228"/>
                  </a:moveTo>
                  <a:lnTo>
                    <a:pt x="5572" y="10942"/>
                  </a:lnTo>
                  <a:lnTo>
                    <a:pt x="4858" y="10942"/>
                  </a:lnTo>
                  <a:lnTo>
                    <a:pt x="4858" y="10228"/>
                  </a:lnTo>
                  <a:close/>
                  <a:moveTo>
                    <a:pt x="10061" y="10228"/>
                  </a:moveTo>
                  <a:lnTo>
                    <a:pt x="10061" y="10942"/>
                  </a:lnTo>
                  <a:lnTo>
                    <a:pt x="9347" y="10942"/>
                  </a:lnTo>
                  <a:lnTo>
                    <a:pt x="9347" y="10228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81"/>
                    <a:pt x="167" y="1381"/>
                  </a:cubicBezTo>
                  <a:lnTo>
                    <a:pt x="524" y="1381"/>
                  </a:lnTo>
                  <a:lnTo>
                    <a:pt x="524" y="4953"/>
                  </a:lnTo>
                  <a:lnTo>
                    <a:pt x="167" y="4953"/>
                  </a:lnTo>
                  <a:cubicBezTo>
                    <a:pt x="72" y="4953"/>
                    <a:pt x="0" y="5037"/>
                    <a:pt x="0" y="5120"/>
                  </a:cubicBezTo>
                  <a:lnTo>
                    <a:pt x="0" y="6180"/>
                  </a:lnTo>
                  <a:cubicBezTo>
                    <a:pt x="0" y="6263"/>
                    <a:pt x="72" y="6346"/>
                    <a:pt x="167" y="6346"/>
                  </a:cubicBezTo>
                  <a:lnTo>
                    <a:pt x="524" y="6346"/>
                  </a:lnTo>
                  <a:lnTo>
                    <a:pt x="524" y="9894"/>
                  </a:lnTo>
                  <a:lnTo>
                    <a:pt x="167" y="9894"/>
                  </a:lnTo>
                  <a:cubicBezTo>
                    <a:pt x="72" y="9894"/>
                    <a:pt x="0" y="9978"/>
                    <a:pt x="0" y="10061"/>
                  </a:cubicBezTo>
                  <a:lnTo>
                    <a:pt x="0" y="11121"/>
                  </a:lnTo>
                  <a:cubicBezTo>
                    <a:pt x="0" y="11204"/>
                    <a:pt x="72" y="11287"/>
                    <a:pt x="167" y="11287"/>
                  </a:cubicBezTo>
                  <a:lnTo>
                    <a:pt x="1215" y="11287"/>
                  </a:lnTo>
                  <a:cubicBezTo>
                    <a:pt x="1310" y="11287"/>
                    <a:pt x="1381" y="11204"/>
                    <a:pt x="1381" y="11121"/>
                  </a:cubicBezTo>
                  <a:lnTo>
                    <a:pt x="1381" y="10763"/>
                  </a:lnTo>
                  <a:lnTo>
                    <a:pt x="4513" y="10763"/>
                  </a:lnTo>
                  <a:lnTo>
                    <a:pt x="4513" y="11121"/>
                  </a:lnTo>
                  <a:cubicBezTo>
                    <a:pt x="4513" y="11204"/>
                    <a:pt x="4584" y="11287"/>
                    <a:pt x="4679" y="11287"/>
                  </a:cubicBezTo>
                  <a:lnTo>
                    <a:pt x="5727" y="11287"/>
                  </a:lnTo>
                  <a:cubicBezTo>
                    <a:pt x="5822" y="11287"/>
                    <a:pt x="5894" y="11204"/>
                    <a:pt x="5894" y="11121"/>
                  </a:cubicBezTo>
                  <a:lnTo>
                    <a:pt x="5894" y="10763"/>
                  </a:lnTo>
                  <a:lnTo>
                    <a:pt x="9001" y="10763"/>
                  </a:lnTo>
                  <a:lnTo>
                    <a:pt x="9001" y="11121"/>
                  </a:lnTo>
                  <a:cubicBezTo>
                    <a:pt x="9001" y="11204"/>
                    <a:pt x="9085" y="11287"/>
                    <a:pt x="9168" y="11287"/>
                  </a:cubicBezTo>
                  <a:lnTo>
                    <a:pt x="10228" y="11287"/>
                  </a:lnTo>
                  <a:cubicBezTo>
                    <a:pt x="10311" y="11287"/>
                    <a:pt x="10394" y="11204"/>
                    <a:pt x="10394" y="11121"/>
                  </a:cubicBezTo>
                  <a:lnTo>
                    <a:pt x="10394" y="10061"/>
                  </a:lnTo>
                  <a:cubicBezTo>
                    <a:pt x="10394" y="9978"/>
                    <a:pt x="10311" y="9894"/>
                    <a:pt x="10228" y="9894"/>
                  </a:cubicBezTo>
                  <a:lnTo>
                    <a:pt x="9871" y="9894"/>
                  </a:lnTo>
                  <a:lnTo>
                    <a:pt x="9871" y="6346"/>
                  </a:lnTo>
                  <a:lnTo>
                    <a:pt x="10228" y="6346"/>
                  </a:lnTo>
                  <a:cubicBezTo>
                    <a:pt x="10311" y="6346"/>
                    <a:pt x="10394" y="6263"/>
                    <a:pt x="10394" y="6180"/>
                  </a:cubicBezTo>
                  <a:lnTo>
                    <a:pt x="10394" y="5120"/>
                  </a:lnTo>
                  <a:cubicBezTo>
                    <a:pt x="10394" y="5037"/>
                    <a:pt x="10311" y="4953"/>
                    <a:pt x="10228" y="4953"/>
                  </a:cubicBezTo>
                  <a:lnTo>
                    <a:pt x="9871" y="4953"/>
                  </a:lnTo>
                  <a:lnTo>
                    <a:pt x="9871" y="1381"/>
                  </a:lnTo>
                  <a:lnTo>
                    <a:pt x="10228" y="1381"/>
                  </a:lnTo>
                  <a:cubicBezTo>
                    <a:pt x="10311" y="1381"/>
                    <a:pt x="10394" y="1310"/>
                    <a:pt x="10394" y="1227"/>
                  </a:cubicBezTo>
                  <a:lnTo>
                    <a:pt x="10394" y="167"/>
                  </a:lnTo>
                  <a:cubicBezTo>
                    <a:pt x="10394" y="72"/>
                    <a:pt x="10311" y="0"/>
                    <a:pt x="10228" y="0"/>
                  </a:cubicBezTo>
                  <a:lnTo>
                    <a:pt x="9168" y="0"/>
                  </a:lnTo>
                  <a:cubicBezTo>
                    <a:pt x="9085" y="0"/>
                    <a:pt x="9001" y="72"/>
                    <a:pt x="9001" y="167"/>
                  </a:cubicBezTo>
                  <a:lnTo>
                    <a:pt x="9001" y="524"/>
                  </a:lnTo>
                  <a:lnTo>
                    <a:pt x="5894" y="524"/>
                  </a:lnTo>
                  <a:lnTo>
                    <a:pt x="5894" y="167"/>
                  </a:lnTo>
                  <a:cubicBezTo>
                    <a:pt x="5894" y="72"/>
                    <a:pt x="5822" y="0"/>
                    <a:pt x="5727" y="0"/>
                  </a:cubicBezTo>
                  <a:lnTo>
                    <a:pt x="4679" y="0"/>
                  </a:lnTo>
                  <a:cubicBezTo>
                    <a:pt x="4584" y="0"/>
                    <a:pt x="4513" y="72"/>
                    <a:pt x="4513" y="167"/>
                  </a:cubicBezTo>
                  <a:lnTo>
                    <a:pt x="4513" y="524"/>
                  </a:lnTo>
                  <a:lnTo>
                    <a:pt x="1381" y="524"/>
                  </a:lnTo>
                  <a:lnTo>
                    <a:pt x="1381" y="167"/>
                  </a:lnTo>
                  <a:cubicBezTo>
                    <a:pt x="1381" y="72"/>
                    <a:pt x="1310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8" name="Google Shape;2878;p46"/>
          <p:cNvGrpSpPr/>
          <p:nvPr/>
        </p:nvGrpSpPr>
        <p:grpSpPr>
          <a:xfrm>
            <a:off x="5343544" y="1509358"/>
            <a:ext cx="244676" cy="351095"/>
            <a:chOff x="5343544" y="1509358"/>
            <a:chExt cx="244676" cy="351095"/>
          </a:xfrm>
        </p:grpSpPr>
        <p:sp>
          <p:nvSpPr>
            <p:cNvPr id="2879" name="Google Shape;2879;p46"/>
            <p:cNvSpPr/>
            <p:nvPr/>
          </p:nvSpPr>
          <p:spPr>
            <a:xfrm>
              <a:off x="5430658" y="1574494"/>
              <a:ext cx="25031" cy="10655"/>
            </a:xfrm>
            <a:custGeom>
              <a:rect b="b" l="l" r="r" t="t"/>
              <a:pathLst>
                <a:path extrusionOk="0" h="335" w="787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619" y="334"/>
                  </a:lnTo>
                  <a:cubicBezTo>
                    <a:pt x="715" y="334"/>
                    <a:pt x="786" y="263"/>
                    <a:pt x="786" y="168"/>
                  </a:cubicBezTo>
                  <a:cubicBezTo>
                    <a:pt x="786" y="72"/>
                    <a:pt x="715" y="1"/>
                    <a:pt x="6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46"/>
            <p:cNvSpPr/>
            <p:nvPr/>
          </p:nvSpPr>
          <p:spPr>
            <a:xfrm>
              <a:off x="5447706" y="1613137"/>
              <a:ext cx="39025" cy="38643"/>
            </a:xfrm>
            <a:custGeom>
              <a:rect b="b" l="l" r="r" t="t"/>
              <a:pathLst>
                <a:path extrusionOk="0" h="1215" w="1227">
                  <a:moveTo>
                    <a:pt x="607" y="322"/>
                  </a:moveTo>
                  <a:cubicBezTo>
                    <a:pt x="774" y="322"/>
                    <a:pt x="893" y="453"/>
                    <a:pt x="893" y="608"/>
                  </a:cubicBezTo>
                  <a:cubicBezTo>
                    <a:pt x="893" y="750"/>
                    <a:pt x="774" y="893"/>
                    <a:pt x="607" y="893"/>
                  </a:cubicBezTo>
                  <a:cubicBezTo>
                    <a:pt x="453" y="893"/>
                    <a:pt x="322" y="750"/>
                    <a:pt x="322" y="608"/>
                  </a:cubicBezTo>
                  <a:cubicBezTo>
                    <a:pt x="322" y="453"/>
                    <a:pt x="464" y="322"/>
                    <a:pt x="607" y="322"/>
                  </a:cubicBezTo>
                  <a:close/>
                  <a:moveTo>
                    <a:pt x="607" y="0"/>
                  </a:moveTo>
                  <a:cubicBezTo>
                    <a:pt x="274" y="0"/>
                    <a:pt x="0" y="262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26" y="262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46"/>
            <p:cNvSpPr/>
            <p:nvPr/>
          </p:nvSpPr>
          <p:spPr>
            <a:xfrm>
              <a:off x="5343544" y="1509358"/>
              <a:ext cx="244676" cy="351095"/>
            </a:xfrm>
            <a:custGeom>
              <a:rect b="b" l="l" r="r" t="t"/>
              <a:pathLst>
                <a:path extrusionOk="0" h="11039" w="7693">
                  <a:moveTo>
                    <a:pt x="4728" y="311"/>
                  </a:moveTo>
                  <a:lnTo>
                    <a:pt x="4728" y="1192"/>
                  </a:lnTo>
                  <a:cubicBezTo>
                    <a:pt x="4728" y="1275"/>
                    <a:pt x="4811" y="1346"/>
                    <a:pt x="4894" y="1346"/>
                  </a:cubicBezTo>
                  <a:cubicBezTo>
                    <a:pt x="4990" y="1346"/>
                    <a:pt x="5061" y="1275"/>
                    <a:pt x="5061" y="1192"/>
                  </a:cubicBezTo>
                  <a:lnTo>
                    <a:pt x="5061" y="322"/>
                  </a:lnTo>
                  <a:cubicBezTo>
                    <a:pt x="5716" y="418"/>
                    <a:pt x="6216" y="965"/>
                    <a:pt x="6216" y="1644"/>
                  </a:cubicBezTo>
                  <a:lnTo>
                    <a:pt x="6216" y="2037"/>
                  </a:lnTo>
                  <a:lnTo>
                    <a:pt x="4418" y="2037"/>
                  </a:lnTo>
                  <a:cubicBezTo>
                    <a:pt x="4335" y="2037"/>
                    <a:pt x="4251" y="2108"/>
                    <a:pt x="4251" y="2204"/>
                  </a:cubicBezTo>
                  <a:cubicBezTo>
                    <a:pt x="4251" y="2287"/>
                    <a:pt x="4335" y="2358"/>
                    <a:pt x="4418" y="2358"/>
                  </a:cubicBezTo>
                  <a:lnTo>
                    <a:pt x="6216" y="2358"/>
                  </a:lnTo>
                  <a:lnTo>
                    <a:pt x="6216" y="2704"/>
                  </a:lnTo>
                  <a:lnTo>
                    <a:pt x="4418" y="2704"/>
                  </a:lnTo>
                  <a:cubicBezTo>
                    <a:pt x="4335" y="2704"/>
                    <a:pt x="4251" y="2775"/>
                    <a:pt x="4251" y="2870"/>
                  </a:cubicBezTo>
                  <a:cubicBezTo>
                    <a:pt x="4251" y="2966"/>
                    <a:pt x="4335" y="3037"/>
                    <a:pt x="4418" y="3037"/>
                  </a:cubicBezTo>
                  <a:lnTo>
                    <a:pt x="6216" y="3037"/>
                  </a:lnTo>
                  <a:lnTo>
                    <a:pt x="6216" y="3382"/>
                  </a:lnTo>
                  <a:lnTo>
                    <a:pt x="4894" y="3382"/>
                  </a:lnTo>
                  <a:cubicBezTo>
                    <a:pt x="4811" y="3382"/>
                    <a:pt x="4728" y="3454"/>
                    <a:pt x="4728" y="3537"/>
                  </a:cubicBezTo>
                  <a:cubicBezTo>
                    <a:pt x="4728" y="3632"/>
                    <a:pt x="4811" y="3704"/>
                    <a:pt x="4894" y="3704"/>
                  </a:cubicBezTo>
                  <a:lnTo>
                    <a:pt x="6216" y="3704"/>
                  </a:lnTo>
                  <a:lnTo>
                    <a:pt x="6216" y="4049"/>
                  </a:lnTo>
                  <a:lnTo>
                    <a:pt x="4894" y="4049"/>
                  </a:lnTo>
                  <a:cubicBezTo>
                    <a:pt x="4811" y="4049"/>
                    <a:pt x="4728" y="4121"/>
                    <a:pt x="4728" y="4216"/>
                  </a:cubicBezTo>
                  <a:cubicBezTo>
                    <a:pt x="4728" y="4299"/>
                    <a:pt x="4811" y="4371"/>
                    <a:pt x="4894" y="4371"/>
                  </a:cubicBezTo>
                  <a:lnTo>
                    <a:pt x="6216" y="4371"/>
                  </a:lnTo>
                  <a:lnTo>
                    <a:pt x="6216" y="4716"/>
                  </a:lnTo>
                  <a:lnTo>
                    <a:pt x="4418" y="4716"/>
                  </a:lnTo>
                  <a:cubicBezTo>
                    <a:pt x="4335" y="4716"/>
                    <a:pt x="4251" y="4787"/>
                    <a:pt x="4251" y="4883"/>
                  </a:cubicBezTo>
                  <a:cubicBezTo>
                    <a:pt x="4251" y="4966"/>
                    <a:pt x="4335" y="5049"/>
                    <a:pt x="4418" y="5049"/>
                  </a:cubicBezTo>
                  <a:lnTo>
                    <a:pt x="6216" y="5049"/>
                  </a:lnTo>
                  <a:lnTo>
                    <a:pt x="6216" y="5383"/>
                  </a:lnTo>
                  <a:lnTo>
                    <a:pt x="4418" y="5383"/>
                  </a:lnTo>
                  <a:cubicBezTo>
                    <a:pt x="4335" y="5383"/>
                    <a:pt x="4251" y="5466"/>
                    <a:pt x="4251" y="5549"/>
                  </a:cubicBezTo>
                  <a:cubicBezTo>
                    <a:pt x="4251" y="5645"/>
                    <a:pt x="4335" y="5716"/>
                    <a:pt x="4418" y="5716"/>
                  </a:cubicBezTo>
                  <a:lnTo>
                    <a:pt x="6216" y="5716"/>
                  </a:lnTo>
                  <a:lnTo>
                    <a:pt x="6216" y="6097"/>
                  </a:lnTo>
                  <a:cubicBezTo>
                    <a:pt x="6216" y="6788"/>
                    <a:pt x="5716" y="7335"/>
                    <a:pt x="5061" y="7430"/>
                  </a:cubicBezTo>
                  <a:lnTo>
                    <a:pt x="5061" y="6538"/>
                  </a:lnTo>
                  <a:cubicBezTo>
                    <a:pt x="5061" y="6442"/>
                    <a:pt x="4990" y="6371"/>
                    <a:pt x="4894" y="6371"/>
                  </a:cubicBezTo>
                  <a:cubicBezTo>
                    <a:pt x="4811" y="6371"/>
                    <a:pt x="4728" y="6442"/>
                    <a:pt x="4728" y="6538"/>
                  </a:cubicBezTo>
                  <a:lnTo>
                    <a:pt x="4728" y="7407"/>
                  </a:lnTo>
                  <a:lnTo>
                    <a:pt x="4394" y="7407"/>
                  </a:lnTo>
                  <a:lnTo>
                    <a:pt x="4394" y="6538"/>
                  </a:lnTo>
                  <a:cubicBezTo>
                    <a:pt x="4394" y="6442"/>
                    <a:pt x="4311" y="6371"/>
                    <a:pt x="4228" y="6371"/>
                  </a:cubicBezTo>
                  <a:cubicBezTo>
                    <a:pt x="4132" y="6371"/>
                    <a:pt x="4061" y="6442"/>
                    <a:pt x="4061" y="6538"/>
                  </a:cubicBezTo>
                  <a:lnTo>
                    <a:pt x="4061" y="7407"/>
                  </a:lnTo>
                  <a:lnTo>
                    <a:pt x="3716" y="7407"/>
                  </a:lnTo>
                  <a:lnTo>
                    <a:pt x="3716" y="6538"/>
                  </a:lnTo>
                  <a:cubicBezTo>
                    <a:pt x="3716" y="6442"/>
                    <a:pt x="3644" y="6371"/>
                    <a:pt x="3561" y="6371"/>
                  </a:cubicBezTo>
                  <a:cubicBezTo>
                    <a:pt x="3466" y="6371"/>
                    <a:pt x="3394" y="6442"/>
                    <a:pt x="3394" y="6538"/>
                  </a:cubicBezTo>
                  <a:lnTo>
                    <a:pt x="3394" y="7407"/>
                  </a:lnTo>
                  <a:lnTo>
                    <a:pt x="3049" y="7407"/>
                  </a:lnTo>
                  <a:lnTo>
                    <a:pt x="3049" y="6538"/>
                  </a:lnTo>
                  <a:cubicBezTo>
                    <a:pt x="3049" y="6442"/>
                    <a:pt x="2977" y="6371"/>
                    <a:pt x="2882" y="6371"/>
                  </a:cubicBezTo>
                  <a:cubicBezTo>
                    <a:pt x="2799" y="6371"/>
                    <a:pt x="2727" y="6442"/>
                    <a:pt x="2727" y="6538"/>
                  </a:cubicBezTo>
                  <a:lnTo>
                    <a:pt x="2727" y="7395"/>
                  </a:lnTo>
                  <a:cubicBezTo>
                    <a:pt x="2073" y="7311"/>
                    <a:pt x="1561" y="6752"/>
                    <a:pt x="1561" y="6073"/>
                  </a:cubicBezTo>
                  <a:lnTo>
                    <a:pt x="1561" y="5680"/>
                  </a:lnTo>
                  <a:lnTo>
                    <a:pt x="3358" y="5680"/>
                  </a:lnTo>
                  <a:cubicBezTo>
                    <a:pt x="3454" y="5680"/>
                    <a:pt x="3525" y="5609"/>
                    <a:pt x="3525" y="5525"/>
                  </a:cubicBezTo>
                  <a:cubicBezTo>
                    <a:pt x="3525" y="5430"/>
                    <a:pt x="3454" y="5359"/>
                    <a:pt x="3358" y="5359"/>
                  </a:cubicBezTo>
                  <a:lnTo>
                    <a:pt x="1561" y="5359"/>
                  </a:lnTo>
                  <a:lnTo>
                    <a:pt x="1561" y="5014"/>
                  </a:lnTo>
                  <a:lnTo>
                    <a:pt x="3358" y="5014"/>
                  </a:lnTo>
                  <a:cubicBezTo>
                    <a:pt x="3454" y="5014"/>
                    <a:pt x="3525" y="4942"/>
                    <a:pt x="3525" y="4847"/>
                  </a:cubicBezTo>
                  <a:cubicBezTo>
                    <a:pt x="3525" y="4763"/>
                    <a:pt x="3454" y="4680"/>
                    <a:pt x="3358" y="4680"/>
                  </a:cubicBezTo>
                  <a:lnTo>
                    <a:pt x="1561" y="4680"/>
                  </a:lnTo>
                  <a:lnTo>
                    <a:pt x="1561" y="4347"/>
                  </a:lnTo>
                  <a:lnTo>
                    <a:pt x="2894" y="4347"/>
                  </a:lnTo>
                  <a:cubicBezTo>
                    <a:pt x="2977" y="4347"/>
                    <a:pt x="3049" y="4263"/>
                    <a:pt x="3049" y="4180"/>
                  </a:cubicBezTo>
                  <a:cubicBezTo>
                    <a:pt x="3049" y="4085"/>
                    <a:pt x="2977" y="4013"/>
                    <a:pt x="2894" y="4013"/>
                  </a:cubicBezTo>
                  <a:lnTo>
                    <a:pt x="1561" y="4013"/>
                  </a:lnTo>
                  <a:lnTo>
                    <a:pt x="1561" y="3668"/>
                  </a:lnTo>
                  <a:lnTo>
                    <a:pt x="2894" y="3668"/>
                  </a:lnTo>
                  <a:cubicBezTo>
                    <a:pt x="2977" y="3668"/>
                    <a:pt x="3049" y="3597"/>
                    <a:pt x="3049" y="3513"/>
                  </a:cubicBezTo>
                  <a:cubicBezTo>
                    <a:pt x="3049" y="3418"/>
                    <a:pt x="2977" y="3347"/>
                    <a:pt x="2894" y="3347"/>
                  </a:cubicBezTo>
                  <a:lnTo>
                    <a:pt x="1561" y="3347"/>
                  </a:lnTo>
                  <a:lnTo>
                    <a:pt x="1561" y="3001"/>
                  </a:lnTo>
                  <a:lnTo>
                    <a:pt x="3358" y="3001"/>
                  </a:lnTo>
                  <a:cubicBezTo>
                    <a:pt x="3454" y="3001"/>
                    <a:pt x="3525" y="2930"/>
                    <a:pt x="3525" y="2835"/>
                  </a:cubicBezTo>
                  <a:cubicBezTo>
                    <a:pt x="3525" y="2751"/>
                    <a:pt x="3454" y="2680"/>
                    <a:pt x="3358" y="2680"/>
                  </a:cubicBezTo>
                  <a:lnTo>
                    <a:pt x="1561" y="2680"/>
                  </a:lnTo>
                  <a:lnTo>
                    <a:pt x="1561" y="2370"/>
                  </a:lnTo>
                  <a:lnTo>
                    <a:pt x="2156" y="2370"/>
                  </a:lnTo>
                  <a:cubicBezTo>
                    <a:pt x="2251" y="2370"/>
                    <a:pt x="2323" y="2287"/>
                    <a:pt x="2323" y="2204"/>
                  </a:cubicBezTo>
                  <a:cubicBezTo>
                    <a:pt x="2323" y="2108"/>
                    <a:pt x="2251" y="2037"/>
                    <a:pt x="2156" y="2037"/>
                  </a:cubicBezTo>
                  <a:lnTo>
                    <a:pt x="1561" y="2037"/>
                  </a:lnTo>
                  <a:lnTo>
                    <a:pt x="1561" y="1644"/>
                  </a:lnTo>
                  <a:cubicBezTo>
                    <a:pt x="1561" y="965"/>
                    <a:pt x="2073" y="418"/>
                    <a:pt x="2727" y="322"/>
                  </a:cubicBezTo>
                  <a:lnTo>
                    <a:pt x="2727" y="1192"/>
                  </a:lnTo>
                  <a:cubicBezTo>
                    <a:pt x="2727" y="1275"/>
                    <a:pt x="2799" y="1346"/>
                    <a:pt x="2882" y="1346"/>
                  </a:cubicBezTo>
                  <a:cubicBezTo>
                    <a:pt x="2977" y="1346"/>
                    <a:pt x="3049" y="1275"/>
                    <a:pt x="3049" y="1192"/>
                  </a:cubicBezTo>
                  <a:lnTo>
                    <a:pt x="3049" y="311"/>
                  </a:lnTo>
                  <a:lnTo>
                    <a:pt x="3394" y="311"/>
                  </a:lnTo>
                  <a:lnTo>
                    <a:pt x="3394" y="1192"/>
                  </a:lnTo>
                  <a:cubicBezTo>
                    <a:pt x="3394" y="1275"/>
                    <a:pt x="3466" y="1346"/>
                    <a:pt x="3561" y="1346"/>
                  </a:cubicBezTo>
                  <a:cubicBezTo>
                    <a:pt x="3644" y="1346"/>
                    <a:pt x="3716" y="1275"/>
                    <a:pt x="3716" y="1192"/>
                  </a:cubicBezTo>
                  <a:lnTo>
                    <a:pt x="3716" y="311"/>
                  </a:lnTo>
                  <a:lnTo>
                    <a:pt x="4061" y="311"/>
                  </a:lnTo>
                  <a:lnTo>
                    <a:pt x="4061" y="1192"/>
                  </a:lnTo>
                  <a:cubicBezTo>
                    <a:pt x="4061" y="1275"/>
                    <a:pt x="4132" y="1346"/>
                    <a:pt x="4228" y="1346"/>
                  </a:cubicBezTo>
                  <a:cubicBezTo>
                    <a:pt x="4311" y="1346"/>
                    <a:pt x="4394" y="1275"/>
                    <a:pt x="4394" y="1192"/>
                  </a:cubicBezTo>
                  <a:lnTo>
                    <a:pt x="4394" y="311"/>
                  </a:lnTo>
                  <a:close/>
                  <a:moveTo>
                    <a:pt x="6776" y="5025"/>
                  </a:moveTo>
                  <a:lnTo>
                    <a:pt x="6776" y="6192"/>
                  </a:lnTo>
                  <a:cubicBezTo>
                    <a:pt x="6776" y="7216"/>
                    <a:pt x="5942" y="8050"/>
                    <a:pt x="4906" y="8050"/>
                  </a:cubicBezTo>
                  <a:lnTo>
                    <a:pt x="2882" y="8050"/>
                  </a:lnTo>
                  <a:cubicBezTo>
                    <a:pt x="1858" y="8050"/>
                    <a:pt x="1025" y="7216"/>
                    <a:pt x="1025" y="6192"/>
                  </a:cubicBezTo>
                  <a:lnTo>
                    <a:pt x="1013" y="5025"/>
                  </a:lnTo>
                  <a:lnTo>
                    <a:pt x="1251" y="5025"/>
                  </a:lnTo>
                  <a:lnTo>
                    <a:pt x="1251" y="6085"/>
                  </a:lnTo>
                  <a:cubicBezTo>
                    <a:pt x="1251" y="6990"/>
                    <a:pt x="1977" y="7728"/>
                    <a:pt x="2882" y="7740"/>
                  </a:cubicBezTo>
                  <a:lnTo>
                    <a:pt x="4894" y="7740"/>
                  </a:lnTo>
                  <a:cubicBezTo>
                    <a:pt x="5799" y="7728"/>
                    <a:pt x="6537" y="6978"/>
                    <a:pt x="6537" y="6085"/>
                  </a:cubicBezTo>
                  <a:lnTo>
                    <a:pt x="6537" y="5025"/>
                  </a:lnTo>
                  <a:close/>
                  <a:moveTo>
                    <a:pt x="4144" y="8966"/>
                  </a:moveTo>
                  <a:lnTo>
                    <a:pt x="4144" y="9966"/>
                  </a:lnTo>
                  <a:lnTo>
                    <a:pt x="3620" y="9966"/>
                  </a:lnTo>
                  <a:lnTo>
                    <a:pt x="3620" y="8966"/>
                  </a:lnTo>
                  <a:close/>
                  <a:moveTo>
                    <a:pt x="6299" y="10300"/>
                  </a:moveTo>
                  <a:cubicBezTo>
                    <a:pt x="6561" y="10300"/>
                    <a:pt x="6787" y="10478"/>
                    <a:pt x="6859" y="10717"/>
                  </a:cubicBezTo>
                  <a:lnTo>
                    <a:pt x="918" y="10717"/>
                  </a:lnTo>
                  <a:cubicBezTo>
                    <a:pt x="1001" y="10478"/>
                    <a:pt x="1215" y="10300"/>
                    <a:pt x="1489" y="10300"/>
                  </a:cubicBezTo>
                  <a:close/>
                  <a:moveTo>
                    <a:pt x="2835" y="1"/>
                  </a:moveTo>
                  <a:cubicBezTo>
                    <a:pt x="1918" y="13"/>
                    <a:pt x="1191" y="763"/>
                    <a:pt x="1191" y="1656"/>
                  </a:cubicBezTo>
                  <a:lnTo>
                    <a:pt x="1191" y="4704"/>
                  </a:lnTo>
                  <a:lnTo>
                    <a:pt x="953" y="4704"/>
                  </a:lnTo>
                  <a:lnTo>
                    <a:pt x="953" y="4502"/>
                  </a:lnTo>
                  <a:cubicBezTo>
                    <a:pt x="953" y="4252"/>
                    <a:pt x="751" y="4037"/>
                    <a:pt x="477" y="4037"/>
                  </a:cubicBezTo>
                  <a:cubicBezTo>
                    <a:pt x="227" y="4037"/>
                    <a:pt x="1" y="4240"/>
                    <a:pt x="1" y="4502"/>
                  </a:cubicBezTo>
                  <a:lnTo>
                    <a:pt x="1" y="6168"/>
                  </a:lnTo>
                  <a:cubicBezTo>
                    <a:pt x="1" y="7716"/>
                    <a:pt x="1251" y="8966"/>
                    <a:pt x="2799" y="8966"/>
                  </a:cubicBezTo>
                  <a:lnTo>
                    <a:pt x="3227" y="8966"/>
                  </a:lnTo>
                  <a:lnTo>
                    <a:pt x="3227" y="9966"/>
                  </a:lnTo>
                  <a:lnTo>
                    <a:pt x="1406" y="9966"/>
                  </a:lnTo>
                  <a:cubicBezTo>
                    <a:pt x="906" y="9966"/>
                    <a:pt x="489" y="10371"/>
                    <a:pt x="489" y="10883"/>
                  </a:cubicBezTo>
                  <a:cubicBezTo>
                    <a:pt x="489" y="10967"/>
                    <a:pt x="572" y="11038"/>
                    <a:pt x="656" y="11038"/>
                  </a:cubicBezTo>
                  <a:lnTo>
                    <a:pt x="6966" y="11038"/>
                  </a:lnTo>
                  <a:cubicBezTo>
                    <a:pt x="7061" y="11038"/>
                    <a:pt x="7133" y="10967"/>
                    <a:pt x="7133" y="10883"/>
                  </a:cubicBezTo>
                  <a:cubicBezTo>
                    <a:pt x="7133" y="10383"/>
                    <a:pt x="6728" y="9966"/>
                    <a:pt x="6228" y="9966"/>
                  </a:cubicBezTo>
                  <a:lnTo>
                    <a:pt x="4466" y="9966"/>
                  </a:lnTo>
                  <a:lnTo>
                    <a:pt x="4466" y="8966"/>
                  </a:lnTo>
                  <a:lnTo>
                    <a:pt x="4894" y="8966"/>
                  </a:lnTo>
                  <a:cubicBezTo>
                    <a:pt x="6442" y="8966"/>
                    <a:pt x="7692" y="7728"/>
                    <a:pt x="7692" y="6168"/>
                  </a:cubicBezTo>
                  <a:lnTo>
                    <a:pt x="7692" y="5978"/>
                  </a:lnTo>
                  <a:cubicBezTo>
                    <a:pt x="7692" y="5895"/>
                    <a:pt x="7621" y="5811"/>
                    <a:pt x="7538" y="5811"/>
                  </a:cubicBezTo>
                  <a:cubicBezTo>
                    <a:pt x="7442" y="5811"/>
                    <a:pt x="7371" y="5895"/>
                    <a:pt x="7371" y="5978"/>
                  </a:cubicBezTo>
                  <a:lnTo>
                    <a:pt x="7371" y="6168"/>
                  </a:lnTo>
                  <a:cubicBezTo>
                    <a:pt x="7371" y="7538"/>
                    <a:pt x="6252" y="8657"/>
                    <a:pt x="4882" y="8657"/>
                  </a:cubicBezTo>
                  <a:lnTo>
                    <a:pt x="2858" y="8657"/>
                  </a:lnTo>
                  <a:cubicBezTo>
                    <a:pt x="1489" y="8657"/>
                    <a:pt x="370" y="7538"/>
                    <a:pt x="370" y="6168"/>
                  </a:cubicBezTo>
                  <a:lnTo>
                    <a:pt x="370" y="4502"/>
                  </a:lnTo>
                  <a:cubicBezTo>
                    <a:pt x="370" y="4418"/>
                    <a:pt x="453" y="4359"/>
                    <a:pt x="525" y="4359"/>
                  </a:cubicBezTo>
                  <a:cubicBezTo>
                    <a:pt x="596" y="4359"/>
                    <a:pt x="668" y="4430"/>
                    <a:pt x="668" y="4502"/>
                  </a:cubicBezTo>
                  <a:lnTo>
                    <a:pt x="668" y="6168"/>
                  </a:lnTo>
                  <a:cubicBezTo>
                    <a:pt x="668" y="7383"/>
                    <a:pt x="1656" y="8347"/>
                    <a:pt x="2846" y="8347"/>
                  </a:cubicBezTo>
                  <a:lnTo>
                    <a:pt x="4871" y="8347"/>
                  </a:lnTo>
                  <a:cubicBezTo>
                    <a:pt x="6073" y="8347"/>
                    <a:pt x="7037" y="7359"/>
                    <a:pt x="7037" y="6168"/>
                  </a:cubicBezTo>
                  <a:lnTo>
                    <a:pt x="7037" y="4502"/>
                  </a:lnTo>
                  <a:cubicBezTo>
                    <a:pt x="7037" y="4418"/>
                    <a:pt x="7121" y="4359"/>
                    <a:pt x="7192" y="4359"/>
                  </a:cubicBezTo>
                  <a:cubicBezTo>
                    <a:pt x="7276" y="4359"/>
                    <a:pt x="7335" y="4430"/>
                    <a:pt x="7335" y="4502"/>
                  </a:cubicBezTo>
                  <a:lnTo>
                    <a:pt x="7335" y="5252"/>
                  </a:lnTo>
                  <a:cubicBezTo>
                    <a:pt x="7335" y="5347"/>
                    <a:pt x="7418" y="5418"/>
                    <a:pt x="7502" y="5418"/>
                  </a:cubicBezTo>
                  <a:cubicBezTo>
                    <a:pt x="7585" y="5418"/>
                    <a:pt x="7668" y="5347"/>
                    <a:pt x="7668" y="5252"/>
                  </a:cubicBezTo>
                  <a:lnTo>
                    <a:pt x="7668" y="4502"/>
                  </a:lnTo>
                  <a:cubicBezTo>
                    <a:pt x="7668" y="4252"/>
                    <a:pt x="7454" y="4037"/>
                    <a:pt x="7192" y="4037"/>
                  </a:cubicBezTo>
                  <a:cubicBezTo>
                    <a:pt x="6930" y="4037"/>
                    <a:pt x="6716" y="4240"/>
                    <a:pt x="6716" y="4502"/>
                  </a:cubicBezTo>
                  <a:lnTo>
                    <a:pt x="6716" y="4704"/>
                  </a:lnTo>
                  <a:lnTo>
                    <a:pt x="6478" y="4704"/>
                  </a:lnTo>
                  <a:lnTo>
                    <a:pt x="6478" y="1656"/>
                  </a:lnTo>
                  <a:cubicBezTo>
                    <a:pt x="6478" y="739"/>
                    <a:pt x="5740" y="13"/>
                    <a:pt x="4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2" name="Google Shape;2882;p46"/>
          <p:cNvGrpSpPr/>
          <p:nvPr/>
        </p:nvGrpSpPr>
        <p:grpSpPr>
          <a:xfrm>
            <a:off x="4882340" y="1509358"/>
            <a:ext cx="246171" cy="351095"/>
            <a:chOff x="4882340" y="1509358"/>
            <a:chExt cx="246171" cy="351095"/>
          </a:xfrm>
        </p:grpSpPr>
        <p:sp>
          <p:nvSpPr>
            <p:cNvPr id="2883" name="Google Shape;2883;p46"/>
            <p:cNvSpPr/>
            <p:nvPr/>
          </p:nvSpPr>
          <p:spPr>
            <a:xfrm>
              <a:off x="4935709" y="1576784"/>
              <a:ext cx="30724" cy="30692"/>
            </a:xfrm>
            <a:custGeom>
              <a:rect b="b" l="l" r="r" t="t"/>
              <a:pathLst>
                <a:path extrusionOk="0" h="965" w="966">
                  <a:moveTo>
                    <a:pt x="787" y="0"/>
                  </a:moveTo>
                  <a:cubicBezTo>
                    <a:pt x="346" y="0"/>
                    <a:pt x="1" y="357"/>
                    <a:pt x="1" y="798"/>
                  </a:cubicBezTo>
                  <a:cubicBezTo>
                    <a:pt x="1" y="881"/>
                    <a:pt x="72" y="965"/>
                    <a:pt x="156" y="965"/>
                  </a:cubicBezTo>
                  <a:cubicBezTo>
                    <a:pt x="251" y="965"/>
                    <a:pt x="322" y="881"/>
                    <a:pt x="322" y="798"/>
                  </a:cubicBezTo>
                  <a:cubicBezTo>
                    <a:pt x="322" y="548"/>
                    <a:pt x="525" y="322"/>
                    <a:pt x="799" y="322"/>
                  </a:cubicBezTo>
                  <a:cubicBezTo>
                    <a:pt x="882" y="322"/>
                    <a:pt x="965" y="250"/>
                    <a:pt x="965" y="155"/>
                  </a:cubicBezTo>
                  <a:cubicBezTo>
                    <a:pt x="953" y="84"/>
                    <a:pt x="870" y="0"/>
                    <a:pt x="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46"/>
            <p:cNvSpPr/>
            <p:nvPr/>
          </p:nvSpPr>
          <p:spPr>
            <a:xfrm>
              <a:off x="5043655" y="1597235"/>
              <a:ext cx="30692" cy="31073"/>
            </a:xfrm>
            <a:custGeom>
              <a:rect b="b" l="l" r="r" t="t"/>
              <a:pathLst>
                <a:path extrusionOk="0" h="977" w="965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417" y="334"/>
                    <a:pt x="631" y="536"/>
                    <a:pt x="631" y="810"/>
                  </a:cubicBezTo>
                  <a:cubicBezTo>
                    <a:pt x="631" y="893"/>
                    <a:pt x="714" y="977"/>
                    <a:pt x="798" y="977"/>
                  </a:cubicBezTo>
                  <a:cubicBezTo>
                    <a:pt x="881" y="977"/>
                    <a:pt x="965" y="893"/>
                    <a:pt x="965" y="810"/>
                  </a:cubicBezTo>
                  <a:cubicBezTo>
                    <a:pt x="953" y="357"/>
                    <a:pt x="584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46"/>
            <p:cNvSpPr/>
            <p:nvPr/>
          </p:nvSpPr>
          <p:spPr>
            <a:xfrm>
              <a:off x="4993657" y="1538046"/>
              <a:ext cx="36003" cy="26271"/>
            </a:xfrm>
            <a:custGeom>
              <a:rect b="b" l="l" r="r" t="t"/>
              <a:pathLst>
                <a:path extrusionOk="0" h="826" w="1132">
                  <a:moveTo>
                    <a:pt x="315" y="0"/>
                  </a:moveTo>
                  <a:cubicBezTo>
                    <a:pt x="262" y="0"/>
                    <a:pt x="209" y="5"/>
                    <a:pt x="155" y="16"/>
                  </a:cubicBezTo>
                  <a:cubicBezTo>
                    <a:pt x="60" y="28"/>
                    <a:pt x="0" y="123"/>
                    <a:pt x="36" y="206"/>
                  </a:cubicBezTo>
                  <a:cubicBezTo>
                    <a:pt x="46" y="282"/>
                    <a:pt x="109" y="336"/>
                    <a:pt x="176" y="336"/>
                  </a:cubicBezTo>
                  <a:cubicBezTo>
                    <a:pt x="193" y="336"/>
                    <a:pt x="210" y="332"/>
                    <a:pt x="227" y="325"/>
                  </a:cubicBezTo>
                  <a:cubicBezTo>
                    <a:pt x="257" y="320"/>
                    <a:pt x="288" y="317"/>
                    <a:pt x="318" y="317"/>
                  </a:cubicBezTo>
                  <a:cubicBezTo>
                    <a:pt x="537" y="317"/>
                    <a:pt x="744" y="463"/>
                    <a:pt x="786" y="683"/>
                  </a:cubicBezTo>
                  <a:cubicBezTo>
                    <a:pt x="810" y="766"/>
                    <a:pt x="882" y="825"/>
                    <a:pt x="953" y="825"/>
                  </a:cubicBezTo>
                  <a:lnTo>
                    <a:pt x="989" y="825"/>
                  </a:lnTo>
                  <a:cubicBezTo>
                    <a:pt x="1072" y="790"/>
                    <a:pt x="1132" y="718"/>
                    <a:pt x="1108" y="623"/>
                  </a:cubicBezTo>
                  <a:cubicBezTo>
                    <a:pt x="1024" y="248"/>
                    <a:pt x="686" y="0"/>
                    <a:pt x="3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46"/>
            <p:cNvSpPr/>
            <p:nvPr/>
          </p:nvSpPr>
          <p:spPr>
            <a:xfrm>
              <a:off x="4931924" y="1693795"/>
              <a:ext cx="146589" cy="104161"/>
            </a:xfrm>
            <a:custGeom>
              <a:rect b="b" l="l" r="r" t="t"/>
              <a:pathLst>
                <a:path extrusionOk="0" h="3275" w="4609">
                  <a:moveTo>
                    <a:pt x="2299" y="334"/>
                  </a:moveTo>
                  <a:cubicBezTo>
                    <a:pt x="2834" y="334"/>
                    <a:pt x="3346" y="477"/>
                    <a:pt x="3716" y="727"/>
                  </a:cubicBezTo>
                  <a:cubicBezTo>
                    <a:pt x="4073" y="989"/>
                    <a:pt x="4263" y="1298"/>
                    <a:pt x="4263" y="1643"/>
                  </a:cubicBezTo>
                  <a:cubicBezTo>
                    <a:pt x="4287" y="1977"/>
                    <a:pt x="4073" y="2298"/>
                    <a:pt x="3716" y="2548"/>
                  </a:cubicBezTo>
                  <a:cubicBezTo>
                    <a:pt x="3346" y="2798"/>
                    <a:pt x="2834" y="2953"/>
                    <a:pt x="2299" y="2953"/>
                  </a:cubicBezTo>
                  <a:cubicBezTo>
                    <a:pt x="1763" y="2953"/>
                    <a:pt x="1263" y="2798"/>
                    <a:pt x="894" y="2548"/>
                  </a:cubicBezTo>
                  <a:cubicBezTo>
                    <a:pt x="525" y="2298"/>
                    <a:pt x="334" y="1977"/>
                    <a:pt x="334" y="1643"/>
                  </a:cubicBezTo>
                  <a:cubicBezTo>
                    <a:pt x="334" y="1298"/>
                    <a:pt x="525" y="989"/>
                    <a:pt x="894" y="727"/>
                  </a:cubicBezTo>
                  <a:cubicBezTo>
                    <a:pt x="1263" y="477"/>
                    <a:pt x="1763" y="334"/>
                    <a:pt x="2299" y="334"/>
                  </a:cubicBezTo>
                  <a:close/>
                  <a:moveTo>
                    <a:pt x="2299" y="0"/>
                  </a:moveTo>
                  <a:cubicBezTo>
                    <a:pt x="1703" y="0"/>
                    <a:pt x="1120" y="167"/>
                    <a:pt x="691" y="465"/>
                  </a:cubicBezTo>
                  <a:cubicBezTo>
                    <a:pt x="251" y="774"/>
                    <a:pt x="1" y="1191"/>
                    <a:pt x="1" y="1643"/>
                  </a:cubicBezTo>
                  <a:cubicBezTo>
                    <a:pt x="1" y="2084"/>
                    <a:pt x="251" y="2501"/>
                    <a:pt x="691" y="2810"/>
                  </a:cubicBezTo>
                  <a:cubicBezTo>
                    <a:pt x="1132" y="3108"/>
                    <a:pt x="1691" y="3275"/>
                    <a:pt x="2299" y="3275"/>
                  </a:cubicBezTo>
                  <a:cubicBezTo>
                    <a:pt x="2894" y="3275"/>
                    <a:pt x="3477" y="3108"/>
                    <a:pt x="3906" y="2810"/>
                  </a:cubicBezTo>
                  <a:cubicBezTo>
                    <a:pt x="4358" y="2501"/>
                    <a:pt x="4608" y="2084"/>
                    <a:pt x="4608" y="1643"/>
                  </a:cubicBezTo>
                  <a:cubicBezTo>
                    <a:pt x="4597" y="1191"/>
                    <a:pt x="4358" y="774"/>
                    <a:pt x="3906" y="465"/>
                  </a:cubicBezTo>
                  <a:cubicBezTo>
                    <a:pt x="3477" y="167"/>
                    <a:pt x="2906" y="0"/>
                    <a:pt x="2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46"/>
            <p:cNvSpPr/>
            <p:nvPr/>
          </p:nvSpPr>
          <p:spPr>
            <a:xfrm>
              <a:off x="4882340" y="1509358"/>
              <a:ext cx="246171" cy="351095"/>
            </a:xfrm>
            <a:custGeom>
              <a:rect b="b" l="l" r="r" t="t"/>
              <a:pathLst>
                <a:path extrusionOk="0" h="11039" w="7740">
                  <a:moveTo>
                    <a:pt x="3953" y="311"/>
                  </a:moveTo>
                  <a:cubicBezTo>
                    <a:pt x="4096" y="322"/>
                    <a:pt x="4251" y="406"/>
                    <a:pt x="4334" y="525"/>
                  </a:cubicBezTo>
                  <a:cubicBezTo>
                    <a:pt x="4371" y="571"/>
                    <a:pt x="4415" y="589"/>
                    <a:pt x="4466" y="589"/>
                  </a:cubicBezTo>
                  <a:cubicBezTo>
                    <a:pt x="4481" y="589"/>
                    <a:pt x="4496" y="587"/>
                    <a:pt x="4513" y="584"/>
                  </a:cubicBezTo>
                  <a:cubicBezTo>
                    <a:pt x="4572" y="561"/>
                    <a:pt x="4632" y="549"/>
                    <a:pt x="4691" y="549"/>
                  </a:cubicBezTo>
                  <a:cubicBezTo>
                    <a:pt x="5036" y="549"/>
                    <a:pt x="5322" y="799"/>
                    <a:pt x="5322" y="1096"/>
                  </a:cubicBezTo>
                  <a:cubicBezTo>
                    <a:pt x="5322" y="1144"/>
                    <a:pt x="5334" y="1192"/>
                    <a:pt x="5382" y="1215"/>
                  </a:cubicBezTo>
                  <a:cubicBezTo>
                    <a:pt x="5405" y="1251"/>
                    <a:pt x="5453" y="1263"/>
                    <a:pt x="5513" y="1263"/>
                  </a:cubicBezTo>
                  <a:lnTo>
                    <a:pt x="5608" y="1263"/>
                  </a:lnTo>
                  <a:cubicBezTo>
                    <a:pt x="5977" y="1263"/>
                    <a:pt x="6275" y="1537"/>
                    <a:pt x="6275" y="1870"/>
                  </a:cubicBezTo>
                  <a:cubicBezTo>
                    <a:pt x="6275" y="1966"/>
                    <a:pt x="6263" y="2037"/>
                    <a:pt x="6215" y="2108"/>
                  </a:cubicBezTo>
                  <a:cubicBezTo>
                    <a:pt x="6179" y="2168"/>
                    <a:pt x="6203" y="2227"/>
                    <a:pt x="6227" y="2275"/>
                  </a:cubicBezTo>
                  <a:cubicBezTo>
                    <a:pt x="6263" y="2323"/>
                    <a:pt x="6322" y="2347"/>
                    <a:pt x="6382" y="2347"/>
                  </a:cubicBezTo>
                  <a:lnTo>
                    <a:pt x="6441" y="2347"/>
                  </a:lnTo>
                  <a:cubicBezTo>
                    <a:pt x="6810" y="2347"/>
                    <a:pt x="7108" y="2620"/>
                    <a:pt x="7108" y="2966"/>
                  </a:cubicBezTo>
                  <a:cubicBezTo>
                    <a:pt x="7108" y="3049"/>
                    <a:pt x="7096" y="3120"/>
                    <a:pt x="7049" y="3204"/>
                  </a:cubicBezTo>
                  <a:cubicBezTo>
                    <a:pt x="7037" y="3216"/>
                    <a:pt x="7037" y="3239"/>
                    <a:pt x="7037" y="3275"/>
                  </a:cubicBezTo>
                  <a:cubicBezTo>
                    <a:pt x="7037" y="3359"/>
                    <a:pt x="7108" y="3442"/>
                    <a:pt x="7191" y="3442"/>
                  </a:cubicBezTo>
                  <a:lnTo>
                    <a:pt x="7299" y="3442"/>
                  </a:lnTo>
                  <a:cubicBezTo>
                    <a:pt x="7465" y="3442"/>
                    <a:pt x="7489" y="3561"/>
                    <a:pt x="7489" y="3597"/>
                  </a:cubicBezTo>
                  <a:cubicBezTo>
                    <a:pt x="7418" y="3680"/>
                    <a:pt x="7370" y="3763"/>
                    <a:pt x="7275" y="3811"/>
                  </a:cubicBezTo>
                  <a:cubicBezTo>
                    <a:pt x="7239" y="3811"/>
                    <a:pt x="7227" y="3823"/>
                    <a:pt x="7215" y="3835"/>
                  </a:cubicBezTo>
                  <a:lnTo>
                    <a:pt x="7191" y="3823"/>
                  </a:lnTo>
                  <a:lnTo>
                    <a:pt x="7180" y="3811"/>
                  </a:lnTo>
                  <a:cubicBezTo>
                    <a:pt x="7168" y="3811"/>
                    <a:pt x="7168" y="3787"/>
                    <a:pt x="7156" y="3787"/>
                  </a:cubicBezTo>
                  <a:cubicBezTo>
                    <a:pt x="7108" y="3763"/>
                    <a:pt x="7072" y="3728"/>
                    <a:pt x="7037" y="3716"/>
                  </a:cubicBezTo>
                  <a:cubicBezTo>
                    <a:pt x="7013" y="3716"/>
                    <a:pt x="7013" y="3704"/>
                    <a:pt x="7001" y="3704"/>
                  </a:cubicBezTo>
                  <a:cubicBezTo>
                    <a:pt x="6989" y="3704"/>
                    <a:pt x="6989" y="3692"/>
                    <a:pt x="6977" y="3692"/>
                  </a:cubicBezTo>
                  <a:cubicBezTo>
                    <a:pt x="6941" y="3668"/>
                    <a:pt x="6918" y="3668"/>
                    <a:pt x="6882" y="3656"/>
                  </a:cubicBezTo>
                  <a:lnTo>
                    <a:pt x="6477" y="3656"/>
                  </a:lnTo>
                  <a:cubicBezTo>
                    <a:pt x="6418" y="3668"/>
                    <a:pt x="6358" y="3704"/>
                    <a:pt x="6298" y="3728"/>
                  </a:cubicBezTo>
                  <a:cubicBezTo>
                    <a:pt x="6287" y="3728"/>
                    <a:pt x="6287" y="3751"/>
                    <a:pt x="6275" y="3751"/>
                  </a:cubicBezTo>
                  <a:cubicBezTo>
                    <a:pt x="6275" y="3751"/>
                    <a:pt x="6263" y="3751"/>
                    <a:pt x="6263" y="3763"/>
                  </a:cubicBezTo>
                  <a:cubicBezTo>
                    <a:pt x="6239" y="3763"/>
                    <a:pt x="6239" y="3775"/>
                    <a:pt x="6227" y="3775"/>
                  </a:cubicBezTo>
                  <a:cubicBezTo>
                    <a:pt x="6227" y="3775"/>
                    <a:pt x="6215" y="3775"/>
                    <a:pt x="6215" y="3787"/>
                  </a:cubicBezTo>
                  <a:cubicBezTo>
                    <a:pt x="6203" y="3787"/>
                    <a:pt x="6203" y="3811"/>
                    <a:pt x="6179" y="3811"/>
                  </a:cubicBezTo>
                  <a:lnTo>
                    <a:pt x="6167" y="3823"/>
                  </a:lnTo>
                  <a:lnTo>
                    <a:pt x="6156" y="3835"/>
                  </a:lnTo>
                  <a:cubicBezTo>
                    <a:pt x="6144" y="3835"/>
                    <a:pt x="6144" y="3859"/>
                    <a:pt x="6120" y="3859"/>
                  </a:cubicBezTo>
                  <a:lnTo>
                    <a:pt x="6108" y="3871"/>
                  </a:lnTo>
                  <a:lnTo>
                    <a:pt x="6084" y="3894"/>
                  </a:lnTo>
                  <a:cubicBezTo>
                    <a:pt x="6060" y="3918"/>
                    <a:pt x="6037" y="3942"/>
                    <a:pt x="6025" y="3978"/>
                  </a:cubicBezTo>
                  <a:cubicBezTo>
                    <a:pt x="6001" y="3990"/>
                    <a:pt x="6001" y="4001"/>
                    <a:pt x="5989" y="4013"/>
                  </a:cubicBezTo>
                  <a:cubicBezTo>
                    <a:pt x="5989" y="4001"/>
                    <a:pt x="5977" y="4001"/>
                    <a:pt x="5977" y="3990"/>
                  </a:cubicBezTo>
                  <a:lnTo>
                    <a:pt x="5965" y="3978"/>
                  </a:lnTo>
                  <a:cubicBezTo>
                    <a:pt x="5941" y="3954"/>
                    <a:pt x="5941" y="3942"/>
                    <a:pt x="5929" y="3942"/>
                  </a:cubicBezTo>
                  <a:lnTo>
                    <a:pt x="5906" y="3918"/>
                  </a:lnTo>
                  <a:lnTo>
                    <a:pt x="5882" y="3918"/>
                  </a:lnTo>
                  <a:lnTo>
                    <a:pt x="5858" y="3882"/>
                  </a:lnTo>
                  <a:lnTo>
                    <a:pt x="5846" y="3882"/>
                  </a:lnTo>
                  <a:cubicBezTo>
                    <a:pt x="5822" y="3871"/>
                    <a:pt x="5822" y="3871"/>
                    <a:pt x="5810" y="3871"/>
                  </a:cubicBezTo>
                  <a:cubicBezTo>
                    <a:pt x="5798" y="3871"/>
                    <a:pt x="5798" y="3859"/>
                    <a:pt x="5786" y="3859"/>
                  </a:cubicBezTo>
                  <a:cubicBezTo>
                    <a:pt x="5763" y="3859"/>
                    <a:pt x="5763" y="3835"/>
                    <a:pt x="5751" y="3835"/>
                  </a:cubicBezTo>
                  <a:cubicBezTo>
                    <a:pt x="5739" y="3835"/>
                    <a:pt x="5739" y="3823"/>
                    <a:pt x="5727" y="3823"/>
                  </a:cubicBezTo>
                  <a:cubicBezTo>
                    <a:pt x="5703" y="3823"/>
                    <a:pt x="5691" y="3811"/>
                    <a:pt x="5691" y="3811"/>
                  </a:cubicBezTo>
                  <a:cubicBezTo>
                    <a:pt x="5679" y="3811"/>
                    <a:pt x="5667" y="3787"/>
                    <a:pt x="5644" y="3787"/>
                  </a:cubicBezTo>
                  <a:cubicBezTo>
                    <a:pt x="5632" y="3787"/>
                    <a:pt x="5620" y="3775"/>
                    <a:pt x="5608" y="3775"/>
                  </a:cubicBezTo>
                  <a:cubicBezTo>
                    <a:pt x="5584" y="3775"/>
                    <a:pt x="5572" y="3763"/>
                    <a:pt x="5560" y="3763"/>
                  </a:cubicBezTo>
                  <a:cubicBezTo>
                    <a:pt x="5548" y="3763"/>
                    <a:pt x="5525" y="3751"/>
                    <a:pt x="5513" y="3751"/>
                  </a:cubicBezTo>
                  <a:cubicBezTo>
                    <a:pt x="5501" y="3751"/>
                    <a:pt x="5489" y="3751"/>
                    <a:pt x="5465" y="3728"/>
                  </a:cubicBezTo>
                  <a:lnTo>
                    <a:pt x="5132" y="3728"/>
                  </a:lnTo>
                  <a:cubicBezTo>
                    <a:pt x="5108" y="3728"/>
                    <a:pt x="5096" y="3728"/>
                    <a:pt x="5084" y="3751"/>
                  </a:cubicBezTo>
                  <a:lnTo>
                    <a:pt x="5072" y="3751"/>
                  </a:lnTo>
                  <a:cubicBezTo>
                    <a:pt x="5048" y="3751"/>
                    <a:pt x="5036" y="3763"/>
                    <a:pt x="5024" y="3763"/>
                  </a:cubicBezTo>
                  <a:lnTo>
                    <a:pt x="5013" y="3763"/>
                  </a:lnTo>
                  <a:cubicBezTo>
                    <a:pt x="4989" y="3763"/>
                    <a:pt x="4989" y="3763"/>
                    <a:pt x="4977" y="3775"/>
                  </a:cubicBezTo>
                  <a:lnTo>
                    <a:pt x="4965" y="3775"/>
                  </a:lnTo>
                  <a:cubicBezTo>
                    <a:pt x="4953" y="3775"/>
                    <a:pt x="4953" y="3787"/>
                    <a:pt x="4929" y="3787"/>
                  </a:cubicBezTo>
                  <a:lnTo>
                    <a:pt x="4917" y="3787"/>
                  </a:lnTo>
                  <a:cubicBezTo>
                    <a:pt x="4905" y="3787"/>
                    <a:pt x="4905" y="3811"/>
                    <a:pt x="4894" y="3811"/>
                  </a:cubicBezTo>
                  <a:lnTo>
                    <a:pt x="4870" y="3811"/>
                  </a:lnTo>
                  <a:cubicBezTo>
                    <a:pt x="4858" y="3811"/>
                    <a:pt x="4846" y="3823"/>
                    <a:pt x="4834" y="3823"/>
                  </a:cubicBezTo>
                  <a:lnTo>
                    <a:pt x="4810" y="3823"/>
                  </a:lnTo>
                  <a:cubicBezTo>
                    <a:pt x="4798" y="3823"/>
                    <a:pt x="4798" y="3835"/>
                    <a:pt x="4786" y="3835"/>
                  </a:cubicBezTo>
                  <a:cubicBezTo>
                    <a:pt x="4786" y="3835"/>
                    <a:pt x="4774" y="3835"/>
                    <a:pt x="4774" y="3859"/>
                  </a:cubicBezTo>
                  <a:cubicBezTo>
                    <a:pt x="4751" y="3859"/>
                    <a:pt x="4751" y="3871"/>
                    <a:pt x="4739" y="3871"/>
                  </a:cubicBezTo>
                  <a:cubicBezTo>
                    <a:pt x="4739" y="3871"/>
                    <a:pt x="4727" y="3871"/>
                    <a:pt x="4727" y="3882"/>
                  </a:cubicBezTo>
                  <a:cubicBezTo>
                    <a:pt x="4715" y="3882"/>
                    <a:pt x="4715" y="3894"/>
                    <a:pt x="4691" y="3894"/>
                  </a:cubicBezTo>
                  <a:lnTo>
                    <a:pt x="4679" y="3918"/>
                  </a:lnTo>
                  <a:lnTo>
                    <a:pt x="4655" y="3942"/>
                  </a:lnTo>
                  <a:lnTo>
                    <a:pt x="4620" y="3978"/>
                  </a:lnTo>
                  <a:cubicBezTo>
                    <a:pt x="4620" y="3978"/>
                    <a:pt x="4620" y="3990"/>
                    <a:pt x="4608" y="3990"/>
                  </a:cubicBezTo>
                  <a:cubicBezTo>
                    <a:pt x="4608" y="4001"/>
                    <a:pt x="4596" y="4001"/>
                    <a:pt x="4596" y="4013"/>
                  </a:cubicBezTo>
                  <a:cubicBezTo>
                    <a:pt x="4596" y="4013"/>
                    <a:pt x="4596" y="4037"/>
                    <a:pt x="4572" y="4037"/>
                  </a:cubicBezTo>
                  <a:cubicBezTo>
                    <a:pt x="4572" y="4049"/>
                    <a:pt x="4560" y="4049"/>
                    <a:pt x="4560" y="4061"/>
                  </a:cubicBezTo>
                  <a:lnTo>
                    <a:pt x="4560" y="4073"/>
                  </a:lnTo>
                  <a:cubicBezTo>
                    <a:pt x="4536" y="4049"/>
                    <a:pt x="4513" y="4013"/>
                    <a:pt x="4489" y="3990"/>
                  </a:cubicBezTo>
                  <a:cubicBezTo>
                    <a:pt x="4322" y="3823"/>
                    <a:pt x="4120" y="3740"/>
                    <a:pt x="3881" y="3740"/>
                  </a:cubicBezTo>
                  <a:lnTo>
                    <a:pt x="3858" y="3740"/>
                  </a:lnTo>
                  <a:cubicBezTo>
                    <a:pt x="3620" y="3740"/>
                    <a:pt x="3417" y="3823"/>
                    <a:pt x="3250" y="3990"/>
                  </a:cubicBezTo>
                  <a:cubicBezTo>
                    <a:pt x="3227" y="4013"/>
                    <a:pt x="3191" y="4049"/>
                    <a:pt x="3179" y="4073"/>
                  </a:cubicBezTo>
                  <a:lnTo>
                    <a:pt x="3179" y="4061"/>
                  </a:lnTo>
                  <a:cubicBezTo>
                    <a:pt x="3179" y="4049"/>
                    <a:pt x="3167" y="4049"/>
                    <a:pt x="3167" y="4037"/>
                  </a:cubicBezTo>
                  <a:cubicBezTo>
                    <a:pt x="3167" y="4037"/>
                    <a:pt x="3167" y="4013"/>
                    <a:pt x="3143" y="4013"/>
                  </a:cubicBezTo>
                  <a:cubicBezTo>
                    <a:pt x="3143" y="4001"/>
                    <a:pt x="3131" y="4001"/>
                    <a:pt x="3131" y="3990"/>
                  </a:cubicBezTo>
                  <a:lnTo>
                    <a:pt x="3119" y="3978"/>
                  </a:lnTo>
                  <a:lnTo>
                    <a:pt x="3084" y="3942"/>
                  </a:lnTo>
                  <a:lnTo>
                    <a:pt x="3060" y="3918"/>
                  </a:lnTo>
                  <a:lnTo>
                    <a:pt x="3048" y="3894"/>
                  </a:lnTo>
                  <a:cubicBezTo>
                    <a:pt x="3024" y="3894"/>
                    <a:pt x="3024" y="3882"/>
                    <a:pt x="3012" y="3882"/>
                  </a:cubicBezTo>
                  <a:cubicBezTo>
                    <a:pt x="3012" y="3882"/>
                    <a:pt x="3000" y="3882"/>
                    <a:pt x="3000" y="3871"/>
                  </a:cubicBezTo>
                  <a:cubicBezTo>
                    <a:pt x="2989" y="3871"/>
                    <a:pt x="2989" y="3859"/>
                    <a:pt x="2965" y="3859"/>
                  </a:cubicBezTo>
                  <a:cubicBezTo>
                    <a:pt x="2965" y="3859"/>
                    <a:pt x="2953" y="3859"/>
                    <a:pt x="2953" y="3835"/>
                  </a:cubicBezTo>
                  <a:cubicBezTo>
                    <a:pt x="2941" y="3835"/>
                    <a:pt x="2941" y="3823"/>
                    <a:pt x="2929" y="3823"/>
                  </a:cubicBezTo>
                  <a:lnTo>
                    <a:pt x="2905" y="3823"/>
                  </a:lnTo>
                  <a:cubicBezTo>
                    <a:pt x="2893" y="3811"/>
                    <a:pt x="2881" y="3811"/>
                    <a:pt x="2869" y="3811"/>
                  </a:cubicBezTo>
                  <a:lnTo>
                    <a:pt x="2846" y="3811"/>
                  </a:lnTo>
                  <a:cubicBezTo>
                    <a:pt x="2834" y="3811"/>
                    <a:pt x="2834" y="3787"/>
                    <a:pt x="2822" y="3787"/>
                  </a:cubicBezTo>
                  <a:lnTo>
                    <a:pt x="2810" y="3787"/>
                  </a:lnTo>
                  <a:cubicBezTo>
                    <a:pt x="2786" y="3787"/>
                    <a:pt x="2786" y="3775"/>
                    <a:pt x="2774" y="3775"/>
                  </a:cubicBezTo>
                  <a:lnTo>
                    <a:pt x="2762" y="3775"/>
                  </a:lnTo>
                  <a:cubicBezTo>
                    <a:pt x="2750" y="3775"/>
                    <a:pt x="2750" y="3775"/>
                    <a:pt x="2727" y="3763"/>
                  </a:cubicBezTo>
                  <a:lnTo>
                    <a:pt x="2715" y="3763"/>
                  </a:lnTo>
                  <a:cubicBezTo>
                    <a:pt x="2703" y="3763"/>
                    <a:pt x="2691" y="3751"/>
                    <a:pt x="2667" y="3751"/>
                  </a:cubicBezTo>
                  <a:lnTo>
                    <a:pt x="2655" y="3751"/>
                  </a:lnTo>
                  <a:cubicBezTo>
                    <a:pt x="2643" y="3751"/>
                    <a:pt x="2631" y="3751"/>
                    <a:pt x="2608" y="3728"/>
                  </a:cubicBezTo>
                  <a:lnTo>
                    <a:pt x="2310" y="3728"/>
                  </a:lnTo>
                  <a:cubicBezTo>
                    <a:pt x="2298" y="3728"/>
                    <a:pt x="2286" y="3728"/>
                    <a:pt x="2274" y="3751"/>
                  </a:cubicBezTo>
                  <a:cubicBezTo>
                    <a:pt x="2250" y="3751"/>
                    <a:pt x="2238" y="3751"/>
                    <a:pt x="2227" y="3763"/>
                  </a:cubicBezTo>
                  <a:cubicBezTo>
                    <a:pt x="2179" y="3775"/>
                    <a:pt x="2131" y="3787"/>
                    <a:pt x="2107" y="3811"/>
                  </a:cubicBezTo>
                  <a:cubicBezTo>
                    <a:pt x="2096" y="3811"/>
                    <a:pt x="2072" y="3823"/>
                    <a:pt x="2060" y="3823"/>
                  </a:cubicBezTo>
                  <a:cubicBezTo>
                    <a:pt x="2048" y="3823"/>
                    <a:pt x="2036" y="3835"/>
                    <a:pt x="2036" y="3835"/>
                  </a:cubicBezTo>
                  <a:cubicBezTo>
                    <a:pt x="2012" y="3835"/>
                    <a:pt x="2000" y="3859"/>
                    <a:pt x="2000" y="3859"/>
                  </a:cubicBezTo>
                  <a:cubicBezTo>
                    <a:pt x="1988" y="3859"/>
                    <a:pt x="1988" y="3871"/>
                    <a:pt x="1976" y="3871"/>
                  </a:cubicBezTo>
                  <a:cubicBezTo>
                    <a:pt x="1953" y="3871"/>
                    <a:pt x="1953" y="3882"/>
                    <a:pt x="1941" y="3882"/>
                  </a:cubicBezTo>
                  <a:cubicBezTo>
                    <a:pt x="1929" y="3882"/>
                    <a:pt x="1929" y="3894"/>
                    <a:pt x="1917" y="3918"/>
                  </a:cubicBezTo>
                  <a:cubicBezTo>
                    <a:pt x="1893" y="3918"/>
                    <a:pt x="1893" y="3930"/>
                    <a:pt x="1881" y="3930"/>
                  </a:cubicBezTo>
                  <a:lnTo>
                    <a:pt x="1857" y="3954"/>
                  </a:lnTo>
                  <a:cubicBezTo>
                    <a:pt x="1834" y="3978"/>
                    <a:pt x="1834" y="3990"/>
                    <a:pt x="1822" y="3990"/>
                  </a:cubicBezTo>
                  <a:cubicBezTo>
                    <a:pt x="1822" y="3990"/>
                    <a:pt x="1822" y="4001"/>
                    <a:pt x="1810" y="4001"/>
                  </a:cubicBezTo>
                  <a:cubicBezTo>
                    <a:pt x="1810" y="4013"/>
                    <a:pt x="1798" y="4013"/>
                    <a:pt x="1798" y="4037"/>
                  </a:cubicBezTo>
                  <a:cubicBezTo>
                    <a:pt x="1774" y="4013"/>
                    <a:pt x="1774" y="4001"/>
                    <a:pt x="1762" y="3990"/>
                  </a:cubicBezTo>
                  <a:cubicBezTo>
                    <a:pt x="1762" y="3978"/>
                    <a:pt x="1750" y="3978"/>
                    <a:pt x="1738" y="3954"/>
                  </a:cubicBezTo>
                  <a:cubicBezTo>
                    <a:pt x="1738" y="3954"/>
                    <a:pt x="1738" y="3942"/>
                    <a:pt x="1715" y="3942"/>
                  </a:cubicBezTo>
                  <a:cubicBezTo>
                    <a:pt x="1572" y="3763"/>
                    <a:pt x="1334" y="3656"/>
                    <a:pt x="1095" y="3656"/>
                  </a:cubicBezTo>
                  <a:lnTo>
                    <a:pt x="905" y="3656"/>
                  </a:lnTo>
                  <a:cubicBezTo>
                    <a:pt x="869" y="3680"/>
                    <a:pt x="845" y="3680"/>
                    <a:pt x="810" y="3692"/>
                  </a:cubicBezTo>
                  <a:cubicBezTo>
                    <a:pt x="798" y="3692"/>
                    <a:pt x="798" y="3704"/>
                    <a:pt x="786" y="3704"/>
                  </a:cubicBezTo>
                  <a:cubicBezTo>
                    <a:pt x="762" y="3704"/>
                    <a:pt x="762" y="3716"/>
                    <a:pt x="750" y="3716"/>
                  </a:cubicBezTo>
                  <a:cubicBezTo>
                    <a:pt x="703" y="3740"/>
                    <a:pt x="667" y="3763"/>
                    <a:pt x="631" y="3799"/>
                  </a:cubicBezTo>
                  <a:cubicBezTo>
                    <a:pt x="619" y="3799"/>
                    <a:pt x="619" y="3811"/>
                    <a:pt x="607" y="3811"/>
                  </a:cubicBezTo>
                  <a:lnTo>
                    <a:pt x="583" y="3823"/>
                  </a:lnTo>
                  <a:lnTo>
                    <a:pt x="572" y="3835"/>
                  </a:lnTo>
                  <a:cubicBezTo>
                    <a:pt x="560" y="3823"/>
                    <a:pt x="524" y="3811"/>
                    <a:pt x="512" y="3811"/>
                  </a:cubicBezTo>
                  <a:cubicBezTo>
                    <a:pt x="405" y="3775"/>
                    <a:pt x="369" y="3692"/>
                    <a:pt x="381" y="3597"/>
                  </a:cubicBezTo>
                  <a:cubicBezTo>
                    <a:pt x="381" y="3561"/>
                    <a:pt x="405" y="3454"/>
                    <a:pt x="572" y="3442"/>
                  </a:cubicBezTo>
                  <a:lnTo>
                    <a:pt x="667" y="3442"/>
                  </a:lnTo>
                  <a:cubicBezTo>
                    <a:pt x="726" y="3442"/>
                    <a:pt x="786" y="3418"/>
                    <a:pt x="810" y="3359"/>
                  </a:cubicBezTo>
                  <a:cubicBezTo>
                    <a:pt x="845" y="3323"/>
                    <a:pt x="857" y="3263"/>
                    <a:pt x="822" y="3204"/>
                  </a:cubicBezTo>
                  <a:cubicBezTo>
                    <a:pt x="798" y="3120"/>
                    <a:pt x="762" y="3037"/>
                    <a:pt x="762" y="2966"/>
                  </a:cubicBezTo>
                  <a:cubicBezTo>
                    <a:pt x="762" y="2620"/>
                    <a:pt x="1084" y="2347"/>
                    <a:pt x="1441" y="2347"/>
                  </a:cubicBezTo>
                  <a:lnTo>
                    <a:pt x="1500" y="2347"/>
                  </a:lnTo>
                  <a:cubicBezTo>
                    <a:pt x="1560" y="2347"/>
                    <a:pt x="1619" y="2335"/>
                    <a:pt x="1643" y="2275"/>
                  </a:cubicBezTo>
                  <a:cubicBezTo>
                    <a:pt x="1679" y="2227"/>
                    <a:pt x="1691" y="2168"/>
                    <a:pt x="1655" y="2108"/>
                  </a:cubicBezTo>
                  <a:cubicBezTo>
                    <a:pt x="1631" y="2037"/>
                    <a:pt x="1595" y="1954"/>
                    <a:pt x="1595" y="1870"/>
                  </a:cubicBezTo>
                  <a:cubicBezTo>
                    <a:pt x="1595" y="1537"/>
                    <a:pt x="1893" y="1263"/>
                    <a:pt x="2274" y="1263"/>
                  </a:cubicBezTo>
                  <a:lnTo>
                    <a:pt x="2357" y="1263"/>
                  </a:lnTo>
                  <a:cubicBezTo>
                    <a:pt x="2405" y="1263"/>
                    <a:pt x="2453" y="1251"/>
                    <a:pt x="2488" y="1215"/>
                  </a:cubicBezTo>
                  <a:cubicBezTo>
                    <a:pt x="2524" y="1192"/>
                    <a:pt x="2548" y="1144"/>
                    <a:pt x="2548" y="1096"/>
                  </a:cubicBezTo>
                  <a:cubicBezTo>
                    <a:pt x="2548" y="787"/>
                    <a:pt x="2834" y="549"/>
                    <a:pt x="3179" y="549"/>
                  </a:cubicBezTo>
                  <a:cubicBezTo>
                    <a:pt x="3239" y="549"/>
                    <a:pt x="3298" y="561"/>
                    <a:pt x="3358" y="584"/>
                  </a:cubicBezTo>
                  <a:cubicBezTo>
                    <a:pt x="3371" y="587"/>
                    <a:pt x="3385" y="589"/>
                    <a:pt x="3399" y="589"/>
                  </a:cubicBezTo>
                  <a:cubicBezTo>
                    <a:pt x="3448" y="589"/>
                    <a:pt x="3499" y="571"/>
                    <a:pt x="3536" y="525"/>
                  </a:cubicBezTo>
                  <a:cubicBezTo>
                    <a:pt x="3620" y="406"/>
                    <a:pt x="3762" y="322"/>
                    <a:pt x="3917" y="311"/>
                  </a:cubicBezTo>
                  <a:close/>
                  <a:moveTo>
                    <a:pt x="1072" y="3930"/>
                  </a:moveTo>
                  <a:cubicBezTo>
                    <a:pt x="1179" y="3930"/>
                    <a:pt x="1274" y="3954"/>
                    <a:pt x="1345" y="4001"/>
                  </a:cubicBezTo>
                  <a:cubicBezTo>
                    <a:pt x="1476" y="4085"/>
                    <a:pt x="1572" y="4228"/>
                    <a:pt x="1595" y="4382"/>
                  </a:cubicBezTo>
                  <a:lnTo>
                    <a:pt x="1595" y="4430"/>
                  </a:lnTo>
                  <a:lnTo>
                    <a:pt x="1607" y="4537"/>
                  </a:lnTo>
                  <a:lnTo>
                    <a:pt x="1607" y="4549"/>
                  </a:lnTo>
                  <a:lnTo>
                    <a:pt x="1762" y="5895"/>
                  </a:lnTo>
                  <a:cubicBezTo>
                    <a:pt x="1774" y="5978"/>
                    <a:pt x="1834" y="6037"/>
                    <a:pt x="1929" y="6037"/>
                  </a:cubicBezTo>
                  <a:lnTo>
                    <a:pt x="1941" y="6037"/>
                  </a:lnTo>
                  <a:cubicBezTo>
                    <a:pt x="2024" y="6026"/>
                    <a:pt x="2084" y="5954"/>
                    <a:pt x="2084" y="5859"/>
                  </a:cubicBezTo>
                  <a:lnTo>
                    <a:pt x="1941" y="4525"/>
                  </a:lnTo>
                  <a:lnTo>
                    <a:pt x="1941" y="4466"/>
                  </a:lnTo>
                  <a:lnTo>
                    <a:pt x="1941" y="4454"/>
                  </a:lnTo>
                  <a:lnTo>
                    <a:pt x="1941" y="4430"/>
                  </a:lnTo>
                  <a:lnTo>
                    <a:pt x="1941" y="4418"/>
                  </a:lnTo>
                  <a:lnTo>
                    <a:pt x="1941" y="4382"/>
                  </a:lnTo>
                  <a:lnTo>
                    <a:pt x="1941" y="4359"/>
                  </a:lnTo>
                  <a:lnTo>
                    <a:pt x="1941" y="4347"/>
                  </a:lnTo>
                  <a:lnTo>
                    <a:pt x="1941" y="4323"/>
                  </a:lnTo>
                  <a:lnTo>
                    <a:pt x="1941" y="4311"/>
                  </a:lnTo>
                  <a:cubicBezTo>
                    <a:pt x="1941" y="4311"/>
                    <a:pt x="1941" y="4299"/>
                    <a:pt x="1953" y="4299"/>
                  </a:cubicBezTo>
                  <a:cubicBezTo>
                    <a:pt x="1953" y="4299"/>
                    <a:pt x="1953" y="4287"/>
                    <a:pt x="1965" y="4287"/>
                  </a:cubicBezTo>
                  <a:lnTo>
                    <a:pt x="1965" y="4263"/>
                  </a:lnTo>
                  <a:cubicBezTo>
                    <a:pt x="1965" y="4263"/>
                    <a:pt x="1965" y="4252"/>
                    <a:pt x="1988" y="4252"/>
                  </a:cubicBezTo>
                  <a:cubicBezTo>
                    <a:pt x="1988" y="4252"/>
                    <a:pt x="1988" y="4240"/>
                    <a:pt x="2000" y="4240"/>
                  </a:cubicBezTo>
                  <a:lnTo>
                    <a:pt x="2000" y="4228"/>
                  </a:lnTo>
                  <a:cubicBezTo>
                    <a:pt x="2000" y="4228"/>
                    <a:pt x="2000" y="4204"/>
                    <a:pt x="2012" y="4204"/>
                  </a:cubicBezTo>
                  <a:lnTo>
                    <a:pt x="2024" y="4192"/>
                  </a:lnTo>
                  <a:cubicBezTo>
                    <a:pt x="2024" y="4192"/>
                    <a:pt x="2024" y="4180"/>
                    <a:pt x="2048" y="4180"/>
                  </a:cubicBezTo>
                  <a:lnTo>
                    <a:pt x="2060" y="4168"/>
                  </a:lnTo>
                  <a:lnTo>
                    <a:pt x="2072" y="4144"/>
                  </a:lnTo>
                  <a:lnTo>
                    <a:pt x="2084" y="4132"/>
                  </a:lnTo>
                  <a:cubicBezTo>
                    <a:pt x="2179" y="4049"/>
                    <a:pt x="2310" y="4001"/>
                    <a:pt x="2441" y="4001"/>
                  </a:cubicBezTo>
                  <a:lnTo>
                    <a:pt x="2465" y="4001"/>
                  </a:lnTo>
                  <a:cubicBezTo>
                    <a:pt x="2536" y="4001"/>
                    <a:pt x="2596" y="4013"/>
                    <a:pt x="2655" y="4049"/>
                  </a:cubicBezTo>
                  <a:cubicBezTo>
                    <a:pt x="2834" y="4121"/>
                    <a:pt x="2965" y="4299"/>
                    <a:pt x="2977" y="4502"/>
                  </a:cubicBezTo>
                  <a:lnTo>
                    <a:pt x="3012" y="5335"/>
                  </a:lnTo>
                  <a:cubicBezTo>
                    <a:pt x="3012" y="5423"/>
                    <a:pt x="3074" y="5491"/>
                    <a:pt x="3158" y="5491"/>
                  </a:cubicBezTo>
                  <a:cubicBezTo>
                    <a:pt x="3165" y="5491"/>
                    <a:pt x="3172" y="5491"/>
                    <a:pt x="3179" y="5490"/>
                  </a:cubicBezTo>
                  <a:cubicBezTo>
                    <a:pt x="3262" y="5490"/>
                    <a:pt x="3334" y="5418"/>
                    <a:pt x="3322" y="5323"/>
                  </a:cubicBezTo>
                  <a:lnTo>
                    <a:pt x="3298" y="4537"/>
                  </a:lnTo>
                  <a:lnTo>
                    <a:pt x="3298" y="4525"/>
                  </a:lnTo>
                  <a:lnTo>
                    <a:pt x="3298" y="4502"/>
                  </a:lnTo>
                  <a:lnTo>
                    <a:pt x="3298" y="4490"/>
                  </a:lnTo>
                  <a:lnTo>
                    <a:pt x="3298" y="4478"/>
                  </a:lnTo>
                  <a:lnTo>
                    <a:pt x="3298" y="4466"/>
                  </a:lnTo>
                  <a:lnTo>
                    <a:pt x="3298" y="4442"/>
                  </a:lnTo>
                  <a:lnTo>
                    <a:pt x="3298" y="4430"/>
                  </a:lnTo>
                  <a:lnTo>
                    <a:pt x="3298" y="4418"/>
                  </a:lnTo>
                  <a:lnTo>
                    <a:pt x="3298" y="4406"/>
                  </a:lnTo>
                  <a:lnTo>
                    <a:pt x="3298" y="4382"/>
                  </a:lnTo>
                  <a:lnTo>
                    <a:pt x="3298" y="4371"/>
                  </a:lnTo>
                  <a:lnTo>
                    <a:pt x="3298" y="4359"/>
                  </a:lnTo>
                  <a:lnTo>
                    <a:pt x="3298" y="4347"/>
                  </a:lnTo>
                  <a:lnTo>
                    <a:pt x="3298" y="4323"/>
                  </a:lnTo>
                  <a:lnTo>
                    <a:pt x="3298" y="4311"/>
                  </a:lnTo>
                  <a:lnTo>
                    <a:pt x="3298" y="4299"/>
                  </a:lnTo>
                  <a:lnTo>
                    <a:pt x="3298" y="4287"/>
                  </a:lnTo>
                  <a:lnTo>
                    <a:pt x="3298" y="4263"/>
                  </a:lnTo>
                  <a:lnTo>
                    <a:pt x="3298" y="4252"/>
                  </a:lnTo>
                  <a:lnTo>
                    <a:pt x="3298" y="4240"/>
                  </a:lnTo>
                  <a:lnTo>
                    <a:pt x="3298" y="4228"/>
                  </a:lnTo>
                  <a:lnTo>
                    <a:pt x="3298" y="4204"/>
                  </a:lnTo>
                  <a:lnTo>
                    <a:pt x="3298" y="4192"/>
                  </a:lnTo>
                  <a:lnTo>
                    <a:pt x="3298" y="4180"/>
                  </a:lnTo>
                  <a:cubicBezTo>
                    <a:pt x="3298" y="4180"/>
                    <a:pt x="3298" y="4168"/>
                    <a:pt x="3310" y="4168"/>
                  </a:cubicBezTo>
                  <a:lnTo>
                    <a:pt x="3310" y="4144"/>
                  </a:lnTo>
                  <a:cubicBezTo>
                    <a:pt x="3310" y="4144"/>
                    <a:pt x="3310" y="4132"/>
                    <a:pt x="3322" y="4132"/>
                  </a:cubicBezTo>
                  <a:lnTo>
                    <a:pt x="3322" y="4121"/>
                  </a:lnTo>
                  <a:lnTo>
                    <a:pt x="3334" y="4109"/>
                  </a:lnTo>
                  <a:lnTo>
                    <a:pt x="3358" y="4085"/>
                  </a:lnTo>
                  <a:cubicBezTo>
                    <a:pt x="3429" y="4001"/>
                    <a:pt x="3536" y="3954"/>
                    <a:pt x="3655" y="3942"/>
                  </a:cubicBezTo>
                  <a:lnTo>
                    <a:pt x="3739" y="3942"/>
                  </a:lnTo>
                  <a:cubicBezTo>
                    <a:pt x="3893" y="3942"/>
                    <a:pt x="4024" y="4001"/>
                    <a:pt x="4108" y="4109"/>
                  </a:cubicBezTo>
                  <a:cubicBezTo>
                    <a:pt x="4191" y="4180"/>
                    <a:pt x="4227" y="4287"/>
                    <a:pt x="4251" y="4382"/>
                  </a:cubicBezTo>
                  <a:lnTo>
                    <a:pt x="4251" y="4418"/>
                  </a:lnTo>
                  <a:lnTo>
                    <a:pt x="4251" y="4442"/>
                  </a:lnTo>
                  <a:lnTo>
                    <a:pt x="4251" y="4478"/>
                  </a:lnTo>
                  <a:lnTo>
                    <a:pt x="4251" y="4490"/>
                  </a:lnTo>
                  <a:lnTo>
                    <a:pt x="4215" y="5264"/>
                  </a:lnTo>
                  <a:cubicBezTo>
                    <a:pt x="4215" y="5359"/>
                    <a:pt x="4274" y="5430"/>
                    <a:pt x="4370" y="5430"/>
                  </a:cubicBezTo>
                  <a:cubicBezTo>
                    <a:pt x="4453" y="5430"/>
                    <a:pt x="4524" y="5371"/>
                    <a:pt x="4524" y="5275"/>
                  </a:cubicBezTo>
                  <a:lnTo>
                    <a:pt x="4560" y="4442"/>
                  </a:lnTo>
                  <a:cubicBezTo>
                    <a:pt x="4572" y="4168"/>
                    <a:pt x="4798" y="3942"/>
                    <a:pt x="5084" y="3942"/>
                  </a:cubicBezTo>
                  <a:lnTo>
                    <a:pt x="5096" y="3942"/>
                  </a:lnTo>
                  <a:cubicBezTo>
                    <a:pt x="5227" y="3942"/>
                    <a:pt x="5346" y="3990"/>
                    <a:pt x="5453" y="4073"/>
                  </a:cubicBezTo>
                  <a:lnTo>
                    <a:pt x="5465" y="4085"/>
                  </a:lnTo>
                  <a:lnTo>
                    <a:pt x="5477" y="4109"/>
                  </a:lnTo>
                  <a:lnTo>
                    <a:pt x="5501" y="4121"/>
                  </a:lnTo>
                  <a:cubicBezTo>
                    <a:pt x="5501" y="4121"/>
                    <a:pt x="5501" y="4132"/>
                    <a:pt x="5513" y="4132"/>
                  </a:cubicBezTo>
                  <a:lnTo>
                    <a:pt x="5525" y="4144"/>
                  </a:lnTo>
                  <a:cubicBezTo>
                    <a:pt x="5536" y="4168"/>
                    <a:pt x="5536" y="4180"/>
                    <a:pt x="5560" y="4192"/>
                  </a:cubicBezTo>
                  <a:cubicBezTo>
                    <a:pt x="5560" y="4204"/>
                    <a:pt x="5572" y="4204"/>
                    <a:pt x="5572" y="4228"/>
                  </a:cubicBezTo>
                  <a:cubicBezTo>
                    <a:pt x="5572" y="4228"/>
                    <a:pt x="5572" y="4240"/>
                    <a:pt x="5584" y="4240"/>
                  </a:cubicBezTo>
                  <a:lnTo>
                    <a:pt x="5584" y="4252"/>
                  </a:lnTo>
                  <a:lnTo>
                    <a:pt x="5584" y="4263"/>
                  </a:lnTo>
                  <a:lnTo>
                    <a:pt x="5584" y="4287"/>
                  </a:lnTo>
                  <a:lnTo>
                    <a:pt x="5584" y="4299"/>
                  </a:lnTo>
                  <a:lnTo>
                    <a:pt x="5584" y="4311"/>
                  </a:lnTo>
                  <a:lnTo>
                    <a:pt x="5584" y="4323"/>
                  </a:lnTo>
                  <a:lnTo>
                    <a:pt x="5584" y="4347"/>
                  </a:lnTo>
                  <a:lnTo>
                    <a:pt x="5584" y="4359"/>
                  </a:lnTo>
                  <a:lnTo>
                    <a:pt x="5584" y="4371"/>
                  </a:lnTo>
                  <a:lnTo>
                    <a:pt x="5584" y="4382"/>
                  </a:lnTo>
                  <a:lnTo>
                    <a:pt x="5584" y="4406"/>
                  </a:lnTo>
                  <a:lnTo>
                    <a:pt x="5584" y="4418"/>
                  </a:lnTo>
                  <a:lnTo>
                    <a:pt x="5584" y="4430"/>
                  </a:lnTo>
                  <a:lnTo>
                    <a:pt x="5584" y="4442"/>
                  </a:lnTo>
                  <a:lnTo>
                    <a:pt x="5584" y="4466"/>
                  </a:lnTo>
                  <a:lnTo>
                    <a:pt x="5584" y="4490"/>
                  </a:lnTo>
                  <a:lnTo>
                    <a:pt x="5584" y="4525"/>
                  </a:lnTo>
                  <a:lnTo>
                    <a:pt x="5441" y="5847"/>
                  </a:lnTo>
                  <a:cubicBezTo>
                    <a:pt x="5417" y="5930"/>
                    <a:pt x="5501" y="6014"/>
                    <a:pt x="5584" y="6026"/>
                  </a:cubicBezTo>
                  <a:lnTo>
                    <a:pt x="5596" y="6026"/>
                  </a:lnTo>
                  <a:cubicBezTo>
                    <a:pt x="5679" y="6026"/>
                    <a:pt x="5751" y="5966"/>
                    <a:pt x="5763" y="5871"/>
                  </a:cubicBezTo>
                  <a:lnTo>
                    <a:pt x="5917" y="4549"/>
                  </a:lnTo>
                  <a:lnTo>
                    <a:pt x="5929" y="4406"/>
                  </a:lnTo>
                  <a:cubicBezTo>
                    <a:pt x="5953" y="4132"/>
                    <a:pt x="6179" y="3942"/>
                    <a:pt x="6453" y="3942"/>
                  </a:cubicBezTo>
                  <a:lnTo>
                    <a:pt x="6513" y="3942"/>
                  </a:lnTo>
                  <a:cubicBezTo>
                    <a:pt x="6537" y="3942"/>
                    <a:pt x="6572" y="3942"/>
                    <a:pt x="6584" y="3954"/>
                  </a:cubicBezTo>
                  <a:cubicBezTo>
                    <a:pt x="6608" y="3954"/>
                    <a:pt x="6644" y="3966"/>
                    <a:pt x="6656" y="3990"/>
                  </a:cubicBezTo>
                  <a:cubicBezTo>
                    <a:pt x="6691" y="4001"/>
                    <a:pt x="6703" y="4013"/>
                    <a:pt x="6727" y="4025"/>
                  </a:cubicBezTo>
                  <a:cubicBezTo>
                    <a:pt x="6763" y="4049"/>
                    <a:pt x="6775" y="4061"/>
                    <a:pt x="6787" y="4073"/>
                  </a:cubicBezTo>
                  <a:lnTo>
                    <a:pt x="6822" y="4109"/>
                  </a:lnTo>
                  <a:lnTo>
                    <a:pt x="6846" y="4132"/>
                  </a:lnTo>
                  <a:lnTo>
                    <a:pt x="6870" y="4144"/>
                  </a:lnTo>
                  <a:cubicBezTo>
                    <a:pt x="6870" y="4168"/>
                    <a:pt x="6882" y="4168"/>
                    <a:pt x="6882" y="4180"/>
                  </a:cubicBezTo>
                  <a:lnTo>
                    <a:pt x="6882" y="4192"/>
                  </a:lnTo>
                  <a:cubicBezTo>
                    <a:pt x="6882" y="4204"/>
                    <a:pt x="6894" y="4204"/>
                    <a:pt x="6894" y="4228"/>
                  </a:cubicBezTo>
                  <a:lnTo>
                    <a:pt x="6894" y="4240"/>
                  </a:lnTo>
                  <a:cubicBezTo>
                    <a:pt x="6894" y="4252"/>
                    <a:pt x="6906" y="4252"/>
                    <a:pt x="6906" y="4263"/>
                  </a:cubicBezTo>
                  <a:cubicBezTo>
                    <a:pt x="6906" y="4287"/>
                    <a:pt x="6929" y="4299"/>
                    <a:pt x="6929" y="4299"/>
                  </a:cubicBezTo>
                  <a:lnTo>
                    <a:pt x="6929" y="4311"/>
                  </a:lnTo>
                  <a:cubicBezTo>
                    <a:pt x="6929" y="4323"/>
                    <a:pt x="6929" y="4347"/>
                    <a:pt x="6941" y="4347"/>
                  </a:cubicBezTo>
                  <a:cubicBezTo>
                    <a:pt x="7168" y="4406"/>
                    <a:pt x="7168" y="4490"/>
                    <a:pt x="7144" y="4573"/>
                  </a:cubicBezTo>
                  <a:lnTo>
                    <a:pt x="6048" y="10478"/>
                  </a:lnTo>
                  <a:cubicBezTo>
                    <a:pt x="6013" y="10609"/>
                    <a:pt x="5894" y="10717"/>
                    <a:pt x="5751" y="10717"/>
                  </a:cubicBezTo>
                  <a:lnTo>
                    <a:pt x="5394" y="10717"/>
                  </a:lnTo>
                  <a:lnTo>
                    <a:pt x="5572" y="9157"/>
                  </a:lnTo>
                  <a:cubicBezTo>
                    <a:pt x="5584" y="9062"/>
                    <a:pt x="5513" y="8990"/>
                    <a:pt x="5417" y="8978"/>
                  </a:cubicBezTo>
                  <a:cubicBezTo>
                    <a:pt x="5408" y="8975"/>
                    <a:pt x="5398" y="8974"/>
                    <a:pt x="5388" y="8974"/>
                  </a:cubicBezTo>
                  <a:cubicBezTo>
                    <a:pt x="5318" y="8974"/>
                    <a:pt x="5260" y="9048"/>
                    <a:pt x="5239" y="9121"/>
                  </a:cubicBezTo>
                  <a:lnTo>
                    <a:pt x="5060" y="10717"/>
                  </a:lnTo>
                  <a:lnTo>
                    <a:pt x="4465" y="10717"/>
                  </a:lnTo>
                  <a:lnTo>
                    <a:pt x="4513" y="9609"/>
                  </a:lnTo>
                  <a:cubicBezTo>
                    <a:pt x="4513" y="9526"/>
                    <a:pt x="4453" y="9455"/>
                    <a:pt x="4370" y="9455"/>
                  </a:cubicBezTo>
                  <a:cubicBezTo>
                    <a:pt x="4274" y="9455"/>
                    <a:pt x="4203" y="9514"/>
                    <a:pt x="4203" y="9597"/>
                  </a:cubicBezTo>
                  <a:lnTo>
                    <a:pt x="4155" y="10705"/>
                  </a:lnTo>
                  <a:lnTo>
                    <a:pt x="3560" y="10705"/>
                  </a:lnTo>
                  <a:lnTo>
                    <a:pt x="3512" y="9585"/>
                  </a:lnTo>
                  <a:cubicBezTo>
                    <a:pt x="3512" y="9497"/>
                    <a:pt x="3451" y="9429"/>
                    <a:pt x="3376" y="9429"/>
                  </a:cubicBezTo>
                  <a:cubicBezTo>
                    <a:pt x="3370" y="9429"/>
                    <a:pt x="3364" y="9430"/>
                    <a:pt x="3358" y="9431"/>
                  </a:cubicBezTo>
                  <a:cubicBezTo>
                    <a:pt x="3262" y="9431"/>
                    <a:pt x="3191" y="9514"/>
                    <a:pt x="3203" y="9597"/>
                  </a:cubicBezTo>
                  <a:lnTo>
                    <a:pt x="3250" y="10705"/>
                  </a:lnTo>
                  <a:lnTo>
                    <a:pt x="2655" y="10705"/>
                  </a:lnTo>
                  <a:lnTo>
                    <a:pt x="2477" y="9109"/>
                  </a:lnTo>
                  <a:cubicBezTo>
                    <a:pt x="2465" y="9014"/>
                    <a:pt x="2381" y="8954"/>
                    <a:pt x="2298" y="8954"/>
                  </a:cubicBezTo>
                  <a:cubicBezTo>
                    <a:pt x="2203" y="8978"/>
                    <a:pt x="2143" y="9050"/>
                    <a:pt x="2143" y="9133"/>
                  </a:cubicBezTo>
                  <a:lnTo>
                    <a:pt x="2322" y="10705"/>
                  </a:lnTo>
                  <a:lnTo>
                    <a:pt x="1965" y="10705"/>
                  </a:lnTo>
                  <a:cubicBezTo>
                    <a:pt x="1822" y="10705"/>
                    <a:pt x="1703" y="10598"/>
                    <a:pt x="1667" y="10455"/>
                  </a:cubicBezTo>
                  <a:lnTo>
                    <a:pt x="572" y="4549"/>
                  </a:lnTo>
                  <a:cubicBezTo>
                    <a:pt x="560" y="4478"/>
                    <a:pt x="560" y="4406"/>
                    <a:pt x="583" y="4335"/>
                  </a:cubicBezTo>
                  <a:cubicBezTo>
                    <a:pt x="583" y="4311"/>
                    <a:pt x="583" y="4299"/>
                    <a:pt x="595" y="4299"/>
                  </a:cubicBezTo>
                  <a:lnTo>
                    <a:pt x="595" y="4287"/>
                  </a:lnTo>
                  <a:cubicBezTo>
                    <a:pt x="595" y="4263"/>
                    <a:pt x="619" y="4252"/>
                    <a:pt x="619" y="4252"/>
                  </a:cubicBezTo>
                  <a:cubicBezTo>
                    <a:pt x="619" y="4240"/>
                    <a:pt x="631" y="4240"/>
                    <a:pt x="631" y="4228"/>
                  </a:cubicBezTo>
                  <a:lnTo>
                    <a:pt x="631" y="4204"/>
                  </a:lnTo>
                  <a:cubicBezTo>
                    <a:pt x="631" y="4192"/>
                    <a:pt x="643" y="4192"/>
                    <a:pt x="643" y="4180"/>
                  </a:cubicBezTo>
                  <a:lnTo>
                    <a:pt x="643" y="4168"/>
                  </a:lnTo>
                  <a:cubicBezTo>
                    <a:pt x="643" y="4144"/>
                    <a:pt x="655" y="4144"/>
                    <a:pt x="655" y="4132"/>
                  </a:cubicBezTo>
                  <a:lnTo>
                    <a:pt x="679" y="4121"/>
                  </a:lnTo>
                  <a:lnTo>
                    <a:pt x="703" y="4085"/>
                  </a:lnTo>
                  <a:lnTo>
                    <a:pt x="738" y="4061"/>
                  </a:lnTo>
                  <a:cubicBezTo>
                    <a:pt x="750" y="4049"/>
                    <a:pt x="774" y="4037"/>
                    <a:pt x="798" y="4013"/>
                  </a:cubicBezTo>
                  <a:cubicBezTo>
                    <a:pt x="822" y="4001"/>
                    <a:pt x="833" y="3990"/>
                    <a:pt x="869" y="3966"/>
                  </a:cubicBezTo>
                  <a:cubicBezTo>
                    <a:pt x="893" y="3954"/>
                    <a:pt x="917" y="3954"/>
                    <a:pt x="941" y="3942"/>
                  </a:cubicBezTo>
                  <a:cubicBezTo>
                    <a:pt x="976" y="3942"/>
                    <a:pt x="988" y="3930"/>
                    <a:pt x="1012" y="3930"/>
                  </a:cubicBezTo>
                  <a:close/>
                  <a:moveTo>
                    <a:pt x="3822" y="1"/>
                  </a:moveTo>
                  <a:cubicBezTo>
                    <a:pt x="3620" y="25"/>
                    <a:pt x="3429" y="120"/>
                    <a:pt x="3298" y="251"/>
                  </a:cubicBezTo>
                  <a:cubicBezTo>
                    <a:pt x="3250" y="239"/>
                    <a:pt x="3191" y="239"/>
                    <a:pt x="3143" y="239"/>
                  </a:cubicBezTo>
                  <a:cubicBezTo>
                    <a:pt x="2691" y="239"/>
                    <a:pt x="2298" y="549"/>
                    <a:pt x="2227" y="953"/>
                  </a:cubicBezTo>
                  <a:cubicBezTo>
                    <a:pt x="1691" y="965"/>
                    <a:pt x="1262" y="1382"/>
                    <a:pt x="1262" y="1870"/>
                  </a:cubicBezTo>
                  <a:cubicBezTo>
                    <a:pt x="1262" y="1930"/>
                    <a:pt x="1262" y="1977"/>
                    <a:pt x="1274" y="2037"/>
                  </a:cubicBezTo>
                  <a:cubicBezTo>
                    <a:pt x="798" y="2096"/>
                    <a:pt x="417" y="2489"/>
                    <a:pt x="417" y="2966"/>
                  </a:cubicBezTo>
                  <a:cubicBezTo>
                    <a:pt x="417" y="3013"/>
                    <a:pt x="417" y="3061"/>
                    <a:pt x="441" y="3120"/>
                  </a:cubicBezTo>
                  <a:cubicBezTo>
                    <a:pt x="250" y="3168"/>
                    <a:pt x="60" y="3299"/>
                    <a:pt x="36" y="3561"/>
                  </a:cubicBezTo>
                  <a:cubicBezTo>
                    <a:pt x="0" y="3751"/>
                    <a:pt x="95" y="3942"/>
                    <a:pt x="262" y="4049"/>
                  </a:cubicBezTo>
                  <a:lnTo>
                    <a:pt x="262" y="4121"/>
                  </a:lnTo>
                  <a:cubicBezTo>
                    <a:pt x="262" y="4192"/>
                    <a:pt x="274" y="4252"/>
                    <a:pt x="298" y="4311"/>
                  </a:cubicBezTo>
                  <a:cubicBezTo>
                    <a:pt x="286" y="4418"/>
                    <a:pt x="286" y="4525"/>
                    <a:pt x="298" y="4633"/>
                  </a:cubicBezTo>
                  <a:lnTo>
                    <a:pt x="1405" y="10538"/>
                  </a:lnTo>
                  <a:cubicBezTo>
                    <a:pt x="1465" y="10836"/>
                    <a:pt x="1715" y="11038"/>
                    <a:pt x="2012" y="11038"/>
                  </a:cubicBezTo>
                  <a:lnTo>
                    <a:pt x="5822" y="11038"/>
                  </a:lnTo>
                  <a:cubicBezTo>
                    <a:pt x="6120" y="11038"/>
                    <a:pt x="6370" y="10836"/>
                    <a:pt x="6429" y="10538"/>
                  </a:cubicBezTo>
                  <a:lnTo>
                    <a:pt x="7537" y="4633"/>
                  </a:lnTo>
                  <a:cubicBezTo>
                    <a:pt x="7549" y="4525"/>
                    <a:pt x="7549" y="4418"/>
                    <a:pt x="7537" y="4311"/>
                  </a:cubicBezTo>
                  <a:cubicBezTo>
                    <a:pt x="7561" y="4252"/>
                    <a:pt x="7584" y="4180"/>
                    <a:pt x="7584" y="4121"/>
                  </a:cubicBezTo>
                  <a:lnTo>
                    <a:pt x="7584" y="4049"/>
                  </a:lnTo>
                  <a:cubicBezTo>
                    <a:pt x="7656" y="3942"/>
                    <a:pt x="7739" y="3751"/>
                    <a:pt x="7727" y="3561"/>
                  </a:cubicBezTo>
                  <a:cubicBezTo>
                    <a:pt x="7703" y="3299"/>
                    <a:pt x="7525" y="3168"/>
                    <a:pt x="7334" y="3120"/>
                  </a:cubicBezTo>
                  <a:cubicBezTo>
                    <a:pt x="7346" y="3061"/>
                    <a:pt x="7346" y="3025"/>
                    <a:pt x="7346" y="2966"/>
                  </a:cubicBezTo>
                  <a:cubicBezTo>
                    <a:pt x="7346" y="2501"/>
                    <a:pt x="6965" y="2108"/>
                    <a:pt x="6489" y="2037"/>
                  </a:cubicBezTo>
                  <a:cubicBezTo>
                    <a:pt x="6513" y="1989"/>
                    <a:pt x="6513" y="1930"/>
                    <a:pt x="6513" y="1870"/>
                  </a:cubicBezTo>
                  <a:cubicBezTo>
                    <a:pt x="6513" y="1370"/>
                    <a:pt x="6072" y="965"/>
                    <a:pt x="5536" y="953"/>
                  </a:cubicBezTo>
                  <a:cubicBezTo>
                    <a:pt x="5455" y="545"/>
                    <a:pt x="5075" y="239"/>
                    <a:pt x="4633" y="239"/>
                  </a:cubicBezTo>
                  <a:cubicBezTo>
                    <a:pt x="4625" y="239"/>
                    <a:pt x="4616" y="239"/>
                    <a:pt x="4608" y="239"/>
                  </a:cubicBezTo>
                  <a:cubicBezTo>
                    <a:pt x="4560" y="239"/>
                    <a:pt x="4501" y="239"/>
                    <a:pt x="4453" y="251"/>
                  </a:cubicBezTo>
                  <a:cubicBezTo>
                    <a:pt x="4322" y="120"/>
                    <a:pt x="4143" y="25"/>
                    <a:pt x="3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8" name="Google Shape;2888;p46"/>
          <p:cNvGrpSpPr/>
          <p:nvPr/>
        </p:nvGrpSpPr>
        <p:grpSpPr>
          <a:xfrm>
            <a:off x="6273204" y="1509008"/>
            <a:ext cx="236343" cy="351445"/>
            <a:chOff x="6273204" y="1509008"/>
            <a:chExt cx="236343" cy="351445"/>
          </a:xfrm>
        </p:grpSpPr>
        <p:sp>
          <p:nvSpPr>
            <p:cNvPr id="2889" name="Google Shape;2889;p46"/>
            <p:cNvSpPr/>
            <p:nvPr/>
          </p:nvSpPr>
          <p:spPr>
            <a:xfrm>
              <a:off x="6273204" y="1509008"/>
              <a:ext cx="236343" cy="351445"/>
            </a:xfrm>
            <a:custGeom>
              <a:rect b="b" l="l" r="r" t="t"/>
              <a:pathLst>
                <a:path extrusionOk="0" h="11050" w="7431">
                  <a:moveTo>
                    <a:pt x="5751" y="2417"/>
                  </a:moveTo>
                  <a:cubicBezTo>
                    <a:pt x="5787" y="2417"/>
                    <a:pt x="5835" y="2453"/>
                    <a:pt x="5847" y="2500"/>
                  </a:cubicBezTo>
                  <a:lnTo>
                    <a:pt x="5990" y="3000"/>
                  </a:lnTo>
                  <a:lnTo>
                    <a:pt x="1429" y="3000"/>
                  </a:lnTo>
                  <a:lnTo>
                    <a:pt x="1560" y="2500"/>
                  </a:lnTo>
                  <a:cubicBezTo>
                    <a:pt x="1584" y="2453"/>
                    <a:pt x="1620" y="2417"/>
                    <a:pt x="1668" y="2417"/>
                  </a:cubicBezTo>
                  <a:close/>
                  <a:moveTo>
                    <a:pt x="7085" y="3310"/>
                  </a:moveTo>
                  <a:lnTo>
                    <a:pt x="7085" y="3882"/>
                  </a:lnTo>
                  <a:lnTo>
                    <a:pt x="334" y="3882"/>
                  </a:lnTo>
                  <a:lnTo>
                    <a:pt x="334" y="3310"/>
                  </a:lnTo>
                  <a:close/>
                  <a:moveTo>
                    <a:pt x="5228" y="4191"/>
                  </a:moveTo>
                  <a:lnTo>
                    <a:pt x="5085" y="6001"/>
                  </a:lnTo>
                  <a:cubicBezTo>
                    <a:pt x="5085" y="6096"/>
                    <a:pt x="5144" y="6168"/>
                    <a:pt x="5239" y="6179"/>
                  </a:cubicBezTo>
                  <a:lnTo>
                    <a:pt x="5251" y="6179"/>
                  </a:lnTo>
                  <a:cubicBezTo>
                    <a:pt x="5347" y="6179"/>
                    <a:pt x="5406" y="6120"/>
                    <a:pt x="5418" y="6037"/>
                  </a:cubicBezTo>
                  <a:lnTo>
                    <a:pt x="5549" y="4203"/>
                  </a:lnTo>
                  <a:lnTo>
                    <a:pt x="6335" y="4203"/>
                  </a:lnTo>
                  <a:lnTo>
                    <a:pt x="5585" y="10382"/>
                  </a:lnTo>
                  <a:cubicBezTo>
                    <a:pt x="5549" y="10573"/>
                    <a:pt x="5394" y="10739"/>
                    <a:pt x="5192" y="10739"/>
                  </a:cubicBezTo>
                  <a:lnTo>
                    <a:pt x="5073" y="10739"/>
                  </a:lnTo>
                  <a:lnTo>
                    <a:pt x="5192" y="8954"/>
                  </a:lnTo>
                  <a:cubicBezTo>
                    <a:pt x="5192" y="8858"/>
                    <a:pt x="5132" y="8787"/>
                    <a:pt x="5049" y="8775"/>
                  </a:cubicBezTo>
                  <a:cubicBezTo>
                    <a:pt x="4954" y="8775"/>
                    <a:pt x="4882" y="8834"/>
                    <a:pt x="4870" y="8930"/>
                  </a:cubicBezTo>
                  <a:lnTo>
                    <a:pt x="4739" y="10739"/>
                  </a:lnTo>
                  <a:lnTo>
                    <a:pt x="4263" y="10739"/>
                  </a:lnTo>
                  <a:lnTo>
                    <a:pt x="4287" y="9358"/>
                  </a:lnTo>
                  <a:cubicBezTo>
                    <a:pt x="4287" y="9263"/>
                    <a:pt x="4216" y="9192"/>
                    <a:pt x="4120" y="9192"/>
                  </a:cubicBezTo>
                  <a:cubicBezTo>
                    <a:pt x="4037" y="9192"/>
                    <a:pt x="3965" y="9263"/>
                    <a:pt x="3965" y="9358"/>
                  </a:cubicBezTo>
                  <a:lnTo>
                    <a:pt x="3930" y="10739"/>
                  </a:lnTo>
                  <a:lnTo>
                    <a:pt x="3454" y="10739"/>
                  </a:lnTo>
                  <a:lnTo>
                    <a:pt x="3430" y="9358"/>
                  </a:lnTo>
                  <a:cubicBezTo>
                    <a:pt x="3430" y="9263"/>
                    <a:pt x="3346" y="9192"/>
                    <a:pt x="3263" y="9192"/>
                  </a:cubicBezTo>
                  <a:cubicBezTo>
                    <a:pt x="3168" y="9192"/>
                    <a:pt x="3096" y="9263"/>
                    <a:pt x="3096" y="9358"/>
                  </a:cubicBezTo>
                  <a:lnTo>
                    <a:pt x="3132" y="10739"/>
                  </a:lnTo>
                  <a:lnTo>
                    <a:pt x="2656" y="10739"/>
                  </a:lnTo>
                  <a:lnTo>
                    <a:pt x="2513" y="8930"/>
                  </a:lnTo>
                  <a:cubicBezTo>
                    <a:pt x="2513" y="8834"/>
                    <a:pt x="2430" y="8775"/>
                    <a:pt x="2334" y="8775"/>
                  </a:cubicBezTo>
                  <a:cubicBezTo>
                    <a:pt x="2251" y="8775"/>
                    <a:pt x="2180" y="8870"/>
                    <a:pt x="2191" y="8954"/>
                  </a:cubicBezTo>
                  <a:lnTo>
                    <a:pt x="2311" y="10739"/>
                  </a:lnTo>
                  <a:lnTo>
                    <a:pt x="2191" y="10739"/>
                  </a:lnTo>
                  <a:cubicBezTo>
                    <a:pt x="2001" y="10739"/>
                    <a:pt x="1822" y="10597"/>
                    <a:pt x="1799" y="10382"/>
                  </a:cubicBezTo>
                  <a:lnTo>
                    <a:pt x="1084" y="4203"/>
                  </a:lnTo>
                  <a:lnTo>
                    <a:pt x="1882" y="4203"/>
                  </a:lnTo>
                  <a:lnTo>
                    <a:pt x="2013" y="6048"/>
                  </a:lnTo>
                  <a:cubicBezTo>
                    <a:pt x="2013" y="6144"/>
                    <a:pt x="2084" y="6203"/>
                    <a:pt x="2180" y="6203"/>
                  </a:cubicBezTo>
                  <a:lnTo>
                    <a:pt x="2191" y="6203"/>
                  </a:lnTo>
                  <a:cubicBezTo>
                    <a:pt x="2275" y="6203"/>
                    <a:pt x="2358" y="6108"/>
                    <a:pt x="2334" y="6025"/>
                  </a:cubicBezTo>
                  <a:lnTo>
                    <a:pt x="2203" y="4191"/>
                  </a:lnTo>
                  <a:lnTo>
                    <a:pt x="2989" y="4191"/>
                  </a:lnTo>
                  <a:lnTo>
                    <a:pt x="3025" y="5560"/>
                  </a:lnTo>
                  <a:cubicBezTo>
                    <a:pt x="3025" y="5656"/>
                    <a:pt x="3096" y="5727"/>
                    <a:pt x="3192" y="5727"/>
                  </a:cubicBezTo>
                  <a:cubicBezTo>
                    <a:pt x="3275" y="5727"/>
                    <a:pt x="3346" y="5656"/>
                    <a:pt x="3346" y="5560"/>
                  </a:cubicBezTo>
                  <a:lnTo>
                    <a:pt x="3323" y="4203"/>
                  </a:lnTo>
                  <a:lnTo>
                    <a:pt x="4108" y="4203"/>
                  </a:lnTo>
                  <a:lnTo>
                    <a:pt x="4073" y="5548"/>
                  </a:lnTo>
                  <a:cubicBezTo>
                    <a:pt x="4073" y="5632"/>
                    <a:pt x="4156" y="5703"/>
                    <a:pt x="4239" y="5703"/>
                  </a:cubicBezTo>
                  <a:cubicBezTo>
                    <a:pt x="4335" y="5703"/>
                    <a:pt x="4406" y="5632"/>
                    <a:pt x="4406" y="5548"/>
                  </a:cubicBezTo>
                  <a:lnTo>
                    <a:pt x="4430" y="4191"/>
                  </a:lnTo>
                  <a:close/>
                  <a:moveTo>
                    <a:pt x="4108" y="0"/>
                  </a:moveTo>
                  <a:cubicBezTo>
                    <a:pt x="4037" y="0"/>
                    <a:pt x="3977" y="36"/>
                    <a:pt x="3942" y="119"/>
                  </a:cubicBezTo>
                  <a:lnTo>
                    <a:pt x="3442" y="2084"/>
                  </a:lnTo>
                  <a:lnTo>
                    <a:pt x="1656" y="2084"/>
                  </a:lnTo>
                  <a:cubicBezTo>
                    <a:pt x="1465" y="2084"/>
                    <a:pt x="1287" y="2215"/>
                    <a:pt x="1239" y="2405"/>
                  </a:cubicBezTo>
                  <a:lnTo>
                    <a:pt x="1084" y="3000"/>
                  </a:lnTo>
                  <a:lnTo>
                    <a:pt x="310" y="3000"/>
                  </a:lnTo>
                  <a:cubicBezTo>
                    <a:pt x="132" y="3000"/>
                    <a:pt x="1" y="3155"/>
                    <a:pt x="1" y="3310"/>
                  </a:cubicBezTo>
                  <a:lnTo>
                    <a:pt x="1" y="3893"/>
                  </a:lnTo>
                  <a:cubicBezTo>
                    <a:pt x="1" y="4072"/>
                    <a:pt x="155" y="4203"/>
                    <a:pt x="310" y="4203"/>
                  </a:cubicBezTo>
                  <a:lnTo>
                    <a:pt x="775" y="4203"/>
                  </a:lnTo>
                  <a:lnTo>
                    <a:pt x="1501" y="10418"/>
                  </a:lnTo>
                  <a:cubicBezTo>
                    <a:pt x="1549" y="10763"/>
                    <a:pt x="1846" y="11049"/>
                    <a:pt x="2215" y="11049"/>
                  </a:cubicBezTo>
                  <a:lnTo>
                    <a:pt x="5216" y="11049"/>
                  </a:lnTo>
                  <a:cubicBezTo>
                    <a:pt x="5585" y="11049"/>
                    <a:pt x="5882" y="10787"/>
                    <a:pt x="5918" y="10418"/>
                  </a:cubicBezTo>
                  <a:lnTo>
                    <a:pt x="6656" y="4203"/>
                  </a:lnTo>
                  <a:lnTo>
                    <a:pt x="7109" y="4203"/>
                  </a:lnTo>
                  <a:cubicBezTo>
                    <a:pt x="7299" y="4203"/>
                    <a:pt x="7430" y="4060"/>
                    <a:pt x="7430" y="3893"/>
                  </a:cubicBezTo>
                  <a:lnTo>
                    <a:pt x="7430" y="3310"/>
                  </a:lnTo>
                  <a:cubicBezTo>
                    <a:pt x="7418" y="3131"/>
                    <a:pt x="7264" y="3000"/>
                    <a:pt x="7085" y="3000"/>
                  </a:cubicBezTo>
                  <a:lnTo>
                    <a:pt x="6311" y="3000"/>
                  </a:lnTo>
                  <a:lnTo>
                    <a:pt x="6168" y="2405"/>
                  </a:lnTo>
                  <a:cubicBezTo>
                    <a:pt x="6121" y="2215"/>
                    <a:pt x="5942" y="2084"/>
                    <a:pt x="5751" y="2084"/>
                  </a:cubicBezTo>
                  <a:lnTo>
                    <a:pt x="3799" y="2084"/>
                  </a:lnTo>
                  <a:lnTo>
                    <a:pt x="4263" y="322"/>
                  </a:lnTo>
                  <a:lnTo>
                    <a:pt x="6001" y="322"/>
                  </a:lnTo>
                  <a:cubicBezTo>
                    <a:pt x="6085" y="322"/>
                    <a:pt x="6168" y="250"/>
                    <a:pt x="6168" y="155"/>
                  </a:cubicBezTo>
                  <a:cubicBezTo>
                    <a:pt x="6168" y="72"/>
                    <a:pt x="6085" y="0"/>
                    <a:pt x="6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46"/>
            <p:cNvSpPr/>
            <p:nvPr/>
          </p:nvSpPr>
          <p:spPr>
            <a:xfrm>
              <a:off x="6330390" y="1703241"/>
              <a:ext cx="120064" cy="85237"/>
            </a:xfrm>
            <a:custGeom>
              <a:rect b="b" l="l" r="r" t="t"/>
              <a:pathLst>
                <a:path extrusionOk="0" h="2680" w="3775">
                  <a:moveTo>
                    <a:pt x="1894" y="334"/>
                  </a:moveTo>
                  <a:cubicBezTo>
                    <a:pt x="2310" y="334"/>
                    <a:pt x="2715" y="453"/>
                    <a:pt x="3013" y="644"/>
                  </a:cubicBezTo>
                  <a:cubicBezTo>
                    <a:pt x="3299" y="834"/>
                    <a:pt x="3441" y="1096"/>
                    <a:pt x="3441" y="1346"/>
                  </a:cubicBezTo>
                  <a:cubicBezTo>
                    <a:pt x="3441" y="1608"/>
                    <a:pt x="3299" y="1846"/>
                    <a:pt x="3013" y="2049"/>
                  </a:cubicBezTo>
                  <a:cubicBezTo>
                    <a:pt x="2715" y="2251"/>
                    <a:pt x="2310" y="2358"/>
                    <a:pt x="1894" y="2358"/>
                  </a:cubicBezTo>
                  <a:cubicBezTo>
                    <a:pt x="1477" y="2358"/>
                    <a:pt x="1072" y="2239"/>
                    <a:pt x="774" y="2049"/>
                  </a:cubicBezTo>
                  <a:cubicBezTo>
                    <a:pt x="501" y="1846"/>
                    <a:pt x="346" y="1596"/>
                    <a:pt x="346" y="1346"/>
                  </a:cubicBezTo>
                  <a:cubicBezTo>
                    <a:pt x="346" y="1073"/>
                    <a:pt x="501" y="834"/>
                    <a:pt x="774" y="644"/>
                  </a:cubicBezTo>
                  <a:cubicBezTo>
                    <a:pt x="1072" y="442"/>
                    <a:pt x="1477" y="334"/>
                    <a:pt x="1894" y="334"/>
                  </a:cubicBezTo>
                  <a:close/>
                  <a:moveTo>
                    <a:pt x="1882" y="1"/>
                  </a:moveTo>
                  <a:cubicBezTo>
                    <a:pt x="1394" y="1"/>
                    <a:pt x="929" y="144"/>
                    <a:pt x="572" y="382"/>
                  </a:cubicBezTo>
                  <a:cubicBezTo>
                    <a:pt x="203" y="632"/>
                    <a:pt x="1" y="977"/>
                    <a:pt x="1" y="1346"/>
                  </a:cubicBezTo>
                  <a:cubicBezTo>
                    <a:pt x="1" y="1715"/>
                    <a:pt x="215" y="2061"/>
                    <a:pt x="572" y="2311"/>
                  </a:cubicBezTo>
                  <a:cubicBezTo>
                    <a:pt x="929" y="2549"/>
                    <a:pt x="1394" y="2680"/>
                    <a:pt x="1882" y="2680"/>
                  </a:cubicBezTo>
                  <a:cubicBezTo>
                    <a:pt x="2370" y="2680"/>
                    <a:pt x="2834" y="2549"/>
                    <a:pt x="3191" y="2311"/>
                  </a:cubicBezTo>
                  <a:cubicBezTo>
                    <a:pt x="3561" y="2061"/>
                    <a:pt x="3751" y="1715"/>
                    <a:pt x="3751" y="1346"/>
                  </a:cubicBezTo>
                  <a:cubicBezTo>
                    <a:pt x="3775" y="977"/>
                    <a:pt x="3561" y="632"/>
                    <a:pt x="3191" y="382"/>
                  </a:cubicBezTo>
                  <a:cubicBezTo>
                    <a:pt x="2834" y="144"/>
                    <a:pt x="2370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91" name="Google Shape;2891;p46"/>
          <p:cNvSpPr/>
          <p:nvPr/>
        </p:nvSpPr>
        <p:spPr>
          <a:xfrm>
            <a:off x="5809710" y="1509739"/>
            <a:ext cx="243913" cy="351445"/>
          </a:xfrm>
          <a:custGeom>
            <a:rect b="b" l="l" r="r" t="t"/>
            <a:pathLst>
              <a:path extrusionOk="0" h="11050" w="7669">
                <a:moveTo>
                  <a:pt x="1644" y="299"/>
                </a:moveTo>
                <a:lnTo>
                  <a:pt x="1501" y="1180"/>
                </a:lnTo>
                <a:lnTo>
                  <a:pt x="1012" y="1180"/>
                </a:lnTo>
                <a:lnTo>
                  <a:pt x="882" y="299"/>
                </a:lnTo>
                <a:close/>
                <a:moveTo>
                  <a:pt x="1691" y="1501"/>
                </a:moveTo>
                <a:lnTo>
                  <a:pt x="1691" y="1703"/>
                </a:lnTo>
                <a:lnTo>
                  <a:pt x="834" y="1703"/>
                </a:lnTo>
                <a:lnTo>
                  <a:pt x="834" y="1501"/>
                </a:lnTo>
                <a:close/>
                <a:moveTo>
                  <a:pt x="6579" y="3583"/>
                </a:moveTo>
                <a:cubicBezTo>
                  <a:pt x="6612" y="3583"/>
                  <a:pt x="6633" y="3589"/>
                  <a:pt x="6644" y="3597"/>
                </a:cubicBezTo>
                <a:cubicBezTo>
                  <a:pt x="6716" y="3680"/>
                  <a:pt x="6608" y="3870"/>
                  <a:pt x="6394" y="4144"/>
                </a:cubicBezTo>
                <a:cubicBezTo>
                  <a:pt x="6394" y="4144"/>
                  <a:pt x="6275" y="4287"/>
                  <a:pt x="6073" y="4525"/>
                </a:cubicBezTo>
                <a:lnTo>
                  <a:pt x="6073" y="3751"/>
                </a:lnTo>
                <a:lnTo>
                  <a:pt x="6061" y="3751"/>
                </a:lnTo>
                <a:cubicBezTo>
                  <a:pt x="6073" y="3739"/>
                  <a:pt x="6108" y="3739"/>
                  <a:pt x="6120" y="3728"/>
                </a:cubicBezTo>
                <a:cubicBezTo>
                  <a:pt x="6366" y="3613"/>
                  <a:pt x="6504" y="3583"/>
                  <a:pt x="6579" y="3583"/>
                </a:cubicBezTo>
                <a:close/>
                <a:moveTo>
                  <a:pt x="5751" y="3882"/>
                </a:moveTo>
                <a:lnTo>
                  <a:pt x="5751" y="4930"/>
                </a:lnTo>
                <a:cubicBezTo>
                  <a:pt x="5584" y="5132"/>
                  <a:pt x="5406" y="5359"/>
                  <a:pt x="5203" y="5609"/>
                </a:cubicBezTo>
                <a:lnTo>
                  <a:pt x="5203" y="3989"/>
                </a:lnTo>
                <a:cubicBezTo>
                  <a:pt x="5358" y="3989"/>
                  <a:pt x="5537" y="3966"/>
                  <a:pt x="5751" y="3882"/>
                </a:cubicBezTo>
                <a:close/>
                <a:moveTo>
                  <a:pt x="4322" y="3585"/>
                </a:moveTo>
                <a:cubicBezTo>
                  <a:pt x="4441" y="3739"/>
                  <a:pt x="4584" y="3859"/>
                  <a:pt x="4799" y="3930"/>
                </a:cubicBezTo>
                <a:cubicBezTo>
                  <a:pt x="4822" y="3942"/>
                  <a:pt x="4846" y="3942"/>
                  <a:pt x="4870" y="3966"/>
                </a:cubicBezTo>
                <a:lnTo>
                  <a:pt x="4870" y="6061"/>
                </a:lnTo>
                <a:cubicBezTo>
                  <a:pt x="4692" y="6299"/>
                  <a:pt x="4513" y="6537"/>
                  <a:pt x="4322" y="6787"/>
                </a:cubicBezTo>
                <a:lnTo>
                  <a:pt x="4322" y="3585"/>
                </a:lnTo>
                <a:close/>
                <a:moveTo>
                  <a:pt x="3453" y="2501"/>
                </a:moveTo>
                <a:cubicBezTo>
                  <a:pt x="3679" y="2608"/>
                  <a:pt x="3870" y="2775"/>
                  <a:pt x="4013" y="3025"/>
                </a:cubicBezTo>
                <a:lnTo>
                  <a:pt x="4013" y="7216"/>
                </a:lnTo>
                <a:cubicBezTo>
                  <a:pt x="3810" y="7466"/>
                  <a:pt x="3632" y="7740"/>
                  <a:pt x="3453" y="7990"/>
                </a:cubicBezTo>
                <a:lnTo>
                  <a:pt x="3453" y="2501"/>
                </a:lnTo>
                <a:close/>
                <a:moveTo>
                  <a:pt x="1691" y="8621"/>
                </a:moveTo>
                <a:lnTo>
                  <a:pt x="1691" y="8811"/>
                </a:lnTo>
                <a:lnTo>
                  <a:pt x="834" y="8811"/>
                </a:lnTo>
                <a:lnTo>
                  <a:pt x="834" y="8621"/>
                </a:lnTo>
                <a:close/>
                <a:moveTo>
                  <a:pt x="2584" y="2299"/>
                </a:moveTo>
                <a:cubicBezTo>
                  <a:pt x="2775" y="2311"/>
                  <a:pt x="2953" y="2323"/>
                  <a:pt x="3132" y="2370"/>
                </a:cubicBezTo>
                <a:lnTo>
                  <a:pt x="3132" y="8454"/>
                </a:lnTo>
                <a:lnTo>
                  <a:pt x="3132" y="8466"/>
                </a:lnTo>
                <a:cubicBezTo>
                  <a:pt x="2917" y="8788"/>
                  <a:pt x="2739" y="9097"/>
                  <a:pt x="2584" y="9383"/>
                </a:cubicBezTo>
                <a:lnTo>
                  <a:pt x="2584" y="2299"/>
                </a:lnTo>
                <a:close/>
                <a:moveTo>
                  <a:pt x="1513" y="9133"/>
                </a:moveTo>
                <a:lnTo>
                  <a:pt x="1644" y="9978"/>
                </a:lnTo>
                <a:lnTo>
                  <a:pt x="882" y="9978"/>
                </a:lnTo>
                <a:lnTo>
                  <a:pt x="1012" y="9133"/>
                </a:lnTo>
                <a:close/>
                <a:moveTo>
                  <a:pt x="2251" y="2299"/>
                </a:moveTo>
                <a:lnTo>
                  <a:pt x="2251" y="9978"/>
                </a:lnTo>
                <a:lnTo>
                  <a:pt x="1953" y="9978"/>
                </a:lnTo>
                <a:lnTo>
                  <a:pt x="1822" y="9121"/>
                </a:lnTo>
                <a:cubicBezTo>
                  <a:pt x="1917" y="9097"/>
                  <a:pt x="2001" y="9002"/>
                  <a:pt x="2001" y="8907"/>
                </a:cubicBezTo>
                <a:lnTo>
                  <a:pt x="2001" y="8526"/>
                </a:lnTo>
                <a:cubicBezTo>
                  <a:pt x="2001" y="8395"/>
                  <a:pt x="1894" y="8311"/>
                  <a:pt x="1774" y="8288"/>
                </a:cubicBezTo>
                <a:lnTo>
                  <a:pt x="1774" y="2299"/>
                </a:lnTo>
                <a:close/>
                <a:moveTo>
                  <a:pt x="4156" y="10300"/>
                </a:moveTo>
                <a:cubicBezTo>
                  <a:pt x="4168" y="10300"/>
                  <a:pt x="4191" y="10312"/>
                  <a:pt x="4191" y="10324"/>
                </a:cubicBezTo>
                <a:lnTo>
                  <a:pt x="4191" y="10669"/>
                </a:lnTo>
                <a:cubicBezTo>
                  <a:pt x="4191" y="10693"/>
                  <a:pt x="4168" y="10705"/>
                  <a:pt x="4156" y="10705"/>
                </a:cubicBezTo>
                <a:lnTo>
                  <a:pt x="346" y="10705"/>
                </a:lnTo>
                <a:cubicBezTo>
                  <a:pt x="334" y="10705"/>
                  <a:pt x="322" y="10681"/>
                  <a:pt x="322" y="10669"/>
                </a:cubicBezTo>
                <a:lnTo>
                  <a:pt x="322" y="10324"/>
                </a:lnTo>
                <a:cubicBezTo>
                  <a:pt x="322" y="10312"/>
                  <a:pt x="334" y="10300"/>
                  <a:pt x="346" y="10300"/>
                </a:cubicBezTo>
                <a:close/>
                <a:moveTo>
                  <a:pt x="703" y="1"/>
                </a:moveTo>
                <a:cubicBezTo>
                  <a:pt x="643" y="1"/>
                  <a:pt x="596" y="25"/>
                  <a:pt x="572" y="60"/>
                </a:cubicBezTo>
                <a:cubicBezTo>
                  <a:pt x="536" y="108"/>
                  <a:pt x="524" y="168"/>
                  <a:pt x="524" y="215"/>
                </a:cubicBezTo>
                <a:lnTo>
                  <a:pt x="691" y="1203"/>
                </a:lnTo>
                <a:cubicBezTo>
                  <a:pt x="584" y="1239"/>
                  <a:pt x="512" y="1322"/>
                  <a:pt x="512" y="1430"/>
                </a:cubicBezTo>
                <a:lnTo>
                  <a:pt x="512" y="1799"/>
                </a:lnTo>
                <a:cubicBezTo>
                  <a:pt x="512" y="1942"/>
                  <a:pt x="608" y="2025"/>
                  <a:pt x="727" y="2037"/>
                </a:cubicBezTo>
                <a:lnTo>
                  <a:pt x="727" y="2846"/>
                </a:lnTo>
                <a:cubicBezTo>
                  <a:pt x="727" y="2930"/>
                  <a:pt x="810" y="3013"/>
                  <a:pt x="893" y="3013"/>
                </a:cubicBezTo>
                <a:cubicBezTo>
                  <a:pt x="989" y="3013"/>
                  <a:pt x="1060" y="2930"/>
                  <a:pt x="1060" y="2846"/>
                </a:cubicBezTo>
                <a:lnTo>
                  <a:pt x="1060" y="2037"/>
                </a:lnTo>
                <a:lnTo>
                  <a:pt x="1441" y="2037"/>
                </a:lnTo>
                <a:lnTo>
                  <a:pt x="1441" y="8311"/>
                </a:lnTo>
                <a:lnTo>
                  <a:pt x="1060" y="8311"/>
                </a:lnTo>
                <a:lnTo>
                  <a:pt x="1060" y="3608"/>
                </a:lnTo>
                <a:cubicBezTo>
                  <a:pt x="1060" y="3513"/>
                  <a:pt x="989" y="3442"/>
                  <a:pt x="893" y="3442"/>
                </a:cubicBezTo>
                <a:cubicBezTo>
                  <a:pt x="810" y="3442"/>
                  <a:pt x="727" y="3513"/>
                  <a:pt x="727" y="3608"/>
                </a:cubicBezTo>
                <a:lnTo>
                  <a:pt x="727" y="8311"/>
                </a:lnTo>
                <a:cubicBezTo>
                  <a:pt x="608" y="8311"/>
                  <a:pt x="512" y="8407"/>
                  <a:pt x="512" y="8550"/>
                </a:cubicBezTo>
                <a:lnTo>
                  <a:pt x="512" y="8919"/>
                </a:lnTo>
                <a:cubicBezTo>
                  <a:pt x="512" y="9026"/>
                  <a:pt x="584" y="9109"/>
                  <a:pt x="691" y="9145"/>
                </a:cubicBezTo>
                <a:lnTo>
                  <a:pt x="548" y="9990"/>
                </a:lnTo>
                <a:lnTo>
                  <a:pt x="358" y="9990"/>
                </a:lnTo>
                <a:cubicBezTo>
                  <a:pt x="167" y="9990"/>
                  <a:pt x="0" y="10157"/>
                  <a:pt x="0" y="10347"/>
                </a:cubicBezTo>
                <a:lnTo>
                  <a:pt x="0" y="10693"/>
                </a:lnTo>
                <a:cubicBezTo>
                  <a:pt x="0" y="10883"/>
                  <a:pt x="167" y="11050"/>
                  <a:pt x="358" y="11050"/>
                </a:cubicBezTo>
                <a:lnTo>
                  <a:pt x="4168" y="11050"/>
                </a:lnTo>
                <a:cubicBezTo>
                  <a:pt x="4358" y="11050"/>
                  <a:pt x="4525" y="10883"/>
                  <a:pt x="4525" y="10693"/>
                </a:cubicBezTo>
                <a:lnTo>
                  <a:pt x="4525" y="10347"/>
                </a:lnTo>
                <a:cubicBezTo>
                  <a:pt x="4525" y="10157"/>
                  <a:pt x="4370" y="9990"/>
                  <a:pt x="4168" y="9990"/>
                </a:cubicBezTo>
                <a:lnTo>
                  <a:pt x="4108" y="9990"/>
                </a:lnTo>
                <a:cubicBezTo>
                  <a:pt x="4203" y="9585"/>
                  <a:pt x="4334" y="9216"/>
                  <a:pt x="4501" y="8823"/>
                </a:cubicBezTo>
                <a:cubicBezTo>
                  <a:pt x="4525" y="8740"/>
                  <a:pt x="4501" y="8645"/>
                  <a:pt x="4406" y="8621"/>
                </a:cubicBezTo>
                <a:cubicBezTo>
                  <a:pt x="4384" y="8612"/>
                  <a:pt x="4361" y="8607"/>
                  <a:pt x="4339" y="8607"/>
                </a:cubicBezTo>
                <a:cubicBezTo>
                  <a:pt x="4278" y="8607"/>
                  <a:pt x="4221" y="8643"/>
                  <a:pt x="4203" y="8704"/>
                </a:cubicBezTo>
                <a:cubicBezTo>
                  <a:pt x="4001" y="9157"/>
                  <a:pt x="3870" y="9562"/>
                  <a:pt x="3763" y="10002"/>
                </a:cubicBezTo>
                <a:lnTo>
                  <a:pt x="2632" y="10002"/>
                </a:lnTo>
                <a:cubicBezTo>
                  <a:pt x="2977" y="9288"/>
                  <a:pt x="3620" y="8323"/>
                  <a:pt x="4275" y="7395"/>
                </a:cubicBezTo>
                <a:cubicBezTo>
                  <a:pt x="4287" y="7383"/>
                  <a:pt x="4287" y="7383"/>
                  <a:pt x="4287" y="7371"/>
                </a:cubicBezTo>
                <a:cubicBezTo>
                  <a:pt x="5406" y="5835"/>
                  <a:pt x="6597" y="4406"/>
                  <a:pt x="6608" y="4394"/>
                </a:cubicBezTo>
                <a:cubicBezTo>
                  <a:pt x="6739" y="4228"/>
                  <a:pt x="7180" y="3739"/>
                  <a:pt x="6847" y="3406"/>
                </a:cubicBezTo>
                <a:cubicBezTo>
                  <a:pt x="6772" y="3336"/>
                  <a:pt x="6670" y="3301"/>
                  <a:pt x="6542" y="3301"/>
                </a:cubicBezTo>
                <a:cubicBezTo>
                  <a:pt x="6386" y="3301"/>
                  <a:pt x="6189" y="3354"/>
                  <a:pt x="5954" y="3466"/>
                </a:cubicBezTo>
                <a:cubicBezTo>
                  <a:pt x="5655" y="3619"/>
                  <a:pt x="5383" y="3696"/>
                  <a:pt x="5158" y="3696"/>
                </a:cubicBezTo>
                <a:cubicBezTo>
                  <a:pt x="5051" y="3696"/>
                  <a:pt x="4954" y="3679"/>
                  <a:pt x="4870" y="3644"/>
                </a:cubicBezTo>
                <a:cubicBezTo>
                  <a:pt x="4572" y="3549"/>
                  <a:pt x="4418" y="3251"/>
                  <a:pt x="4322" y="3013"/>
                </a:cubicBezTo>
                <a:cubicBezTo>
                  <a:pt x="4299" y="2989"/>
                  <a:pt x="4299" y="2977"/>
                  <a:pt x="4287" y="2966"/>
                </a:cubicBezTo>
                <a:cubicBezTo>
                  <a:pt x="3918" y="2192"/>
                  <a:pt x="3132" y="2025"/>
                  <a:pt x="2394" y="2001"/>
                </a:cubicBezTo>
                <a:lnTo>
                  <a:pt x="1894" y="2001"/>
                </a:lnTo>
                <a:lnTo>
                  <a:pt x="1905" y="1977"/>
                </a:lnTo>
                <a:lnTo>
                  <a:pt x="1917" y="1965"/>
                </a:lnTo>
                <a:cubicBezTo>
                  <a:pt x="1917" y="1965"/>
                  <a:pt x="1917" y="1954"/>
                  <a:pt x="1941" y="1954"/>
                </a:cubicBezTo>
                <a:lnTo>
                  <a:pt x="1941" y="1930"/>
                </a:lnTo>
                <a:lnTo>
                  <a:pt x="1941" y="1918"/>
                </a:lnTo>
                <a:lnTo>
                  <a:pt x="1941" y="1906"/>
                </a:lnTo>
                <a:lnTo>
                  <a:pt x="1941" y="1894"/>
                </a:lnTo>
                <a:lnTo>
                  <a:pt x="1941" y="1870"/>
                </a:lnTo>
                <a:lnTo>
                  <a:pt x="1941" y="1858"/>
                </a:lnTo>
                <a:lnTo>
                  <a:pt x="1941" y="1846"/>
                </a:lnTo>
                <a:lnTo>
                  <a:pt x="1941" y="1834"/>
                </a:lnTo>
                <a:lnTo>
                  <a:pt x="1941" y="1811"/>
                </a:lnTo>
                <a:lnTo>
                  <a:pt x="1941" y="1787"/>
                </a:lnTo>
                <a:lnTo>
                  <a:pt x="1941" y="1418"/>
                </a:lnTo>
                <a:lnTo>
                  <a:pt x="1941" y="1394"/>
                </a:lnTo>
                <a:lnTo>
                  <a:pt x="1941" y="1382"/>
                </a:lnTo>
                <a:lnTo>
                  <a:pt x="1941" y="1370"/>
                </a:lnTo>
                <a:lnTo>
                  <a:pt x="1941" y="1358"/>
                </a:lnTo>
                <a:lnTo>
                  <a:pt x="1941" y="1334"/>
                </a:lnTo>
                <a:lnTo>
                  <a:pt x="1941" y="1322"/>
                </a:lnTo>
                <a:cubicBezTo>
                  <a:pt x="1941" y="1322"/>
                  <a:pt x="1941" y="1311"/>
                  <a:pt x="1917" y="1311"/>
                </a:cubicBezTo>
                <a:cubicBezTo>
                  <a:pt x="1917" y="1311"/>
                  <a:pt x="1917" y="1299"/>
                  <a:pt x="1905" y="1299"/>
                </a:cubicBezTo>
                <a:cubicBezTo>
                  <a:pt x="1905" y="1299"/>
                  <a:pt x="1905" y="1275"/>
                  <a:pt x="1894" y="1275"/>
                </a:cubicBezTo>
                <a:lnTo>
                  <a:pt x="1882" y="1263"/>
                </a:lnTo>
                <a:lnTo>
                  <a:pt x="1858" y="1251"/>
                </a:lnTo>
                <a:cubicBezTo>
                  <a:pt x="1858" y="1251"/>
                  <a:pt x="1846" y="1251"/>
                  <a:pt x="1846" y="1239"/>
                </a:cubicBezTo>
                <a:lnTo>
                  <a:pt x="1834" y="1215"/>
                </a:lnTo>
                <a:lnTo>
                  <a:pt x="1786" y="1215"/>
                </a:lnTo>
                <a:lnTo>
                  <a:pt x="1822" y="1072"/>
                </a:lnTo>
                <a:lnTo>
                  <a:pt x="1834" y="965"/>
                </a:lnTo>
                <a:cubicBezTo>
                  <a:pt x="1994" y="962"/>
                  <a:pt x="2158" y="960"/>
                  <a:pt x="2316" y="960"/>
                </a:cubicBezTo>
                <a:cubicBezTo>
                  <a:pt x="2736" y="960"/>
                  <a:pt x="3120" y="976"/>
                  <a:pt x="3310" y="1037"/>
                </a:cubicBezTo>
                <a:cubicBezTo>
                  <a:pt x="3608" y="1144"/>
                  <a:pt x="4037" y="1394"/>
                  <a:pt x="4334" y="2049"/>
                </a:cubicBezTo>
                <a:cubicBezTo>
                  <a:pt x="4418" y="2263"/>
                  <a:pt x="4501" y="2454"/>
                  <a:pt x="4572" y="2620"/>
                </a:cubicBezTo>
                <a:cubicBezTo>
                  <a:pt x="4715" y="2989"/>
                  <a:pt x="4822" y="3227"/>
                  <a:pt x="4977" y="3323"/>
                </a:cubicBezTo>
                <a:cubicBezTo>
                  <a:pt x="5026" y="3349"/>
                  <a:pt x="5085" y="3362"/>
                  <a:pt x="5158" y="3362"/>
                </a:cubicBezTo>
                <a:cubicBezTo>
                  <a:pt x="5317" y="3362"/>
                  <a:pt x="5543" y="3299"/>
                  <a:pt x="5870" y="3168"/>
                </a:cubicBezTo>
                <a:cubicBezTo>
                  <a:pt x="6100" y="3082"/>
                  <a:pt x="6291" y="3042"/>
                  <a:pt x="6469" y="3042"/>
                </a:cubicBezTo>
                <a:cubicBezTo>
                  <a:pt x="6512" y="3042"/>
                  <a:pt x="6554" y="3044"/>
                  <a:pt x="6597" y="3049"/>
                </a:cubicBezTo>
                <a:cubicBezTo>
                  <a:pt x="6787" y="3085"/>
                  <a:pt x="6942" y="3168"/>
                  <a:pt x="7049" y="3323"/>
                </a:cubicBezTo>
                <a:cubicBezTo>
                  <a:pt x="7228" y="3620"/>
                  <a:pt x="7228" y="3870"/>
                  <a:pt x="6704" y="4585"/>
                </a:cubicBezTo>
                <a:cubicBezTo>
                  <a:pt x="5656" y="6037"/>
                  <a:pt x="4965" y="7145"/>
                  <a:pt x="4501" y="8002"/>
                </a:cubicBezTo>
                <a:cubicBezTo>
                  <a:pt x="4453" y="8085"/>
                  <a:pt x="4489" y="8180"/>
                  <a:pt x="4572" y="8228"/>
                </a:cubicBezTo>
                <a:cubicBezTo>
                  <a:pt x="4594" y="8243"/>
                  <a:pt x="4619" y="8249"/>
                  <a:pt x="4645" y="8249"/>
                </a:cubicBezTo>
                <a:cubicBezTo>
                  <a:pt x="4704" y="8249"/>
                  <a:pt x="4766" y="8215"/>
                  <a:pt x="4799" y="8157"/>
                </a:cubicBezTo>
                <a:cubicBezTo>
                  <a:pt x="5263" y="7288"/>
                  <a:pt x="5942" y="6216"/>
                  <a:pt x="6989" y="4763"/>
                </a:cubicBezTo>
                <a:cubicBezTo>
                  <a:pt x="7489" y="4061"/>
                  <a:pt x="7668" y="3632"/>
                  <a:pt x="7347" y="3108"/>
                </a:cubicBezTo>
                <a:cubicBezTo>
                  <a:pt x="7192" y="2894"/>
                  <a:pt x="6966" y="2739"/>
                  <a:pt x="6668" y="2692"/>
                </a:cubicBezTo>
                <a:cubicBezTo>
                  <a:pt x="6620" y="2685"/>
                  <a:pt x="6570" y="2681"/>
                  <a:pt x="6518" y="2681"/>
                </a:cubicBezTo>
                <a:cubicBezTo>
                  <a:pt x="6298" y="2681"/>
                  <a:pt x="6044" y="2741"/>
                  <a:pt x="5775" y="2846"/>
                </a:cubicBezTo>
                <a:cubicBezTo>
                  <a:pt x="5394" y="2999"/>
                  <a:pt x="5242" y="3014"/>
                  <a:pt x="5190" y="3014"/>
                </a:cubicBezTo>
                <a:cubicBezTo>
                  <a:pt x="5177" y="3014"/>
                  <a:pt x="5170" y="3013"/>
                  <a:pt x="5168" y="3013"/>
                </a:cubicBezTo>
                <a:cubicBezTo>
                  <a:pt x="5108" y="2966"/>
                  <a:pt x="4989" y="2680"/>
                  <a:pt x="4906" y="2477"/>
                </a:cubicBezTo>
                <a:cubicBezTo>
                  <a:pt x="4822" y="2311"/>
                  <a:pt x="4751" y="2120"/>
                  <a:pt x="4668" y="1906"/>
                </a:cubicBezTo>
                <a:cubicBezTo>
                  <a:pt x="4322" y="1144"/>
                  <a:pt x="3799" y="834"/>
                  <a:pt x="3441" y="715"/>
                </a:cubicBezTo>
                <a:cubicBezTo>
                  <a:pt x="3239" y="642"/>
                  <a:pt x="2905" y="619"/>
                  <a:pt x="2513" y="619"/>
                </a:cubicBezTo>
                <a:cubicBezTo>
                  <a:pt x="2329" y="619"/>
                  <a:pt x="2131" y="624"/>
                  <a:pt x="1929" y="632"/>
                </a:cubicBezTo>
                <a:lnTo>
                  <a:pt x="1989" y="215"/>
                </a:lnTo>
                <a:cubicBezTo>
                  <a:pt x="2001" y="156"/>
                  <a:pt x="1989" y="108"/>
                  <a:pt x="1941" y="60"/>
                </a:cubicBezTo>
                <a:cubicBezTo>
                  <a:pt x="1905" y="13"/>
                  <a:pt x="1846" y="1"/>
                  <a:pt x="181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2" name="Google Shape;2892;p46"/>
          <p:cNvGrpSpPr/>
          <p:nvPr/>
        </p:nvGrpSpPr>
        <p:grpSpPr>
          <a:xfrm>
            <a:off x="7219530" y="1508244"/>
            <a:ext cx="191625" cy="352209"/>
            <a:chOff x="7219530" y="1508244"/>
            <a:chExt cx="191625" cy="352209"/>
          </a:xfrm>
        </p:grpSpPr>
        <p:sp>
          <p:nvSpPr>
            <p:cNvPr id="2893" name="Google Shape;2893;p46"/>
            <p:cNvSpPr/>
            <p:nvPr/>
          </p:nvSpPr>
          <p:spPr>
            <a:xfrm>
              <a:off x="7219530" y="1508244"/>
              <a:ext cx="191625" cy="352209"/>
            </a:xfrm>
            <a:custGeom>
              <a:rect b="b" l="l" r="r" t="t"/>
              <a:pathLst>
                <a:path extrusionOk="0" h="11074" w="6025">
                  <a:moveTo>
                    <a:pt x="4453" y="357"/>
                  </a:moveTo>
                  <a:cubicBezTo>
                    <a:pt x="4572" y="357"/>
                    <a:pt x="4656" y="453"/>
                    <a:pt x="4656" y="572"/>
                  </a:cubicBezTo>
                  <a:cubicBezTo>
                    <a:pt x="4656" y="691"/>
                    <a:pt x="4572" y="774"/>
                    <a:pt x="4453" y="774"/>
                  </a:cubicBezTo>
                  <a:lnTo>
                    <a:pt x="524" y="774"/>
                  </a:lnTo>
                  <a:cubicBezTo>
                    <a:pt x="405" y="774"/>
                    <a:pt x="310" y="691"/>
                    <a:pt x="310" y="572"/>
                  </a:cubicBezTo>
                  <a:cubicBezTo>
                    <a:pt x="310" y="453"/>
                    <a:pt x="393" y="357"/>
                    <a:pt x="524" y="357"/>
                  </a:cubicBezTo>
                  <a:close/>
                  <a:moveTo>
                    <a:pt x="3858" y="1108"/>
                  </a:moveTo>
                  <a:cubicBezTo>
                    <a:pt x="3382" y="1691"/>
                    <a:pt x="2763" y="2584"/>
                    <a:pt x="2739" y="3477"/>
                  </a:cubicBezTo>
                  <a:lnTo>
                    <a:pt x="2739" y="3501"/>
                  </a:lnTo>
                  <a:lnTo>
                    <a:pt x="2739" y="4263"/>
                  </a:lnTo>
                  <a:lnTo>
                    <a:pt x="2215" y="4263"/>
                  </a:lnTo>
                  <a:lnTo>
                    <a:pt x="2215" y="3501"/>
                  </a:lnTo>
                  <a:cubicBezTo>
                    <a:pt x="2203" y="2596"/>
                    <a:pt x="1608" y="1691"/>
                    <a:pt x="1120" y="1108"/>
                  </a:cubicBezTo>
                  <a:close/>
                  <a:moveTo>
                    <a:pt x="5489" y="4584"/>
                  </a:moveTo>
                  <a:cubicBezTo>
                    <a:pt x="5596" y="4584"/>
                    <a:pt x="5680" y="4679"/>
                    <a:pt x="5680" y="4787"/>
                  </a:cubicBezTo>
                  <a:cubicBezTo>
                    <a:pt x="5680" y="4882"/>
                    <a:pt x="5596" y="4977"/>
                    <a:pt x="5489" y="4977"/>
                  </a:cubicBezTo>
                  <a:lnTo>
                    <a:pt x="1679" y="4977"/>
                  </a:lnTo>
                  <a:lnTo>
                    <a:pt x="1679" y="4584"/>
                  </a:lnTo>
                  <a:close/>
                  <a:moveTo>
                    <a:pt x="2739" y="5287"/>
                  </a:moveTo>
                  <a:lnTo>
                    <a:pt x="2739" y="5787"/>
                  </a:lnTo>
                  <a:lnTo>
                    <a:pt x="2215" y="5787"/>
                  </a:lnTo>
                  <a:lnTo>
                    <a:pt x="2215" y="5287"/>
                  </a:lnTo>
                  <a:close/>
                  <a:moveTo>
                    <a:pt x="4287" y="5287"/>
                  </a:moveTo>
                  <a:lnTo>
                    <a:pt x="4287" y="5787"/>
                  </a:lnTo>
                  <a:lnTo>
                    <a:pt x="3060" y="5787"/>
                  </a:lnTo>
                  <a:lnTo>
                    <a:pt x="3060" y="5287"/>
                  </a:lnTo>
                  <a:close/>
                  <a:moveTo>
                    <a:pt x="5108" y="5287"/>
                  </a:moveTo>
                  <a:lnTo>
                    <a:pt x="5108" y="5787"/>
                  </a:lnTo>
                  <a:lnTo>
                    <a:pt x="4608" y="5787"/>
                  </a:lnTo>
                  <a:lnTo>
                    <a:pt x="4608" y="5287"/>
                  </a:lnTo>
                  <a:close/>
                  <a:moveTo>
                    <a:pt x="5489" y="6120"/>
                  </a:moveTo>
                  <a:cubicBezTo>
                    <a:pt x="5596" y="6120"/>
                    <a:pt x="5680" y="6215"/>
                    <a:pt x="5680" y="6311"/>
                  </a:cubicBezTo>
                  <a:cubicBezTo>
                    <a:pt x="5680" y="6418"/>
                    <a:pt x="5596" y="6513"/>
                    <a:pt x="5489" y="6513"/>
                  </a:cubicBezTo>
                  <a:lnTo>
                    <a:pt x="1679" y="6513"/>
                  </a:lnTo>
                  <a:lnTo>
                    <a:pt x="1679" y="6120"/>
                  </a:lnTo>
                  <a:close/>
                  <a:moveTo>
                    <a:pt x="2739" y="6834"/>
                  </a:moveTo>
                  <a:lnTo>
                    <a:pt x="2739" y="7346"/>
                  </a:lnTo>
                  <a:lnTo>
                    <a:pt x="2215" y="7346"/>
                  </a:lnTo>
                  <a:lnTo>
                    <a:pt x="2215" y="6834"/>
                  </a:lnTo>
                  <a:close/>
                  <a:moveTo>
                    <a:pt x="4287" y="6834"/>
                  </a:moveTo>
                  <a:lnTo>
                    <a:pt x="4287" y="7346"/>
                  </a:lnTo>
                  <a:lnTo>
                    <a:pt x="3060" y="7346"/>
                  </a:lnTo>
                  <a:lnTo>
                    <a:pt x="3060" y="6834"/>
                  </a:lnTo>
                  <a:close/>
                  <a:moveTo>
                    <a:pt x="5108" y="6834"/>
                  </a:moveTo>
                  <a:lnTo>
                    <a:pt x="5108" y="7346"/>
                  </a:lnTo>
                  <a:lnTo>
                    <a:pt x="4608" y="7346"/>
                  </a:lnTo>
                  <a:lnTo>
                    <a:pt x="4608" y="6834"/>
                  </a:lnTo>
                  <a:close/>
                  <a:moveTo>
                    <a:pt x="5489" y="7656"/>
                  </a:moveTo>
                  <a:cubicBezTo>
                    <a:pt x="5596" y="7656"/>
                    <a:pt x="5680" y="7739"/>
                    <a:pt x="5680" y="7846"/>
                  </a:cubicBezTo>
                  <a:cubicBezTo>
                    <a:pt x="5680" y="7954"/>
                    <a:pt x="5596" y="8037"/>
                    <a:pt x="5489" y="8037"/>
                  </a:cubicBezTo>
                  <a:lnTo>
                    <a:pt x="1679" y="8037"/>
                  </a:lnTo>
                  <a:lnTo>
                    <a:pt x="1679" y="7656"/>
                  </a:lnTo>
                  <a:close/>
                  <a:moveTo>
                    <a:pt x="2751" y="8370"/>
                  </a:moveTo>
                  <a:lnTo>
                    <a:pt x="2751" y="10001"/>
                  </a:lnTo>
                  <a:lnTo>
                    <a:pt x="2227" y="10001"/>
                  </a:lnTo>
                  <a:lnTo>
                    <a:pt x="2227" y="8370"/>
                  </a:lnTo>
                  <a:close/>
                  <a:moveTo>
                    <a:pt x="2917" y="10335"/>
                  </a:moveTo>
                  <a:lnTo>
                    <a:pt x="3060" y="10752"/>
                  </a:lnTo>
                  <a:lnTo>
                    <a:pt x="1894" y="10752"/>
                  </a:lnTo>
                  <a:lnTo>
                    <a:pt x="2024" y="10335"/>
                  </a:lnTo>
                  <a:close/>
                  <a:moveTo>
                    <a:pt x="536" y="0"/>
                  </a:moveTo>
                  <a:cubicBezTo>
                    <a:pt x="239" y="0"/>
                    <a:pt x="0" y="238"/>
                    <a:pt x="0" y="536"/>
                  </a:cubicBezTo>
                  <a:cubicBezTo>
                    <a:pt x="0" y="834"/>
                    <a:pt x="239" y="1072"/>
                    <a:pt x="536" y="1072"/>
                  </a:cubicBezTo>
                  <a:lnTo>
                    <a:pt x="715" y="1072"/>
                  </a:lnTo>
                  <a:cubicBezTo>
                    <a:pt x="1739" y="2239"/>
                    <a:pt x="1917" y="3072"/>
                    <a:pt x="1917" y="3477"/>
                  </a:cubicBezTo>
                  <a:lnTo>
                    <a:pt x="1917" y="4227"/>
                  </a:lnTo>
                  <a:lnTo>
                    <a:pt x="1620" y="4227"/>
                  </a:lnTo>
                  <a:cubicBezTo>
                    <a:pt x="1489" y="4227"/>
                    <a:pt x="1370" y="4346"/>
                    <a:pt x="1370" y="4489"/>
                  </a:cubicBezTo>
                  <a:lnTo>
                    <a:pt x="1370" y="4584"/>
                  </a:lnTo>
                  <a:lnTo>
                    <a:pt x="1155" y="4584"/>
                  </a:lnTo>
                  <a:lnTo>
                    <a:pt x="1155" y="4370"/>
                  </a:lnTo>
                  <a:cubicBezTo>
                    <a:pt x="1155" y="4275"/>
                    <a:pt x="1084" y="4203"/>
                    <a:pt x="989" y="4203"/>
                  </a:cubicBezTo>
                  <a:cubicBezTo>
                    <a:pt x="905" y="4203"/>
                    <a:pt x="834" y="4275"/>
                    <a:pt x="834" y="4370"/>
                  </a:cubicBezTo>
                  <a:lnTo>
                    <a:pt x="834" y="5144"/>
                  </a:lnTo>
                  <a:cubicBezTo>
                    <a:pt x="834" y="5227"/>
                    <a:pt x="905" y="5299"/>
                    <a:pt x="989" y="5299"/>
                  </a:cubicBezTo>
                  <a:cubicBezTo>
                    <a:pt x="1084" y="5299"/>
                    <a:pt x="1155" y="5227"/>
                    <a:pt x="1155" y="5144"/>
                  </a:cubicBezTo>
                  <a:lnTo>
                    <a:pt x="1155" y="4918"/>
                  </a:lnTo>
                  <a:lnTo>
                    <a:pt x="1370" y="4918"/>
                  </a:lnTo>
                  <a:lnTo>
                    <a:pt x="1370" y="5025"/>
                  </a:lnTo>
                  <a:cubicBezTo>
                    <a:pt x="1370" y="5156"/>
                    <a:pt x="1489" y="5275"/>
                    <a:pt x="1620" y="5275"/>
                  </a:cubicBezTo>
                  <a:lnTo>
                    <a:pt x="1917" y="5275"/>
                  </a:lnTo>
                  <a:lnTo>
                    <a:pt x="1917" y="5775"/>
                  </a:lnTo>
                  <a:lnTo>
                    <a:pt x="1620" y="5775"/>
                  </a:lnTo>
                  <a:cubicBezTo>
                    <a:pt x="1489" y="5775"/>
                    <a:pt x="1370" y="5894"/>
                    <a:pt x="1370" y="6037"/>
                  </a:cubicBezTo>
                  <a:lnTo>
                    <a:pt x="1370" y="6156"/>
                  </a:lnTo>
                  <a:lnTo>
                    <a:pt x="1155" y="6156"/>
                  </a:lnTo>
                  <a:lnTo>
                    <a:pt x="1155" y="5930"/>
                  </a:lnTo>
                  <a:cubicBezTo>
                    <a:pt x="1155" y="5834"/>
                    <a:pt x="1084" y="5763"/>
                    <a:pt x="989" y="5763"/>
                  </a:cubicBezTo>
                  <a:cubicBezTo>
                    <a:pt x="905" y="5763"/>
                    <a:pt x="834" y="5834"/>
                    <a:pt x="834" y="5930"/>
                  </a:cubicBezTo>
                  <a:lnTo>
                    <a:pt x="834" y="6703"/>
                  </a:lnTo>
                  <a:cubicBezTo>
                    <a:pt x="834" y="6787"/>
                    <a:pt x="905" y="6870"/>
                    <a:pt x="989" y="6870"/>
                  </a:cubicBezTo>
                  <a:cubicBezTo>
                    <a:pt x="1084" y="6870"/>
                    <a:pt x="1155" y="6787"/>
                    <a:pt x="1155" y="6703"/>
                  </a:cubicBezTo>
                  <a:lnTo>
                    <a:pt x="1155" y="6477"/>
                  </a:lnTo>
                  <a:lnTo>
                    <a:pt x="1370" y="6477"/>
                  </a:lnTo>
                  <a:lnTo>
                    <a:pt x="1370" y="6573"/>
                  </a:lnTo>
                  <a:cubicBezTo>
                    <a:pt x="1370" y="6703"/>
                    <a:pt x="1489" y="6823"/>
                    <a:pt x="1620" y="6823"/>
                  </a:cubicBezTo>
                  <a:lnTo>
                    <a:pt x="1917" y="6823"/>
                  </a:lnTo>
                  <a:lnTo>
                    <a:pt x="1917" y="7323"/>
                  </a:lnTo>
                  <a:lnTo>
                    <a:pt x="1620" y="7323"/>
                  </a:lnTo>
                  <a:cubicBezTo>
                    <a:pt x="1489" y="7323"/>
                    <a:pt x="1370" y="7442"/>
                    <a:pt x="1370" y="7585"/>
                  </a:cubicBezTo>
                  <a:lnTo>
                    <a:pt x="1370" y="7680"/>
                  </a:lnTo>
                  <a:lnTo>
                    <a:pt x="1155" y="7680"/>
                  </a:lnTo>
                  <a:lnTo>
                    <a:pt x="1155" y="7465"/>
                  </a:lnTo>
                  <a:cubicBezTo>
                    <a:pt x="1155" y="7370"/>
                    <a:pt x="1084" y="7299"/>
                    <a:pt x="989" y="7299"/>
                  </a:cubicBezTo>
                  <a:cubicBezTo>
                    <a:pt x="905" y="7299"/>
                    <a:pt x="834" y="7370"/>
                    <a:pt x="834" y="7465"/>
                  </a:cubicBezTo>
                  <a:lnTo>
                    <a:pt x="834" y="8239"/>
                  </a:lnTo>
                  <a:cubicBezTo>
                    <a:pt x="834" y="8323"/>
                    <a:pt x="905" y="8394"/>
                    <a:pt x="989" y="8394"/>
                  </a:cubicBezTo>
                  <a:cubicBezTo>
                    <a:pt x="1084" y="8394"/>
                    <a:pt x="1155" y="8323"/>
                    <a:pt x="1155" y="8239"/>
                  </a:cubicBezTo>
                  <a:lnTo>
                    <a:pt x="1155" y="8013"/>
                  </a:lnTo>
                  <a:lnTo>
                    <a:pt x="1370" y="8013"/>
                  </a:lnTo>
                  <a:lnTo>
                    <a:pt x="1370" y="8108"/>
                  </a:lnTo>
                  <a:cubicBezTo>
                    <a:pt x="1370" y="8251"/>
                    <a:pt x="1489" y="8370"/>
                    <a:pt x="1620" y="8370"/>
                  </a:cubicBezTo>
                  <a:lnTo>
                    <a:pt x="1917" y="8370"/>
                  </a:lnTo>
                  <a:lnTo>
                    <a:pt x="1917" y="10025"/>
                  </a:lnTo>
                  <a:cubicBezTo>
                    <a:pt x="1846" y="10049"/>
                    <a:pt x="1786" y="10109"/>
                    <a:pt x="1763" y="10180"/>
                  </a:cubicBezTo>
                  <a:lnTo>
                    <a:pt x="1572" y="10752"/>
                  </a:lnTo>
                  <a:cubicBezTo>
                    <a:pt x="1548" y="10823"/>
                    <a:pt x="1560" y="10918"/>
                    <a:pt x="1608" y="10978"/>
                  </a:cubicBezTo>
                  <a:cubicBezTo>
                    <a:pt x="1655" y="11037"/>
                    <a:pt x="1727" y="11073"/>
                    <a:pt x="1810" y="11073"/>
                  </a:cubicBezTo>
                  <a:lnTo>
                    <a:pt x="3179" y="11073"/>
                  </a:lnTo>
                  <a:cubicBezTo>
                    <a:pt x="3263" y="11073"/>
                    <a:pt x="3346" y="11037"/>
                    <a:pt x="3394" y="10978"/>
                  </a:cubicBezTo>
                  <a:cubicBezTo>
                    <a:pt x="3441" y="10918"/>
                    <a:pt x="3453" y="10823"/>
                    <a:pt x="3418" y="10752"/>
                  </a:cubicBezTo>
                  <a:lnTo>
                    <a:pt x="3227" y="10180"/>
                  </a:lnTo>
                  <a:cubicBezTo>
                    <a:pt x="3203" y="10109"/>
                    <a:pt x="3144" y="10049"/>
                    <a:pt x="3084" y="10025"/>
                  </a:cubicBezTo>
                  <a:lnTo>
                    <a:pt x="3084" y="8370"/>
                  </a:lnTo>
                  <a:lnTo>
                    <a:pt x="4239" y="8370"/>
                  </a:lnTo>
                  <a:cubicBezTo>
                    <a:pt x="4156" y="8585"/>
                    <a:pt x="3929" y="8739"/>
                    <a:pt x="3679" y="8739"/>
                  </a:cubicBezTo>
                  <a:cubicBezTo>
                    <a:pt x="3584" y="8739"/>
                    <a:pt x="3513" y="8811"/>
                    <a:pt x="3513" y="8906"/>
                  </a:cubicBezTo>
                  <a:cubicBezTo>
                    <a:pt x="3513" y="8989"/>
                    <a:pt x="3584" y="9073"/>
                    <a:pt x="3679" y="9073"/>
                  </a:cubicBezTo>
                  <a:cubicBezTo>
                    <a:pt x="4108" y="9073"/>
                    <a:pt x="4477" y="8775"/>
                    <a:pt x="4584" y="8370"/>
                  </a:cubicBezTo>
                  <a:lnTo>
                    <a:pt x="5084" y="8370"/>
                  </a:lnTo>
                  <a:cubicBezTo>
                    <a:pt x="4965" y="9037"/>
                    <a:pt x="4394" y="9561"/>
                    <a:pt x="3679" y="9561"/>
                  </a:cubicBezTo>
                  <a:cubicBezTo>
                    <a:pt x="3584" y="9561"/>
                    <a:pt x="3513" y="9632"/>
                    <a:pt x="3513" y="9728"/>
                  </a:cubicBezTo>
                  <a:cubicBezTo>
                    <a:pt x="3513" y="9811"/>
                    <a:pt x="3584" y="9882"/>
                    <a:pt x="3679" y="9882"/>
                  </a:cubicBezTo>
                  <a:cubicBezTo>
                    <a:pt x="4549" y="9882"/>
                    <a:pt x="5299" y="9228"/>
                    <a:pt x="5418" y="8382"/>
                  </a:cubicBezTo>
                  <a:lnTo>
                    <a:pt x="5501" y="8382"/>
                  </a:lnTo>
                  <a:cubicBezTo>
                    <a:pt x="5787" y="8382"/>
                    <a:pt x="6025" y="8144"/>
                    <a:pt x="6025" y="7858"/>
                  </a:cubicBezTo>
                  <a:cubicBezTo>
                    <a:pt x="6013" y="7561"/>
                    <a:pt x="5775" y="7323"/>
                    <a:pt x="5489" y="7323"/>
                  </a:cubicBezTo>
                  <a:lnTo>
                    <a:pt x="5418" y="7323"/>
                  </a:lnTo>
                  <a:lnTo>
                    <a:pt x="5418" y="6823"/>
                  </a:lnTo>
                  <a:lnTo>
                    <a:pt x="5489" y="6823"/>
                  </a:lnTo>
                  <a:cubicBezTo>
                    <a:pt x="5775" y="6823"/>
                    <a:pt x="6013" y="6584"/>
                    <a:pt x="6013" y="6299"/>
                  </a:cubicBezTo>
                  <a:cubicBezTo>
                    <a:pt x="6013" y="6013"/>
                    <a:pt x="5775" y="5775"/>
                    <a:pt x="5489" y="5775"/>
                  </a:cubicBezTo>
                  <a:lnTo>
                    <a:pt x="5418" y="5775"/>
                  </a:lnTo>
                  <a:lnTo>
                    <a:pt x="5418" y="5275"/>
                  </a:lnTo>
                  <a:lnTo>
                    <a:pt x="5489" y="5275"/>
                  </a:lnTo>
                  <a:cubicBezTo>
                    <a:pt x="5775" y="5275"/>
                    <a:pt x="6013" y="5037"/>
                    <a:pt x="6013" y="4751"/>
                  </a:cubicBezTo>
                  <a:cubicBezTo>
                    <a:pt x="6013" y="4465"/>
                    <a:pt x="5775" y="4227"/>
                    <a:pt x="5489" y="4227"/>
                  </a:cubicBezTo>
                  <a:lnTo>
                    <a:pt x="5406" y="4227"/>
                  </a:lnTo>
                  <a:cubicBezTo>
                    <a:pt x="5263" y="3441"/>
                    <a:pt x="4608" y="2822"/>
                    <a:pt x="3810" y="2763"/>
                  </a:cubicBezTo>
                  <a:cubicBezTo>
                    <a:pt x="3715" y="2763"/>
                    <a:pt x="3644" y="2822"/>
                    <a:pt x="3632" y="2905"/>
                  </a:cubicBezTo>
                  <a:cubicBezTo>
                    <a:pt x="3632" y="3001"/>
                    <a:pt x="3691" y="3072"/>
                    <a:pt x="3775" y="3084"/>
                  </a:cubicBezTo>
                  <a:cubicBezTo>
                    <a:pt x="4418" y="3132"/>
                    <a:pt x="4953" y="3608"/>
                    <a:pt x="5072" y="4227"/>
                  </a:cubicBezTo>
                  <a:lnTo>
                    <a:pt x="4572" y="4227"/>
                  </a:lnTo>
                  <a:cubicBezTo>
                    <a:pt x="4453" y="3846"/>
                    <a:pt x="4072" y="3572"/>
                    <a:pt x="3679" y="3572"/>
                  </a:cubicBezTo>
                  <a:cubicBezTo>
                    <a:pt x="3584" y="3572"/>
                    <a:pt x="3513" y="3655"/>
                    <a:pt x="3513" y="3739"/>
                  </a:cubicBezTo>
                  <a:cubicBezTo>
                    <a:pt x="3513" y="3834"/>
                    <a:pt x="3584" y="3906"/>
                    <a:pt x="3679" y="3906"/>
                  </a:cubicBezTo>
                  <a:cubicBezTo>
                    <a:pt x="3918" y="3906"/>
                    <a:pt x="4120" y="4036"/>
                    <a:pt x="4227" y="4227"/>
                  </a:cubicBezTo>
                  <a:lnTo>
                    <a:pt x="3084" y="4227"/>
                  </a:lnTo>
                  <a:lnTo>
                    <a:pt x="3084" y="3489"/>
                  </a:lnTo>
                  <a:lnTo>
                    <a:pt x="3084" y="3477"/>
                  </a:lnTo>
                  <a:cubicBezTo>
                    <a:pt x="3096" y="3072"/>
                    <a:pt x="3263" y="2227"/>
                    <a:pt x="4287" y="1072"/>
                  </a:cubicBezTo>
                  <a:lnTo>
                    <a:pt x="4465" y="1072"/>
                  </a:lnTo>
                  <a:cubicBezTo>
                    <a:pt x="4763" y="1072"/>
                    <a:pt x="5001" y="834"/>
                    <a:pt x="5001" y="536"/>
                  </a:cubicBezTo>
                  <a:cubicBezTo>
                    <a:pt x="5001" y="238"/>
                    <a:pt x="4763" y="0"/>
                    <a:pt x="4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46"/>
            <p:cNvSpPr/>
            <p:nvPr/>
          </p:nvSpPr>
          <p:spPr>
            <a:xfrm>
              <a:off x="7376679" y="1654039"/>
              <a:ext cx="795" cy="32"/>
            </a:xfrm>
            <a:custGeom>
              <a:rect b="b" l="l" r="r" t="t"/>
              <a:pathLst>
                <a:path extrusionOk="0" h="1" w="25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5" name="Google Shape;2895;p46"/>
          <p:cNvGrpSpPr/>
          <p:nvPr/>
        </p:nvGrpSpPr>
        <p:grpSpPr>
          <a:xfrm>
            <a:off x="7699309" y="1508626"/>
            <a:ext cx="154922" cy="351827"/>
            <a:chOff x="7699309" y="1508626"/>
            <a:chExt cx="154922" cy="351827"/>
          </a:xfrm>
        </p:grpSpPr>
        <p:sp>
          <p:nvSpPr>
            <p:cNvPr id="2896" name="Google Shape;2896;p46"/>
            <p:cNvSpPr/>
            <p:nvPr/>
          </p:nvSpPr>
          <p:spPr>
            <a:xfrm>
              <a:off x="7733022" y="1737336"/>
              <a:ext cx="24267" cy="57599"/>
            </a:xfrm>
            <a:custGeom>
              <a:rect b="b" l="l" r="r" t="t"/>
              <a:pathLst>
                <a:path extrusionOk="0" h="1811" w="763">
                  <a:moveTo>
                    <a:pt x="584" y="1"/>
                  </a:moveTo>
                  <a:cubicBezTo>
                    <a:pt x="488" y="1"/>
                    <a:pt x="417" y="84"/>
                    <a:pt x="417" y="167"/>
                  </a:cubicBezTo>
                  <a:lnTo>
                    <a:pt x="417" y="501"/>
                  </a:lnTo>
                  <a:cubicBezTo>
                    <a:pt x="417" y="596"/>
                    <a:pt x="369" y="715"/>
                    <a:pt x="298" y="798"/>
                  </a:cubicBezTo>
                  <a:cubicBezTo>
                    <a:pt x="72" y="1013"/>
                    <a:pt x="0" y="1358"/>
                    <a:pt x="155" y="1644"/>
                  </a:cubicBezTo>
                  <a:lnTo>
                    <a:pt x="179" y="1715"/>
                  </a:lnTo>
                  <a:cubicBezTo>
                    <a:pt x="215" y="1775"/>
                    <a:pt x="274" y="1810"/>
                    <a:pt x="334" y="1810"/>
                  </a:cubicBezTo>
                  <a:cubicBezTo>
                    <a:pt x="357" y="1810"/>
                    <a:pt x="369" y="1810"/>
                    <a:pt x="405" y="1786"/>
                  </a:cubicBezTo>
                  <a:cubicBezTo>
                    <a:pt x="477" y="1751"/>
                    <a:pt x="524" y="1655"/>
                    <a:pt x="477" y="1572"/>
                  </a:cubicBezTo>
                  <a:lnTo>
                    <a:pt x="453" y="1489"/>
                  </a:lnTo>
                  <a:cubicBezTo>
                    <a:pt x="369" y="1334"/>
                    <a:pt x="405" y="1155"/>
                    <a:pt x="536" y="1013"/>
                  </a:cubicBezTo>
                  <a:cubicBezTo>
                    <a:pt x="691" y="882"/>
                    <a:pt x="762" y="691"/>
                    <a:pt x="762" y="501"/>
                  </a:cubicBezTo>
                  <a:lnTo>
                    <a:pt x="762" y="167"/>
                  </a:lnTo>
                  <a:cubicBezTo>
                    <a:pt x="750" y="84"/>
                    <a:pt x="667" y="1"/>
                    <a:pt x="5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46"/>
            <p:cNvSpPr/>
            <p:nvPr/>
          </p:nvSpPr>
          <p:spPr>
            <a:xfrm>
              <a:off x="7796632" y="1737336"/>
              <a:ext cx="23504" cy="57599"/>
            </a:xfrm>
            <a:custGeom>
              <a:rect b="b" l="l" r="r" t="t"/>
              <a:pathLst>
                <a:path extrusionOk="0" h="1811" w="739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501"/>
                  </a:lnTo>
                  <a:cubicBezTo>
                    <a:pt x="1" y="691"/>
                    <a:pt x="84" y="882"/>
                    <a:pt x="215" y="1013"/>
                  </a:cubicBezTo>
                  <a:cubicBezTo>
                    <a:pt x="358" y="1132"/>
                    <a:pt x="382" y="1334"/>
                    <a:pt x="310" y="1489"/>
                  </a:cubicBezTo>
                  <a:lnTo>
                    <a:pt x="274" y="1572"/>
                  </a:lnTo>
                  <a:cubicBezTo>
                    <a:pt x="239" y="1644"/>
                    <a:pt x="274" y="1751"/>
                    <a:pt x="358" y="1786"/>
                  </a:cubicBezTo>
                  <a:cubicBezTo>
                    <a:pt x="382" y="1810"/>
                    <a:pt x="393" y="1810"/>
                    <a:pt x="429" y="1810"/>
                  </a:cubicBezTo>
                  <a:cubicBezTo>
                    <a:pt x="489" y="1810"/>
                    <a:pt x="548" y="1775"/>
                    <a:pt x="572" y="1715"/>
                  </a:cubicBezTo>
                  <a:lnTo>
                    <a:pt x="608" y="1644"/>
                  </a:lnTo>
                  <a:cubicBezTo>
                    <a:pt x="739" y="1346"/>
                    <a:pt x="679" y="1013"/>
                    <a:pt x="441" y="798"/>
                  </a:cubicBezTo>
                  <a:cubicBezTo>
                    <a:pt x="370" y="715"/>
                    <a:pt x="322" y="620"/>
                    <a:pt x="322" y="501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46"/>
            <p:cNvSpPr/>
            <p:nvPr/>
          </p:nvSpPr>
          <p:spPr>
            <a:xfrm>
              <a:off x="7757639" y="1792231"/>
              <a:ext cx="32" cy="795"/>
            </a:xfrm>
            <a:custGeom>
              <a:rect b="b" l="l" r="r" t="t"/>
              <a:pathLst>
                <a:path extrusionOk="0" h="25" w="1">
                  <a:moveTo>
                    <a:pt x="0" y="1"/>
                  </a:moveTo>
                  <a:cubicBezTo>
                    <a:pt x="0" y="1"/>
                    <a:pt x="0" y="25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46"/>
            <p:cNvSpPr/>
            <p:nvPr/>
          </p:nvSpPr>
          <p:spPr>
            <a:xfrm>
              <a:off x="7757639" y="1784280"/>
              <a:ext cx="39406" cy="76173"/>
            </a:xfrm>
            <a:custGeom>
              <a:rect b="b" l="l" r="r" t="t"/>
              <a:pathLst>
                <a:path extrusionOk="0" h="2395" w="1239">
                  <a:moveTo>
                    <a:pt x="857" y="322"/>
                  </a:moveTo>
                  <a:lnTo>
                    <a:pt x="834" y="894"/>
                  </a:lnTo>
                  <a:lnTo>
                    <a:pt x="357" y="894"/>
                  </a:lnTo>
                  <a:lnTo>
                    <a:pt x="322" y="322"/>
                  </a:lnTo>
                  <a:close/>
                  <a:moveTo>
                    <a:pt x="822" y="1227"/>
                  </a:moveTo>
                  <a:lnTo>
                    <a:pt x="762" y="2073"/>
                  </a:lnTo>
                  <a:lnTo>
                    <a:pt x="429" y="2073"/>
                  </a:lnTo>
                  <a:lnTo>
                    <a:pt x="393" y="1227"/>
                  </a:lnTo>
                  <a:close/>
                  <a:moveTo>
                    <a:pt x="250" y="1"/>
                  </a:moveTo>
                  <a:cubicBezTo>
                    <a:pt x="179" y="1"/>
                    <a:pt x="119" y="25"/>
                    <a:pt x="72" y="72"/>
                  </a:cubicBezTo>
                  <a:cubicBezTo>
                    <a:pt x="24" y="120"/>
                    <a:pt x="0" y="191"/>
                    <a:pt x="12" y="251"/>
                  </a:cubicBezTo>
                  <a:cubicBezTo>
                    <a:pt x="12" y="275"/>
                    <a:pt x="119" y="2144"/>
                    <a:pt x="131" y="2156"/>
                  </a:cubicBezTo>
                  <a:cubicBezTo>
                    <a:pt x="143" y="2287"/>
                    <a:pt x="250" y="2394"/>
                    <a:pt x="381" y="2394"/>
                  </a:cubicBezTo>
                  <a:lnTo>
                    <a:pt x="857" y="2394"/>
                  </a:lnTo>
                  <a:cubicBezTo>
                    <a:pt x="1000" y="2394"/>
                    <a:pt x="1096" y="2299"/>
                    <a:pt x="1119" y="2156"/>
                  </a:cubicBezTo>
                  <a:lnTo>
                    <a:pt x="1238" y="251"/>
                  </a:lnTo>
                  <a:cubicBezTo>
                    <a:pt x="1191" y="191"/>
                    <a:pt x="1179" y="120"/>
                    <a:pt x="1131" y="72"/>
                  </a:cubicBezTo>
                  <a:cubicBezTo>
                    <a:pt x="1084" y="25"/>
                    <a:pt x="1024" y="1"/>
                    <a:pt x="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46"/>
            <p:cNvSpPr/>
            <p:nvPr/>
          </p:nvSpPr>
          <p:spPr>
            <a:xfrm>
              <a:off x="7805347" y="1642016"/>
              <a:ext cx="48884" cy="201771"/>
            </a:xfrm>
            <a:custGeom>
              <a:rect b="b" l="l" r="r" t="t"/>
              <a:pathLst>
                <a:path extrusionOk="0" h="6344" w="1537">
                  <a:moveTo>
                    <a:pt x="180" y="0"/>
                  </a:moveTo>
                  <a:cubicBezTo>
                    <a:pt x="119" y="0"/>
                    <a:pt x="54" y="27"/>
                    <a:pt x="36" y="81"/>
                  </a:cubicBezTo>
                  <a:cubicBezTo>
                    <a:pt x="0" y="164"/>
                    <a:pt x="36" y="259"/>
                    <a:pt x="108" y="295"/>
                  </a:cubicBezTo>
                  <a:cubicBezTo>
                    <a:pt x="584" y="497"/>
                    <a:pt x="893" y="985"/>
                    <a:pt x="893" y="1509"/>
                  </a:cubicBezTo>
                  <a:lnTo>
                    <a:pt x="893" y="2497"/>
                  </a:lnTo>
                  <a:cubicBezTo>
                    <a:pt x="893" y="2521"/>
                    <a:pt x="870" y="2569"/>
                    <a:pt x="834" y="2569"/>
                  </a:cubicBezTo>
                  <a:cubicBezTo>
                    <a:pt x="572" y="2628"/>
                    <a:pt x="381" y="2867"/>
                    <a:pt x="381" y="3140"/>
                  </a:cubicBezTo>
                  <a:lnTo>
                    <a:pt x="381" y="3307"/>
                  </a:lnTo>
                  <a:cubicBezTo>
                    <a:pt x="381" y="3605"/>
                    <a:pt x="596" y="3867"/>
                    <a:pt x="893" y="3891"/>
                  </a:cubicBezTo>
                  <a:cubicBezTo>
                    <a:pt x="1072" y="3902"/>
                    <a:pt x="1203" y="4057"/>
                    <a:pt x="1203" y="4236"/>
                  </a:cubicBezTo>
                  <a:lnTo>
                    <a:pt x="1203" y="4545"/>
                  </a:lnTo>
                  <a:cubicBezTo>
                    <a:pt x="1203" y="5224"/>
                    <a:pt x="774" y="5819"/>
                    <a:pt x="155" y="6034"/>
                  </a:cubicBezTo>
                  <a:cubicBezTo>
                    <a:pt x="60" y="6069"/>
                    <a:pt x="12" y="6153"/>
                    <a:pt x="48" y="6248"/>
                  </a:cubicBezTo>
                  <a:cubicBezTo>
                    <a:pt x="84" y="6319"/>
                    <a:pt x="131" y="6343"/>
                    <a:pt x="203" y="6343"/>
                  </a:cubicBezTo>
                  <a:cubicBezTo>
                    <a:pt x="215" y="6343"/>
                    <a:pt x="227" y="6343"/>
                    <a:pt x="262" y="6331"/>
                  </a:cubicBezTo>
                  <a:cubicBezTo>
                    <a:pt x="1012" y="6069"/>
                    <a:pt x="1536" y="5355"/>
                    <a:pt x="1536" y="4545"/>
                  </a:cubicBezTo>
                  <a:lnTo>
                    <a:pt x="1536" y="4236"/>
                  </a:lnTo>
                  <a:cubicBezTo>
                    <a:pt x="1536" y="3891"/>
                    <a:pt x="1274" y="3605"/>
                    <a:pt x="929" y="3581"/>
                  </a:cubicBezTo>
                  <a:cubicBezTo>
                    <a:pt x="798" y="3569"/>
                    <a:pt x="703" y="3462"/>
                    <a:pt x="703" y="3331"/>
                  </a:cubicBezTo>
                  <a:lnTo>
                    <a:pt x="703" y="3152"/>
                  </a:lnTo>
                  <a:cubicBezTo>
                    <a:pt x="703" y="3033"/>
                    <a:pt x="798" y="2926"/>
                    <a:pt x="917" y="2902"/>
                  </a:cubicBezTo>
                  <a:cubicBezTo>
                    <a:pt x="1096" y="2855"/>
                    <a:pt x="1227" y="2688"/>
                    <a:pt x="1227" y="2509"/>
                  </a:cubicBezTo>
                  <a:lnTo>
                    <a:pt x="1227" y="1521"/>
                  </a:lnTo>
                  <a:cubicBezTo>
                    <a:pt x="1227" y="878"/>
                    <a:pt x="834" y="283"/>
                    <a:pt x="239" y="9"/>
                  </a:cubicBezTo>
                  <a:cubicBezTo>
                    <a:pt x="221" y="3"/>
                    <a:pt x="201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46"/>
            <p:cNvSpPr/>
            <p:nvPr/>
          </p:nvSpPr>
          <p:spPr>
            <a:xfrm>
              <a:off x="7699309" y="1642239"/>
              <a:ext cx="48884" cy="202661"/>
            </a:xfrm>
            <a:custGeom>
              <a:rect b="b" l="l" r="r" t="t"/>
              <a:pathLst>
                <a:path extrusionOk="0" h="6372" w="1537">
                  <a:moveTo>
                    <a:pt x="1348" y="0"/>
                  </a:moveTo>
                  <a:cubicBezTo>
                    <a:pt x="1326" y="0"/>
                    <a:pt x="1305" y="5"/>
                    <a:pt x="1287" y="14"/>
                  </a:cubicBezTo>
                  <a:cubicBezTo>
                    <a:pt x="691" y="288"/>
                    <a:pt x="310" y="883"/>
                    <a:pt x="310" y="1526"/>
                  </a:cubicBezTo>
                  <a:lnTo>
                    <a:pt x="310" y="2502"/>
                  </a:lnTo>
                  <a:cubicBezTo>
                    <a:pt x="310" y="2693"/>
                    <a:pt x="453" y="2860"/>
                    <a:pt x="632" y="2895"/>
                  </a:cubicBezTo>
                  <a:cubicBezTo>
                    <a:pt x="751" y="2919"/>
                    <a:pt x="834" y="3026"/>
                    <a:pt x="834" y="3145"/>
                  </a:cubicBezTo>
                  <a:lnTo>
                    <a:pt x="834" y="3324"/>
                  </a:lnTo>
                  <a:cubicBezTo>
                    <a:pt x="834" y="3455"/>
                    <a:pt x="727" y="3562"/>
                    <a:pt x="608" y="3574"/>
                  </a:cubicBezTo>
                  <a:cubicBezTo>
                    <a:pt x="274" y="3610"/>
                    <a:pt x="1" y="3907"/>
                    <a:pt x="1" y="4241"/>
                  </a:cubicBezTo>
                  <a:lnTo>
                    <a:pt x="1" y="4562"/>
                  </a:lnTo>
                  <a:cubicBezTo>
                    <a:pt x="1" y="5372"/>
                    <a:pt x="525" y="6086"/>
                    <a:pt x="1298" y="6360"/>
                  </a:cubicBezTo>
                  <a:cubicBezTo>
                    <a:pt x="1310" y="6360"/>
                    <a:pt x="1334" y="6372"/>
                    <a:pt x="1346" y="6372"/>
                  </a:cubicBezTo>
                  <a:cubicBezTo>
                    <a:pt x="1417" y="6372"/>
                    <a:pt x="1477" y="6324"/>
                    <a:pt x="1489" y="6265"/>
                  </a:cubicBezTo>
                  <a:cubicBezTo>
                    <a:pt x="1525" y="6169"/>
                    <a:pt x="1477" y="6074"/>
                    <a:pt x="1394" y="6050"/>
                  </a:cubicBezTo>
                  <a:cubicBezTo>
                    <a:pt x="751" y="5836"/>
                    <a:pt x="322" y="5229"/>
                    <a:pt x="322" y="4562"/>
                  </a:cubicBezTo>
                  <a:lnTo>
                    <a:pt x="322" y="4241"/>
                  </a:lnTo>
                  <a:cubicBezTo>
                    <a:pt x="322" y="4062"/>
                    <a:pt x="453" y="3919"/>
                    <a:pt x="632" y="3895"/>
                  </a:cubicBezTo>
                  <a:cubicBezTo>
                    <a:pt x="929" y="3872"/>
                    <a:pt x="1156" y="3622"/>
                    <a:pt x="1156" y="3324"/>
                  </a:cubicBezTo>
                  <a:lnTo>
                    <a:pt x="1156" y="3145"/>
                  </a:lnTo>
                  <a:cubicBezTo>
                    <a:pt x="1156" y="2871"/>
                    <a:pt x="953" y="2633"/>
                    <a:pt x="691" y="2574"/>
                  </a:cubicBezTo>
                  <a:cubicBezTo>
                    <a:pt x="655" y="2574"/>
                    <a:pt x="632" y="2538"/>
                    <a:pt x="632" y="2502"/>
                  </a:cubicBezTo>
                  <a:lnTo>
                    <a:pt x="632" y="1514"/>
                  </a:lnTo>
                  <a:cubicBezTo>
                    <a:pt x="632" y="1002"/>
                    <a:pt x="941" y="526"/>
                    <a:pt x="1417" y="300"/>
                  </a:cubicBezTo>
                  <a:cubicBezTo>
                    <a:pt x="1489" y="276"/>
                    <a:pt x="1537" y="169"/>
                    <a:pt x="1489" y="97"/>
                  </a:cubicBezTo>
                  <a:cubicBezTo>
                    <a:pt x="1471" y="36"/>
                    <a:pt x="1408" y="0"/>
                    <a:pt x="13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46"/>
            <p:cNvSpPr/>
            <p:nvPr/>
          </p:nvSpPr>
          <p:spPr>
            <a:xfrm>
              <a:off x="7743613" y="1508626"/>
              <a:ext cx="66313" cy="208673"/>
            </a:xfrm>
            <a:custGeom>
              <a:rect b="b" l="l" r="r" t="t"/>
              <a:pathLst>
                <a:path extrusionOk="0" h="6561" w="2085">
                  <a:moveTo>
                    <a:pt x="1191" y="345"/>
                  </a:moveTo>
                  <a:lnTo>
                    <a:pt x="1310" y="1250"/>
                  </a:lnTo>
                  <a:lnTo>
                    <a:pt x="775" y="1250"/>
                  </a:lnTo>
                  <a:lnTo>
                    <a:pt x="894" y="345"/>
                  </a:lnTo>
                  <a:close/>
                  <a:moveTo>
                    <a:pt x="1108" y="1572"/>
                  </a:moveTo>
                  <a:lnTo>
                    <a:pt x="1263" y="6215"/>
                  </a:lnTo>
                  <a:lnTo>
                    <a:pt x="810" y="6215"/>
                  </a:lnTo>
                  <a:lnTo>
                    <a:pt x="810" y="6191"/>
                  </a:lnTo>
                  <a:lnTo>
                    <a:pt x="977" y="1572"/>
                  </a:lnTo>
                  <a:close/>
                  <a:moveTo>
                    <a:pt x="1263" y="6215"/>
                  </a:moveTo>
                  <a:lnTo>
                    <a:pt x="1263" y="6215"/>
                  </a:lnTo>
                  <a:cubicBezTo>
                    <a:pt x="1263" y="6221"/>
                    <a:pt x="1260" y="6224"/>
                    <a:pt x="1258" y="6224"/>
                  </a:cubicBezTo>
                  <a:cubicBezTo>
                    <a:pt x="1257" y="6224"/>
                    <a:pt x="1257" y="6221"/>
                    <a:pt x="1263" y="6215"/>
                  </a:cubicBezTo>
                  <a:close/>
                  <a:moveTo>
                    <a:pt x="798" y="0"/>
                  </a:moveTo>
                  <a:cubicBezTo>
                    <a:pt x="679" y="0"/>
                    <a:pt x="596" y="95"/>
                    <a:pt x="572" y="203"/>
                  </a:cubicBezTo>
                  <a:lnTo>
                    <a:pt x="572" y="250"/>
                  </a:lnTo>
                  <a:lnTo>
                    <a:pt x="263" y="250"/>
                  </a:lnTo>
                  <a:cubicBezTo>
                    <a:pt x="179" y="250"/>
                    <a:pt x="96" y="322"/>
                    <a:pt x="96" y="405"/>
                  </a:cubicBezTo>
                  <a:cubicBezTo>
                    <a:pt x="96" y="500"/>
                    <a:pt x="179" y="572"/>
                    <a:pt x="263" y="572"/>
                  </a:cubicBezTo>
                  <a:lnTo>
                    <a:pt x="536" y="572"/>
                  </a:lnTo>
                  <a:lnTo>
                    <a:pt x="477" y="988"/>
                  </a:lnTo>
                  <a:lnTo>
                    <a:pt x="155" y="988"/>
                  </a:lnTo>
                  <a:cubicBezTo>
                    <a:pt x="72" y="988"/>
                    <a:pt x="1" y="1060"/>
                    <a:pt x="1" y="1155"/>
                  </a:cubicBezTo>
                  <a:cubicBezTo>
                    <a:pt x="1" y="1238"/>
                    <a:pt x="72" y="1322"/>
                    <a:pt x="155" y="1322"/>
                  </a:cubicBezTo>
                  <a:lnTo>
                    <a:pt x="441" y="1322"/>
                  </a:lnTo>
                  <a:cubicBezTo>
                    <a:pt x="441" y="1381"/>
                    <a:pt x="453" y="1453"/>
                    <a:pt x="501" y="1500"/>
                  </a:cubicBezTo>
                  <a:cubicBezTo>
                    <a:pt x="548" y="1536"/>
                    <a:pt x="608" y="1572"/>
                    <a:pt x="667" y="1572"/>
                  </a:cubicBezTo>
                  <a:lnTo>
                    <a:pt x="501" y="6203"/>
                  </a:lnTo>
                  <a:cubicBezTo>
                    <a:pt x="501" y="6287"/>
                    <a:pt x="536" y="6382"/>
                    <a:pt x="596" y="6453"/>
                  </a:cubicBezTo>
                  <a:cubicBezTo>
                    <a:pt x="656" y="6513"/>
                    <a:pt x="739" y="6561"/>
                    <a:pt x="834" y="6561"/>
                  </a:cubicBezTo>
                  <a:lnTo>
                    <a:pt x="1251" y="6561"/>
                  </a:lnTo>
                  <a:cubicBezTo>
                    <a:pt x="1334" y="6561"/>
                    <a:pt x="1429" y="6525"/>
                    <a:pt x="1489" y="6453"/>
                  </a:cubicBezTo>
                  <a:cubicBezTo>
                    <a:pt x="1548" y="6394"/>
                    <a:pt x="1584" y="6299"/>
                    <a:pt x="1572" y="6203"/>
                  </a:cubicBezTo>
                  <a:lnTo>
                    <a:pt x="1406" y="1572"/>
                  </a:lnTo>
                  <a:cubicBezTo>
                    <a:pt x="1465" y="1572"/>
                    <a:pt x="1525" y="1536"/>
                    <a:pt x="1572" y="1500"/>
                  </a:cubicBezTo>
                  <a:cubicBezTo>
                    <a:pt x="1620" y="1453"/>
                    <a:pt x="1632" y="1393"/>
                    <a:pt x="1632" y="1334"/>
                  </a:cubicBezTo>
                  <a:lnTo>
                    <a:pt x="1918" y="1334"/>
                  </a:lnTo>
                  <a:cubicBezTo>
                    <a:pt x="2001" y="1334"/>
                    <a:pt x="2084" y="1250"/>
                    <a:pt x="2084" y="1167"/>
                  </a:cubicBezTo>
                  <a:cubicBezTo>
                    <a:pt x="2084" y="1072"/>
                    <a:pt x="2001" y="1000"/>
                    <a:pt x="1918" y="1000"/>
                  </a:cubicBezTo>
                  <a:lnTo>
                    <a:pt x="1608" y="1000"/>
                  </a:lnTo>
                  <a:lnTo>
                    <a:pt x="1548" y="584"/>
                  </a:lnTo>
                  <a:lnTo>
                    <a:pt x="1810" y="584"/>
                  </a:lnTo>
                  <a:cubicBezTo>
                    <a:pt x="1906" y="584"/>
                    <a:pt x="1977" y="512"/>
                    <a:pt x="1977" y="429"/>
                  </a:cubicBezTo>
                  <a:cubicBezTo>
                    <a:pt x="1977" y="334"/>
                    <a:pt x="1906" y="262"/>
                    <a:pt x="1810" y="262"/>
                  </a:cubicBezTo>
                  <a:lnTo>
                    <a:pt x="1501" y="262"/>
                  </a:lnTo>
                  <a:lnTo>
                    <a:pt x="1489" y="203"/>
                  </a:lnTo>
                  <a:cubicBezTo>
                    <a:pt x="1465" y="84"/>
                    <a:pt x="1382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3" name="Google Shape;2903;p46"/>
          <p:cNvGrpSpPr/>
          <p:nvPr/>
        </p:nvGrpSpPr>
        <p:grpSpPr>
          <a:xfrm>
            <a:off x="8161690" y="1509008"/>
            <a:ext cx="153396" cy="351064"/>
            <a:chOff x="8161690" y="1509008"/>
            <a:chExt cx="153396" cy="351064"/>
          </a:xfrm>
        </p:grpSpPr>
        <p:sp>
          <p:nvSpPr>
            <p:cNvPr id="2904" name="Google Shape;2904;p46"/>
            <p:cNvSpPr/>
            <p:nvPr/>
          </p:nvSpPr>
          <p:spPr>
            <a:xfrm>
              <a:off x="8207871" y="1699838"/>
              <a:ext cx="61384" cy="61765"/>
            </a:xfrm>
            <a:custGeom>
              <a:rect b="b" l="l" r="r" t="t"/>
              <a:pathLst>
                <a:path extrusionOk="0" h="1942" w="1930">
                  <a:moveTo>
                    <a:pt x="965" y="334"/>
                  </a:moveTo>
                  <a:cubicBezTo>
                    <a:pt x="1322" y="334"/>
                    <a:pt x="1608" y="620"/>
                    <a:pt x="1608" y="977"/>
                  </a:cubicBezTo>
                  <a:cubicBezTo>
                    <a:pt x="1608" y="1334"/>
                    <a:pt x="1322" y="1620"/>
                    <a:pt x="965" y="1620"/>
                  </a:cubicBezTo>
                  <a:cubicBezTo>
                    <a:pt x="608" y="1620"/>
                    <a:pt x="322" y="1334"/>
                    <a:pt x="322" y="977"/>
                  </a:cubicBezTo>
                  <a:cubicBezTo>
                    <a:pt x="322" y="620"/>
                    <a:pt x="608" y="334"/>
                    <a:pt x="965" y="334"/>
                  </a:cubicBezTo>
                  <a:close/>
                  <a:moveTo>
                    <a:pt x="965" y="1"/>
                  </a:moveTo>
                  <a:cubicBezTo>
                    <a:pt x="429" y="1"/>
                    <a:pt x="1" y="441"/>
                    <a:pt x="1" y="977"/>
                  </a:cubicBezTo>
                  <a:cubicBezTo>
                    <a:pt x="1" y="1513"/>
                    <a:pt x="429" y="1942"/>
                    <a:pt x="965" y="1942"/>
                  </a:cubicBezTo>
                  <a:cubicBezTo>
                    <a:pt x="1501" y="1942"/>
                    <a:pt x="1930" y="1513"/>
                    <a:pt x="1930" y="977"/>
                  </a:cubicBezTo>
                  <a:cubicBezTo>
                    <a:pt x="1930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46"/>
            <p:cNvSpPr/>
            <p:nvPr/>
          </p:nvSpPr>
          <p:spPr>
            <a:xfrm>
              <a:off x="8199919" y="1800564"/>
              <a:ext cx="77668" cy="29579"/>
            </a:xfrm>
            <a:custGeom>
              <a:rect b="b" l="l" r="r" t="t"/>
              <a:pathLst>
                <a:path extrusionOk="0" h="930" w="2442">
                  <a:moveTo>
                    <a:pt x="2120" y="322"/>
                  </a:moveTo>
                  <a:lnTo>
                    <a:pt x="2120" y="620"/>
                  </a:lnTo>
                  <a:lnTo>
                    <a:pt x="322" y="620"/>
                  </a:lnTo>
                  <a:lnTo>
                    <a:pt x="322" y="322"/>
                  </a:lnTo>
                  <a:close/>
                  <a:moveTo>
                    <a:pt x="239" y="1"/>
                  </a:moveTo>
                  <a:cubicBezTo>
                    <a:pt x="96" y="1"/>
                    <a:pt x="1" y="96"/>
                    <a:pt x="1" y="239"/>
                  </a:cubicBezTo>
                  <a:lnTo>
                    <a:pt x="1" y="691"/>
                  </a:lnTo>
                  <a:cubicBezTo>
                    <a:pt x="1" y="834"/>
                    <a:pt x="96" y="930"/>
                    <a:pt x="239" y="930"/>
                  </a:cubicBezTo>
                  <a:lnTo>
                    <a:pt x="2203" y="930"/>
                  </a:lnTo>
                  <a:cubicBezTo>
                    <a:pt x="2334" y="930"/>
                    <a:pt x="2441" y="834"/>
                    <a:pt x="2441" y="691"/>
                  </a:cubicBezTo>
                  <a:lnTo>
                    <a:pt x="2441" y="239"/>
                  </a:lnTo>
                  <a:cubicBezTo>
                    <a:pt x="2441" y="108"/>
                    <a:pt x="2334" y="1"/>
                    <a:pt x="2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46"/>
            <p:cNvSpPr/>
            <p:nvPr/>
          </p:nvSpPr>
          <p:spPr>
            <a:xfrm>
              <a:off x="8161690" y="1664598"/>
              <a:ext cx="153396" cy="195474"/>
            </a:xfrm>
            <a:custGeom>
              <a:rect b="b" l="l" r="r" t="t"/>
              <a:pathLst>
                <a:path extrusionOk="0" h="6146" w="4823">
                  <a:moveTo>
                    <a:pt x="1264" y="1"/>
                  </a:moveTo>
                  <a:cubicBezTo>
                    <a:pt x="1234" y="1"/>
                    <a:pt x="1204" y="8"/>
                    <a:pt x="1179" y="25"/>
                  </a:cubicBezTo>
                  <a:cubicBezTo>
                    <a:pt x="1167" y="49"/>
                    <a:pt x="1155" y="61"/>
                    <a:pt x="1119" y="61"/>
                  </a:cubicBezTo>
                  <a:cubicBezTo>
                    <a:pt x="762" y="311"/>
                    <a:pt x="572" y="716"/>
                    <a:pt x="572" y="1192"/>
                  </a:cubicBezTo>
                  <a:cubicBezTo>
                    <a:pt x="572" y="1430"/>
                    <a:pt x="619" y="1668"/>
                    <a:pt x="703" y="1871"/>
                  </a:cubicBezTo>
                  <a:cubicBezTo>
                    <a:pt x="822" y="2157"/>
                    <a:pt x="774" y="2490"/>
                    <a:pt x="572" y="2728"/>
                  </a:cubicBezTo>
                  <a:cubicBezTo>
                    <a:pt x="214" y="3145"/>
                    <a:pt x="0" y="3692"/>
                    <a:pt x="0" y="4240"/>
                  </a:cubicBezTo>
                  <a:cubicBezTo>
                    <a:pt x="0" y="4824"/>
                    <a:pt x="226" y="5312"/>
                    <a:pt x="643" y="5633"/>
                  </a:cubicBezTo>
                  <a:cubicBezTo>
                    <a:pt x="1012" y="5931"/>
                    <a:pt x="1536" y="6109"/>
                    <a:pt x="2143" y="6145"/>
                  </a:cubicBezTo>
                  <a:lnTo>
                    <a:pt x="2679" y="6145"/>
                  </a:lnTo>
                  <a:cubicBezTo>
                    <a:pt x="3298" y="6109"/>
                    <a:pt x="3810" y="5931"/>
                    <a:pt x="4191" y="5633"/>
                  </a:cubicBezTo>
                  <a:cubicBezTo>
                    <a:pt x="4608" y="5300"/>
                    <a:pt x="4822" y="4824"/>
                    <a:pt x="4822" y="4240"/>
                  </a:cubicBezTo>
                  <a:cubicBezTo>
                    <a:pt x="4810" y="3681"/>
                    <a:pt x="4620" y="3145"/>
                    <a:pt x="4251" y="2728"/>
                  </a:cubicBezTo>
                  <a:cubicBezTo>
                    <a:pt x="4036" y="2478"/>
                    <a:pt x="4001" y="2157"/>
                    <a:pt x="4120" y="1871"/>
                  </a:cubicBezTo>
                  <a:cubicBezTo>
                    <a:pt x="4203" y="1657"/>
                    <a:pt x="4251" y="1430"/>
                    <a:pt x="4251" y="1192"/>
                  </a:cubicBezTo>
                  <a:cubicBezTo>
                    <a:pt x="4251" y="716"/>
                    <a:pt x="4060" y="323"/>
                    <a:pt x="3703" y="61"/>
                  </a:cubicBezTo>
                  <a:cubicBezTo>
                    <a:pt x="3679" y="37"/>
                    <a:pt x="3667" y="25"/>
                    <a:pt x="3655" y="25"/>
                  </a:cubicBezTo>
                  <a:cubicBezTo>
                    <a:pt x="3630" y="8"/>
                    <a:pt x="3600" y="1"/>
                    <a:pt x="3570" y="1"/>
                  </a:cubicBezTo>
                  <a:cubicBezTo>
                    <a:pt x="3516" y="1"/>
                    <a:pt x="3460" y="27"/>
                    <a:pt x="3429" y="73"/>
                  </a:cubicBezTo>
                  <a:cubicBezTo>
                    <a:pt x="3382" y="144"/>
                    <a:pt x="3405" y="252"/>
                    <a:pt x="3477" y="299"/>
                  </a:cubicBezTo>
                  <a:cubicBezTo>
                    <a:pt x="3489" y="311"/>
                    <a:pt x="3501" y="311"/>
                    <a:pt x="3524" y="323"/>
                  </a:cubicBezTo>
                  <a:cubicBezTo>
                    <a:pt x="3798" y="514"/>
                    <a:pt x="3941" y="811"/>
                    <a:pt x="3941" y="1192"/>
                  </a:cubicBezTo>
                  <a:cubicBezTo>
                    <a:pt x="3941" y="1383"/>
                    <a:pt x="3894" y="1573"/>
                    <a:pt x="3822" y="1752"/>
                  </a:cubicBezTo>
                  <a:cubicBezTo>
                    <a:pt x="3655" y="2157"/>
                    <a:pt x="3727" y="2597"/>
                    <a:pt x="4013" y="2930"/>
                  </a:cubicBezTo>
                  <a:cubicBezTo>
                    <a:pt x="4322" y="3288"/>
                    <a:pt x="4489" y="3764"/>
                    <a:pt x="4489" y="4240"/>
                  </a:cubicBezTo>
                  <a:cubicBezTo>
                    <a:pt x="4489" y="4728"/>
                    <a:pt x="4310" y="5121"/>
                    <a:pt x="3977" y="5407"/>
                  </a:cubicBezTo>
                  <a:cubicBezTo>
                    <a:pt x="3667" y="5657"/>
                    <a:pt x="3203" y="5824"/>
                    <a:pt x="2667" y="5836"/>
                  </a:cubicBezTo>
                  <a:lnTo>
                    <a:pt x="2167" y="5836"/>
                  </a:lnTo>
                  <a:cubicBezTo>
                    <a:pt x="1631" y="5800"/>
                    <a:pt x="1167" y="5657"/>
                    <a:pt x="857" y="5407"/>
                  </a:cubicBezTo>
                  <a:cubicBezTo>
                    <a:pt x="512" y="5121"/>
                    <a:pt x="345" y="4728"/>
                    <a:pt x="345" y="4240"/>
                  </a:cubicBezTo>
                  <a:cubicBezTo>
                    <a:pt x="345" y="3764"/>
                    <a:pt x="524" y="3300"/>
                    <a:pt x="822" y="2930"/>
                  </a:cubicBezTo>
                  <a:cubicBezTo>
                    <a:pt x="1107" y="2597"/>
                    <a:pt x="1179" y="2157"/>
                    <a:pt x="1012" y="1752"/>
                  </a:cubicBezTo>
                  <a:cubicBezTo>
                    <a:pt x="941" y="1573"/>
                    <a:pt x="905" y="1383"/>
                    <a:pt x="905" y="1192"/>
                  </a:cubicBezTo>
                  <a:cubicBezTo>
                    <a:pt x="905" y="811"/>
                    <a:pt x="1036" y="514"/>
                    <a:pt x="1310" y="323"/>
                  </a:cubicBezTo>
                  <a:cubicBezTo>
                    <a:pt x="1334" y="311"/>
                    <a:pt x="1346" y="311"/>
                    <a:pt x="1357" y="299"/>
                  </a:cubicBezTo>
                  <a:cubicBezTo>
                    <a:pt x="1429" y="252"/>
                    <a:pt x="1453" y="144"/>
                    <a:pt x="1405" y="73"/>
                  </a:cubicBezTo>
                  <a:cubicBezTo>
                    <a:pt x="1374" y="27"/>
                    <a:pt x="1319" y="1"/>
                    <a:pt x="12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46"/>
            <p:cNvSpPr/>
            <p:nvPr/>
          </p:nvSpPr>
          <p:spPr>
            <a:xfrm>
              <a:off x="8201828" y="1509008"/>
              <a:ext cx="73851" cy="181034"/>
            </a:xfrm>
            <a:custGeom>
              <a:rect b="b" l="l" r="r" t="t"/>
              <a:pathLst>
                <a:path extrusionOk="0" h="5692" w="2322">
                  <a:moveTo>
                    <a:pt x="1608" y="322"/>
                  </a:moveTo>
                  <a:lnTo>
                    <a:pt x="1500" y="1488"/>
                  </a:lnTo>
                  <a:lnTo>
                    <a:pt x="798" y="1488"/>
                  </a:lnTo>
                  <a:lnTo>
                    <a:pt x="691" y="322"/>
                  </a:lnTo>
                  <a:close/>
                  <a:moveTo>
                    <a:pt x="1286" y="1810"/>
                  </a:moveTo>
                  <a:lnTo>
                    <a:pt x="1429" y="5394"/>
                  </a:lnTo>
                  <a:lnTo>
                    <a:pt x="857" y="5394"/>
                  </a:lnTo>
                  <a:lnTo>
                    <a:pt x="988" y="1810"/>
                  </a:lnTo>
                  <a:close/>
                  <a:moveTo>
                    <a:pt x="679" y="0"/>
                  </a:moveTo>
                  <a:cubicBezTo>
                    <a:pt x="596" y="0"/>
                    <a:pt x="512" y="24"/>
                    <a:pt x="453" y="95"/>
                  </a:cubicBezTo>
                  <a:cubicBezTo>
                    <a:pt x="393" y="155"/>
                    <a:pt x="369" y="250"/>
                    <a:pt x="381" y="333"/>
                  </a:cubicBezTo>
                  <a:lnTo>
                    <a:pt x="381" y="369"/>
                  </a:lnTo>
                  <a:lnTo>
                    <a:pt x="155" y="369"/>
                  </a:lnTo>
                  <a:cubicBezTo>
                    <a:pt x="72" y="369"/>
                    <a:pt x="0" y="441"/>
                    <a:pt x="0" y="536"/>
                  </a:cubicBezTo>
                  <a:cubicBezTo>
                    <a:pt x="0" y="619"/>
                    <a:pt x="72" y="691"/>
                    <a:pt x="155" y="691"/>
                  </a:cubicBezTo>
                  <a:lnTo>
                    <a:pt x="393" y="691"/>
                  </a:lnTo>
                  <a:lnTo>
                    <a:pt x="441" y="1155"/>
                  </a:lnTo>
                  <a:lnTo>
                    <a:pt x="203" y="1155"/>
                  </a:lnTo>
                  <a:cubicBezTo>
                    <a:pt x="119" y="1155"/>
                    <a:pt x="36" y="1226"/>
                    <a:pt x="36" y="1322"/>
                  </a:cubicBezTo>
                  <a:cubicBezTo>
                    <a:pt x="36" y="1405"/>
                    <a:pt x="119" y="1488"/>
                    <a:pt x="203" y="1488"/>
                  </a:cubicBezTo>
                  <a:lnTo>
                    <a:pt x="465" y="1488"/>
                  </a:lnTo>
                  <a:lnTo>
                    <a:pt x="465" y="1524"/>
                  </a:lnTo>
                  <a:cubicBezTo>
                    <a:pt x="488" y="1643"/>
                    <a:pt x="560" y="1750"/>
                    <a:pt x="667" y="1786"/>
                  </a:cubicBezTo>
                  <a:lnTo>
                    <a:pt x="524" y="5441"/>
                  </a:lnTo>
                  <a:cubicBezTo>
                    <a:pt x="524" y="5513"/>
                    <a:pt x="560" y="5572"/>
                    <a:pt x="607" y="5620"/>
                  </a:cubicBezTo>
                  <a:cubicBezTo>
                    <a:pt x="643" y="5667"/>
                    <a:pt x="703" y="5691"/>
                    <a:pt x="786" y="5691"/>
                  </a:cubicBezTo>
                  <a:lnTo>
                    <a:pt x="1512" y="5691"/>
                  </a:lnTo>
                  <a:cubicBezTo>
                    <a:pt x="1584" y="5691"/>
                    <a:pt x="1643" y="5667"/>
                    <a:pt x="1691" y="5620"/>
                  </a:cubicBezTo>
                  <a:cubicBezTo>
                    <a:pt x="1739" y="5572"/>
                    <a:pt x="1762" y="5501"/>
                    <a:pt x="1762" y="5441"/>
                  </a:cubicBezTo>
                  <a:lnTo>
                    <a:pt x="1631" y="1786"/>
                  </a:lnTo>
                  <a:cubicBezTo>
                    <a:pt x="1739" y="1738"/>
                    <a:pt x="1810" y="1643"/>
                    <a:pt x="1822" y="1524"/>
                  </a:cubicBezTo>
                  <a:lnTo>
                    <a:pt x="1822" y="1488"/>
                  </a:lnTo>
                  <a:lnTo>
                    <a:pt x="2096" y="1488"/>
                  </a:lnTo>
                  <a:cubicBezTo>
                    <a:pt x="2179" y="1488"/>
                    <a:pt x="2251" y="1405"/>
                    <a:pt x="2251" y="1322"/>
                  </a:cubicBezTo>
                  <a:cubicBezTo>
                    <a:pt x="2251" y="1226"/>
                    <a:pt x="2203" y="1155"/>
                    <a:pt x="2108" y="1155"/>
                  </a:cubicBezTo>
                  <a:lnTo>
                    <a:pt x="1870" y="1155"/>
                  </a:lnTo>
                  <a:lnTo>
                    <a:pt x="1917" y="691"/>
                  </a:lnTo>
                  <a:lnTo>
                    <a:pt x="2155" y="691"/>
                  </a:lnTo>
                  <a:cubicBezTo>
                    <a:pt x="2239" y="691"/>
                    <a:pt x="2322" y="619"/>
                    <a:pt x="2322" y="536"/>
                  </a:cubicBezTo>
                  <a:cubicBezTo>
                    <a:pt x="2322" y="441"/>
                    <a:pt x="2239" y="369"/>
                    <a:pt x="2155" y="369"/>
                  </a:cubicBezTo>
                  <a:lnTo>
                    <a:pt x="1929" y="369"/>
                  </a:lnTo>
                  <a:lnTo>
                    <a:pt x="1929" y="333"/>
                  </a:lnTo>
                  <a:cubicBezTo>
                    <a:pt x="1941" y="250"/>
                    <a:pt x="1917" y="179"/>
                    <a:pt x="1858" y="95"/>
                  </a:cubicBezTo>
                  <a:cubicBezTo>
                    <a:pt x="1798" y="36"/>
                    <a:pt x="1727" y="0"/>
                    <a:pt x="1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8" name="Google Shape;2908;p46"/>
          <p:cNvGrpSpPr/>
          <p:nvPr/>
        </p:nvGrpSpPr>
        <p:grpSpPr>
          <a:xfrm>
            <a:off x="6746940" y="1508881"/>
            <a:ext cx="213221" cy="352304"/>
            <a:chOff x="6746940" y="1508881"/>
            <a:chExt cx="213221" cy="352304"/>
          </a:xfrm>
        </p:grpSpPr>
        <p:sp>
          <p:nvSpPr>
            <p:cNvPr id="2909" name="Google Shape;2909;p46"/>
            <p:cNvSpPr/>
            <p:nvPr/>
          </p:nvSpPr>
          <p:spPr>
            <a:xfrm>
              <a:off x="6805238" y="1661227"/>
              <a:ext cx="10655" cy="10241"/>
            </a:xfrm>
            <a:custGeom>
              <a:rect b="b" l="l" r="r" t="t"/>
              <a:pathLst>
                <a:path extrusionOk="0" h="322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46"/>
            <p:cNvSpPr/>
            <p:nvPr/>
          </p:nvSpPr>
          <p:spPr>
            <a:xfrm>
              <a:off x="6804125" y="1706294"/>
              <a:ext cx="10623" cy="10241"/>
            </a:xfrm>
            <a:custGeom>
              <a:rect b="b" l="l" r="r" t="t"/>
              <a:pathLst>
                <a:path extrusionOk="0" h="322" w="334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62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46"/>
            <p:cNvSpPr/>
            <p:nvPr/>
          </p:nvSpPr>
          <p:spPr>
            <a:xfrm>
              <a:off x="6803362" y="1754002"/>
              <a:ext cx="10623" cy="10241"/>
            </a:xfrm>
            <a:custGeom>
              <a:rect b="b" l="l" r="r" t="t"/>
              <a:pathLst>
                <a:path extrusionOk="0" h="322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34" y="250"/>
                    <a:pt x="334" y="167"/>
                  </a:cubicBez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46"/>
            <p:cNvSpPr/>
            <p:nvPr/>
          </p:nvSpPr>
          <p:spPr>
            <a:xfrm>
              <a:off x="6746940" y="1508881"/>
              <a:ext cx="213221" cy="352304"/>
            </a:xfrm>
            <a:custGeom>
              <a:rect b="b" l="l" r="r" t="t"/>
              <a:pathLst>
                <a:path extrusionOk="0" h="11077" w="6704">
                  <a:moveTo>
                    <a:pt x="4072" y="3897"/>
                  </a:moveTo>
                  <a:lnTo>
                    <a:pt x="4822" y="4886"/>
                  </a:lnTo>
                  <a:lnTo>
                    <a:pt x="5453" y="5683"/>
                  </a:lnTo>
                  <a:cubicBezTo>
                    <a:pt x="4703" y="6302"/>
                    <a:pt x="4263" y="7243"/>
                    <a:pt x="4263" y="8231"/>
                  </a:cubicBezTo>
                  <a:lnTo>
                    <a:pt x="4263" y="8612"/>
                  </a:lnTo>
                  <a:lnTo>
                    <a:pt x="3298" y="8612"/>
                  </a:lnTo>
                  <a:lnTo>
                    <a:pt x="3298" y="6029"/>
                  </a:lnTo>
                  <a:cubicBezTo>
                    <a:pt x="3298" y="5493"/>
                    <a:pt x="3441" y="4969"/>
                    <a:pt x="3715" y="4505"/>
                  </a:cubicBezTo>
                  <a:lnTo>
                    <a:pt x="4072" y="3897"/>
                  </a:lnTo>
                  <a:close/>
                  <a:moveTo>
                    <a:pt x="4263" y="8934"/>
                  </a:moveTo>
                  <a:lnTo>
                    <a:pt x="4263" y="9374"/>
                  </a:lnTo>
                  <a:cubicBezTo>
                    <a:pt x="4263" y="10124"/>
                    <a:pt x="3656" y="10732"/>
                    <a:pt x="2906" y="10732"/>
                  </a:cubicBezTo>
                  <a:cubicBezTo>
                    <a:pt x="2536" y="10732"/>
                    <a:pt x="2191" y="10577"/>
                    <a:pt x="1941" y="10315"/>
                  </a:cubicBezTo>
                  <a:cubicBezTo>
                    <a:pt x="1691" y="10041"/>
                    <a:pt x="1548" y="9684"/>
                    <a:pt x="1572" y="9315"/>
                  </a:cubicBezTo>
                  <a:lnTo>
                    <a:pt x="1584" y="8934"/>
                  </a:lnTo>
                  <a:lnTo>
                    <a:pt x="2239" y="8934"/>
                  </a:lnTo>
                  <a:lnTo>
                    <a:pt x="2239" y="9005"/>
                  </a:lnTo>
                  <a:cubicBezTo>
                    <a:pt x="2239" y="9279"/>
                    <a:pt x="2477" y="9529"/>
                    <a:pt x="2763" y="9541"/>
                  </a:cubicBezTo>
                  <a:cubicBezTo>
                    <a:pt x="2894" y="9541"/>
                    <a:pt x="3025" y="9493"/>
                    <a:pt x="3132" y="9386"/>
                  </a:cubicBezTo>
                  <a:cubicBezTo>
                    <a:pt x="3239" y="9291"/>
                    <a:pt x="3298" y="9148"/>
                    <a:pt x="3298" y="9005"/>
                  </a:cubicBezTo>
                  <a:lnTo>
                    <a:pt x="3298" y="8934"/>
                  </a:lnTo>
                  <a:close/>
                  <a:moveTo>
                    <a:pt x="1602" y="0"/>
                  </a:moveTo>
                  <a:cubicBezTo>
                    <a:pt x="1462" y="0"/>
                    <a:pt x="1323" y="33"/>
                    <a:pt x="1191" y="99"/>
                  </a:cubicBezTo>
                  <a:lnTo>
                    <a:pt x="548" y="421"/>
                  </a:lnTo>
                  <a:lnTo>
                    <a:pt x="167" y="421"/>
                  </a:lnTo>
                  <a:cubicBezTo>
                    <a:pt x="84" y="421"/>
                    <a:pt x="0" y="492"/>
                    <a:pt x="0" y="576"/>
                  </a:cubicBezTo>
                  <a:cubicBezTo>
                    <a:pt x="0" y="671"/>
                    <a:pt x="84" y="742"/>
                    <a:pt x="167" y="742"/>
                  </a:cubicBezTo>
                  <a:lnTo>
                    <a:pt x="1048" y="742"/>
                  </a:lnTo>
                  <a:lnTo>
                    <a:pt x="1393" y="754"/>
                  </a:lnTo>
                  <a:cubicBezTo>
                    <a:pt x="1524" y="790"/>
                    <a:pt x="1632" y="909"/>
                    <a:pt x="1632" y="1052"/>
                  </a:cubicBezTo>
                  <a:lnTo>
                    <a:pt x="1596" y="1647"/>
                  </a:lnTo>
                  <a:cubicBezTo>
                    <a:pt x="1596" y="1742"/>
                    <a:pt x="1655" y="1814"/>
                    <a:pt x="1739" y="1814"/>
                  </a:cubicBezTo>
                  <a:cubicBezTo>
                    <a:pt x="1834" y="1814"/>
                    <a:pt x="1905" y="1754"/>
                    <a:pt x="1905" y="1671"/>
                  </a:cubicBezTo>
                  <a:lnTo>
                    <a:pt x="1941" y="1076"/>
                  </a:lnTo>
                  <a:cubicBezTo>
                    <a:pt x="1953" y="754"/>
                    <a:pt x="1727" y="492"/>
                    <a:pt x="1417" y="445"/>
                  </a:cubicBezTo>
                  <a:lnTo>
                    <a:pt x="1286" y="445"/>
                  </a:lnTo>
                  <a:lnTo>
                    <a:pt x="1358" y="421"/>
                  </a:lnTo>
                  <a:cubicBezTo>
                    <a:pt x="1448" y="376"/>
                    <a:pt x="1546" y="352"/>
                    <a:pt x="1643" y="352"/>
                  </a:cubicBezTo>
                  <a:cubicBezTo>
                    <a:pt x="1751" y="352"/>
                    <a:pt x="1859" y="382"/>
                    <a:pt x="1953" y="445"/>
                  </a:cubicBezTo>
                  <a:cubicBezTo>
                    <a:pt x="2132" y="552"/>
                    <a:pt x="2239" y="730"/>
                    <a:pt x="2251" y="933"/>
                  </a:cubicBezTo>
                  <a:lnTo>
                    <a:pt x="2251" y="968"/>
                  </a:lnTo>
                  <a:lnTo>
                    <a:pt x="2251" y="3219"/>
                  </a:lnTo>
                  <a:lnTo>
                    <a:pt x="2251" y="8648"/>
                  </a:lnTo>
                  <a:lnTo>
                    <a:pt x="1608" y="8648"/>
                  </a:lnTo>
                  <a:lnTo>
                    <a:pt x="1894" y="2445"/>
                  </a:lnTo>
                  <a:cubicBezTo>
                    <a:pt x="1894" y="2350"/>
                    <a:pt x="1834" y="2278"/>
                    <a:pt x="1751" y="2278"/>
                  </a:cubicBezTo>
                  <a:cubicBezTo>
                    <a:pt x="1655" y="2278"/>
                    <a:pt x="1584" y="2338"/>
                    <a:pt x="1584" y="2421"/>
                  </a:cubicBezTo>
                  <a:lnTo>
                    <a:pt x="1393" y="6648"/>
                  </a:lnTo>
                  <a:lnTo>
                    <a:pt x="1155" y="6648"/>
                  </a:lnTo>
                  <a:lnTo>
                    <a:pt x="1155" y="6469"/>
                  </a:lnTo>
                  <a:cubicBezTo>
                    <a:pt x="1155" y="6386"/>
                    <a:pt x="1072" y="6314"/>
                    <a:pt x="989" y="6314"/>
                  </a:cubicBezTo>
                  <a:cubicBezTo>
                    <a:pt x="893" y="6314"/>
                    <a:pt x="822" y="6386"/>
                    <a:pt x="822" y="6469"/>
                  </a:cubicBezTo>
                  <a:lnTo>
                    <a:pt x="822" y="7160"/>
                  </a:lnTo>
                  <a:cubicBezTo>
                    <a:pt x="822" y="7243"/>
                    <a:pt x="893" y="7326"/>
                    <a:pt x="989" y="7326"/>
                  </a:cubicBezTo>
                  <a:cubicBezTo>
                    <a:pt x="1072" y="7326"/>
                    <a:pt x="1155" y="7243"/>
                    <a:pt x="1155" y="7160"/>
                  </a:cubicBezTo>
                  <a:lnTo>
                    <a:pt x="1155" y="6981"/>
                  </a:lnTo>
                  <a:lnTo>
                    <a:pt x="1370" y="6981"/>
                  </a:lnTo>
                  <a:lnTo>
                    <a:pt x="1334" y="7946"/>
                  </a:lnTo>
                  <a:lnTo>
                    <a:pt x="1155" y="7946"/>
                  </a:lnTo>
                  <a:lnTo>
                    <a:pt x="1155" y="7743"/>
                  </a:lnTo>
                  <a:cubicBezTo>
                    <a:pt x="1155" y="7648"/>
                    <a:pt x="1072" y="7576"/>
                    <a:pt x="989" y="7576"/>
                  </a:cubicBezTo>
                  <a:cubicBezTo>
                    <a:pt x="893" y="7576"/>
                    <a:pt x="822" y="7648"/>
                    <a:pt x="822" y="7743"/>
                  </a:cubicBezTo>
                  <a:lnTo>
                    <a:pt x="822" y="8422"/>
                  </a:lnTo>
                  <a:cubicBezTo>
                    <a:pt x="822" y="8517"/>
                    <a:pt x="893" y="8588"/>
                    <a:pt x="989" y="8588"/>
                  </a:cubicBezTo>
                  <a:cubicBezTo>
                    <a:pt x="1072" y="8588"/>
                    <a:pt x="1155" y="8517"/>
                    <a:pt x="1155" y="8422"/>
                  </a:cubicBezTo>
                  <a:lnTo>
                    <a:pt x="1155" y="8243"/>
                  </a:lnTo>
                  <a:lnTo>
                    <a:pt x="1310" y="8243"/>
                  </a:lnTo>
                  <a:lnTo>
                    <a:pt x="1274" y="9315"/>
                  </a:lnTo>
                  <a:cubicBezTo>
                    <a:pt x="1251" y="9779"/>
                    <a:pt x="1417" y="10208"/>
                    <a:pt x="1727" y="10553"/>
                  </a:cubicBezTo>
                  <a:cubicBezTo>
                    <a:pt x="2048" y="10874"/>
                    <a:pt x="2477" y="11077"/>
                    <a:pt x="2941" y="11077"/>
                  </a:cubicBezTo>
                  <a:cubicBezTo>
                    <a:pt x="3858" y="11077"/>
                    <a:pt x="4608" y="10327"/>
                    <a:pt x="4608" y="9410"/>
                  </a:cubicBezTo>
                  <a:lnTo>
                    <a:pt x="4608" y="8243"/>
                  </a:lnTo>
                  <a:cubicBezTo>
                    <a:pt x="4608" y="7362"/>
                    <a:pt x="5001" y="6529"/>
                    <a:pt x="5680" y="5969"/>
                  </a:cubicBezTo>
                  <a:lnTo>
                    <a:pt x="5680" y="5981"/>
                  </a:lnTo>
                  <a:cubicBezTo>
                    <a:pt x="5763" y="6100"/>
                    <a:pt x="5894" y="6172"/>
                    <a:pt x="6049" y="6195"/>
                  </a:cubicBezTo>
                  <a:lnTo>
                    <a:pt x="6120" y="6195"/>
                  </a:lnTo>
                  <a:cubicBezTo>
                    <a:pt x="6239" y="6195"/>
                    <a:pt x="6358" y="6148"/>
                    <a:pt x="6466" y="6076"/>
                  </a:cubicBezTo>
                  <a:cubicBezTo>
                    <a:pt x="6668" y="5862"/>
                    <a:pt x="6704" y="5517"/>
                    <a:pt x="6525" y="5279"/>
                  </a:cubicBezTo>
                  <a:lnTo>
                    <a:pt x="6108" y="4743"/>
                  </a:lnTo>
                  <a:cubicBezTo>
                    <a:pt x="6075" y="4702"/>
                    <a:pt x="6029" y="4681"/>
                    <a:pt x="5983" y="4681"/>
                  </a:cubicBezTo>
                  <a:cubicBezTo>
                    <a:pt x="5948" y="4681"/>
                    <a:pt x="5913" y="4693"/>
                    <a:pt x="5882" y="4719"/>
                  </a:cubicBezTo>
                  <a:cubicBezTo>
                    <a:pt x="5811" y="4778"/>
                    <a:pt x="5799" y="4862"/>
                    <a:pt x="5858" y="4945"/>
                  </a:cubicBezTo>
                  <a:lnTo>
                    <a:pt x="6275" y="5481"/>
                  </a:lnTo>
                  <a:cubicBezTo>
                    <a:pt x="6346" y="5576"/>
                    <a:pt x="6335" y="5719"/>
                    <a:pt x="6227" y="5791"/>
                  </a:cubicBezTo>
                  <a:cubicBezTo>
                    <a:pt x="6186" y="5811"/>
                    <a:pt x="6136" y="5840"/>
                    <a:pt x="6085" y="5840"/>
                  </a:cubicBezTo>
                  <a:cubicBezTo>
                    <a:pt x="6077" y="5840"/>
                    <a:pt x="6069" y="5840"/>
                    <a:pt x="6061" y="5838"/>
                  </a:cubicBezTo>
                  <a:cubicBezTo>
                    <a:pt x="6001" y="5814"/>
                    <a:pt x="5942" y="5791"/>
                    <a:pt x="5918" y="5743"/>
                  </a:cubicBezTo>
                  <a:lnTo>
                    <a:pt x="4561" y="3969"/>
                  </a:lnTo>
                  <a:lnTo>
                    <a:pt x="4191" y="3493"/>
                  </a:lnTo>
                  <a:lnTo>
                    <a:pt x="4025" y="3290"/>
                  </a:lnTo>
                  <a:cubicBezTo>
                    <a:pt x="3953" y="3183"/>
                    <a:pt x="3965" y="3052"/>
                    <a:pt x="4072" y="2981"/>
                  </a:cubicBezTo>
                  <a:cubicBezTo>
                    <a:pt x="4102" y="2951"/>
                    <a:pt x="4147" y="2930"/>
                    <a:pt x="4196" y="2930"/>
                  </a:cubicBezTo>
                  <a:cubicBezTo>
                    <a:pt x="4206" y="2930"/>
                    <a:pt x="4217" y="2931"/>
                    <a:pt x="4227" y="2933"/>
                  </a:cubicBezTo>
                  <a:cubicBezTo>
                    <a:pt x="4287" y="2945"/>
                    <a:pt x="4346" y="2981"/>
                    <a:pt x="4382" y="3016"/>
                  </a:cubicBezTo>
                  <a:lnTo>
                    <a:pt x="5394" y="4350"/>
                  </a:lnTo>
                  <a:cubicBezTo>
                    <a:pt x="5428" y="4390"/>
                    <a:pt x="5469" y="4412"/>
                    <a:pt x="5514" y="4412"/>
                  </a:cubicBezTo>
                  <a:cubicBezTo>
                    <a:pt x="5548" y="4412"/>
                    <a:pt x="5584" y="4399"/>
                    <a:pt x="5620" y="4374"/>
                  </a:cubicBezTo>
                  <a:cubicBezTo>
                    <a:pt x="5692" y="4314"/>
                    <a:pt x="5704" y="4231"/>
                    <a:pt x="5644" y="4147"/>
                  </a:cubicBezTo>
                  <a:lnTo>
                    <a:pt x="4632" y="2826"/>
                  </a:lnTo>
                  <a:cubicBezTo>
                    <a:pt x="4549" y="2707"/>
                    <a:pt x="4406" y="2635"/>
                    <a:pt x="4263" y="2623"/>
                  </a:cubicBezTo>
                  <a:cubicBezTo>
                    <a:pt x="4231" y="2619"/>
                    <a:pt x="4201" y="2616"/>
                    <a:pt x="4171" y="2616"/>
                  </a:cubicBezTo>
                  <a:cubicBezTo>
                    <a:pt x="4055" y="2616"/>
                    <a:pt x="3953" y="2652"/>
                    <a:pt x="3858" y="2719"/>
                  </a:cubicBezTo>
                  <a:cubicBezTo>
                    <a:pt x="3620" y="2897"/>
                    <a:pt x="3572" y="3254"/>
                    <a:pt x="3751" y="3493"/>
                  </a:cubicBezTo>
                  <a:lnTo>
                    <a:pt x="3846" y="3612"/>
                  </a:lnTo>
                  <a:lnTo>
                    <a:pt x="3418" y="4326"/>
                  </a:lnTo>
                  <a:cubicBezTo>
                    <a:pt x="3120" y="4838"/>
                    <a:pt x="2953" y="5421"/>
                    <a:pt x="2953" y="6017"/>
                  </a:cubicBezTo>
                  <a:lnTo>
                    <a:pt x="2953" y="9005"/>
                  </a:lnTo>
                  <a:cubicBezTo>
                    <a:pt x="2953" y="9065"/>
                    <a:pt x="2917" y="9124"/>
                    <a:pt x="2894" y="9172"/>
                  </a:cubicBezTo>
                  <a:cubicBezTo>
                    <a:pt x="2846" y="9208"/>
                    <a:pt x="2798" y="9231"/>
                    <a:pt x="2739" y="9231"/>
                  </a:cubicBezTo>
                  <a:cubicBezTo>
                    <a:pt x="2620" y="9231"/>
                    <a:pt x="2536" y="9136"/>
                    <a:pt x="2536" y="9017"/>
                  </a:cubicBezTo>
                  <a:lnTo>
                    <a:pt x="2536" y="4493"/>
                  </a:lnTo>
                  <a:lnTo>
                    <a:pt x="2715" y="4493"/>
                  </a:lnTo>
                  <a:lnTo>
                    <a:pt x="2715" y="4671"/>
                  </a:lnTo>
                  <a:cubicBezTo>
                    <a:pt x="2715" y="4767"/>
                    <a:pt x="2786" y="4838"/>
                    <a:pt x="2870" y="4838"/>
                  </a:cubicBezTo>
                  <a:cubicBezTo>
                    <a:pt x="2965" y="4838"/>
                    <a:pt x="3037" y="4767"/>
                    <a:pt x="3037" y="4671"/>
                  </a:cubicBezTo>
                  <a:lnTo>
                    <a:pt x="3037" y="3993"/>
                  </a:lnTo>
                  <a:cubicBezTo>
                    <a:pt x="3037" y="3897"/>
                    <a:pt x="2965" y="3826"/>
                    <a:pt x="2870" y="3826"/>
                  </a:cubicBezTo>
                  <a:cubicBezTo>
                    <a:pt x="2786" y="3826"/>
                    <a:pt x="2715" y="3897"/>
                    <a:pt x="2715" y="3993"/>
                  </a:cubicBezTo>
                  <a:lnTo>
                    <a:pt x="2715" y="4171"/>
                  </a:lnTo>
                  <a:lnTo>
                    <a:pt x="2536" y="4171"/>
                  </a:lnTo>
                  <a:lnTo>
                    <a:pt x="2536" y="3350"/>
                  </a:lnTo>
                  <a:lnTo>
                    <a:pt x="2715" y="3350"/>
                  </a:lnTo>
                  <a:lnTo>
                    <a:pt x="2715" y="3528"/>
                  </a:lnTo>
                  <a:cubicBezTo>
                    <a:pt x="2715" y="3612"/>
                    <a:pt x="2786" y="3695"/>
                    <a:pt x="2870" y="3695"/>
                  </a:cubicBezTo>
                  <a:cubicBezTo>
                    <a:pt x="2965" y="3695"/>
                    <a:pt x="3037" y="3612"/>
                    <a:pt x="3037" y="3528"/>
                  </a:cubicBezTo>
                  <a:lnTo>
                    <a:pt x="3037" y="2838"/>
                  </a:lnTo>
                  <a:cubicBezTo>
                    <a:pt x="3037" y="2754"/>
                    <a:pt x="2965" y="2683"/>
                    <a:pt x="2870" y="2683"/>
                  </a:cubicBezTo>
                  <a:cubicBezTo>
                    <a:pt x="2786" y="2683"/>
                    <a:pt x="2715" y="2754"/>
                    <a:pt x="2715" y="2838"/>
                  </a:cubicBezTo>
                  <a:lnTo>
                    <a:pt x="2715" y="3016"/>
                  </a:lnTo>
                  <a:lnTo>
                    <a:pt x="2536" y="3016"/>
                  </a:lnTo>
                  <a:lnTo>
                    <a:pt x="2536" y="921"/>
                  </a:lnTo>
                  <a:lnTo>
                    <a:pt x="2536" y="873"/>
                  </a:lnTo>
                  <a:cubicBezTo>
                    <a:pt x="2525" y="564"/>
                    <a:pt x="2358" y="278"/>
                    <a:pt x="2084" y="135"/>
                  </a:cubicBezTo>
                  <a:cubicBezTo>
                    <a:pt x="1930" y="45"/>
                    <a:pt x="1766" y="0"/>
                    <a:pt x="16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3" name="Google Shape;2913;p46"/>
          <p:cNvGrpSpPr/>
          <p:nvPr/>
        </p:nvGrpSpPr>
        <p:grpSpPr>
          <a:xfrm>
            <a:off x="5770336" y="2007615"/>
            <a:ext cx="350682" cy="292097"/>
            <a:chOff x="5770336" y="2007615"/>
            <a:chExt cx="350682" cy="292097"/>
          </a:xfrm>
        </p:grpSpPr>
        <p:sp>
          <p:nvSpPr>
            <p:cNvPr id="2914" name="Google Shape;2914;p46"/>
            <p:cNvSpPr/>
            <p:nvPr/>
          </p:nvSpPr>
          <p:spPr>
            <a:xfrm>
              <a:off x="5780545" y="2007615"/>
              <a:ext cx="329500" cy="75855"/>
            </a:xfrm>
            <a:custGeom>
              <a:rect b="b" l="l" r="r" t="t"/>
              <a:pathLst>
                <a:path extrusionOk="0" h="2385" w="10360">
                  <a:moveTo>
                    <a:pt x="245" y="1"/>
                  </a:moveTo>
                  <a:cubicBezTo>
                    <a:pt x="179" y="1"/>
                    <a:pt x="123" y="24"/>
                    <a:pt x="84" y="63"/>
                  </a:cubicBezTo>
                  <a:cubicBezTo>
                    <a:pt x="24" y="111"/>
                    <a:pt x="1" y="182"/>
                    <a:pt x="1" y="254"/>
                  </a:cubicBezTo>
                  <a:lnTo>
                    <a:pt x="1" y="2218"/>
                  </a:lnTo>
                  <a:cubicBezTo>
                    <a:pt x="1" y="2313"/>
                    <a:pt x="72" y="2385"/>
                    <a:pt x="167" y="2385"/>
                  </a:cubicBezTo>
                  <a:cubicBezTo>
                    <a:pt x="251" y="2385"/>
                    <a:pt x="322" y="2313"/>
                    <a:pt x="322" y="2218"/>
                  </a:cubicBezTo>
                  <a:lnTo>
                    <a:pt x="322" y="349"/>
                  </a:lnTo>
                  <a:cubicBezTo>
                    <a:pt x="977" y="456"/>
                    <a:pt x="2882" y="718"/>
                    <a:pt x="5180" y="718"/>
                  </a:cubicBezTo>
                  <a:cubicBezTo>
                    <a:pt x="7466" y="718"/>
                    <a:pt x="9371" y="456"/>
                    <a:pt x="10026" y="349"/>
                  </a:cubicBezTo>
                  <a:lnTo>
                    <a:pt x="10026" y="2218"/>
                  </a:lnTo>
                  <a:cubicBezTo>
                    <a:pt x="10026" y="2313"/>
                    <a:pt x="10097" y="2385"/>
                    <a:pt x="10192" y="2385"/>
                  </a:cubicBezTo>
                  <a:cubicBezTo>
                    <a:pt x="10276" y="2385"/>
                    <a:pt x="10359" y="2313"/>
                    <a:pt x="10359" y="2218"/>
                  </a:cubicBezTo>
                  <a:lnTo>
                    <a:pt x="10359" y="254"/>
                  </a:lnTo>
                  <a:cubicBezTo>
                    <a:pt x="10323" y="182"/>
                    <a:pt x="10300" y="111"/>
                    <a:pt x="10240" y="63"/>
                  </a:cubicBezTo>
                  <a:cubicBezTo>
                    <a:pt x="10191" y="24"/>
                    <a:pt x="10125" y="1"/>
                    <a:pt x="10077" y="1"/>
                  </a:cubicBezTo>
                  <a:cubicBezTo>
                    <a:pt x="10067" y="1"/>
                    <a:pt x="10058" y="2"/>
                    <a:pt x="10050" y="4"/>
                  </a:cubicBezTo>
                  <a:cubicBezTo>
                    <a:pt x="9657" y="63"/>
                    <a:pt x="7597" y="396"/>
                    <a:pt x="5168" y="396"/>
                  </a:cubicBezTo>
                  <a:cubicBezTo>
                    <a:pt x="2727" y="396"/>
                    <a:pt x="667" y="75"/>
                    <a:pt x="286" y="4"/>
                  </a:cubicBezTo>
                  <a:cubicBezTo>
                    <a:pt x="272" y="2"/>
                    <a:pt x="258" y="1"/>
                    <a:pt x="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46"/>
            <p:cNvSpPr/>
            <p:nvPr/>
          </p:nvSpPr>
          <p:spPr>
            <a:xfrm>
              <a:off x="5779400" y="2097082"/>
              <a:ext cx="329500" cy="76014"/>
            </a:xfrm>
            <a:custGeom>
              <a:rect b="b" l="l" r="r" t="t"/>
              <a:pathLst>
                <a:path extrusionOk="0" h="2390" w="1036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132"/>
                  </a:lnTo>
                  <a:cubicBezTo>
                    <a:pt x="1" y="2203"/>
                    <a:pt x="37" y="2286"/>
                    <a:pt x="96" y="2322"/>
                  </a:cubicBezTo>
                  <a:cubicBezTo>
                    <a:pt x="144" y="2370"/>
                    <a:pt x="203" y="2382"/>
                    <a:pt x="263" y="2382"/>
                  </a:cubicBezTo>
                  <a:lnTo>
                    <a:pt x="299" y="2382"/>
                  </a:lnTo>
                  <a:cubicBezTo>
                    <a:pt x="692" y="2322"/>
                    <a:pt x="2739" y="2001"/>
                    <a:pt x="5180" y="2001"/>
                  </a:cubicBezTo>
                  <a:cubicBezTo>
                    <a:pt x="7621" y="2001"/>
                    <a:pt x="9681" y="2310"/>
                    <a:pt x="10062" y="2382"/>
                  </a:cubicBezTo>
                  <a:cubicBezTo>
                    <a:pt x="10080" y="2387"/>
                    <a:pt x="10098" y="2389"/>
                    <a:pt x="10115" y="2389"/>
                  </a:cubicBezTo>
                  <a:cubicBezTo>
                    <a:pt x="10175" y="2389"/>
                    <a:pt x="10227" y="2359"/>
                    <a:pt x="10264" y="2322"/>
                  </a:cubicBezTo>
                  <a:cubicBezTo>
                    <a:pt x="10324" y="2286"/>
                    <a:pt x="10347" y="2203"/>
                    <a:pt x="10347" y="2132"/>
                  </a:cubicBezTo>
                  <a:lnTo>
                    <a:pt x="10347" y="167"/>
                  </a:lnTo>
                  <a:cubicBezTo>
                    <a:pt x="10359" y="84"/>
                    <a:pt x="10288" y="0"/>
                    <a:pt x="10193" y="0"/>
                  </a:cubicBezTo>
                  <a:cubicBezTo>
                    <a:pt x="10109" y="0"/>
                    <a:pt x="10038" y="84"/>
                    <a:pt x="10038" y="167"/>
                  </a:cubicBezTo>
                  <a:lnTo>
                    <a:pt x="10038" y="2048"/>
                  </a:lnTo>
                  <a:cubicBezTo>
                    <a:pt x="9383" y="1941"/>
                    <a:pt x="7478" y="1667"/>
                    <a:pt x="5180" y="1667"/>
                  </a:cubicBezTo>
                  <a:cubicBezTo>
                    <a:pt x="2894" y="1667"/>
                    <a:pt x="989" y="1941"/>
                    <a:pt x="334" y="2048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46"/>
            <p:cNvSpPr/>
            <p:nvPr/>
          </p:nvSpPr>
          <p:spPr>
            <a:xfrm>
              <a:off x="5800996" y="2031850"/>
              <a:ext cx="288217" cy="117201"/>
            </a:xfrm>
            <a:custGeom>
              <a:rect b="b" l="l" r="r" t="t"/>
              <a:pathLst>
                <a:path extrusionOk="0" h="3685" w="9062">
                  <a:moveTo>
                    <a:pt x="8728" y="325"/>
                  </a:moveTo>
                  <a:lnTo>
                    <a:pt x="8728" y="3349"/>
                  </a:lnTo>
                  <a:cubicBezTo>
                    <a:pt x="7752" y="3218"/>
                    <a:pt x="6228" y="3087"/>
                    <a:pt x="4525" y="3087"/>
                  </a:cubicBezTo>
                  <a:cubicBezTo>
                    <a:pt x="2799" y="3087"/>
                    <a:pt x="1286" y="3230"/>
                    <a:pt x="310" y="3349"/>
                  </a:cubicBezTo>
                  <a:lnTo>
                    <a:pt x="310" y="325"/>
                  </a:lnTo>
                  <a:cubicBezTo>
                    <a:pt x="1275" y="444"/>
                    <a:pt x="2799" y="599"/>
                    <a:pt x="4525" y="599"/>
                  </a:cubicBezTo>
                  <a:cubicBezTo>
                    <a:pt x="6239" y="599"/>
                    <a:pt x="7752" y="444"/>
                    <a:pt x="8728" y="325"/>
                  </a:cubicBezTo>
                  <a:close/>
                  <a:moveTo>
                    <a:pt x="292" y="1"/>
                  </a:moveTo>
                  <a:cubicBezTo>
                    <a:pt x="220" y="1"/>
                    <a:pt x="145" y="25"/>
                    <a:pt x="96" y="75"/>
                  </a:cubicBezTo>
                  <a:cubicBezTo>
                    <a:pt x="36" y="135"/>
                    <a:pt x="1" y="230"/>
                    <a:pt x="1" y="313"/>
                  </a:cubicBezTo>
                  <a:lnTo>
                    <a:pt x="1" y="3361"/>
                  </a:lnTo>
                  <a:cubicBezTo>
                    <a:pt x="1" y="3456"/>
                    <a:pt x="36" y="3540"/>
                    <a:pt x="96" y="3599"/>
                  </a:cubicBezTo>
                  <a:cubicBezTo>
                    <a:pt x="155" y="3647"/>
                    <a:pt x="239" y="3683"/>
                    <a:pt x="310" y="3683"/>
                  </a:cubicBezTo>
                  <a:lnTo>
                    <a:pt x="358" y="3683"/>
                  </a:lnTo>
                  <a:cubicBezTo>
                    <a:pt x="1322" y="3564"/>
                    <a:pt x="2822" y="3409"/>
                    <a:pt x="4537" y="3409"/>
                  </a:cubicBezTo>
                  <a:cubicBezTo>
                    <a:pt x="6251" y="3409"/>
                    <a:pt x="7752" y="3564"/>
                    <a:pt x="8716" y="3683"/>
                  </a:cubicBezTo>
                  <a:cubicBezTo>
                    <a:pt x="8728" y="3684"/>
                    <a:pt x="8740" y="3685"/>
                    <a:pt x="8752" y="3685"/>
                  </a:cubicBezTo>
                  <a:cubicBezTo>
                    <a:pt x="8832" y="3685"/>
                    <a:pt x="8902" y="3651"/>
                    <a:pt x="8954" y="3599"/>
                  </a:cubicBezTo>
                  <a:cubicBezTo>
                    <a:pt x="9026" y="3540"/>
                    <a:pt x="9061" y="3456"/>
                    <a:pt x="9061" y="3361"/>
                  </a:cubicBezTo>
                  <a:lnTo>
                    <a:pt x="9061" y="313"/>
                  </a:lnTo>
                  <a:cubicBezTo>
                    <a:pt x="9049" y="230"/>
                    <a:pt x="9002" y="135"/>
                    <a:pt x="8942" y="75"/>
                  </a:cubicBezTo>
                  <a:cubicBezTo>
                    <a:pt x="8893" y="25"/>
                    <a:pt x="8818" y="1"/>
                    <a:pt x="8747" y="1"/>
                  </a:cubicBezTo>
                  <a:cubicBezTo>
                    <a:pt x="8732" y="1"/>
                    <a:pt x="8718" y="2"/>
                    <a:pt x="8704" y="4"/>
                  </a:cubicBezTo>
                  <a:cubicBezTo>
                    <a:pt x="7740" y="123"/>
                    <a:pt x="6228" y="266"/>
                    <a:pt x="4525" y="266"/>
                  </a:cubicBezTo>
                  <a:cubicBezTo>
                    <a:pt x="2810" y="266"/>
                    <a:pt x="1310" y="123"/>
                    <a:pt x="334" y="4"/>
                  </a:cubicBezTo>
                  <a:cubicBezTo>
                    <a:pt x="320" y="2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46"/>
            <p:cNvSpPr/>
            <p:nvPr/>
          </p:nvSpPr>
          <p:spPr>
            <a:xfrm>
              <a:off x="5770336" y="2186073"/>
              <a:ext cx="350682" cy="113639"/>
            </a:xfrm>
            <a:custGeom>
              <a:rect b="b" l="l" r="r" t="t"/>
              <a:pathLst>
                <a:path extrusionOk="0" h="3573" w="11026">
                  <a:moveTo>
                    <a:pt x="2965" y="334"/>
                  </a:moveTo>
                  <a:cubicBezTo>
                    <a:pt x="3179" y="334"/>
                    <a:pt x="3346" y="500"/>
                    <a:pt x="3346" y="703"/>
                  </a:cubicBezTo>
                  <a:lnTo>
                    <a:pt x="3346" y="1155"/>
                  </a:lnTo>
                  <a:lnTo>
                    <a:pt x="2953" y="1155"/>
                  </a:lnTo>
                  <a:cubicBezTo>
                    <a:pt x="2786" y="1179"/>
                    <a:pt x="2631" y="1274"/>
                    <a:pt x="2524" y="1393"/>
                  </a:cubicBezTo>
                  <a:cubicBezTo>
                    <a:pt x="2393" y="1239"/>
                    <a:pt x="2191" y="1132"/>
                    <a:pt x="1989" y="1132"/>
                  </a:cubicBezTo>
                  <a:lnTo>
                    <a:pt x="1703" y="1132"/>
                  </a:lnTo>
                  <a:lnTo>
                    <a:pt x="1703" y="703"/>
                  </a:lnTo>
                  <a:lnTo>
                    <a:pt x="1715" y="703"/>
                  </a:lnTo>
                  <a:cubicBezTo>
                    <a:pt x="1715" y="500"/>
                    <a:pt x="1881" y="334"/>
                    <a:pt x="2096" y="334"/>
                  </a:cubicBezTo>
                  <a:close/>
                  <a:moveTo>
                    <a:pt x="4929" y="334"/>
                  </a:moveTo>
                  <a:cubicBezTo>
                    <a:pt x="5144" y="334"/>
                    <a:pt x="5310" y="500"/>
                    <a:pt x="5310" y="703"/>
                  </a:cubicBezTo>
                  <a:lnTo>
                    <a:pt x="5310" y="1155"/>
                  </a:lnTo>
                  <a:lnTo>
                    <a:pt x="4917" y="1155"/>
                  </a:lnTo>
                  <a:cubicBezTo>
                    <a:pt x="4751" y="1179"/>
                    <a:pt x="4596" y="1274"/>
                    <a:pt x="4489" y="1393"/>
                  </a:cubicBezTo>
                  <a:cubicBezTo>
                    <a:pt x="4358" y="1239"/>
                    <a:pt x="4155" y="1132"/>
                    <a:pt x="3953" y="1132"/>
                  </a:cubicBezTo>
                  <a:lnTo>
                    <a:pt x="3667" y="1132"/>
                  </a:lnTo>
                  <a:lnTo>
                    <a:pt x="3667" y="703"/>
                  </a:lnTo>
                  <a:lnTo>
                    <a:pt x="3679" y="703"/>
                  </a:lnTo>
                  <a:cubicBezTo>
                    <a:pt x="3679" y="500"/>
                    <a:pt x="3846" y="334"/>
                    <a:pt x="4060" y="334"/>
                  </a:cubicBezTo>
                  <a:close/>
                  <a:moveTo>
                    <a:pt x="6894" y="334"/>
                  </a:moveTo>
                  <a:cubicBezTo>
                    <a:pt x="7108" y="334"/>
                    <a:pt x="7275" y="500"/>
                    <a:pt x="7275" y="703"/>
                  </a:cubicBezTo>
                  <a:lnTo>
                    <a:pt x="7275" y="1155"/>
                  </a:lnTo>
                  <a:lnTo>
                    <a:pt x="6811" y="1155"/>
                  </a:lnTo>
                  <a:cubicBezTo>
                    <a:pt x="6799" y="1155"/>
                    <a:pt x="6775" y="1155"/>
                    <a:pt x="6775" y="1167"/>
                  </a:cubicBezTo>
                  <a:cubicBezTo>
                    <a:pt x="6644" y="1215"/>
                    <a:pt x="6525" y="1286"/>
                    <a:pt x="6441" y="1393"/>
                  </a:cubicBezTo>
                  <a:cubicBezTo>
                    <a:pt x="6346" y="1286"/>
                    <a:pt x="6227" y="1215"/>
                    <a:pt x="6096" y="1167"/>
                  </a:cubicBezTo>
                  <a:cubicBezTo>
                    <a:pt x="6084" y="1167"/>
                    <a:pt x="6084" y="1167"/>
                    <a:pt x="6060" y="1155"/>
                  </a:cubicBezTo>
                  <a:lnTo>
                    <a:pt x="5608" y="1155"/>
                  </a:lnTo>
                  <a:lnTo>
                    <a:pt x="5608" y="703"/>
                  </a:lnTo>
                  <a:cubicBezTo>
                    <a:pt x="5644" y="500"/>
                    <a:pt x="5810" y="334"/>
                    <a:pt x="6013" y="334"/>
                  </a:cubicBezTo>
                  <a:close/>
                  <a:moveTo>
                    <a:pt x="8847" y="334"/>
                  </a:moveTo>
                  <a:cubicBezTo>
                    <a:pt x="9061" y="334"/>
                    <a:pt x="9216" y="500"/>
                    <a:pt x="9216" y="703"/>
                  </a:cubicBezTo>
                  <a:lnTo>
                    <a:pt x="9216" y="1155"/>
                  </a:lnTo>
                  <a:lnTo>
                    <a:pt x="8763" y="1155"/>
                  </a:lnTo>
                  <a:cubicBezTo>
                    <a:pt x="8739" y="1155"/>
                    <a:pt x="8739" y="1155"/>
                    <a:pt x="8727" y="1167"/>
                  </a:cubicBezTo>
                  <a:cubicBezTo>
                    <a:pt x="8597" y="1215"/>
                    <a:pt x="8477" y="1286"/>
                    <a:pt x="8382" y="1393"/>
                  </a:cubicBezTo>
                  <a:cubicBezTo>
                    <a:pt x="8299" y="1286"/>
                    <a:pt x="8180" y="1215"/>
                    <a:pt x="8049" y="1167"/>
                  </a:cubicBezTo>
                  <a:cubicBezTo>
                    <a:pt x="8025" y="1167"/>
                    <a:pt x="8025" y="1167"/>
                    <a:pt x="8013" y="1155"/>
                  </a:cubicBezTo>
                  <a:lnTo>
                    <a:pt x="7549" y="1155"/>
                  </a:lnTo>
                  <a:lnTo>
                    <a:pt x="7549" y="703"/>
                  </a:lnTo>
                  <a:lnTo>
                    <a:pt x="7596" y="703"/>
                  </a:lnTo>
                  <a:cubicBezTo>
                    <a:pt x="7596" y="500"/>
                    <a:pt x="7763" y="334"/>
                    <a:pt x="7965" y="334"/>
                  </a:cubicBezTo>
                  <a:close/>
                  <a:moveTo>
                    <a:pt x="5489" y="1453"/>
                  </a:moveTo>
                  <a:lnTo>
                    <a:pt x="5489" y="1477"/>
                  </a:lnTo>
                  <a:lnTo>
                    <a:pt x="6013" y="1477"/>
                  </a:lnTo>
                  <a:cubicBezTo>
                    <a:pt x="6037" y="1477"/>
                    <a:pt x="6037" y="1477"/>
                    <a:pt x="6049" y="1489"/>
                  </a:cubicBezTo>
                  <a:lnTo>
                    <a:pt x="6060" y="1489"/>
                  </a:lnTo>
                  <a:cubicBezTo>
                    <a:pt x="6072" y="1489"/>
                    <a:pt x="6072" y="1489"/>
                    <a:pt x="6096" y="1513"/>
                  </a:cubicBezTo>
                  <a:lnTo>
                    <a:pt x="6108" y="1513"/>
                  </a:lnTo>
                  <a:cubicBezTo>
                    <a:pt x="6120" y="1513"/>
                    <a:pt x="6120" y="1524"/>
                    <a:pt x="6132" y="1524"/>
                  </a:cubicBezTo>
                  <a:cubicBezTo>
                    <a:pt x="6156" y="1524"/>
                    <a:pt x="6156" y="1536"/>
                    <a:pt x="6156" y="1536"/>
                  </a:cubicBezTo>
                  <a:lnTo>
                    <a:pt x="6168" y="1548"/>
                  </a:lnTo>
                  <a:lnTo>
                    <a:pt x="6180" y="1572"/>
                  </a:lnTo>
                  <a:lnTo>
                    <a:pt x="6180" y="1584"/>
                  </a:lnTo>
                  <a:lnTo>
                    <a:pt x="6191" y="1596"/>
                  </a:lnTo>
                  <a:lnTo>
                    <a:pt x="6191" y="1608"/>
                  </a:lnTo>
                  <a:lnTo>
                    <a:pt x="6215" y="1632"/>
                  </a:lnTo>
                  <a:lnTo>
                    <a:pt x="6215" y="1643"/>
                  </a:lnTo>
                  <a:cubicBezTo>
                    <a:pt x="6215" y="1643"/>
                    <a:pt x="6215" y="1655"/>
                    <a:pt x="6227" y="1655"/>
                  </a:cubicBezTo>
                  <a:lnTo>
                    <a:pt x="6227" y="1667"/>
                  </a:lnTo>
                  <a:cubicBezTo>
                    <a:pt x="6227" y="1667"/>
                    <a:pt x="6227" y="1691"/>
                    <a:pt x="6239" y="1691"/>
                  </a:cubicBezTo>
                  <a:lnTo>
                    <a:pt x="6239" y="1703"/>
                  </a:lnTo>
                  <a:lnTo>
                    <a:pt x="6239" y="1715"/>
                  </a:lnTo>
                  <a:lnTo>
                    <a:pt x="6239" y="1727"/>
                  </a:lnTo>
                  <a:lnTo>
                    <a:pt x="6239" y="1751"/>
                  </a:lnTo>
                  <a:lnTo>
                    <a:pt x="6239" y="1763"/>
                  </a:lnTo>
                  <a:lnTo>
                    <a:pt x="6239" y="1786"/>
                  </a:lnTo>
                  <a:lnTo>
                    <a:pt x="6239" y="1822"/>
                  </a:lnTo>
                  <a:lnTo>
                    <a:pt x="6239" y="2655"/>
                  </a:lnTo>
                  <a:lnTo>
                    <a:pt x="4608" y="2655"/>
                  </a:lnTo>
                  <a:lnTo>
                    <a:pt x="4608" y="1822"/>
                  </a:lnTo>
                  <a:lnTo>
                    <a:pt x="4608" y="1786"/>
                  </a:lnTo>
                  <a:cubicBezTo>
                    <a:pt x="4620" y="1632"/>
                    <a:pt x="4751" y="1489"/>
                    <a:pt x="4906" y="1453"/>
                  </a:cubicBezTo>
                  <a:close/>
                  <a:moveTo>
                    <a:pt x="7977" y="1477"/>
                  </a:moveTo>
                  <a:cubicBezTo>
                    <a:pt x="8001" y="1477"/>
                    <a:pt x="8001" y="1477"/>
                    <a:pt x="8013" y="1489"/>
                  </a:cubicBezTo>
                  <a:lnTo>
                    <a:pt x="8025" y="1489"/>
                  </a:lnTo>
                  <a:cubicBezTo>
                    <a:pt x="8037" y="1489"/>
                    <a:pt x="8037" y="1489"/>
                    <a:pt x="8061" y="1513"/>
                  </a:cubicBezTo>
                  <a:lnTo>
                    <a:pt x="8073" y="1513"/>
                  </a:lnTo>
                  <a:cubicBezTo>
                    <a:pt x="8085" y="1513"/>
                    <a:pt x="8085" y="1524"/>
                    <a:pt x="8096" y="1524"/>
                  </a:cubicBezTo>
                  <a:lnTo>
                    <a:pt x="8120" y="1536"/>
                  </a:lnTo>
                  <a:lnTo>
                    <a:pt x="8132" y="1548"/>
                  </a:lnTo>
                  <a:lnTo>
                    <a:pt x="8144" y="1572"/>
                  </a:lnTo>
                  <a:lnTo>
                    <a:pt x="8144" y="1584"/>
                  </a:lnTo>
                  <a:lnTo>
                    <a:pt x="8156" y="1596"/>
                  </a:lnTo>
                  <a:lnTo>
                    <a:pt x="8156" y="1608"/>
                  </a:lnTo>
                  <a:lnTo>
                    <a:pt x="8180" y="1632"/>
                  </a:lnTo>
                  <a:lnTo>
                    <a:pt x="8180" y="1643"/>
                  </a:lnTo>
                  <a:cubicBezTo>
                    <a:pt x="8180" y="1643"/>
                    <a:pt x="8180" y="1655"/>
                    <a:pt x="8192" y="1655"/>
                  </a:cubicBezTo>
                  <a:lnTo>
                    <a:pt x="8192" y="1667"/>
                  </a:lnTo>
                  <a:cubicBezTo>
                    <a:pt x="8192" y="1667"/>
                    <a:pt x="8192" y="1691"/>
                    <a:pt x="8204" y="1691"/>
                  </a:cubicBezTo>
                  <a:lnTo>
                    <a:pt x="8204" y="1703"/>
                  </a:lnTo>
                  <a:lnTo>
                    <a:pt x="8204" y="1715"/>
                  </a:lnTo>
                  <a:lnTo>
                    <a:pt x="8204" y="1727"/>
                  </a:lnTo>
                  <a:lnTo>
                    <a:pt x="8204" y="1751"/>
                  </a:lnTo>
                  <a:lnTo>
                    <a:pt x="8204" y="1763"/>
                  </a:lnTo>
                  <a:lnTo>
                    <a:pt x="8204" y="1786"/>
                  </a:lnTo>
                  <a:lnTo>
                    <a:pt x="8204" y="1822"/>
                  </a:lnTo>
                  <a:lnTo>
                    <a:pt x="8204" y="2655"/>
                  </a:lnTo>
                  <a:lnTo>
                    <a:pt x="6572" y="2655"/>
                  </a:lnTo>
                  <a:lnTo>
                    <a:pt x="6572" y="1822"/>
                  </a:lnTo>
                  <a:lnTo>
                    <a:pt x="6572" y="1786"/>
                  </a:lnTo>
                  <a:lnTo>
                    <a:pt x="6572" y="1763"/>
                  </a:lnTo>
                  <a:lnTo>
                    <a:pt x="6572" y="1751"/>
                  </a:lnTo>
                  <a:lnTo>
                    <a:pt x="6572" y="1727"/>
                  </a:lnTo>
                  <a:lnTo>
                    <a:pt x="6572" y="1715"/>
                  </a:lnTo>
                  <a:lnTo>
                    <a:pt x="6572" y="1703"/>
                  </a:lnTo>
                  <a:lnTo>
                    <a:pt x="6572" y="1691"/>
                  </a:lnTo>
                  <a:cubicBezTo>
                    <a:pt x="6572" y="1691"/>
                    <a:pt x="6572" y="1667"/>
                    <a:pt x="6584" y="1667"/>
                  </a:cubicBezTo>
                  <a:lnTo>
                    <a:pt x="6584" y="1655"/>
                  </a:lnTo>
                  <a:cubicBezTo>
                    <a:pt x="6584" y="1655"/>
                    <a:pt x="6584" y="1643"/>
                    <a:pt x="6596" y="1643"/>
                  </a:cubicBezTo>
                  <a:lnTo>
                    <a:pt x="6596" y="1632"/>
                  </a:lnTo>
                  <a:lnTo>
                    <a:pt x="6608" y="1608"/>
                  </a:lnTo>
                  <a:lnTo>
                    <a:pt x="6608" y="1596"/>
                  </a:lnTo>
                  <a:lnTo>
                    <a:pt x="6632" y="1584"/>
                  </a:lnTo>
                  <a:lnTo>
                    <a:pt x="6632" y="1572"/>
                  </a:lnTo>
                  <a:lnTo>
                    <a:pt x="6644" y="1548"/>
                  </a:lnTo>
                  <a:lnTo>
                    <a:pt x="6656" y="1536"/>
                  </a:lnTo>
                  <a:lnTo>
                    <a:pt x="6668" y="1524"/>
                  </a:lnTo>
                  <a:cubicBezTo>
                    <a:pt x="6692" y="1524"/>
                    <a:pt x="6692" y="1513"/>
                    <a:pt x="6703" y="1513"/>
                  </a:cubicBezTo>
                  <a:lnTo>
                    <a:pt x="6715" y="1513"/>
                  </a:lnTo>
                  <a:cubicBezTo>
                    <a:pt x="6727" y="1513"/>
                    <a:pt x="6727" y="1489"/>
                    <a:pt x="6751" y="1489"/>
                  </a:cubicBezTo>
                  <a:lnTo>
                    <a:pt x="6763" y="1489"/>
                  </a:lnTo>
                  <a:cubicBezTo>
                    <a:pt x="6775" y="1489"/>
                    <a:pt x="6775" y="1489"/>
                    <a:pt x="6787" y="1477"/>
                  </a:cubicBezTo>
                  <a:close/>
                  <a:moveTo>
                    <a:pt x="1989" y="1477"/>
                  </a:moveTo>
                  <a:cubicBezTo>
                    <a:pt x="2191" y="1477"/>
                    <a:pt x="2358" y="1643"/>
                    <a:pt x="2358" y="1846"/>
                  </a:cubicBezTo>
                  <a:lnTo>
                    <a:pt x="2358" y="2679"/>
                  </a:lnTo>
                  <a:lnTo>
                    <a:pt x="726" y="2679"/>
                  </a:lnTo>
                  <a:lnTo>
                    <a:pt x="726" y="1846"/>
                  </a:lnTo>
                  <a:lnTo>
                    <a:pt x="738" y="1846"/>
                  </a:lnTo>
                  <a:cubicBezTo>
                    <a:pt x="738" y="1643"/>
                    <a:pt x="893" y="1477"/>
                    <a:pt x="1107" y="1477"/>
                  </a:cubicBezTo>
                  <a:close/>
                  <a:moveTo>
                    <a:pt x="3953" y="1477"/>
                  </a:moveTo>
                  <a:cubicBezTo>
                    <a:pt x="4155" y="1477"/>
                    <a:pt x="4322" y="1643"/>
                    <a:pt x="4322" y="1846"/>
                  </a:cubicBezTo>
                  <a:lnTo>
                    <a:pt x="4322" y="2679"/>
                  </a:lnTo>
                  <a:lnTo>
                    <a:pt x="2691" y="2679"/>
                  </a:lnTo>
                  <a:lnTo>
                    <a:pt x="2691" y="1846"/>
                  </a:lnTo>
                  <a:lnTo>
                    <a:pt x="2691" y="1822"/>
                  </a:lnTo>
                  <a:cubicBezTo>
                    <a:pt x="2703" y="1655"/>
                    <a:pt x="2834" y="1524"/>
                    <a:pt x="2989" y="1477"/>
                  </a:cubicBezTo>
                  <a:close/>
                  <a:moveTo>
                    <a:pt x="9835" y="1477"/>
                  </a:moveTo>
                  <a:cubicBezTo>
                    <a:pt x="10037" y="1477"/>
                    <a:pt x="10204" y="1643"/>
                    <a:pt x="10204" y="1846"/>
                  </a:cubicBezTo>
                  <a:lnTo>
                    <a:pt x="10204" y="2679"/>
                  </a:lnTo>
                  <a:lnTo>
                    <a:pt x="8561" y="2679"/>
                  </a:lnTo>
                  <a:lnTo>
                    <a:pt x="8561" y="1846"/>
                  </a:lnTo>
                  <a:lnTo>
                    <a:pt x="8561" y="1822"/>
                  </a:lnTo>
                  <a:lnTo>
                    <a:pt x="8561" y="1786"/>
                  </a:lnTo>
                  <a:lnTo>
                    <a:pt x="8561" y="1774"/>
                  </a:lnTo>
                  <a:lnTo>
                    <a:pt x="8561" y="1763"/>
                  </a:lnTo>
                  <a:lnTo>
                    <a:pt x="8561" y="1739"/>
                  </a:lnTo>
                  <a:lnTo>
                    <a:pt x="8561" y="1727"/>
                  </a:lnTo>
                  <a:lnTo>
                    <a:pt x="8561" y="1715"/>
                  </a:lnTo>
                  <a:cubicBezTo>
                    <a:pt x="8561" y="1715"/>
                    <a:pt x="8561" y="1703"/>
                    <a:pt x="8585" y="1703"/>
                  </a:cubicBezTo>
                  <a:lnTo>
                    <a:pt x="8585" y="1679"/>
                  </a:lnTo>
                  <a:cubicBezTo>
                    <a:pt x="8585" y="1679"/>
                    <a:pt x="8585" y="1667"/>
                    <a:pt x="8597" y="1667"/>
                  </a:cubicBezTo>
                  <a:lnTo>
                    <a:pt x="8597" y="1655"/>
                  </a:lnTo>
                  <a:lnTo>
                    <a:pt x="8608" y="1643"/>
                  </a:lnTo>
                  <a:lnTo>
                    <a:pt x="8608" y="1620"/>
                  </a:lnTo>
                  <a:lnTo>
                    <a:pt x="8620" y="1608"/>
                  </a:lnTo>
                  <a:lnTo>
                    <a:pt x="8620" y="1596"/>
                  </a:lnTo>
                  <a:lnTo>
                    <a:pt x="8632" y="1584"/>
                  </a:lnTo>
                  <a:lnTo>
                    <a:pt x="8656" y="1560"/>
                  </a:lnTo>
                  <a:lnTo>
                    <a:pt x="8668" y="1548"/>
                  </a:lnTo>
                  <a:cubicBezTo>
                    <a:pt x="8680" y="1548"/>
                    <a:pt x="8680" y="1536"/>
                    <a:pt x="8692" y="1536"/>
                  </a:cubicBezTo>
                  <a:lnTo>
                    <a:pt x="8716" y="1536"/>
                  </a:lnTo>
                  <a:cubicBezTo>
                    <a:pt x="8727" y="1536"/>
                    <a:pt x="8727" y="1524"/>
                    <a:pt x="8739" y="1524"/>
                  </a:cubicBezTo>
                  <a:lnTo>
                    <a:pt x="8751" y="1524"/>
                  </a:lnTo>
                  <a:cubicBezTo>
                    <a:pt x="8775" y="1524"/>
                    <a:pt x="8775" y="1524"/>
                    <a:pt x="8787" y="1501"/>
                  </a:cubicBezTo>
                  <a:lnTo>
                    <a:pt x="9394" y="1501"/>
                  </a:lnTo>
                  <a:lnTo>
                    <a:pt x="9394" y="1477"/>
                  </a:lnTo>
                  <a:close/>
                  <a:moveTo>
                    <a:pt x="10668" y="3013"/>
                  </a:moveTo>
                  <a:lnTo>
                    <a:pt x="10668" y="3251"/>
                  </a:lnTo>
                  <a:lnTo>
                    <a:pt x="310" y="3251"/>
                  </a:lnTo>
                  <a:lnTo>
                    <a:pt x="310" y="3013"/>
                  </a:lnTo>
                  <a:close/>
                  <a:moveTo>
                    <a:pt x="2131" y="0"/>
                  </a:moveTo>
                  <a:cubicBezTo>
                    <a:pt x="1750" y="0"/>
                    <a:pt x="1441" y="322"/>
                    <a:pt x="1441" y="703"/>
                  </a:cubicBezTo>
                  <a:lnTo>
                    <a:pt x="1441" y="1155"/>
                  </a:lnTo>
                  <a:lnTo>
                    <a:pt x="1155" y="1155"/>
                  </a:lnTo>
                  <a:cubicBezTo>
                    <a:pt x="762" y="1155"/>
                    <a:pt x="453" y="1465"/>
                    <a:pt x="453" y="1846"/>
                  </a:cubicBezTo>
                  <a:lnTo>
                    <a:pt x="453" y="2679"/>
                  </a:lnTo>
                  <a:lnTo>
                    <a:pt x="215" y="2679"/>
                  </a:lnTo>
                  <a:cubicBezTo>
                    <a:pt x="107" y="2679"/>
                    <a:pt x="0" y="2775"/>
                    <a:pt x="0" y="2894"/>
                  </a:cubicBezTo>
                  <a:lnTo>
                    <a:pt x="0" y="3370"/>
                  </a:lnTo>
                  <a:cubicBezTo>
                    <a:pt x="0" y="3477"/>
                    <a:pt x="95" y="3572"/>
                    <a:pt x="215" y="3572"/>
                  </a:cubicBezTo>
                  <a:lnTo>
                    <a:pt x="10811" y="3572"/>
                  </a:lnTo>
                  <a:cubicBezTo>
                    <a:pt x="10918" y="3572"/>
                    <a:pt x="11025" y="3489"/>
                    <a:pt x="11025" y="3370"/>
                  </a:cubicBezTo>
                  <a:lnTo>
                    <a:pt x="11025" y="2894"/>
                  </a:lnTo>
                  <a:cubicBezTo>
                    <a:pt x="10978" y="2775"/>
                    <a:pt x="10883" y="2679"/>
                    <a:pt x="10775" y="2679"/>
                  </a:cubicBezTo>
                  <a:lnTo>
                    <a:pt x="10549" y="2679"/>
                  </a:lnTo>
                  <a:lnTo>
                    <a:pt x="10549" y="1846"/>
                  </a:lnTo>
                  <a:cubicBezTo>
                    <a:pt x="10549" y="1465"/>
                    <a:pt x="10228" y="1155"/>
                    <a:pt x="9847" y="1155"/>
                  </a:cubicBezTo>
                  <a:lnTo>
                    <a:pt x="9561" y="1155"/>
                  </a:lnTo>
                  <a:lnTo>
                    <a:pt x="9561" y="703"/>
                  </a:lnTo>
                  <a:cubicBezTo>
                    <a:pt x="9561" y="322"/>
                    <a:pt x="9251" y="0"/>
                    <a:pt x="8858" y="0"/>
                  </a:cubicBezTo>
                  <a:lnTo>
                    <a:pt x="7977" y="0"/>
                  </a:lnTo>
                  <a:cubicBezTo>
                    <a:pt x="7763" y="0"/>
                    <a:pt x="7561" y="108"/>
                    <a:pt x="7442" y="262"/>
                  </a:cubicBezTo>
                  <a:cubicBezTo>
                    <a:pt x="7311" y="108"/>
                    <a:pt x="7120" y="0"/>
                    <a:pt x="6906" y="0"/>
                  </a:cubicBezTo>
                  <a:lnTo>
                    <a:pt x="6037" y="0"/>
                  </a:lnTo>
                  <a:cubicBezTo>
                    <a:pt x="5810" y="0"/>
                    <a:pt x="5620" y="108"/>
                    <a:pt x="5501" y="262"/>
                  </a:cubicBezTo>
                  <a:cubicBezTo>
                    <a:pt x="5358" y="108"/>
                    <a:pt x="5168" y="0"/>
                    <a:pt x="4965" y="0"/>
                  </a:cubicBezTo>
                  <a:lnTo>
                    <a:pt x="4084" y="0"/>
                  </a:lnTo>
                  <a:cubicBezTo>
                    <a:pt x="3858" y="0"/>
                    <a:pt x="3667" y="108"/>
                    <a:pt x="3548" y="262"/>
                  </a:cubicBezTo>
                  <a:cubicBezTo>
                    <a:pt x="3417" y="108"/>
                    <a:pt x="3227" y="0"/>
                    <a:pt x="30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8" name="Google Shape;2918;p46"/>
          <p:cNvGrpSpPr/>
          <p:nvPr/>
        </p:nvGrpSpPr>
        <p:grpSpPr>
          <a:xfrm>
            <a:off x="5326878" y="1980358"/>
            <a:ext cx="350332" cy="346229"/>
            <a:chOff x="5326878" y="1980358"/>
            <a:chExt cx="350332" cy="346229"/>
          </a:xfrm>
        </p:grpSpPr>
        <p:sp>
          <p:nvSpPr>
            <p:cNvPr id="2919" name="Google Shape;2919;p46"/>
            <p:cNvSpPr/>
            <p:nvPr/>
          </p:nvSpPr>
          <p:spPr>
            <a:xfrm>
              <a:off x="5352259" y="2005834"/>
              <a:ext cx="94715" cy="94683"/>
            </a:xfrm>
            <a:custGeom>
              <a:rect b="b" l="l" r="r" t="t"/>
              <a:pathLst>
                <a:path extrusionOk="0" h="2977" w="2978">
                  <a:moveTo>
                    <a:pt x="1501" y="298"/>
                  </a:moveTo>
                  <a:cubicBezTo>
                    <a:pt x="1799" y="298"/>
                    <a:pt x="2096" y="417"/>
                    <a:pt x="2334" y="643"/>
                  </a:cubicBezTo>
                  <a:cubicBezTo>
                    <a:pt x="2763" y="1107"/>
                    <a:pt x="2763" y="1846"/>
                    <a:pt x="2322" y="2310"/>
                  </a:cubicBezTo>
                  <a:cubicBezTo>
                    <a:pt x="2090" y="2542"/>
                    <a:pt x="1787" y="2658"/>
                    <a:pt x="1486" y="2658"/>
                  </a:cubicBezTo>
                  <a:cubicBezTo>
                    <a:pt x="1185" y="2658"/>
                    <a:pt x="888" y="2542"/>
                    <a:pt x="667" y="2310"/>
                  </a:cubicBezTo>
                  <a:cubicBezTo>
                    <a:pt x="441" y="2084"/>
                    <a:pt x="322" y="1786"/>
                    <a:pt x="322" y="1476"/>
                  </a:cubicBezTo>
                  <a:cubicBezTo>
                    <a:pt x="322" y="1155"/>
                    <a:pt x="441" y="857"/>
                    <a:pt x="667" y="643"/>
                  </a:cubicBezTo>
                  <a:cubicBezTo>
                    <a:pt x="894" y="417"/>
                    <a:pt x="1203" y="298"/>
                    <a:pt x="1501" y="298"/>
                  </a:cubicBezTo>
                  <a:close/>
                  <a:moveTo>
                    <a:pt x="1489" y="0"/>
                  </a:moveTo>
                  <a:cubicBezTo>
                    <a:pt x="1084" y="0"/>
                    <a:pt x="715" y="155"/>
                    <a:pt x="429" y="429"/>
                  </a:cubicBezTo>
                  <a:cubicBezTo>
                    <a:pt x="144" y="714"/>
                    <a:pt x="1" y="1084"/>
                    <a:pt x="1" y="1488"/>
                  </a:cubicBezTo>
                  <a:cubicBezTo>
                    <a:pt x="1" y="1893"/>
                    <a:pt x="144" y="2262"/>
                    <a:pt x="429" y="2548"/>
                  </a:cubicBezTo>
                  <a:cubicBezTo>
                    <a:pt x="715" y="2834"/>
                    <a:pt x="1084" y="2977"/>
                    <a:pt x="1489" y="2977"/>
                  </a:cubicBezTo>
                  <a:cubicBezTo>
                    <a:pt x="1882" y="2977"/>
                    <a:pt x="2263" y="2834"/>
                    <a:pt x="2537" y="2548"/>
                  </a:cubicBezTo>
                  <a:cubicBezTo>
                    <a:pt x="2822" y="2262"/>
                    <a:pt x="2977" y="1893"/>
                    <a:pt x="2977" y="1488"/>
                  </a:cubicBezTo>
                  <a:cubicBezTo>
                    <a:pt x="2977" y="1084"/>
                    <a:pt x="2822" y="703"/>
                    <a:pt x="2537" y="429"/>
                  </a:cubicBezTo>
                  <a:cubicBezTo>
                    <a:pt x="2263" y="155"/>
                    <a:pt x="1882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46"/>
            <p:cNvSpPr/>
            <p:nvPr/>
          </p:nvSpPr>
          <p:spPr>
            <a:xfrm>
              <a:off x="5534024" y="2005834"/>
              <a:ext cx="94715" cy="94683"/>
            </a:xfrm>
            <a:custGeom>
              <a:rect b="b" l="l" r="r" t="t"/>
              <a:pathLst>
                <a:path extrusionOk="0" h="2977" w="2978">
                  <a:moveTo>
                    <a:pt x="1489" y="310"/>
                  </a:moveTo>
                  <a:cubicBezTo>
                    <a:pt x="1787" y="310"/>
                    <a:pt x="2084" y="429"/>
                    <a:pt x="2322" y="655"/>
                  </a:cubicBezTo>
                  <a:cubicBezTo>
                    <a:pt x="2763" y="1107"/>
                    <a:pt x="2763" y="1846"/>
                    <a:pt x="2299" y="2310"/>
                  </a:cubicBezTo>
                  <a:cubicBezTo>
                    <a:pt x="2072" y="2542"/>
                    <a:pt x="1772" y="2658"/>
                    <a:pt x="1473" y="2658"/>
                  </a:cubicBezTo>
                  <a:cubicBezTo>
                    <a:pt x="1173" y="2658"/>
                    <a:pt x="876" y="2542"/>
                    <a:pt x="656" y="2310"/>
                  </a:cubicBezTo>
                  <a:cubicBezTo>
                    <a:pt x="191" y="1846"/>
                    <a:pt x="191" y="1107"/>
                    <a:pt x="656" y="655"/>
                  </a:cubicBezTo>
                  <a:cubicBezTo>
                    <a:pt x="870" y="429"/>
                    <a:pt x="1191" y="310"/>
                    <a:pt x="1489" y="310"/>
                  </a:cubicBezTo>
                  <a:close/>
                  <a:moveTo>
                    <a:pt x="1489" y="0"/>
                  </a:moveTo>
                  <a:cubicBezTo>
                    <a:pt x="1084" y="0"/>
                    <a:pt x="715" y="155"/>
                    <a:pt x="429" y="429"/>
                  </a:cubicBezTo>
                  <a:cubicBezTo>
                    <a:pt x="144" y="714"/>
                    <a:pt x="1" y="1084"/>
                    <a:pt x="1" y="1488"/>
                  </a:cubicBezTo>
                  <a:cubicBezTo>
                    <a:pt x="1" y="1893"/>
                    <a:pt x="144" y="2262"/>
                    <a:pt x="429" y="2548"/>
                  </a:cubicBezTo>
                  <a:cubicBezTo>
                    <a:pt x="715" y="2834"/>
                    <a:pt x="1084" y="2977"/>
                    <a:pt x="1489" y="2977"/>
                  </a:cubicBezTo>
                  <a:cubicBezTo>
                    <a:pt x="1882" y="2977"/>
                    <a:pt x="2263" y="2834"/>
                    <a:pt x="2537" y="2548"/>
                  </a:cubicBezTo>
                  <a:cubicBezTo>
                    <a:pt x="2822" y="2262"/>
                    <a:pt x="2977" y="1893"/>
                    <a:pt x="2977" y="1488"/>
                  </a:cubicBezTo>
                  <a:cubicBezTo>
                    <a:pt x="2977" y="1084"/>
                    <a:pt x="2822" y="703"/>
                    <a:pt x="2537" y="429"/>
                  </a:cubicBezTo>
                  <a:cubicBezTo>
                    <a:pt x="2251" y="155"/>
                    <a:pt x="1882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46"/>
            <p:cNvSpPr/>
            <p:nvPr/>
          </p:nvSpPr>
          <p:spPr>
            <a:xfrm>
              <a:off x="5326878" y="1980358"/>
              <a:ext cx="350332" cy="144776"/>
            </a:xfrm>
            <a:custGeom>
              <a:rect b="b" l="l" r="r" t="t"/>
              <a:pathLst>
                <a:path extrusionOk="0" h="4552" w="11015">
                  <a:moveTo>
                    <a:pt x="5144" y="420"/>
                  </a:moveTo>
                  <a:cubicBezTo>
                    <a:pt x="5454" y="420"/>
                    <a:pt x="5692" y="670"/>
                    <a:pt x="5692" y="968"/>
                  </a:cubicBezTo>
                  <a:lnTo>
                    <a:pt x="5692" y="980"/>
                  </a:lnTo>
                  <a:lnTo>
                    <a:pt x="5645" y="956"/>
                  </a:lnTo>
                  <a:cubicBezTo>
                    <a:pt x="5585" y="920"/>
                    <a:pt x="5537" y="908"/>
                    <a:pt x="5478" y="896"/>
                  </a:cubicBezTo>
                  <a:lnTo>
                    <a:pt x="5466" y="896"/>
                  </a:lnTo>
                  <a:cubicBezTo>
                    <a:pt x="5364" y="864"/>
                    <a:pt x="5257" y="848"/>
                    <a:pt x="5148" y="848"/>
                  </a:cubicBezTo>
                  <a:cubicBezTo>
                    <a:pt x="4976" y="848"/>
                    <a:pt x="4800" y="888"/>
                    <a:pt x="4633" y="968"/>
                  </a:cubicBezTo>
                  <a:lnTo>
                    <a:pt x="4585" y="992"/>
                  </a:lnTo>
                  <a:lnTo>
                    <a:pt x="4585" y="980"/>
                  </a:lnTo>
                  <a:cubicBezTo>
                    <a:pt x="4585" y="670"/>
                    <a:pt x="4823" y="420"/>
                    <a:pt x="5144" y="420"/>
                  </a:cubicBezTo>
                  <a:close/>
                  <a:moveTo>
                    <a:pt x="5129" y="1184"/>
                  </a:moveTo>
                  <a:cubicBezTo>
                    <a:pt x="5263" y="1184"/>
                    <a:pt x="5391" y="1216"/>
                    <a:pt x="5514" y="1265"/>
                  </a:cubicBezTo>
                  <a:lnTo>
                    <a:pt x="5883" y="1444"/>
                  </a:lnTo>
                  <a:cubicBezTo>
                    <a:pt x="5764" y="1706"/>
                    <a:pt x="5704" y="2004"/>
                    <a:pt x="5716" y="2301"/>
                  </a:cubicBezTo>
                  <a:lnTo>
                    <a:pt x="5645" y="2277"/>
                  </a:lnTo>
                  <a:cubicBezTo>
                    <a:pt x="5484" y="2200"/>
                    <a:pt x="5308" y="2161"/>
                    <a:pt x="5134" y="2161"/>
                  </a:cubicBezTo>
                  <a:cubicBezTo>
                    <a:pt x="4960" y="2161"/>
                    <a:pt x="4787" y="2200"/>
                    <a:pt x="4633" y="2277"/>
                  </a:cubicBezTo>
                  <a:lnTo>
                    <a:pt x="4561" y="2301"/>
                  </a:lnTo>
                  <a:cubicBezTo>
                    <a:pt x="4561" y="2004"/>
                    <a:pt x="4502" y="1706"/>
                    <a:pt x="4394" y="1432"/>
                  </a:cubicBezTo>
                  <a:lnTo>
                    <a:pt x="4525" y="1373"/>
                  </a:lnTo>
                  <a:lnTo>
                    <a:pt x="4763" y="1265"/>
                  </a:lnTo>
                  <a:cubicBezTo>
                    <a:pt x="4823" y="1230"/>
                    <a:pt x="4883" y="1218"/>
                    <a:pt x="4942" y="1206"/>
                  </a:cubicBezTo>
                  <a:cubicBezTo>
                    <a:pt x="5006" y="1191"/>
                    <a:pt x="5068" y="1184"/>
                    <a:pt x="5129" y="1184"/>
                  </a:cubicBezTo>
                  <a:close/>
                  <a:moveTo>
                    <a:pt x="10348" y="1885"/>
                  </a:moveTo>
                  <a:cubicBezTo>
                    <a:pt x="10538" y="1885"/>
                    <a:pt x="10693" y="2039"/>
                    <a:pt x="10693" y="2230"/>
                  </a:cubicBezTo>
                  <a:lnTo>
                    <a:pt x="10693" y="2301"/>
                  </a:lnTo>
                  <a:cubicBezTo>
                    <a:pt x="10693" y="2504"/>
                    <a:pt x="10538" y="2647"/>
                    <a:pt x="10348" y="2647"/>
                  </a:cubicBezTo>
                  <a:lnTo>
                    <a:pt x="10240" y="2647"/>
                  </a:lnTo>
                  <a:lnTo>
                    <a:pt x="10240" y="2599"/>
                  </a:lnTo>
                  <a:lnTo>
                    <a:pt x="10240" y="2587"/>
                  </a:lnTo>
                  <a:cubicBezTo>
                    <a:pt x="10240" y="2563"/>
                    <a:pt x="10252" y="2516"/>
                    <a:pt x="10252" y="2480"/>
                  </a:cubicBezTo>
                  <a:cubicBezTo>
                    <a:pt x="10252" y="2420"/>
                    <a:pt x="10276" y="2385"/>
                    <a:pt x="10276" y="2325"/>
                  </a:cubicBezTo>
                  <a:lnTo>
                    <a:pt x="10276" y="2218"/>
                  </a:lnTo>
                  <a:cubicBezTo>
                    <a:pt x="10276" y="2158"/>
                    <a:pt x="10276" y="2111"/>
                    <a:pt x="10252" y="2051"/>
                  </a:cubicBezTo>
                  <a:cubicBezTo>
                    <a:pt x="10252" y="2027"/>
                    <a:pt x="10252" y="1980"/>
                    <a:pt x="10240" y="1944"/>
                  </a:cubicBezTo>
                  <a:lnTo>
                    <a:pt x="10240" y="1932"/>
                  </a:lnTo>
                  <a:lnTo>
                    <a:pt x="10240" y="1885"/>
                  </a:lnTo>
                  <a:close/>
                  <a:moveTo>
                    <a:pt x="2287" y="325"/>
                  </a:moveTo>
                  <a:cubicBezTo>
                    <a:pt x="2787" y="325"/>
                    <a:pt x="3275" y="515"/>
                    <a:pt x="3668" y="896"/>
                  </a:cubicBezTo>
                  <a:cubicBezTo>
                    <a:pt x="3823" y="1051"/>
                    <a:pt x="3954" y="1230"/>
                    <a:pt x="4049" y="1432"/>
                  </a:cubicBezTo>
                  <a:cubicBezTo>
                    <a:pt x="4049" y="1444"/>
                    <a:pt x="4061" y="1456"/>
                    <a:pt x="4061" y="1456"/>
                  </a:cubicBezTo>
                  <a:cubicBezTo>
                    <a:pt x="4085" y="1468"/>
                    <a:pt x="4085" y="1504"/>
                    <a:pt x="4097" y="1515"/>
                  </a:cubicBezTo>
                  <a:lnTo>
                    <a:pt x="4097" y="1527"/>
                  </a:lnTo>
                  <a:cubicBezTo>
                    <a:pt x="4109" y="1563"/>
                    <a:pt x="4109" y="1587"/>
                    <a:pt x="4121" y="1623"/>
                  </a:cubicBezTo>
                  <a:lnTo>
                    <a:pt x="4121" y="1634"/>
                  </a:lnTo>
                  <a:cubicBezTo>
                    <a:pt x="4371" y="2325"/>
                    <a:pt x="4216" y="3123"/>
                    <a:pt x="3668" y="3659"/>
                  </a:cubicBezTo>
                  <a:cubicBezTo>
                    <a:pt x="3287" y="4040"/>
                    <a:pt x="2784" y="4230"/>
                    <a:pt x="2281" y="4230"/>
                  </a:cubicBezTo>
                  <a:cubicBezTo>
                    <a:pt x="1778" y="4230"/>
                    <a:pt x="1275" y="4040"/>
                    <a:pt x="894" y="3659"/>
                  </a:cubicBezTo>
                  <a:cubicBezTo>
                    <a:pt x="525" y="3289"/>
                    <a:pt x="311" y="2801"/>
                    <a:pt x="311" y="2277"/>
                  </a:cubicBezTo>
                  <a:cubicBezTo>
                    <a:pt x="311" y="1754"/>
                    <a:pt x="525" y="1265"/>
                    <a:pt x="894" y="896"/>
                  </a:cubicBezTo>
                  <a:cubicBezTo>
                    <a:pt x="1287" y="503"/>
                    <a:pt x="1775" y="325"/>
                    <a:pt x="2287" y="325"/>
                  </a:cubicBezTo>
                  <a:close/>
                  <a:moveTo>
                    <a:pt x="7978" y="337"/>
                  </a:moveTo>
                  <a:cubicBezTo>
                    <a:pt x="8490" y="337"/>
                    <a:pt x="8978" y="527"/>
                    <a:pt x="9371" y="908"/>
                  </a:cubicBezTo>
                  <a:cubicBezTo>
                    <a:pt x="9633" y="1170"/>
                    <a:pt x="9800" y="1480"/>
                    <a:pt x="9883" y="1825"/>
                  </a:cubicBezTo>
                  <a:cubicBezTo>
                    <a:pt x="9967" y="2123"/>
                    <a:pt x="9967" y="2444"/>
                    <a:pt x="9883" y="2754"/>
                  </a:cubicBezTo>
                  <a:cubicBezTo>
                    <a:pt x="9800" y="3099"/>
                    <a:pt x="9633" y="3409"/>
                    <a:pt x="9371" y="3670"/>
                  </a:cubicBezTo>
                  <a:cubicBezTo>
                    <a:pt x="8990" y="4051"/>
                    <a:pt x="8487" y="4242"/>
                    <a:pt x="7984" y="4242"/>
                  </a:cubicBezTo>
                  <a:cubicBezTo>
                    <a:pt x="7481" y="4242"/>
                    <a:pt x="6978" y="4051"/>
                    <a:pt x="6597" y="3670"/>
                  </a:cubicBezTo>
                  <a:cubicBezTo>
                    <a:pt x="6049" y="3123"/>
                    <a:pt x="5895" y="2337"/>
                    <a:pt x="6133" y="1646"/>
                  </a:cubicBezTo>
                  <a:lnTo>
                    <a:pt x="6133" y="1634"/>
                  </a:lnTo>
                  <a:cubicBezTo>
                    <a:pt x="6157" y="1611"/>
                    <a:pt x="6157" y="1575"/>
                    <a:pt x="6168" y="1539"/>
                  </a:cubicBezTo>
                  <a:lnTo>
                    <a:pt x="6168" y="1527"/>
                  </a:lnTo>
                  <a:cubicBezTo>
                    <a:pt x="6180" y="1515"/>
                    <a:pt x="6180" y="1480"/>
                    <a:pt x="6192" y="1468"/>
                  </a:cubicBezTo>
                  <a:cubicBezTo>
                    <a:pt x="6192" y="1456"/>
                    <a:pt x="6216" y="1444"/>
                    <a:pt x="6216" y="1444"/>
                  </a:cubicBezTo>
                  <a:cubicBezTo>
                    <a:pt x="6299" y="1242"/>
                    <a:pt x="6430" y="1063"/>
                    <a:pt x="6597" y="908"/>
                  </a:cubicBezTo>
                  <a:cubicBezTo>
                    <a:pt x="6990" y="515"/>
                    <a:pt x="7478" y="337"/>
                    <a:pt x="7978" y="337"/>
                  </a:cubicBezTo>
                  <a:close/>
                  <a:moveTo>
                    <a:pt x="2287" y="0"/>
                  </a:moveTo>
                  <a:cubicBezTo>
                    <a:pt x="1701" y="0"/>
                    <a:pt x="1114" y="224"/>
                    <a:pt x="668" y="670"/>
                  </a:cubicBezTo>
                  <a:cubicBezTo>
                    <a:pt x="239" y="1099"/>
                    <a:pt x="1" y="1670"/>
                    <a:pt x="1" y="2277"/>
                  </a:cubicBezTo>
                  <a:cubicBezTo>
                    <a:pt x="1" y="2885"/>
                    <a:pt x="239" y="3456"/>
                    <a:pt x="668" y="3885"/>
                  </a:cubicBezTo>
                  <a:cubicBezTo>
                    <a:pt x="1120" y="4325"/>
                    <a:pt x="1704" y="4552"/>
                    <a:pt x="2275" y="4552"/>
                  </a:cubicBezTo>
                  <a:cubicBezTo>
                    <a:pt x="2858" y="4552"/>
                    <a:pt x="3442" y="4325"/>
                    <a:pt x="3882" y="3885"/>
                  </a:cubicBezTo>
                  <a:cubicBezTo>
                    <a:pt x="4228" y="3539"/>
                    <a:pt x="4442" y="3111"/>
                    <a:pt x="4525" y="2658"/>
                  </a:cubicBezTo>
                  <a:lnTo>
                    <a:pt x="4763" y="2563"/>
                  </a:lnTo>
                  <a:cubicBezTo>
                    <a:pt x="4883" y="2510"/>
                    <a:pt x="5011" y="2483"/>
                    <a:pt x="5139" y="2483"/>
                  </a:cubicBezTo>
                  <a:cubicBezTo>
                    <a:pt x="5267" y="2483"/>
                    <a:pt x="5395" y="2510"/>
                    <a:pt x="5514" y="2563"/>
                  </a:cubicBezTo>
                  <a:lnTo>
                    <a:pt x="5752" y="2658"/>
                  </a:lnTo>
                  <a:cubicBezTo>
                    <a:pt x="5823" y="3111"/>
                    <a:pt x="6026" y="3539"/>
                    <a:pt x="6383" y="3885"/>
                  </a:cubicBezTo>
                  <a:cubicBezTo>
                    <a:pt x="6835" y="4325"/>
                    <a:pt x="7419" y="4552"/>
                    <a:pt x="7990" y="4552"/>
                  </a:cubicBezTo>
                  <a:cubicBezTo>
                    <a:pt x="8573" y="4552"/>
                    <a:pt x="9157" y="4325"/>
                    <a:pt x="9597" y="3885"/>
                  </a:cubicBezTo>
                  <a:cubicBezTo>
                    <a:pt x="9871" y="3611"/>
                    <a:pt x="10050" y="3301"/>
                    <a:pt x="10169" y="2956"/>
                  </a:cubicBezTo>
                  <a:lnTo>
                    <a:pt x="10348" y="2956"/>
                  </a:lnTo>
                  <a:cubicBezTo>
                    <a:pt x="10717" y="2956"/>
                    <a:pt x="11014" y="2658"/>
                    <a:pt x="11014" y="2289"/>
                  </a:cubicBezTo>
                  <a:lnTo>
                    <a:pt x="11014" y="2230"/>
                  </a:lnTo>
                  <a:cubicBezTo>
                    <a:pt x="11002" y="1885"/>
                    <a:pt x="10705" y="1587"/>
                    <a:pt x="10348" y="1587"/>
                  </a:cubicBezTo>
                  <a:lnTo>
                    <a:pt x="10169" y="1587"/>
                  </a:lnTo>
                  <a:cubicBezTo>
                    <a:pt x="10062" y="1253"/>
                    <a:pt x="9871" y="932"/>
                    <a:pt x="9609" y="670"/>
                  </a:cubicBezTo>
                  <a:cubicBezTo>
                    <a:pt x="9163" y="224"/>
                    <a:pt x="8576" y="0"/>
                    <a:pt x="7990" y="0"/>
                  </a:cubicBezTo>
                  <a:cubicBezTo>
                    <a:pt x="7404" y="0"/>
                    <a:pt x="6817" y="224"/>
                    <a:pt x="6371" y="670"/>
                  </a:cubicBezTo>
                  <a:cubicBezTo>
                    <a:pt x="6228" y="813"/>
                    <a:pt x="6109" y="968"/>
                    <a:pt x="6014" y="1134"/>
                  </a:cubicBezTo>
                  <a:lnTo>
                    <a:pt x="6002" y="1111"/>
                  </a:lnTo>
                  <a:cubicBezTo>
                    <a:pt x="6014" y="1075"/>
                    <a:pt x="6014" y="1015"/>
                    <a:pt x="6014" y="968"/>
                  </a:cubicBezTo>
                  <a:cubicBezTo>
                    <a:pt x="6014" y="491"/>
                    <a:pt x="5633" y="87"/>
                    <a:pt x="5133" y="87"/>
                  </a:cubicBezTo>
                  <a:cubicBezTo>
                    <a:pt x="4644" y="87"/>
                    <a:pt x="4263" y="480"/>
                    <a:pt x="4263" y="968"/>
                  </a:cubicBezTo>
                  <a:cubicBezTo>
                    <a:pt x="4263" y="1015"/>
                    <a:pt x="4263" y="1075"/>
                    <a:pt x="4275" y="1111"/>
                  </a:cubicBezTo>
                  <a:lnTo>
                    <a:pt x="4263" y="1134"/>
                  </a:lnTo>
                  <a:cubicBezTo>
                    <a:pt x="4156" y="968"/>
                    <a:pt x="4037" y="801"/>
                    <a:pt x="3906" y="670"/>
                  </a:cubicBezTo>
                  <a:cubicBezTo>
                    <a:pt x="3460" y="224"/>
                    <a:pt x="2873" y="0"/>
                    <a:pt x="2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46"/>
            <p:cNvSpPr/>
            <p:nvPr/>
          </p:nvSpPr>
          <p:spPr>
            <a:xfrm>
              <a:off x="5627181" y="2089131"/>
              <a:ext cx="42460" cy="237456"/>
            </a:xfrm>
            <a:custGeom>
              <a:rect b="b" l="l" r="r" t="t"/>
              <a:pathLst>
                <a:path extrusionOk="0" h="7466" w="1335">
                  <a:moveTo>
                    <a:pt x="834" y="3799"/>
                  </a:moveTo>
                  <a:lnTo>
                    <a:pt x="1013" y="7025"/>
                  </a:lnTo>
                  <a:cubicBezTo>
                    <a:pt x="1025" y="7073"/>
                    <a:pt x="1013" y="7097"/>
                    <a:pt x="977" y="7120"/>
                  </a:cubicBezTo>
                  <a:cubicBezTo>
                    <a:pt x="953" y="7144"/>
                    <a:pt x="917" y="7156"/>
                    <a:pt x="894" y="7156"/>
                  </a:cubicBezTo>
                  <a:lnTo>
                    <a:pt x="429" y="7156"/>
                  </a:lnTo>
                  <a:cubicBezTo>
                    <a:pt x="405" y="7156"/>
                    <a:pt x="370" y="7144"/>
                    <a:pt x="346" y="7120"/>
                  </a:cubicBezTo>
                  <a:cubicBezTo>
                    <a:pt x="310" y="7085"/>
                    <a:pt x="310" y="7061"/>
                    <a:pt x="310" y="7025"/>
                  </a:cubicBezTo>
                  <a:lnTo>
                    <a:pt x="489" y="3799"/>
                  </a:lnTo>
                  <a:close/>
                  <a:moveTo>
                    <a:pt x="1001" y="0"/>
                  </a:moveTo>
                  <a:cubicBezTo>
                    <a:pt x="906" y="0"/>
                    <a:pt x="834" y="72"/>
                    <a:pt x="834" y="167"/>
                  </a:cubicBezTo>
                  <a:lnTo>
                    <a:pt x="834" y="3489"/>
                  </a:lnTo>
                  <a:lnTo>
                    <a:pt x="501" y="3489"/>
                  </a:lnTo>
                  <a:lnTo>
                    <a:pt x="501" y="881"/>
                  </a:lnTo>
                  <a:cubicBezTo>
                    <a:pt x="501" y="786"/>
                    <a:pt x="429" y="715"/>
                    <a:pt x="346" y="715"/>
                  </a:cubicBezTo>
                  <a:cubicBezTo>
                    <a:pt x="251" y="715"/>
                    <a:pt x="179" y="786"/>
                    <a:pt x="179" y="881"/>
                  </a:cubicBezTo>
                  <a:lnTo>
                    <a:pt x="179" y="3668"/>
                  </a:lnTo>
                  <a:lnTo>
                    <a:pt x="1" y="7013"/>
                  </a:lnTo>
                  <a:cubicBezTo>
                    <a:pt x="1" y="7132"/>
                    <a:pt x="48" y="7251"/>
                    <a:pt x="120" y="7335"/>
                  </a:cubicBezTo>
                  <a:cubicBezTo>
                    <a:pt x="203" y="7430"/>
                    <a:pt x="310" y="7466"/>
                    <a:pt x="429" y="7466"/>
                  </a:cubicBezTo>
                  <a:lnTo>
                    <a:pt x="894" y="7466"/>
                  </a:lnTo>
                  <a:cubicBezTo>
                    <a:pt x="1013" y="7466"/>
                    <a:pt x="1132" y="7430"/>
                    <a:pt x="1203" y="7335"/>
                  </a:cubicBezTo>
                  <a:cubicBezTo>
                    <a:pt x="1287" y="7251"/>
                    <a:pt x="1334" y="7132"/>
                    <a:pt x="1334" y="7013"/>
                  </a:cubicBezTo>
                  <a:lnTo>
                    <a:pt x="1156" y="3632"/>
                  </a:lnTo>
                  <a:lnTo>
                    <a:pt x="1156" y="167"/>
                  </a:lnTo>
                  <a:cubicBezTo>
                    <a:pt x="1156" y="72"/>
                    <a:pt x="1084" y="0"/>
                    <a:pt x="1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3" name="Google Shape;2923;p46"/>
          <p:cNvSpPr/>
          <p:nvPr/>
        </p:nvSpPr>
        <p:spPr>
          <a:xfrm>
            <a:off x="7992774" y="1977782"/>
            <a:ext cx="330645" cy="349950"/>
          </a:xfrm>
          <a:custGeom>
            <a:rect b="b" l="l" r="r" t="t"/>
            <a:pathLst>
              <a:path extrusionOk="0" h="11003" w="10396">
                <a:moveTo>
                  <a:pt x="9740" y="2406"/>
                </a:moveTo>
                <a:cubicBezTo>
                  <a:pt x="9764" y="2418"/>
                  <a:pt x="9788" y="2442"/>
                  <a:pt x="9800" y="2466"/>
                </a:cubicBezTo>
                <a:cubicBezTo>
                  <a:pt x="9919" y="2620"/>
                  <a:pt x="9883" y="2847"/>
                  <a:pt x="9728" y="2966"/>
                </a:cubicBezTo>
                <a:lnTo>
                  <a:pt x="9740" y="2406"/>
                </a:lnTo>
                <a:close/>
                <a:moveTo>
                  <a:pt x="9728" y="3656"/>
                </a:moveTo>
                <a:cubicBezTo>
                  <a:pt x="9764" y="3680"/>
                  <a:pt x="9812" y="3716"/>
                  <a:pt x="9847" y="3751"/>
                </a:cubicBezTo>
                <a:cubicBezTo>
                  <a:pt x="9967" y="3918"/>
                  <a:pt x="9931" y="4144"/>
                  <a:pt x="9764" y="4275"/>
                </a:cubicBezTo>
                <a:lnTo>
                  <a:pt x="9705" y="4323"/>
                </a:lnTo>
                <a:lnTo>
                  <a:pt x="9728" y="3656"/>
                </a:lnTo>
                <a:close/>
                <a:moveTo>
                  <a:pt x="9705" y="4883"/>
                </a:moveTo>
                <a:cubicBezTo>
                  <a:pt x="9788" y="4906"/>
                  <a:pt x="9847" y="4942"/>
                  <a:pt x="9895" y="5025"/>
                </a:cubicBezTo>
                <a:cubicBezTo>
                  <a:pt x="9967" y="5109"/>
                  <a:pt x="9990" y="5216"/>
                  <a:pt x="9978" y="5299"/>
                </a:cubicBezTo>
                <a:cubicBezTo>
                  <a:pt x="9967" y="5406"/>
                  <a:pt x="9919" y="5478"/>
                  <a:pt x="9847" y="5537"/>
                </a:cubicBezTo>
                <a:lnTo>
                  <a:pt x="9705" y="5633"/>
                </a:lnTo>
                <a:lnTo>
                  <a:pt x="9705" y="4883"/>
                </a:lnTo>
                <a:close/>
                <a:moveTo>
                  <a:pt x="8835" y="8490"/>
                </a:moveTo>
                <a:lnTo>
                  <a:pt x="8835" y="8847"/>
                </a:lnTo>
                <a:lnTo>
                  <a:pt x="5264" y="8847"/>
                </a:lnTo>
                <a:lnTo>
                  <a:pt x="5264" y="8490"/>
                </a:lnTo>
                <a:close/>
                <a:moveTo>
                  <a:pt x="2299" y="6061"/>
                </a:moveTo>
                <a:lnTo>
                  <a:pt x="2323" y="6109"/>
                </a:lnTo>
                <a:lnTo>
                  <a:pt x="3894" y="8145"/>
                </a:lnTo>
                <a:lnTo>
                  <a:pt x="4466" y="8907"/>
                </a:lnTo>
                <a:lnTo>
                  <a:pt x="4192" y="9109"/>
                </a:lnTo>
                <a:lnTo>
                  <a:pt x="2013" y="6287"/>
                </a:lnTo>
                <a:lnTo>
                  <a:pt x="2299" y="6061"/>
                </a:lnTo>
                <a:close/>
                <a:moveTo>
                  <a:pt x="1656" y="6335"/>
                </a:moveTo>
                <a:lnTo>
                  <a:pt x="4037" y="9443"/>
                </a:lnTo>
                <a:lnTo>
                  <a:pt x="2858" y="10443"/>
                </a:lnTo>
                <a:lnTo>
                  <a:pt x="382" y="7192"/>
                </a:lnTo>
                <a:lnTo>
                  <a:pt x="1656" y="6335"/>
                </a:lnTo>
                <a:close/>
                <a:moveTo>
                  <a:pt x="8978" y="9169"/>
                </a:moveTo>
                <a:lnTo>
                  <a:pt x="9085" y="10705"/>
                </a:lnTo>
                <a:lnTo>
                  <a:pt x="5002" y="10705"/>
                </a:lnTo>
                <a:lnTo>
                  <a:pt x="5097" y="9169"/>
                </a:lnTo>
                <a:close/>
                <a:moveTo>
                  <a:pt x="6895" y="1"/>
                </a:moveTo>
                <a:cubicBezTo>
                  <a:pt x="6716" y="1"/>
                  <a:pt x="6538" y="84"/>
                  <a:pt x="6407" y="215"/>
                </a:cubicBezTo>
                <a:cubicBezTo>
                  <a:pt x="6276" y="346"/>
                  <a:pt x="6192" y="513"/>
                  <a:pt x="6192" y="703"/>
                </a:cubicBezTo>
                <a:lnTo>
                  <a:pt x="6192" y="727"/>
                </a:lnTo>
                <a:cubicBezTo>
                  <a:pt x="6073" y="656"/>
                  <a:pt x="5942" y="632"/>
                  <a:pt x="5811" y="632"/>
                </a:cubicBezTo>
                <a:cubicBezTo>
                  <a:pt x="5442" y="644"/>
                  <a:pt x="5144" y="953"/>
                  <a:pt x="5144" y="1323"/>
                </a:cubicBezTo>
                <a:lnTo>
                  <a:pt x="5144" y="3751"/>
                </a:lnTo>
                <a:lnTo>
                  <a:pt x="4680" y="4109"/>
                </a:lnTo>
                <a:lnTo>
                  <a:pt x="4811" y="3192"/>
                </a:lnTo>
                <a:cubicBezTo>
                  <a:pt x="4859" y="2811"/>
                  <a:pt x="4609" y="2466"/>
                  <a:pt x="4216" y="2418"/>
                </a:cubicBezTo>
                <a:cubicBezTo>
                  <a:pt x="4174" y="2411"/>
                  <a:pt x="4135" y="2408"/>
                  <a:pt x="4097" y="2408"/>
                </a:cubicBezTo>
                <a:cubicBezTo>
                  <a:pt x="3664" y="2408"/>
                  <a:pt x="3509" y="2823"/>
                  <a:pt x="3454" y="2966"/>
                </a:cubicBezTo>
                <a:lnTo>
                  <a:pt x="3180" y="3728"/>
                </a:lnTo>
                <a:cubicBezTo>
                  <a:pt x="3144" y="3811"/>
                  <a:pt x="3192" y="3906"/>
                  <a:pt x="3263" y="3930"/>
                </a:cubicBezTo>
                <a:cubicBezTo>
                  <a:pt x="3286" y="3938"/>
                  <a:pt x="3307" y="3942"/>
                  <a:pt x="3328" y="3942"/>
                </a:cubicBezTo>
                <a:cubicBezTo>
                  <a:pt x="3395" y="3942"/>
                  <a:pt x="3450" y="3901"/>
                  <a:pt x="3478" y="3847"/>
                </a:cubicBezTo>
                <a:lnTo>
                  <a:pt x="3751" y="3085"/>
                </a:lnTo>
                <a:cubicBezTo>
                  <a:pt x="3875" y="2775"/>
                  <a:pt x="3999" y="2725"/>
                  <a:pt x="4116" y="2725"/>
                </a:cubicBezTo>
                <a:cubicBezTo>
                  <a:pt x="4133" y="2725"/>
                  <a:pt x="4151" y="2726"/>
                  <a:pt x="4168" y="2728"/>
                </a:cubicBezTo>
                <a:cubicBezTo>
                  <a:pt x="4371" y="2751"/>
                  <a:pt x="4513" y="2930"/>
                  <a:pt x="4490" y="3144"/>
                </a:cubicBezTo>
                <a:lnTo>
                  <a:pt x="4335" y="4204"/>
                </a:lnTo>
                <a:cubicBezTo>
                  <a:pt x="4323" y="4299"/>
                  <a:pt x="4371" y="4406"/>
                  <a:pt x="4466" y="4466"/>
                </a:cubicBezTo>
                <a:cubicBezTo>
                  <a:pt x="4514" y="4493"/>
                  <a:pt x="4562" y="4505"/>
                  <a:pt x="4608" y="4505"/>
                </a:cubicBezTo>
                <a:cubicBezTo>
                  <a:pt x="4665" y="4505"/>
                  <a:pt x="4718" y="4487"/>
                  <a:pt x="4763" y="4454"/>
                </a:cubicBezTo>
                <a:lnTo>
                  <a:pt x="5144" y="4168"/>
                </a:lnTo>
                <a:lnTo>
                  <a:pt x="5144" y="5383"/>
                </a:lnTo>
                <a:lnTo>
                  <a:pt x="4490" y="4704"/>
                </a:lnTo>
                <a:cubicBezTo>
                  <a:pt x="4353" y="4573"/>
                  <a:pt x="4177" y="4507"/>
                  <a:pt x="4001" y="4507"/>
                </a:cubicBezTo>
                <a:cubicBezTo>
                  <a:pt x="3826" y="4507"/>
                  <a:pt x="3650" y="4573"/>
                  <a:pt x="3513" y="4704"/>
                </a:cubicBezTo>
                <a:lnTo>
                  <a:pt x="3490" y="4740"/>
                </a:lnTo>
                <a:cubicBezTo>
                  <a:pt x="3370" y="4871"/>
                  <a:pt x="3311" y="5014"/>
                  <a:pt x="3311" y="5204"/>
                </a:cubicBezTo>
                <a:cubicBezTo>
                  <a:pt x="3311" y="5347"/>
                  <a:pt x="3359" y="5502"/>
                  <a:pt x="3454" y="5621"/>
                </a:cubicBezTo>
                <a:cubicBezTo>
                  <a:pt x="3454" y="5633"/>
                  <a:pt x="3478" y="5633"/>
                  <a:pt x="3478" y="5645"/>
                </a:cubicBezTo>
                <a:cubicBezTo>
                  <a:pt x="3478" y="5656"/>
                  <a:pt x="3490" y="5656"/>
                  <a:pt x="3501" y="5680"/>
                </a:cubicBezTo>
                <a:lnTo>
                  <a:pt x="5025" y="8073"/>
                </a:lnTo>
                <a:lnTo>
                  <a:pt x="5037" y="8085"/>
                </a:lnTo>
                <a:cubicBezTo>
                  <a:pt x="5037" y="8097"/>
                  <a:pt x="5049" y="8121"/>
                  <a:pt x="5049" y="8133"/>
                </a:cubicBezTo>
                <a:lnTo>
                  <a:pt x="5049" y="8145"/>
                </a:lnTo>
                <a:lnTo>
                  <a:pt x="5049" y="8157"/>
                </a:lnTo>
                <a:cubicBezTo>
                  <a:pt x="5025" y="8181"/>
                  <a:pt x="4990" y="8192"/>
                  <a:pt x="4966" y="8216"/>
                </a:cubicBezTo>
                <a:cubicBezTo>
                  <a:pt x="4942" y="8240"/>
                  <a:pt x="4918" y="8264"/>
                  <a:pt x="4906" y="8300"/>
                </a:cubicBezTo>
                <a:cubicBezTo>
                  <a:pt x="4799" y="8335"/>
                  <a:pt x="4692" y="8383"/>
                  <a:pt x="4621" y="8443"/>
                </a:cubicBezTo>
                <a:lnTo>
                  <a:pt x="4537" y="8502"/>
                </a:lnTo>
                <a:lnTo>
                  <a:pt x="2870" y="6311"/>
                </a:lnTo>
                <a:lnTo>
                  <a:pt x="2608" y="5978"/>
                </a:lnTo>
                <a:cubicBezTo>
                  <a:pt x="2668" y="5895"/>
                  <a:pt x="2728" y="5811"/>
                  <a:pt x="2751" y="5740"/>
                </a:cubicBezTo>
                <a:lnTo>
                  <a:pt x="3204" y="4525"/>
                </a:lnTo>
                <a:cubicBezTo>
                  <a:pt x="3239" y="4442"/>
                  <a:pt x="3192" y="4347"/>
                  <a:pt x="3120" y="4323"/>
                </a:cubicBezTo>
                <a:cubicBezTo>
                  <a:pt x="3098" y="4315"/>
                  <a:pt x="3077" y="4311"/>
                  <a:pt x="3056" y="4311"/>
                </a:cubicBezTo>
                <a:cubicBezTo>
                  <a:pt x="2989" y="4311"/>
                  <a:pt x="2933" y="4352"/>
                  <a:pt x="2906" y="4406"/>
                </a:cubicBezTo>
                <a:lnTo>
                  <a:pt x="2454" y="5621"/>
                </a:lnTo>
                <a:lnTo>
                  <a:pt x="2454" y="5633"/>
                </a:lnTo>
                <a:cubicBezTo>
                  <a:pt x="2454" y="5645"/>
                  <a:pt x="2442" y="5680"/>
                  <a:pt x="2394" y="5716"/>
                </a:cubicBezTo>
                <a:cubicBezTo>
                  <a:pt x="2357" y="5693"/>
                  <a:pt x="2313" y="5682"/>
                  <a:pt x="2267" y="5682"/>
                </a:cubicBezTo>
                <a:cubicBezTo>
                  <a:pt x="2197" y="5682"/>
                  <a:pt x="2124" y="5708"/>
                  <a:pt x="2073" y="5752"/>
                </a:cubicBezTo>
                <a:lnTo>
                  <a:pt x="1739" y="6002"/>
                </a:lnTo>
                <a:cubicBezTo>
                  <a:pt x="1698" y="5981"/>
                  <a:pt x="1653" y="5970"/>
                  <a:pt x="1607" y="5970"/>
                </a:cubicBezTo>
                <a:cubicBezTo>
                  <a:pt x="1546" y="5970"/>
                  <a:pt x="1484" y="5990"/>
                  <a:pt x="1430" y="6037"/>
                </a:cubicBezTo>
                <a:lnTo>
                  <a:pt x="156" y="6907"/>
                </a:lnTo>
                <a:cubicBezTo>
                  <a:pt x="72" y="6954"/>
                  <a:pt x="37" y="7026"/>
                  <a:pt x="13" y="7121"/>
                </a:cubicBezTo>
                <a:cubicBezTo>
                  <a:pt x="1" y="7204"/>
                  <a:pt x="37" y="7300"/>
                  <a:pt x="72" y="7359"/>
                </a:cubicBezTo>
                <a:lnTo>
                  <a:pt x="2561" y="10621"/>
                </a:lnTo>
                <a:cubicBezTo>
                  <a:pt x="2620" y="10693"/>
                  <a:pt x="2704" y="10740"/>
                  <a:pt x="2787" y="10740"/>
                </a:cubicBezTo>
                <a:lnTo>
                  <a:pt x="2823" y="10740"/>
                </a:lnTo>
                <a:cubicBezTo>
                  <a:pt x="2894" y="10740"/>
                  <a:pt x="2966" y="10705"/>
                  <a:pt x="3025" y="10657"/>
                </a:cubicBezTo>
                <a:lnTo>
                  <a:pt x="4204" y="9645"/>
                </a:lnTo>
                <a:cubicBezTo>
                  <a:pt x="4287" y="9574"/>
                  <a:pt x="4323" y="9455"/>
                  <a:pt x="4311" y="9347"/>
                </a:cubicBezTo>
                <a:lnTo>
                  <a:pt x="4633" y="9097"/>
                </a:lnTo>
                <a:cubicBezTo>
                  <a:pt x="4692" y="9050"/>
                  <a:pt x="4740" y="8978"/>
                  <a:pt x="4752" y="8895"/>
                </a:cubicBezTo>
                <a:cubicBezTo>
                  <a:pt x="4752" y="8847"/>
                  <a:pt x="4752" y="8800"/>
                  <a:pt x="4740" y="8752"/>
                </a:cubicBezTo>
                <a:lnTo>
                  <a:pt x="4823" y="8681"/>
                </a:lnTo>
                <a:cubicBezTo>
                  <a:pt x="4847" y="8669"/>
                  <a:pt x="4859" y="8657"/>
                  <a:pt x="4883" y="8657"/>
                </a:cubicBezTo>
                <a:lnTo>
                  <a:pt x="4883" y="8847"/>
                </a:lnTo>
                <a:cubicBezTo>
                  <a:pt x="4799" y="8895"/>
                  <a:pt x="4728" y="8990"/>
                  <a:pt x="4728" y="9109"/>
                </a:cubicBezTo>
                <a:lnTo>
                  <a:pt x="4633" y="10657"/>
                </a:lnTo>
                <a:cubicBezTo>
                  <a:pt x="4633" y="10752"/>
                  <a:pt x="4668" y="10836"/>
                  <a:pt x="4728" y="10895"/>
                </a:cubicBezTo>
                <a:cubicBezTo>
                  <a:pt x="4787" y="10955"/>
                  <a:pt x="4871" y="11002"/>
                  <a:pt x="4942" y="11002"/>
                </a:cubicBezTo>
                <a:lnTo>
                  <a:pt x="9038" y="11002"/>
                </a:lnTo>
                <a:cubicBezTo>
                  <a:pt x="9133" y="11002"/>
                  <a:pt x="9205" y="10979"/>
                  <a:pt x="9264" y="10895"/>
                </a:cubicBezTo>
                <a:cubicBezTo>
                  <a:pt x="9324" y="10836"/>
                  <a:pt x="9347" y="10752"/>
                  <a:pt x="9347" y="10657"/>
                </a:cubicBezTo>
                <a:lnTo>
                  <a:pt x="9264" y="9109"/>
                </a:lnTo>
                <a:cubicBezTo>
                  <a:pt x="9264" y="8990"/>
                  <a:pt x="9193" y="8907"/>
                  <a:pt x="9097" y="8847"/>
                </a:cubicBezTo>
                <a:lnTo>
                  <a:pt x="9097" y="8431"/>
                </a:lnTo>
                <a:cubicBezTo>
                  <a:pt x="9097" y="8359"/>
                  <a:pt x="9074" y="8264"/>
                  <a:pt x="9014" y="8216"/>
                </a:cubicBezTo>
                <a:cubicBezTo>
                  <a:pt x="8978" y="8192"/>
                  <a:pt x="8931" y="8157"/>
                  <a:pt x="8907" y="8145"/>
                </a:cubicBezTo>
                <a:lnTo>
                  <a:pt x="8907" y="8026"/>
                </a:lnTo>
                <a:cubicBezTo>
                  <a:pt x="8907" y="7919"/>
                  <a:pt x="8966" y="7728"/>
                  <a:pt x="9038" y="7490"/>
                </a:cubicBezTo>
                <a:cubicBezTo>
                  <a:pt x="9074" y="7407"/>
                  <a:pt x="9026" y="7311"/>
                  <a:pt x="8954" y="7288"/>
                </a:cubicBezTo>
                <a:cubicBezTo>
                  <a:pt x="8932" y="7279"/>
                  <a:pt x="8911" y="7275"/>
                  <a:pt x="8890" y="7275"/>
                </a:cubicBezTo>
                <a:cubicBezTo>
                  <a:pt x="8823" y="7275"/>
                  <a:pt x="8768" y="7316"/>
                  <a:pt x="8740" y="7371"/>
                </a:cubicBezTo>
                <a:cubicBezTo>
                  <a:pt x="8669" y="7561"/>
                  <a:pt x="8573" y="7835"/>
                  <a:pt x="8573" y="8014"/>
                </a:cubicBezTo>
                <a:lnTo>
                  <a:pt x="8573" y="8121"/>
                </a:lnTo>
                <a:lnTo>
                  <a:pt x="5406" y="8121"/>
                </a:lnTo>
                <a:cubicBezTo>
                  <a:pt x="5395" y="8014"/>
                  <a:pt x="5347" y="7919"/>
                  <a:pt x="5323" y="7859"/>
                </a:cubicBezTo>
                <a:lnTo>
                  <a:pt x="3787" y="5454"/>
                </a:lnTo>
                <a:cubicBezTo>
                  <a:pt x="3787" y="5442"/>
                  <a:pt x="3775" y="5442"/>
                  <a:pt x="3751" y="5418"/>
                </a:cubicBezTo>
                <a:cubicBezTo>
                  <a:pt x="3609" y="5275"/>
                  <a:pt x="3609" y="5049"/>
                  <a:pt x="3751" y="4906"/>
                </a:cubicBezTo>
                <a:cubicBezTo>
                  <a:pt x="3829" y="4829"/>
                  <a:pt x="3924" y="4790"/>
                  <a:pt x="4018" y="4790"/>
                </a:cubicBezTo>
                <a:cubicBezTo>
                  <a:pt x="4112" y="4790"/>
                  <a:pt x="4204" y="4829"/>
                  <a:pt x="4275" y="4906"/>
                </a:cubicBezTo>
                <a:lnTo>
                  <a:pt x="5025" y="5656"/>
                </a:lnTo>
                <a:cubicBezTo>
                  <a:pt x="5072" y="5711"/>
                  <a:pt x="5140" y="5740"/>
                  <a:pt x="5211" y="5740"/>
                </a:cubicBezTo>
                <a:cubicBezTo>
                  <a:pt x="5248" y="5740"/>
                  <a:pt x="5286" y="5732"/>
                  <a:pt x="5323" y="5716"/>
                </a:cubicBezTo>
                <a:cubicBezTo>
                  <a:pt x="5418" y="5680"/>
                  <a:pt x="5478" y="5585"/>
                  <a:pt x="5478" y="5466"/>
                </a:cubicBezTo>
                <a:lnTo>
                  <a:pt x="5478" y="3799"/>
                </a:lnTo>
                <a:lnTo>
                  <a:pt x="5478" y="1287"/>
                </a:lnTo>
                <a:cubicBezTo>
                  <a:pt x="5478" y="1073"/>
                  <a:pt x="5645" y="918"/>
                  <a:pt x="5835" y="918"/>
                </a:cubicBezTo>
                <a:cubicBezTo>
                  <a:pt x="5942" y="918"/>
                  <a:pt x="6037" y="942"/>
                  <a:pt x="6109" y="1013"/>
                </a:cubicBezTo>
                <a:cubicBezTo>
                  <a:pt x="6180" y="1096"/>
                  <a:pt x="6216" y="1180"/>
                  <a:pt x="6216" y="1287"/>
                </a:cubicBezTo>
                <a:lnTo>
                  <a:pt x="6216" y="4454"/>
                </a:lnTo>
                <a:cubicBezTo>
                  <a:pt x="6216" y="4549"/>
                  <a:pt x="6287" y="4621"/>
                  <a:pt x="6371" y="4621"/>
                </a:cubicBezTo>
                <a:cubicBezTo>
                  <a:pt x="6466" y="4621"/>
                  <a:pt x="6538" y="4549"/>
                  <a:pt x="6538" y="4454"/>
                </a:cubicBezTo>
                <a:lnTo>
                  <a:pt x="6538" y="1287"/>
                </a:lnTo>
                <a:lnTo>
                  <a:pt x="6538" y="680"/>
                </a:lnTo>
                <a:cubicBezTo>
                  <a:pt x="6538" y="572"/>
                  <a:pt x="6585" y="477"/>
                  <a:pt x="6645" y="418"/>
                </a:cubicBezTo>
                <a:cubicBezTo>
                  <a:pt x="6716" y="346"/>
                  <a:pt x="6811" y="322"/>
                  <a:pt x="6895" y="322"/>
                </a:cubicBezTo>
                <a:cubicBezTo>
                  <a:pt x="7002" y="322"/>
                  <a:pt x="7085" y="358"/>
                  <a:pt x="7145" y="418"/>
                </a:cubicBezTo>
                <a:cubicBezTo>
                  <a:pt x="7228" y="501"/>
                  <a:pt x="7252" y="584"/>
                  <a:pt x="7252" y="680"/>
                </a:cubicBezTo>
                <a:lnTo>
                  <a:pt x="7252" y="4454"/>
                </a:lnTo>
                <a:cubicBezTo>
                  <a:pt x="7252" y="4549"/>
                  <a:pt x="7323" y="4621"/>
                  <a:pt x="7419" y="4621"/>
                </a:cubicBezTo>
                <a:cubicBezTo>
                  <a:pt x="7502" y="4621"/>
                  <a:pt x="7585" y="4549"/>
                  <a:pt x="7585" y="4454"/>
                </a:cubicBezTo>
                <a:lnTo>
                  <a:pt x="7585" y="1430"/>
                </a:lnTo>
                <a:cubicBezTo>
                  <a:pt x="7585" y="1334"/>
                  <a:pt x="7621" y="1239"/>
                  <a:pt x="7681" y="1180"/>
                </a:cubicBezTo>
                <a:cubicBezTo>
                  <a:pt x="7740" y="1120"/>
                  <a:pt x="7847" y="1073"/>
                  <a:pt x="7942" y="1073"/>
                </a:cubicBezTo>
                <a:cubicBezTo>
                  <a:pt x="8038" y="1073"/>
                  <a:pt x="8133" y="1120"/>
                  <a:pt x="8192" y="1180"/>
                </a:cubicBezTo>
                <a:cubicBezTo>
                  <a:pt x="8264" y="1251"/>
                  <a:pt x="8300" y="1346"/>
                  <a:pt x="8300" y="1430"/>
                </a:cubicBezTo>
                <a:lnTo>
                  <a:pt x="8300" y="4454"/>
                </a:lnTo>
                <a:cubicBezTo>
                  <a:pt x="8300" y="4549"/>
                  <a:pt x="8371" y="4621"/>
                  <a:pt x="8454" y="4621"/>
                </a:cubicBezTo>
                <a:cubicBezTo>
                  <a:pt x="8550" y="4621"/>
                  <a:pt x="8621" y="4549"/>
                  <a:pt x="8621" y="4454"/>
                </a:cubicBezTo>
                <a:lnTo>
                  <a:pt x="8621" y="2168"/>
                </a:lnTo>
                <a:cubicBezTo>
                  <a:pt x="8621" y="1954"/>
                  <a:pt x="8788" y="1787"/>
                  <a:pt x="8990" y="1787"/>
                </a:cubicBezTo>
                <a:cubicBezTo>
                  <a:pt x="9097" y="1787"/>
                  <a:pt x="9193" y="1835"/>
                  <a:pt x="9252" y="1894"/>
                </a:cubicBezTo>
                <a:cubicBezTo>
                  <a:pt x="9324" y="1966"/>
                  <a:pt x="9347" y="2061"/>
                  <a:pt x="9347" y="2144"/>
                </a:cubicBezTo>
                <a:lnTo>
                  <a:pt x="9324" y="5883"/>
                </a:lnTo>
                <a:lnTo>
                  <a:pt x="9324" y="5918"/>
                </a:lnTo>
                <a:cubicBezTo>
                  <a:pt x="9312" y="6180"/>
                  <a:pt x="9228" y="6430"/>
                  <a:pt x="9085" y="6657"/>
                </a:cubicBezTo>
                <a:cubicBezTo>
                  <a:pt x="9038" y="6728"/>
                  <a:pt x="9050" y="6835"/>
                  <a:pt x="9133" y="6883"/>
                </a:cubicBezTo>
                <a:cubicBezTo>
                  <a:pt x="9158" y="6900"/>
                  <a:pt x="9188" y="6908"/>
                  <a:pt x="9218" y="6908"/>
                </a:cubicBezTo>
                <a:cubicBezTo>
                  <a:pt x="9271" y="6908"/>
                  <a:pt x="9324" y="6881"/>
                  <a:pt x="9347" y="6835"/>
                </a:cubicBezTo>
                <a:cubicBezTo>
                  <a:pt x="9526" y="6585"/>
                  <a:pt x="9621" y="6299"/>
                  <a:pt x="9645" y="6002"/>
                </a:cubicBezTo>
                <a:lnTo>
                  <a:pt x="9978" y="5752"/>
                </a:lnTo>
                <a:cubicBezTo>
                  <a:pt x="10336" y="5573"/>
                  <a:pt x="10395" y="5144"/>
                  <a:pt x="10157" y="4847"/>
                </a:cubicBezTo>
                <a:cubicBezTo>
                  <a:pt x="10086" y="4740"/>
                  <a:pt x="9967" y="4668"/>
                  <a:pt x="9847" y="4621"/>
                </a:cubicBezTo>
                <a:lnTo>
                  <a:pt x="9967" y="4525"/>
                </a:lnTo>
                <a:cubicBezTo>
                  <a:pt x="10109" y="4406"/>
                  <a:pt x="10205" y="4263"/>
                  <a:pt x="10228" y="4073"/>
                </a:cubicBezTo>
                <a:cubicBezTo>
                  <a:pt x="10264" y="3894"/>
                  <a:pt x="10205" y="3716"/>
                  <a:pt x="10097" y="3561"/>
                </a:cubicBezTo>
                <a:cubicBezTo>
                  <a:pt x="10026" y="3454"/>
                  <a:pt x="9907" y="3382"/>
                  <a:pt x="9788" y="3335"/>
                </a:cubicBezTo>
                <a:lnTo>
                  <a:pt x="9919" y="3239"/>
                </a:lnTo>
                <a:cubicBezTo>
                  <a:pt x="10062" y="3120"/>
                  <a:pt x="10157" y="2966"/>
                  <a:pt x="10181" y="2775"/>
                </a:cubicBezTo>
                <a:cubicBezTo>
                  <a:pt x="10217" y="2597"/>
                  <a:pt x="10157" y="2418"/>
                  <a:pt x="10050" y="2263"/>
                </a:cubicBezTo>
                <a:cubicBezTo>
                  <a:pt x="9967" y="2144"/>
                  <a:pt x="9847" y="2073"/>
                  <a:pt x="9705" y="2025"/>
                </a:cubicBezTo>
                <a:cubicBezTo>
                  <a:pt x="9681" y="1906"/>
                  <a:pt x="9621" y="1811"/>
                  <a:pt x="9526" y="1715"/>
                </a:cubicBezTo>
                <a:cubicBezTo>
                  <a:pt x="9395" y="1585"/>
                  <a:pt x="9228" y="1513"/>
                  <a:pt x="9038" y="1513"/>
                </a:cubicBezTo>
                <a:cubicBezTo>
                  <a:pt x="8907" y="1513"/>
                  <a:pt x="8788" y="1549"/>
                  <a:pt x="8669" y="1608"/>
                </a:cubicBezTo>
                <a:lnTo>
                  <a:pt x="8669" y="1465"/>
                </a:lnTo>
                <a:cubicBezTo>
                  <a:pt x="8669" y="1287"/>
                  <a:pt x="8597" y="1108"/>
                  <a:pt x="8454" y="977"/>
                </a:cubicBezTo>
                <a:cubicBezTo>
                  <a:pt x="8323" y="834"/>
                  <a:pt x="8157" y="763"/>
                  <a:pt x="7966" y="763"/>
                </a:cubicBezTo>
                <a:cubicBezTo>
                  <a:pt x="7835" y="763"/>
                  <a:pt x="7716" y="799"/>
                  <a:pt x="7597" y="870"/>
                </a:cubicBezTo>
                <a:lnTo>
                  <a:pt x="7597" y="703"/>
                </a:lnTo>
                <a:cubicBezTo>
                  <a:pt x="7597" y="525"/>
                  <a:pt x="7526" y="346"/>
                  <a:pt x="7383" y="215"/>
                </a:cubicBezTo>
                <a:cubicBezTo>
                  <a:pt x="7252" y="84"/>
                  <a:pt x="7085" y="1"/>
                  <a:pt x="68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4" name="Google Shape;2924;p46"/>
          <p:cNvGrpSpPr/>
          <p:nvPr/>
        </p:nvGrpSpPr>
        <p:grpSpPr>
          <a:xfrm>
            <a:off x="4883835" y="1992571"/>
            <a:ext cx="350300" cy="323043"/>
            <a:chOff x="4883835" y="1992571"/>
            <a:chExt cx="350300" cy="323043"/>
          </a:xfrm>
        </p:grpSpPr>
        <p:sp>
          <p:nvSpPr>
            <p:cNvPr id="2925" name="Google Shape;2925;p46"/>
            <p:cNvSpPr/>
            <p:nvPr/>
          </p:nvSpPr>
          <p:spPr>
            <a:xfrm>
              <a:off x="4883835" y="1992571"/>
              <a:ext cx="350300" cy="123085"/>
            </a:xfrm>
            <a:custGeom>
              <a:rect b="b" l="l" r="r" t="t"/>
              <a:pathLst>
                <a:path extrusionOk="0" h="3870" w="11014">
                  <a:moveTo>
                    <a:pt x="8323" y="298"/>
                  </a:moveTo>
                  <a:cubicBezTo>
                    <a:pt x="9430" y="298"/>
                    <a:pt x="10335" y="393"/>
                    <a:pt x="10704" y="429"/>
                  </a:cubicBezTo>
                  <a:lnTo>
                    <a:pt x="10704" y="762"/>
                  </a:lnTo>
                  <a:cubicBezTo>
                    <a:pt x="10645" y="846"/>
                    <a:pt x="10562" y="1060"/>
                    <a:pt x="10562" y="1417"/>
                  </a:cubicBezTo>
                  <a:cubicBezTo>
                    <a:pt x="10562" y="2179"/>
                    <a:pt x="10419" y="2691"/>
                    <a:pt x="10145" y="3025"/>
                  </a:cubicBezTo>
                  <a:cubicBezTo>
                    <a:pt x="9930" y="3263"/>
                    <a:pt x="9621" y="3382"/>
                    <a:pt x="9395" y="3441"/>
                  </a:cubicBezTo>
                  <a:cubicBezTo>
                    <a:pt x="9097" y="3513"/>
                    <a:pt x="8787" y="3513"/>
                    <a:pt x="8490" y="3525"/>
                  </a:cubicBezTo>
                  <a:cubicBezTo>
                    <a:pt x="8097" y="3525"/>
                    <a:pt x="7728" y="3525"/>
                    <a:pt x="7406" y="3370"/>
                  </a:cubicBezTo>
                  <a:cubicBezTo>
                    <a:pt x="6990" y="3155"/>
                    <a:pt x="6728" y="2739"/>
                    <a:pt x="6537" y="2393"/>
                  </a:cubicBezTo>
                  <a:cubicBezTo>
                    <a:pt x="6430" y="2191"/>
                    <a:pt x="6347" y="1965"/>
                    <a:pt x="6275" y="1739"/>
                  </a:cubicBezTo>
                  <a:cubicBezTo>
                    <a:pt x="6180" y="1429"/>
                    <a:pt x="5894" y="1203"/>
                    <a:pt x="5573" y="1203"/>
                  </a:cubicBezTo>
                  <a:lnTo>
                    <a:pt x="5454" y="1203"/>
                  </a:lnTo>
                  <a:cubicBezTo>
                    <a:pt x="5120" y="1203"/>
                    <a:pt x="4847" y="1429"/>
                    <a:pt x="4751" y="1739"/>
                  </a:cubicBezTo>
                  <a:cubicBezTo>
                    <a:pt x="4692" y="1965"/>
                    <a:pt x="4608" y="2191"/>
                    <a:pt x="4489" y="2393"/>
                  </a:cubicBezTo>
                  <a:cubicBezTo>
                    <a:pt x="4311" y="2739"/>
                    <a:pt x="4037" y="3155"/>
                    <a:pt x="3620" y="3370"/>
                  </a:cubicBezTo>
                  <a:cubicBezTo>
                    <a:pt x="3311" y="3513"/>
                    <a:pt x="2918" y="3525"/>
                    <a:pt x="2537" y="3525"/>
                  </a:cubicBezTo>
                  <a:cubicBezTo>
                    <a:pt x="2239" y="3525"/>
                    <a:pt x="1906" y="3513"/>
                    <a:pt x="1632" y="3441"/>
                  </a:cubicBezTo>
                  <a:cubicBezTo>
                    <a:pt x="1406" y="3382"/>
                    <a:pt x="1108" y="3275"/>
                    <a:pt x="882" y="3025"/>
                  </a:cubicBezTo>
                  <a:cubicBezTo>
                    <a:pt x="596" y="2715"/>
                    <a:pt x="465" y="2179"/>
                    <a:pt x="465" y="1417"/>
                  </a:cubicBezTo>
                  <a:cubicBezTo>
                    <a:pt x="465" y="1048"/>
                    <a:pt x="382" y="846"/>
                    <a:pt x="322" y="762"/>
                  </a:cubicBezTo>
                  <a:lnTo>
                    <a:pt x="322" y="429"/>
                  </a:lnTo>
                  <a:cubicBezTo>
                    <a:pt x="691" y="393"/>
                    <a:pt x="1584" y="298"/>
                    <a:pt x="2703" y="298"/>
                  </a:cubicBezTo>
                  <a:cubicBezTo>
                    <a:pt x="3656" y="298"/>
                    <a:pt x="4323" y="572"/>
                    <a:pt x="4632" y="727"/>
                  </a:cubicBezTo>
                  <a:cubicBezTo>
                    <a:pt x="4787" y="810"/>
                    <a:pt x="4942" y="869"/>
                    <a:pt x="5108" y="893"/>
                  </a:cubicBezTo>
                  <a:cubicBezTo>
                    <a:pt x="5245" y="923"/>
                    <a:pt x="5379" y="938"/>
                    <a:pt x="5513" y="938"/>
                  </a:cubicBezTo>
                  <a:cubicBezTo>
                    <a:pt x="5647" y="938"/>
                    <a:pt x="5781" y="923"/>
                    <a:pt x="5918" y="893"/>
                  </a:cubicBezTo>
                  <a:cubicBezTo>
                    <a:pt x="6073" y="869"/>
                    <a:pt x="6240" y="810"/>
                    <a:pt x="6394" y="727"/>
                  </a:cubicBezTo>
                  <a:cubicBezTo>
                    <a:pt x="6704" y="572"/>
                    <a:pt x="7371" y="298"/>
                    <a:pt x="8323" y="298"/>
                  </a:cubicBezTo>
                  <a:close/>
                  <a:moveTo>
                    <a:pt x="2715" y="0"/>
                  </a:moveTo>
                  <a:cubicBezTo>
                    <a:pt x="1548" y="0"/>
                    <a:pt x="620" y="96"/>
                    <a:pt x="263" y="131"/>
                  </a:cubicBezTo>
                  <a:cubicBezTo>
                    <a:pt x="108" y="155"/>
                    <a:pt x="1" y="274"/>
                    <a:pt x="1" y="417"/>
                  </a:cubicBezTo>
                  <a:lnTo>
                    <a:pt x="1" y="786"/>
                  </a:lnTo>
                  <a:cubicBezTo>
                    <a:pt x="1" y="846"/>
                    <a:pt x="24" y="893"/>
                    <a:pt x="48" y="953"/>
                  </a:cubicBezTo>
                  <a:cubicBezTo>
                    <a:pt x="84" y="989"/>
                    <a:pt x="155" y="1131"/>
                    <a:pt x="155" y="1441"/>
                  </a:cubicBezTo>
                  <a:cubicBezTo>
                    <a:pt x="155" y="2298"/>
                    <a:pt x="322" y="2870"/>
                    <a:pt x="644" y="3263"/>
                  </a:cubicBezTo>
                  <a:cubicBezTo>
                    <a:pt x="858" y="3501"/>
                    <a:pt x="1167" y="3679"/>
                    <a:pt x="1548" y="3787"/>
                  </a:cubicBezTo>
                  <a:cubicBezTo>
                    <a:pt x="1882" y="3858"/>
                    <a:pt x="2227" y="3870"/>
                    <a:pt x="2537" y="3870"/>
                  </a:cubicBezTo>
                  <a:cubicBezTo>
                    <a:pt x="2953" y="3870"/>
                    <a:pt x="3382" y="3858"/>
                    <a:pt x="3763" y="3679"/>
                  </a:cubicBezTo>
                  <a:cubicBezTo>
                    <a:pt x="4263" y="3441"/>
                    <a:pt x="4573" y="2965"/>
                    <a:pt x="4763" y="2572"/>
                  </a:cubicBezTo>
                  <a:cubicBezTo>
                    <a:pt x="4882" y="2358"/>
                    <a:pt x="4989" y="2120"/>
                    <a:pt x="5049" y="1858"/>
                  </a:cubicBezTo>
                  <a:cubicBezTo>
                    <a:pt x="5097" y="1679"/>
                    <a:pt x="5263" y="1560"/>
                    <a:pt x="5430" y="1560"/>
                  </a:cubicBezTo>
                  <a:lnTo>
                    <a:pt x="5549" y="1560"/>
                  </a:lnTo>
                  <a:cubicBezTo>
                    <a:pt x="5728" y="1560"/>
                    <a:pt x="5894" y="1679"/>
                    <a:pt x="5942" y="1858"/>
                  </a:cubicBezTo>
                  <a:cubicBezTo>
                    <a:pt x="6013" y="2096"/>
                    <a:pt x="6109" y="2334"/>
                    <a:pt x="6228" y="2572"/>
                  </a:cubicBezTo>
                  <a:cubicBezTo>
                    <a:pt x="6430" y="2965"/>
                    <a:pt x="6728" y="3441"/>
                    <a:pt x="7216" y="3679"/>
                  </a:cubicBezTo>
                  <a:cubicBezTo>
                    <a:pt x="7585" y="3858"/>
                    <a:pt x="7966" y="3870"/>
                    <a:pt x="8347" y="3870"/>
                  </a:cubicBezTo>
                  <a:lnTo>
                    <a:pt x="8454" y="3870"/>
                  </a:lnTo>
                  <a:cubicBezTo>
                    <a:pt x="8764" y="3870"/>
                    <a:pt x="9109" y="3858"/>
                    <a:pt x="9442" y="3787"/>
                  </a:cubicBezTo>
                  <a:cubicBezTo>
                    <a:pt x="9811" y="3691"/>
                    <a:pt x="10121" y="3513"/>
                    <a:pt x="10347" y="3263"/>
                  </a:cubicBezTo>
                  <a:cubicBezTo>
                    <a:pt x="10669" y="2870"/>
                    <a:pt x="10835" y="2298"/>
                    <a:pt x="10835" y="1441"/>
                  </a:cubicBezTo>
                  <a:cubicBezTo>
                    <a:pt x="10835" y="1131"/>
                    <a:pt x="10907" y="1000"/>
                    <a:pt x="10943" y="953"/>
                  </a:cubicBezTo>
                  <a:cubicBezTo>
                    <a:pt x="10966" y="905"/>
                    <a:pt x="10990" y="846"/>
                    <a:pt x="10990" y="786"/>
                  </a:cubicBezTo>
                  <a:lnTo>
                    <a:pt x="10990" y="417"/>
                  </a:lnTo>
                  <a:cubicBezTo>
                    <a:pt x="11014" y="274"/>
                    <a:pt x="10919" y="155"/>
                    <a:pt x="10776" y="131"/>
                  </a:cubicBezTo>
                  <a:cubicBezTo>
                    <a:pt x="10442" y="96"/>
                    <a:pt x="9502" y="0"/>
                    <a:pt x="8323" y="0"/>
                  </a:cubicBezTo>
                  <a:cubicBezTo>
                    <a:pt x="7299" y="0"/>
                    <a:pt x="6585" y="298"/>
                    <a:pt x="6240" y="477"/>
                  </a:cubicBezTo>
                  <a:cubicBezTo>
                    <a:pt x="6120" y="536"/>
                    <a:pt x="5990" y="596"/>
                    <a:pt x="5859" y="608"/>
                  </a:cubicBezTo>
                  <a:cubicBezTo>
                    <a:pt x="5745" y="631"/>
                    <a:pt x="5632" y="643"/>
                    <a:pt x="5519" y="643"/>
                  </a:cubicBezTo>
                  <a:cubicBezTo>
                    <a:pt x="5406" y="643"/>
                    <a:pt x="5293" y="631"/>
                    <a:pt x="5180" y="608"/>
                  </a:cubicBezTo>
                  <a:cubicBezTo>
                    <a:pt x="5049" y="584"/>
                    <a:pt x="4918" y="536"/>
                    <a:pt x="4799" y="477"/>
                  </a:cubicBezTo>
                  <a:cubicBezTo>
                    <a:pt x="4454" y="298"/>
                    <a:pt x="3739" y="0"/>
                    <a:pt x="2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46"/>
            <p:cNvSpPr/>
            <p:nvPr/>
          </p:nvSpPr>
          <p:spPr>
            <a:xfrm>
              <a:off x="5084174" y="2009237"/>
              <a:ext cx="130655" cy="88641"/>
            </a:xfrm>
            <a:custGeom>
              <a:rect b="b" l="l" r="r" t="t"/>
              <a:pathLst>
                <a:path extrusionOk="0" h="2787" w="4108">
                  <a:moveTo>
                    <a:pt x="2036" y="345"/>
                  </a:moveTo>
                  <a:cubicBezTo>
                    <a:pt x="2750" y="345"/>
                    <a:pt x="3381" y="381"/>
                    <a:pt x="3786" y="417"/>
                  </a:cubicBezTo>
                  <a:cubicBezTo>
                    <a:pt x="3739" y="548"/>
                    <a:pt x="3727" y="715"/>
                    <a:pt x="3727" y="905"/>
                  </a:cubicBezTo>
                  <a:cubicBezTo>
                    <a:pt x="3727" y="1679"/>
                    <a:pt x="3572" y="2012"/>
                    <a:pt x="3441" y="2155"/>
                  </a:cubicBezTo>
                  <a:cubicBezTo>
                    <a:pt x="3322" y="2286"/>
                    <a:pt x="3131" y="2370"/>
                    <a:pt x="2977" y="2393"/>
                  </a:cubicBezTo>
                  <a:cubicBezTo>
                    <a:pt x="2739" y="2453"/>
                    <a:pt x="2477" y="2453"/>
                    <a:pt x="2191" y="2465"/>
                  </a:cubicBezTo>
                  <a:lnTo>
                    <a:pt x="2096" y="2465"/>
                  </a:lnTo>
                  <a:cubicBezTo>
                    <a:pt x="1786" y="2465"/>
                    <a:pt x="1536" y="2453"/>
                    <a:pt x="1357" y="2370"/>
                  </a:cubicBezTo>
                  <a:cubicBezTo>
                    <a:pt x="1143" y="2262"/>
                    <a:pt x="953" y="2036"/>
                    <a:pt x="750" y="1631"/>
                  </a:cubicBezTo>
                  <a:cubicBezTo>
                    <a:pt x="655" y="1453"/>
                    <a:pt x="583" y="1274"/>
                    <a:pt x="524" y="1084"/>
                  </a:cubicBezTo>
                  <a:cubicBezTo>
                    <a:pt x="488" y="953"/>
                    <a:pt x="429" y="834"/>
                    <a:pt x="357" y="715"/>
                  </a:cubicBezTo>
                  <a:cubicBezTo>
                    <a:pt x="631" y="584"/>
                    <a:pt x="1203" y="345"/>
                    <a:pt x="2036" y="345"/>
                  </a:cubicBezTo>
                  <a:close/>
                  <a:moveTo>
                    <a:pt x="2024" y="0"/>
                  </a:moveTo>
                  <a:cubicBezTo>
                    <a:pt x="1119" y="0"/>
                    <a:pt x="476" y="250"/>
                    <a:pt x="191" y="417"/>
                  </a:cubicBezTo>
                  <a:cubicBezTo>
                    <a:pt x="107" y="465"/>
                    <a:pt x="48" y="536"/>
                    <a:pt x="36" y="619"/>
                  </a:cubicBezTo>
                  <a:cubicBezTo>
                    <a:pt x="0" y="715"/>
                    <a:pt x="36" y="798"/>
                    <a:pt x="72" y="893"/>
                  </a:cubicBezTo>
                  <a:cubicBezTo>
                    <a:pt x="131" y="977"/>
                    <a:pt x="179" y="1072"/>
                    <a:pt x="214" y="1155"/>
                  </a:cubicBezTo>
                  <a:cubicBezTo>
                    <a:pt x="274" y="1369"/>
                    <a:pt x="357" y="1572"/>
                    <a:pt x="453" y="1774"/>
                  </a:cubicBezTo>
                  <a:cubicBezTo>
                    <a:pt x="703" y="2250"/>
                    <a:pt x="929" y="2512"/>
                    <a:pt x="1203" y="2643"/>
                  </a:cubicBezTo>
                  <a:cubicBezTo>
                    <a:pt x="1441" y="2762"/>
                    <a:pt x="1738" y="2786"/>
                    <a:pt x="2096" y="2786"/>
                  </a:cubicBezTo>
                  <a:lnTo>
                    <a:pt x="2203" y="2786"/>
                  </a:lnTo>
                  <a:cubicBezTo>
                    <a:pt x="2500" y="2786"/>
                    <a:pt x="2798" y="2762"/>
                    <a:pt x="3072" y="2703"/>
                  </a:cubicBezTo>
                  <a:cubicBezTo>
                    <a:pt x="3262" y="2667"/>
                    <a:pt x="3512" y="2560"/>
                    <a:pt x="3691" y="2370"/>
                  </a:cubicBezTo>
                  <a:cubicBezTo>
                    <a:pt x="3929" y="2084"/>
                    <a:pt x="4048" y="1608"/>
                    <a:pt x="4048" y="905"/>
                  </a:cubicBezTo>
                  <a:cubicBezTo>
                    <a:pt x="4048" y="762"/>
                    <a:pt x="4060" y="607"/>
                    <a:pt x="4096" y="476"/>
                  </a:cubicBezTo>
                  <a:cubicBezTo>
                    <a:pt x="4108" y="381"/>
                    <a:pt x="4096" y="286"/>
                    <a:pt x="4036" y="203"/>
                  </a:cubicBezTo>
                  <a:cubicBezTo>
                    <a:pt x="3977" y="131"/>
                    <a:pt x="3893" y="84"/>
                    <a:pt x="3798" y="72"/>
                  </a:cubicBezTo>
                  <a:cubicBezTo>
                    <a:pt x="3393" y="48"/>
                    <a:pt x="2750" y="0"/>
                    <a:pt x="2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46"/>
            <p:cNvSpPr/>
            <p:nvPr/>
          </p:nvSpPr>
          <p:spPr>
            <a:xfrm>
              <a:off x="4904285" y="2009237"/>
              <a:ext cx="130687" cy="88641"/>
            </a:xfrm>
            <a:custGeom>
              <a:rect b="b" l="l" r="r" t="t"/>
              <a:pathLst>
                <a:path extrusionOk="0" h="2787" w="4109">
                  <a:moveTo>
                    <a:pt x="2084" y="310"/>
                  </a:moveTo>
                  <a:cubicBezTo>
                    <a:pt x="2918" y="322"/>
                    <a:pt x="3501" y="560"/>
                    <a:pt x="3763" y="715"/>
                  </a:cubicBezTo>
                  <a:cubicBezTo>
                    <a:pt x="3692" y="834"/>
                    <a:pt x="3632" y="953"/>
                    <a:pt x="3608" y="1072"/>
                  </a:cubicBezTo>
                  <a:cubicBezTo>
                    <a:pt x="3549" y="1262"/>
                    <a:pt x="3465" y="1441"/>
                    <a:pt x="3382" y="1619"/>
                  </a:cubicBezTo>
                  <a:cubicBezTo>
                    <a:pt x="3168" y="2024"/>
                    <a:pt x="2977" y="2239"/>
                    <a:pt x="2775" y="2346"/>
                  </a:cubicBezTo>
                  <a:cubicBezTo>
                    <a:pt x="2596" y="2441"/>
                    <a:pt x="2334" y="2453"/>
                    <a:pt x="2025" y="2453"/>
                  </a:cubicBezTo>
                  <a:lnTo>
                    <a:pt x="1941" y="2453"/>
                  </a:lnTo>
                  <a:cubicBezTo>
                    <a:pt x="1656" y="2453"/>
                    <a:pt x="1382" y="2441"/>
                    <a:pt x="1144" y="2381"/>
                  </a:cubicBezTo>
                  <a:cubicBezTo>
                    <a:pt x="1001" y="2346"/>
                    <a:pt x="810" y="2274"/>
                    <a:pt x="691" y="2143"/>
                  </a:cubicBezTo>
                  <a:cubicBezTo>
                    <a:pt x="548" y="1989"/>
                    <a:pt x="405" y="1667"/>
                    <a:pt x="405" y="893"/>
                  </a:cubicBezTo>
                  <a:cubicBezTo>
                    <a:pt x="405" y="715"/>
                    <a:pt x="394" y="548"/>
                    <a:pt x="346" y="381"/>
                  </a:cubicBezTo>
                  <a:cubicBezTo>
                    <a:pt x="751" y="357"/>
                    <a:pt x="1370" y="310"/>
                    <a:pt x="2084" y="310"/>
                  </a:cubicBezTo>
                  <a:close/>
                  <a:moveTo>
                    <a:pt x="2084" y="0"/>
                  </a:moveTo>
                  <a:cubicBezTo>
                    <a:pt x="1358" y="0"/>
                    <a:pt x="727" y="48"/>
                    <a:pt x="310" y="72"/>
                  </a:cubicBezTo>
                  <a:cubicBezTo>
                    <a:pt x="227" y="84"/>
                    <a:pt x="132" y="131"/>
                    <a:pt x="72" y="203"/>
                  </a:cubicBezTo>
                  <a:cubicBezTo>
                    <a:pt x="13" y="286"/>
                    <a:pt x="1" y="369"/>
                    <a:pt x="13" y="476"/>
                  </a:cubicBezTo>
                  <a:cubicBezTo>
                    <a:pt x="48" y="607"/>
                    <a:pt x="60" y="738"/>
                    <a:pt x="60" y="905"/>
                  </a:cubicBezTo>
                  <a:cubicBezTo>
                    <a:pt x="60" y="1608"/>
                    <a:pt x="179" y="2096"/>
                    <a:pt x="417" y="2370"/>
                  </a:cubicBezTo>
                  <a:cubicBezTo>
                    <a:pt x="596" y="2572"/>
                    <a:pt x="846" y="2667"/>
                    <a:pt x="1048" y="2703"/>
                  </a:cubicBezTo>
                  <a:cubicBezTo>
                    <a:pt x="1310" y="2762"/>
                    <a:pt x="1608" y="2786"/>
                    <a:pt x="1906" y="2786"/>
                  </a:cubicBezTo>
                  <a:lnTo>
                    <a:pt x="2013" y="2786"/>
                  </a:lnTo>
                  <a:cubicBezTo>
                    <a:pt x="2370" y="2786"/>
                    <a:pt x="2668" y="2751"/>
                    <a:pt x="2906" y="2643"/>
                  </a:cubicBezTo>
                  <a:cubicBezTo>
                    <a:pt x="3191" y="2512"/>
                    <a:pt x="3430" y="2250"/>
                    <a:pt x="3668" y="1774"/>
                  </a:cubicBezTo>
                  <a:cubicBezTo>
                    <a:pt x="3763" y="1572"/>
                    <a:pt x="3846" y="1369"/>
                    <a:pt x="3894" y="1155"/>
                  </a:cubicBezTo>
                  <a:cubicBezTo>
                    <a:pt x="3930" y="1072"/>
                    <a:pt x="3977" y="965"/>
                    <a:pt x="4013" y="893"/>
                  </a:cubicBezTo>
                  <a:cubicBezTo>
                    <a:pt x="4096" y="822"/>
                    <a:pt x="4108" y="715"/>
                    <a:pt x="4073" y="619"/>
                  </a:cubicBezTo>
                  <a:cubicBezTo>
                    <a:pt x="4049" y="536"/>
                    <a:pt x="4001" y="453"/>
                    <a:pt x="3918" y="417"/>
                  </a:cubicBezTo>
                  <a:cubicBezTo>
                    <a:pt x="3620" y="262"/>
                    <a:pt x="2989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46"/>
            <p:cNvSpPr/>
            <p:nvPr/>
          </p:nvSpPr>
          <p:spPr>
            <a:xfrm>
              <a:off x="4943660" y="2123576"/>
              <a:ext cx="231413" cy="66631"/>
            </a:xfrm>
            <a:custGeom>
              <a:rect b="b" l="l" r="r" t="t"/>
              <a:pathLst>
                <a:path extrusionOk="0" h="2095" w="7276">
                  <a:moveTo>
                    <a:pt x="4549" y="346"/>
                  </a:moveTo>
                  <a:cubicBezTo>
                    <a:pt x="4942" y="346"/>
                    <a:pt x="5263" y="632"/>
                    <a:pt x="5561" y="894"/>
                  </a:cubicBezTo>
                  <a:cubicBezTo>
                    <a:pt x="5859" y="1168"/>
                    <a:pt x="6144" y="1406"/>
                    <a:pt x="6502" y="1406"/>
                  </a:cubicBezTo>
                  <a:cubicBezTo>
                    <a:pt x="6609" y="1406"/>
                    <a:pt x="6692" y="1394"/>
                    <a:pt x="6764" y="1358"/>
                  </a:cubicBezTo>
                  <a:lnTo>
                    <a:pt x="6764" y="1358"/>
                  </a:lnTo>
                  <a:cubicBezTo>
                    <a:pt x="6692" y="1489"/>
                    <a:pt x="6537" y="1596"/>
                    <a:pt x="6335" y="1668"/>
                  </a:cubicBezTo>
                  <a:cubicBezTo>
                    <a:pt x="6227" y="1713"/>
                    <a:pt x="6071" y="1756"/>
                    <a:pt x="5873" y="1756"/>
                  </a:cubicBezTo>
                  <a:cubicBezTo>
                    <a:pt x="5656" y="1756"/>
                    <a:pt x="5390" y="1704"/>
                    <a:pt x="5085" y="1549"/>
                  </a:cubicBezTo>
                  <a:cubicBezTo>
                    <a:pt x="4833" y="1423"/>
                    <a:pt x="4182" y="1131"/>
                    <a:pt x="3720" y="1131"/>
                  </a:cubicBezTo>
                  <a:cubicBezTo>
                    <a:pt x="3702" y="1131"/>
                    <a:pt x="3685" y="1131"/>
                    <a:pt x="3668" y="1132"/>
                  </a:cubicBezTo>
                  <a:lnTo>
                    <a:pt x="3597" y="1132"/>
                  </a:lnTo>
                  <a:cubicBezTo>
                    <a:pt x="3572" y="1130"/>
                    <a:pt x="3548" y="1129"/>
                    <a:pt x="3522" y="1129"/>
                  </a:cubicBezTo>
                  <a:cubicBezTo>
                    <a:pt x="3063" y="1129"/>
                    <a:pt x="2439" y="1425"/>
                    <a:pt x="2180" y="1549"/>
                  </a:cubicBezTo>
                  <a:cubicBezTo>
                    <a:pt x="1885" y="1702"/>
                    <a:pt x="1622" y="1751"/>
                    <a:pt x="1405" y="1751"/>
                  </a:cubicBezTo>
                  <a:cubicBezTo>
                    <a:pt x="1202" y="1751"/>
                    <a:pt x="1039" y="1708"/>
                    <a:pt x="930" y="1668"/>
                  </a:cubicBezTo>
                  <a:cubicBezTo>
                    <a:pt x="739" y="1596"/>
                    <a:pt x="572" y="1489"/>
                    <a:pt x="489" y="1358"/>
                  </a:cubicBezTo>
                  <a:lnTo>
                    <a:pt x="489" y="1358"/>
                  </a:lnTo>
                  <a:cubicBezTo>
                    <a:pt x="560" y="1394"/>
                    <a:pt x="656" y="1406"/>
                    <a:pt x="751" y="1406"/>
                  </a:cubicBezTo>
                  <a:cubicBezTo>
                    <a:pt x="1108" y="1406"/>
                    <a:pt x="1394" y="1156"/>
                    <a:pt x="1692" y="894"/>
                  </a:cubicBezTo>
                  <a:cubicBezTo>
                    <a:pt x="2001" y="632"/>
                    <a:pt x="2323" y="346"/>
                    <a:pt x="2704" y="346"/>
                  </a:cubicBezTo>
                  <a:cubicBezTo>
                    <a:pt x="2894" y="346"/>
                    <a:pt x="3347" y="394"/>
                    <a:pt x="3466" y="799"/>
                  </a:cubicBezTo>
                  <a:cubicBezTo>
                    <a:pt x="3477" y="870"/>
                    <a:pt x="3549" y="930"/>
                    <a:pt x="3632" y="930"/>
                  </a:cubicBezTo>
                  <a:cubicBezTo>
                    <a:pt x="3704" y="930"/>
                    <a:pt x="3775" y="882"/>
                    <a:pt x="3787" y="799"/>
                  </a:cubicBezTo>
                  <a:cubicBezTo>
                    <a:pt x="3906" y="394"/>
                    <a:pt x="4359" y="346"/>
                    <a:pt x="4549" y="346"/>
                  </a:cubicBezTo>
                  <a:close/>
                  <a:moveTo>
                    <a:pt x="4561" y="1"/>
                  </a:moveTo>
                  <a:cubicBezTo>
                    <a:pt x="4061" y="1"/>
                    <a:pt x="3787" y="215"/>
                    <a:pt x="3644" y="406"/>
                  </a:cubicBezTo>
                  <a:cubicBezTo>
                    <a:pt x="3608" y="358"/>
                    <a:pt x="3573" y="310"/>
                    <a:pt x="3513" y="275"/>
                  </a:cubicBezTo>
                  <a:cubicBezTo>
                    <a:pt x="3311" y="96"/>
                    <a:pt x="3049" y="25"/>
                    <a:pt x="2704" y="25"/>
                  </a:cubicBezTo>
                  <a:cubicBezTo>
                    <a:pt x="2180" y="25"/>
                    <a:pt x="1811" y="346"/>
                    <a:pt x="1465" y="644"/>
                  </a:cubicBezTo>
                  <a:cubicBezTo>
                    <a:pt x="1215" y="870"/>
                    <a:pt x="977" y="1072"/>
                    <a:pt x="739" y="1072"/>
                  </a:cubicBezTo>
                  <a:cubicBezTo>
                    <a:pt x="620" y="1072"/>
                    <a:pt x="549" y="1049"/>
                    <a:pt x="513" y="1013"/>
                  </a:cubicBezTo>
                  <a:cubicBezTo>
                    <a:pt x="489" y="977"/>
                    <a:pt x="489" y="882"/>
                    <a:pt x="537" y="775"/>
                  </a:cubicBezTo>
                  <a:cubicBezTo>
                    <a:pt x="560" y="703"/>
                    <a:pt x="537" y="608"/>
                    <a:pt x="453" y="572"/>
                  </a:cubicBezTo>
                  <a:cubicBezTo>
                    <a:pt x="426" y="554"/>
                    <a:pt x="396" y="545"/>
                    <a:pt x="367" y="545"/>
                  </a:cubicBezTo>
                  <a:cubicBezTo>
                    <a:pt x="321" y="545"/>
                    <a:pt x="276" y="569"/>
                    <a:pt x="239" y="620"/>
                  </a:cubicBezTo>
                  <a:cubicBezTo>
                    <a:pt x="60" y="834"/>
                    <a:pt x="1" y="1120"/>
                    <a:pt x="96" y="1358"/>
                  </a:cubicBezTo>
                  <a:cubicBezTo>
                    <a:pt x="203" y="1632"/>
                    <a:pt x="477" y="1870"/>
                    <a:pt x="810" y="1989"/>
                  </a:cubicBezTo>
                  <a:cubicBezTo>
                    <a:pt x="994" y="2060"/>
                    <a:pt x="1188" y="2095"/>
                    <a:pt x="1388" y="2095"/>
                  </a:cubicBezTo>
                  <a:cubicBezTo>
                    <a:pt x="1694" y="2095"/>
                    <a:pt x="2013" y="2012"/>
                    <a:pt x="2323" y="1846"/>
                  </a:cubicBezTo>
                  <a:cubicBezTo>
                    <a:pt x="3073" y="1465"/>
                    <a:pt x="3466" y="1465"/>
                    <a:pt x="3573" y="1465"/>
                  </a:cubicBezTo>
                  <a:lnTo>
                    <a:pt x="3692" y="1465"/>
                  </a:lnTo>
                  <a:cubicBezTo>
                    <a:pt x="3704" y="1464"/>
                    <a:pt x="3721" y="1463"/>
                    <a:pt x="3744" y="1463"/>
                  </a:cubicBezTo>
                  <a:cubicBezTo>
                    <a:pt x="3895" y="1463"/>
                    <a:pt x="4278" y="1515"/>
                    <a:pt x="4942" y="1846"/>
                  </a:cubicBezTo>
                  <a:cubicBezTo>
                    <a:pt x="5240" y="2001"/>
                    <a:pt x="5561" y="2084"/>
                    <a:pt x="5859" y="2084"/>
                  </a:cubicBezTo>
                  <a:cubicBezTo>
                    <a:pt x="6073" y="2084"/>
                    <a:pt x="6264" y="2061"/>
                    <a:pt x="6442" y="1989"/>
                  </a:cubicBezTo>
                  <a:cubicBezTo>
                    <a:pt x="6787" y="1846"/>
                    <a:pt x="7049" y="1632"/>
                    <a:pt x="7157" y="1358"/>
                  </a:cubicBezTo>
                  <a:cubicBezTo>
                    <a:pt x="7276" y="1108"/>
                    <a:pt x="7216" y="834"/>
                    <a:pt x="7037" y="596"/>
                  </a:cubicBezTo>
                  <a:cubicBezTo>
                    <a:pt x="7002" y="553"/>
                    <a:pt x="6957" y="532"/>
                    <a:pt x="6910" y="532"/>
                  </a:cubicBezTo>
                  <a:cubicBezTo>
                    <a:pt x="6878" y="532"/>
                    <a:pt x="6845" y="541"/>
                    <a:pt x="6811" y="560"/>
                  </a:cubicBezTo>
                  <a:cubicBezTo>
                    <a:pt x="6740" y="596"/>
                    <a:pt x="6704" y="691"/>
                    <a:pt x="6740" y="763"/>
                  </a:cubicBezTo>
                  <a:cubicBezTo>
                    <a:pt x="6776" y="870"/>
                    <a:pt x="6787" y="953"/>
                    <a:pt x="6752" y="1001"/>
                  </a:cubicBezTo>
                  <a:cubicBezTo>
                    <a:pt x="6728" y="1049"/>
                    <a:pt x="6645" y="1061"/>
                    <a:pt x="6525" y="1061"/>
                  </a:cubicBezTo>
                  <a:cubicBezTo>
                    <a:pt x="6299" y="1061"/>
                    <a:pt x="6049" y="858"/>
                    <a:pt x="5799" y="632"/>
                  </a:cubicBezTo>
                  <a:cubicBezTo>
                    <a:pt x="5454" y="334"/>
                    <a:pt x="5085" y="1"/>
                    <a:pt x="4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46"/>
            <p:cNvSpPr/>
            <p:nvPr/>
          </p:nvSpPr>
          <p:spPr>
            <a:xfrm>
              <a:off x="5142473" y="2191384"/>
              <a:ext cx="26907" cy="123467"/>
            </a:xfrm>
            <a:custGeom>
              <a:rect b="b" l="l" r="r" t="t"/>
              <a:pathLst>
                <a:path extrusionOk="0" h="3882" w="846">
                  <a:moveTo>
                    <a:pt x="501" y="2215"/>
                  </a:moveTo>
                  <a:lnTo>
                    <a:pt x="501" y="3465"/>
                  </a:lnTo>
                  <a:lnTo>
                    <a:pt x="525" y="3465"/>
                  </a:lnTo>
                  <a:cubicBezTo>
                    <a:pt x="525" y="3524"/>
                    <a:pt x="477" y="3572"/>
                    <a:pt x="417" y="3572"/>
                  </a:cubicBezTo>
                  <a:cubicBezTo>
                    <a:pt x="358" y="3572"/>
                    <a:pt x="310" y="3524"/>
                    <a:pt x="310" y="3465"/>
                  </a:cubicBezTo>
                  <a:lnTo>
                    <a:pt x="310" y="2215"/>
                  </a:lnTo>
                  <a:close/>
                  <a:moveTo>
                    <a:pt x="679" y="0"/>
                  </a:moveTo>
                  <a:cubicBezTo>
                    <a:pt x="596" y="0"/>
                    <a:pt x="525" y="72"/>
                    <a:pt x="525" y="167"/>
                  </a:cubicBezTo>
                  <a:lnTo>
                    <a:pt x="525" y="1905"/>
                  </a:lnTo>
                  <a:lnTo>
                    <a:pt x="322" y="1905"/>
                  </a:lnTo>
                  <a:lnTo>
                    <a:pt x="322" y="429"/>
                  </a:lnTo>
                  <a:cubicBezTo>
                    <a:pt x="322" y="345"/>
                    <a:pt x="251" y="274"/>
                    <a:pt x="167" y="274"/>
                  </a:cubicBezTo>
                  <a:cubicBezTo>
                    <a:pt x="72" y="274"/>
                    <a:pt x="1" y="345"/>
                    <a:pt x="1" y="429"/>
                  </a:cubicBezTo>
                  <a:lnTo>
                    <a:pt x="1" y="3465"/>
                  </a:lnTo>
                  <a:cubicBezTo>
                    <a:pt x="1" y="3703"/>
                    <a:pt x="191" y="3882"/>
                    <a:pt x="417" y="3882"/>
                  </a:cubicBezTo>
                  <a:cubicBezTo>
                    <a:pt x="655" y="3882"/>
                    <a:pt x="834" y="3691"/>
                    <a:pt x="834" y="3465"/>
                  </a:cubicBezTo>
                  <a:lnTo>
                    <a:pt x="834" y="167"/>
                  </a:lnTo>
                  <a:cubicBezTo>
                    <a:pt x="846" y="72"/>
                    <a:pt x="775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46"/>
            <p:cNvSpPr/>
            <p:nvPr/>
          </p:nvSpPr>
          <p:spPr>
            <a:xfrm>
              <a:off x="5203825" y="2089513"/>
              <a:ext cx="27289" cy="226102"/>
            </a:xfrm>
            <a:custGeom>
              <a:rect b="b" l="l" r="r" t="t"/>
              <a:pathLst>
                <a:path extrusionOk="0" h="7109" w="858">
                  <a:moveTo>
                    <a:pt x="512" y="5418"/>
                  </a:moveTo>
                  <a:lnTo>
                    <a:pt x="512" y="6668"/>
                  </a:lnTo>
                  <a:lnTo>
                    <a:pt x="524" y="6668"/>
                  </a:lnTo>
                  <a:cubicBezTo>
                    <a:pt x="524" y="6727"/>
                    <a:pt x="477" y="6775"/>
                    <a:pt x="417" y="6775"/>
                  </a:cubicBezTo>
                  <a:cubicBezTo>
                    <a:pt x="358" y="6775"/>
                    <a:pt x="310" y="6727"/>
                    <a:pt x="310" y="6668"/>
                  </a:cubicBezTo>
                  <a:lnTo>
                    <a:pt x="310" y="5418"/>
                  </a:lnTo>
                  <a:close/>
                  <a:moveTo>
                    <a:pt x="691" y="0"/>
                  </a:moveTo>
                  <a:cubicBezTo>
                    <a:pt x="596" y="0"/>
                    <a:pt x="524" y="84"/>
                    <a:pt x="524" y="167"/>
                  </a:cubicBezTo>
                  <a:lnTo>
                    <a:pt x="524" y="5108"/>
                  </a:lnTo>
                  <a:lnTo>
                    <a:pt x="334" y="5108"/>
                  </a:lnTo>
                  <a:lnTo>
                    <a:pt x="334" y="703"/>
                  </a:lnTo>
                  <a:cubicBezTo>
                    <a:pt x="334" y="608"/>
                    <a:pt x="262" y="536"/>
                    <a:pt x="167" y="536"/>
                  </a:cubicBezTo>
                  <a:cubicBezTo>
                    <a:pt x="84" y="536"/>
                    <a:pt x="0" y="608"/>
                    <a:pt x="0" y="703"/>
                  </a:cubicBezTo>
                  <a:lnTo>
                    <a:pt x="0" y="6692"/>
                  </a:lnTo>
                  <a:cubicBezTo>
                    <a:pt x="0" y="6930"/>
                    <a:pt x="203" y="7108"/>
                    <a:pt x="417" y="7108"/>
                  </a:cubicBezTo>
                  <a:cubicBezTo>
                    <a:pt x="655" y="7108"/>
                    <a:pt x="834" y="6906"/>
                    <a:pt x="834" y="6692"/>
                  </a:cubicBezTo>
                  <a:lnTo>
                    <a:pt x="834" y="179"/>
                  </a:lnTo>
                  <a:cubicBezTo>
                    <a:pt x="858" y="84"/>
                    <a:pt x="77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1" name="Google Shape;2931;p46"/>
          <p:cNvGrpSpPr/>
          <p:nvPr/>
        </p:nvGrpSpPr>
        <p:grpSpPr>
          <a:xfrm>
            <a:off x="7548967" y="1978927"/>
            <a:ext cx="333285" cy="349950"/>
            <a:chOff x="7548967" y="1978927"/>
            <a:chExt cx="333285" cy="349950"/>
          </a:xfrm>
        </p:grpSpPr>
        <p:sp>
          <p:nvSpPr>
            <p:cNvPr id="2932" name="Google Shape;2932;p46"/>
            <p:cNvSpPr/>
            <p:nvPr/>
          </p:nvSpPr>
          <p:spPr>
            <a:xfrm>
              <a:off x="7548967" y="1978927"/>
              <a:ext cx="333285" cy="234816"/>
            </a:xfrm>
            <a:custGeom>
              <a:rect b="b" l="l" r="r" t="t"/>
              <a:pathLst>
                <a:path extrusionOk="0" h="7383" w="10479">
                  <a:moveTo>
                    <a:pt x="8978" y="286"/>
                  </a:moveTo>
                  <a:cubicBezTo>
                    <a:pt x="9633" y="298"/>
                    <a:pt x="10145" y="834"/>
                    <a:pt x="10145" y="1489"/>
                  </a:cubicBezTo>
                  <a:cubicBezTo>
                    <a:pt x="10121" y="2168"/>
                    <a:pt x="9585" y="2727"/>
                    <a:pt x="8931" y="2727"/>
                  </a:cubicBezTo>
                  <a:cubicBezTo>
                    <a:pt x="8300" y="2727"/>
                    <a:pt x="7799" y="2251"/>
                    <a:pt x="7740" y="1656"/>
                  </a:cubicBezTo>
                  <a:lnTo>
                    <a:pt x="7740" y="1596"/>
                  </a:lnTo>
                  <a:lnTo>
                    <a:pt x="7740" y="1572"/>
                  </a:lnTo>
                  <a:lnTo>
                    <a:pt x="7740" y="1513"/>
                  </a:lnTo>
                  <a:cubicBezTo>
                    <a:pt x="7740" y="1429"/>
                    <a:pt x="7668" y="1358"/>
                    <a:pt x="7573" y="1358"/>
                  </a:cubicBezTo>
                  <a:lnTo>
                    <a:pt x="2882" y="1358"/>
                  </a:lnTo>
                  <a:cubicBezTo>
                    <a:pt x="2799" y="1358"/>
                    <a:pt x="2727" y="1429"/>
                    <a:pt x="2727" y="1513"/>
                  </a:cubicBezTo>
                  <a:lnTo>
                    <a:pt x="2727" y="1596"/>
                  </a:lnTo>
                  <a:lnTo>
                    <a:pt x="2727" y="1608"/>
                  </a:lnTo>
                  <a:lnTo>
                    <a:pt x="2727" y="1656"/>
                  </a:lnTo>
                  <a:lnTo>
                    <a:pt x="2727" y="1679"/>
                  </a:lnTo>
                  <a:lnTo>
                    <a:pt x="2727" y="1727"/>
                  </a:lnTo>
                  <a:lnTo>
                    <a:pt x="2727" y="1739"/>
                  </a:lnTo>
                  <a:cubicBezTo>
                    <a:pt x="2727" y="1751"/>
                    <a:pt x="2727" y="1775"/>
                    <a:pt x="2704" y="1799"/>
                  </a:cubicBezTo>
                  <a:lnTo>
                    <a:pt x="2704" y="1810"/>
                  </a:lnTo>
                  <a:cubicBezTo>
                    <a:pt x="2704" y="1834"/>
                    <a:pt x="2692" y="1858"/>
                    <a:pt x="2692" y="1870"/>
                  </a:cubicBezTo>
                  <a:cubicBezTo>
                    <a:pt x="2692" y="1894"/>
                    <a:pt x="2692" y="1894"/>
                    <a:pt x="2680" y="1906"/>
                  </a:cubicBezTo>
                  <a:cubicBezTo>
                    <a:pt x="2680" y="1918"/>
                    <a:pt x="2668" y="1930"/>
                    <a:pt x="2668" y="1930"/>
                  </a:cubicBezTo>
                  <a:cubicBezTo>
                    <a:pt x="2668" y="1953"/>
                    <a:pt x="2644" y="1953"/>
                    <a:pt x="2644" y="1965"/>
                  </a:cubicBezTo>
                  <a:cubicBezTo>
                    <a:pt x="2644" y="1977"/>
                    <a:pt x="2632" y="1977"/>
                    <a:pt x="2632" y="1989"/>
                  </a:cubicBezTo>
                  <a:cubicBezTo>
                    <a:pt x="2632" y="2013"/>
                    <a:pt x="2620" y="2025"/>
                    <a:pt x="2620" y="2025"/>
                  </a:cubicBezTo>
                  <a:cubicBezTo>
                    <a:pt x="2620" y="2025"/>
                    <a:pt x="2620" y="2037"/>
                    <a:pt x="2608" y="2037"/>
                  </a:cubicBezTo>
                  <a:cubicBezTo>
                    <a:pt x="2573" y="2084"/>
                    <a:pt x="2561" y="2132"/>
                    <a:pt x="2525" y="2168"/>
                  </a:cubicBezTo>
                  <a:cubicBezTo>
                    <a:pt x="2513" y="2191"/>
                    <a:pt x="2513" y="2203"/>
                    <a:pt x="2501" y="2215"/>
                  </a:cubicBezTo>
                  <a:cubicBezTo>
                    <a:pt x="2454" y="2275"/>
                    <a:pt x="2406" y="2334"/>
                    <a:pt x="2346" y="2382"/>
                  </a:cubicBezTo>
                  <a:cubicBezTo>
                    <a:pt x="2334" y="2394"/>
                    <a:pt x="2323" y="2394"/>
                    <a:pt x="2311" y="2406"/>
                  </a:cubicBezTo>
                  <a:lnTo>
                    <a:pt x="2287" y="2430"/>
                  </a:lnTo>
                  <a:cubicBezTo>
                    <a:pt x="2084" y="2584"/>
                    <a:pt x="1811" y="2692"/>
                    <a:pt x="1537" y="2692"/>
                  </a:cubicBezTo>
                  <a:cubicBezTo>
                    <a:pt x="882" y="2692"/>
                    <a:pt x="322" y="2156"/>
                    <a:pt x="322" y="1489"/>
                  </a:cubicBezTo>
                  <a:cubicBezTo>
                    <a:pt x="322" y="822"/>
                    <a:pt x="858" y="286"/>
                    <a:pt x="1537" y="286"/>
                  </a:cubicBezTo>
                  <a:close/>
                  <a:moveTo>
                    <a:pt x="7395" y="1668"/>
                  </a:moveTo>
                  <a:cubicBezTo>
                    <a:pt x="7442" y="2049"/>
                    <a:pt x="7633" y="2406"/>
                    <a:pt x="7930" y="2668"/>
                  </a:cubicBezTo>
                  <a:cubicBezTo>
                    <a:pt x="7823" y="2763"/>
                    <a:pt x="7692" y="2799"/>
                    <a:pt x="7549" y="2799"/>
                  </a:cubicBezTo>
                  <a:lnTo>
                    <a:pt x="2858" y="2799"/>
                  </a:lnTo>
                  <a:cubicBezTo>
                    <a:pt x="2727" y="2787"/>
                    <a:pt x="2608" y="2739"/>
                    <a:pt x="2501" y="2668"/>
                  </a:cubicBezTo>
                  <a:cubicBezTo>
                    <a:pt x="2739" y="2453"/>
                    <a:pt x="2906" y="2191"/>
                    <a:pt x="2977" y="1894"/>
                  </a:cubicBezTo>
                  <a:lnTo>
                    <a:pt x="2977" y="1870"/>
                  </a:lnTo>
                  <a:cubicBezTo>
                    <a:pt x="2977" y="1858"/>
                    <a:pt x="2989" y="1846"/>
                    <a:pt x="2989" y="1810"/>
                  </a:cubicBezTo>
                  <a:cubicBezTo>
                    <a:pt x="3001" y="1775"/>
                    <a:pt x="3001" y="1727"/>
                    <a:pt x="3001" y="1668"/>
                  </a:cubicBezTo>
                  <a:close/>
                  <a:moveTo>
                    <a:pt x="1513" y="1"/>
                  </a:moveTo>
                  <a:cubicBezTo>
                    <a:pt x="680" y="1"/>
                    <a:pt x="1" y="679"/>
                    <a:pt x="1" y="1513"/>
                  </a:cubicBezTo>
                  <a:cubicBezTo>
                    <a:pt x="1" y="2346"/>
                    <a:pt x="680" y="3037"/>
                    <a:pt x="1513" y="3037"/>
                  </a:cubicBezTo>
                  <a:cubicBezTo>
                    <a:pt x="1787" y="3037"/>
                    <a:pt x="2025" y="2977"/>
                    <a:pt x="2251" y="2858"/>
                  </a:cubicBezTo>
                  <a:cubicBezTo>
                    <a:pt x="2370" y="2977"/>
                    <a:pt x="2525" y="3049"/>
                    <a:pt x="2692" y="3096"/>
                  </a:cubicBezTo>
                  <a:lnTo>
                    <a:pt x="2692" y="7216"/>
                  </a:lnTo>
                  <a:cubicBezTo>
                    <a:pt x="2692" y="7311"/>
                    <a:pt x="2763" y="7383"/>
                    <a:pt x="2858" y="7383"/>
                  </a:cubicBezTo>
                  <a:cubicBezTo>
                    <a:pt x="2942" y="7383"/>
                    <a:pt x="3025" y="7311"/>
                    <a:pt x="3025" y="7216"/>
                  </a:cubicBezTo>
                  <a:lnTo>
                    <a:pt x="3025" y="3120"/>
                  </a:lnTo>
                  <a:lnTo>
                    <a:pt x="7454" y="3120"/>
                  </a:lnTo>
                  <a:lnTo>
                    <a:pt x="7454" y="3882"/>
                  </a:lnTo>
                  <a:cubicBezTo>
                    <a:pt x="7454" y="3977"/>
                    <a:pt x="7526" y="4049"/>
                    <a:pt x="7621" y="4049"/>
                  </a:cubicBezTo>
                  <a:cubicBezTo>
                    <a:pt x="7704" y="4049"/>
                    <a:pt x="7776" y="3977"/>
                    <a:pt x="7776" y="3882"/>
                  </a:cubicBezTo>
                  <a:lnTo>
                    <a:pt x="7776" y="3108"/>
                  </a:lnTo>
                  <a:cubicBezTo>
                    <a:pt x="7966" y="3084"/>
                    <a:pt x="8121" y="2989"/>
                    <a:pt x="8264" y="2870"/>
                  </a:cubicBezTo>
                  <a:cubicBezTo>
                    <a:pt x="8466" y="2977"/>
                    <a:pt x="8704" y="3037"/>
                    <a:pt x="8954" y="3037"/>
                  </a:cubicBezTo>
                  <a:cubicBezTo>
                    <a:pt x="9788" y="3037"/>
                    <a:pt x="10478" y="2346"/>
                    <a:pt x="10478" y="1513"/>
                  </a:cubicBezTo>
                  <a:cubicBezTo>
                    <a:pt x="10443" y="1120"/>
                    <a:pt x="10300" y="727"/>
                    <a:pt x="10014" y="441"/>
                  </a:cubicBezTo>
                  <a:cubicBezTo>
                    <a:pt x="9728" y="167"/>
                    <a:pt x="9359" y="1"/>
                    <a:pt x="89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46"/>
            <p:cNvSpPr/>
            <p:nvPr/>
          </p:nvSpPr>
          <p:spPr>
            <a:xfrm>
              <a:off x="7570562" y="2001667"/>
              <a:ext cx="51142" cy="51142"/>
            </a:xfrm>
            <a:custGeom>
              <a:rect b="b" l="l" r="r" t="t"/>
              <a:pathLst>
                <a:path extrusionOk="0" h="1608" w="1608">
                  <a:moveTo>
                    <a:pt x="810" y="322"/>
                  </a:moveTo>
                  <a:cubicBezTo>
                    <a:pt x="1072" y="322"/>
                    <a:pt x="1286" y="536"/>
                    <a:pt x="1286" y="798"/>
                  </a:cubicBezTo>
                  <a:cubicBezTo>
                    <a:pt x="1286" y="1060"/>
                    <a:pt x="1072" y="1274"/>
                    <a:pt x="810" y="1274"/>
                  </a:cubicBezTo>
                  <a:cubicBezTo>
                    <a:pt x="536" y="1274"/>
                    <a:pt x="334" y="1072"/>
                    <a:pt x="334" y="798"/>
                  </a:cubicBezTo>
                  <a:cubicBezTo>
                    <a:pt x="334" y="536"/>
                    <a:pt x="536" y="322"/>
                    <a:pt x="810" y="322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810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46"/>
            <p:cNvSpPr/>
            <p:nvPr/>
          </p:nvSpPr>
          <p:spPr>
            <a:xfrm>
              <a:off x="7807986" y="2001667"/>
              <a:ext cx="51174" cy="51142"/>
            </a:xfrm>
            <a:custGeom>
              <a:rect b="b" l="l" r="r" t="t"/>
              <a:pathLst>
                <a:path extrusionOk="0" h="1608" w="1609">
                  <a:moveTo>
                    <a:pt x="798" y="322"/>
                  </a:moveTo>
                  <a:cubicBezTo>
                    <a:pt x="1072" y="322"/>
                    <a:pt x="1275" y="536"/>
                    <a:pt x="1275" y="798"/>
                  </a:cubicBezTo>
                  <a:cubicBezTo>
                    <a:pt x="1275" y="1060"/>
                    <a:pt x="1072" y="1274"/>
                    <a:pt x="798" y="1274"/>
                  </a:cubicBezTo>
                  <a:cubicBezTo>
                    <a:pt x="537" y="1274"/>
                    <a:pt x="322" y="1072"/>
                    <a:pt x="322" y="798"/>
                  </a:cubicBezTo>
                  <a:cubicBezTo>
                    <a:pt x="322" y="536"/>
                    <a:pt x="537" y="322"/>
                    <a:pt x="798" y="322"/>
                  </a:cubicBezTo>
                  <a:close/>
                  <a:moveTo>
                    <a:pt x="798" y="0"/>
                  </a:moveTo>
                  <a:cubicBezTo>
                    <a:pt x="358" y="0"/>
                    <a:pt x="1" y="357"/>
                    <a:pt x="1" y="798"/>
                  </a:cubicBezTo>
                  <a:cubicBezTo>
                    <a:pt x="1" y="1250"/>
                    <a:pt x="358" y="1607"/>
                    <a:pt x="798" y="1607"/>
                  </a:cubicBezTo>
                  <a:cubicBezTo>
                    <a:pt x="1251" y="1607"/>
                    <a:pt x="1608" y="1250"/>
                    <a:pt x="1608" y="798"/>
                  </a:cubicBezTo>
                  <a:cubicBezTo>
                    <a:pt x="1608" y="357"/>
                    <a:pt x="1251" y="0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46"/>
            <p:cNvSpPr/>
            <p:nvPr/>
          </p:nvSpPr>
          <p:spPr>
            <a:xfrm>
              <a:off x="7570180" y="2121699"/>
              <a:ext cx="288980" cy="207178"/>
            </a:xfrm>
            <a:custGeom>
              <a:rect b="b" l="l" r="r" t="t"/>
              <a:pathLst>
                <a:path extrusionOk="0" h="6514" w="9086">
                  <a:moveTo>
                    <a:pt x="7513" y="4549"/>
                  </a:moveTo>
                  <a:cubicBezTo>
                    <a:pt x="7633" y="4549"/>
                    <a:pt x="7740" y="4644"/>
                    <a:pt x="7740" y="4763"/>
                  </a:cubicBezTo>
                  <a:lnTo>
                    <a:pt x="7740" y="5203"/>
                  </a:lnTo>
                  <a:lnTo>
                    <a:pt x="1358" y="5203"/>
                  </a:lnTo>
                  <a:lnTo>
                    <a:pt x="1358" y="4763"/>
                  </a:lnTo>
                  <a:cubicBezTo>
                    <a:pt x="1358" y="4644"/>
                    <a:pt x="1465" y="4549"/>
                    <a:pt x="1584" y="4549"/>
                  </a:cubicBezTo>
                  <a:close/>
                  <a:moveTo>
                    <a:pt x="8323" y="5513"/>
                  </a:moveTo>
                  <a:cubicBezTo>
                    <a:pt x="8561" y="5513"/>
                    <a:pt x="8764" y="5703"/>
                    <a:pt x="8764" y="5953"/>
                  </a:cubicBezTo>
                  <a:lnTo>
                    <a:pt x="8764" y="6180"/>
                  </a:lnTo>
                  <a:lnTo>
                    <a:pt x="346" y="6180"/>
                  </a:lnTo>
                  <a:lnTo>
                    <a:pt x="346" y="5953"/>
                  </a:lnTo>
                  <a:cubicBezTo>
                    <a:pt x="346" y="5715"/>
                    <a:pt x="536" y="5513"/>
                    <a:pt x="786" y="5513"/>
                  </a:cubicBezTo>
                  <a:close/>
                  <a:moveTo>
                    <a:pt x="6918" y="0"/>
                  </a:moveTo>
                  <a:cubicBezTo>
                    <a:pt x="6835" y="0"/>
                    <a:pt x="6763" y="84"/>
                    <a:pt x="6763" y="167"/>
                  </a:cubicBezTo>
                  <a:lnTo>
                    <a:pt x="6763" y="4215"/>
                  </a:lnTo>
                  <a:lnTo>
                    <a:pt x="2322" y="4215"/>
                  </a:lnTo>
                  <a:lnTo>
                    <a:pt x="2322" y="3501"/>
                  </a:lnTo>
                  <a:cubicBezTo>
                    <a:pt x="2322" y="3417"/>
                    <a:pt x="2251" y="3334"/>
                    <a:pt x="2156" y="3334"/>
                  </a:cubicBezTo>
                  <a:cubicBezTo>
                    <a:pt x="2072" y="3334"/>
                    <a:pt x="2001" y="3417"/>
                    <a:pt x="2001" y="3501"/>
                  </a:cubicBezTo>
                  <a:lnTo>
                    <a:pt x="2001" y="4215"/>
                  </a:lnTo>
                  <a:lnTo>
                    <a:pt x="1560" y="4215"/>
                  </a:lnTo>
                  <a:cubicBezTo>
                    <a:pt x="1263" y="4215"/>
                    <a:pt x="1013" y="4465"/>
                    <a:pt x="1013" y="4763"/>
                  </a:cubicBezTo>
                  <a:lnTo>
                    <a:pt x="1013" y="5203"/>
                  </a:lnTo>
                  <a:lnTo>
                    <a:pt x="763" y="5203"/>
                  </a:lnTo>
                  <a:cubicBezTo>
                    <a:pt x="346" y="5203"/>
                    <a:pt x="1" y="5537"/>
                    <a:pt x="1" y="5953"/>
                  </a:cubicBezTo>
                  <a:lnTo>
                    <a:pt x="1" y="6346"/>
                  </a:lnTo>
                  <a:cubicBezTo>
                    <a:pt x="1" y="6430"/>
                    <a:pt x="72" y="6513"/>
                    <a:pt x="167" y="6513"/>
                  </a:cubicBezTo>
                  <a:lnTo>
                    <a:pt x="8906" y="6513"/>
                  </a:lnTo>
                  <a:cubicBezTo>
                    <a:pt x="8990" y="6513"/>
                    <a:pt x="9061" y="6430"/>
                    <a:pt x="9061" y="6346"/>
                  </a:cubicBezTo>
                  <a:lnTo>
                    <a:pt x="9061" y="5953"/>
                  </a:lnTo>
                  <a:cubicBezTo>
                    <a:pt x="9085" y="5537"/>
                    <a:pt x="8740" y="5203"/>
                    <a:pt x="8323" y="5203"/>
                  </a:cubicBezTo>
                  <a:lnTo>
                    <a:pt x="8073" y="5203"/>
                  </a:lnTo>
                  <a:lnTo>
                    <a:pt x="8073" y="4763"/>
                  </a:lnTo>
                  <a:cubicBezTo>
                    <a:pt x="8073" y="4465"/>
                    <a:pt x="7811" y="4215"/>
                    <a:pt x="7513" y="4215"/>
                  </a:cubicBezTo>
                  <a:lnTo>
                    <a:pt x="7085" y="4215"/>
                  </a:lnTo>
                  <a:lnTo>
                    <a:pt x="7085" y="167"/>
                  </a:lnTo>
                  <a:cubicBezTo>
                    <a:pt x="7085" y="84"/>
                    <a:pt x="7013" y="0"/>
                    <a:pt x="6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46"/>
            <p:cNvSpPr/>
            <p:nvPr/>
          </p:nvSpPr>
          <p:spPr>
            <a:xfrm>
              <a:off x="7658408" y="2088368"/>
              <a:ext cx="30342" cy="154922"/>
            </a:xfrm>
            <a:custGeom>
              <a:rect b="b" l="l" r="r" t="t"/>
              <a:pathLst>
                <a:path extrusionOk="0" h="4871" w="954">
                  <a:moveTo>
                    <a:pt x="453" y="310"/>
                  </a:moveTo>
                  <a:cubicBezTo>
                    <a:pt x="537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2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4394"/>
                  </a:lnTo>
                  <a:cubicBezTo>
                    <a:pt x="1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46"/>
            <p:cNvSpPr/>
            <p:nvPr/>
          </p:nvSpPr>
          <p:spPr>
            <a:xfrm>
              <a:off x="7700072" y="2088368"/>
              <a:ext cx="30310" cy="154922"/>
            </a:xfrm>
            <a:custGeom>
              <a:rect b="b" l="l" r="r" t="t"/>
              <a:pathLst>
                <a:path extrusionOk="0" h="4871" w="953">
                  <a:moveTo>
                    <a:pt x="453" y="310"/>
                  </a:moveTo>
                  <a:cubicBezTo>
                    <a:pt x="548" y="310"/>
                    <a:pt x="608" y="370"/>
                    <a:pt x="608" y="453"/>
                  </a:cubicBezTo>
                  <a:lnTo>
                    <a:pt x="608" y="4382"/>
                  </a:lnTo>
                  <a:cubicBezTo>
                    <a:pt x="608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70" y="310"/>
                    <a:pt x="453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7" y="4870"/>
                  </a:cubicBezTo>
                  <a:cubicBezTo>
                    <a:pt x="727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7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46"/>
            <p:cNvSpPr/>
            <p:nvPr/>
          </p:nvSpPr>
          <p:spPr>
            <a:xfrm>
              <a:off x="7741737" y="2088368"/>
              <a:ext cx="30310" cy="154922"/>
            </a:xfrm>
            <a:custGeom>
              <a:rect b="b" l="l" r="r" t="t"/>
              <a:pathLst>
                <a:path extrusionOk="0" h="4871" w="953">
                  <a:moveTo>
                    <a:pt x="453" y="310"/>
                  </a:moveTo>
                  <a:cubicBezTo>
                    <a:pt x="536" y="310"/>
                    <a:pt x="607" y="370"/>
                    <a:pt x="607" y="453"/>
                  </a:cubicBezTo>
                  <a:lnTo>
                    <a:pt x="607" y="4382"/>
                  </a:lnTo>
                  <a:cubicBezTo>
                    <a:pt x="607" y="4465"/>
                    <a:pt x="548" y="4537"/>
                    <a:pt x="453" y="4537"/>
                  </a:cubicBezTo>
                  <a:cubicBezTo>
                    <a:pt x="381" y="4537"/>
                    <a:pt x="310" y="4477"/>
                    <a:pt x="310" y="4382"/>
                  </a:cubicBezTo>
                  <a:lnTo>
                    <a:pt x="310" y="453"/>
                  </a:lnTo>
                  <a:cubicBezTo>
                    <a:pt x="310" y="382"/>
                    <a:pt x="369" y="310"/>
                    <a:pt x="453" y="310"/>
                  </a:cubicBezTo>
                  <a:close/>
                  <a:moveTo>
                    <a:pt x="476" y="1"/>
                  </a:moveTo>
                  <a:cubicBezTo>
                    <a:pt x="214" y="1"/>
                    <a:pt x="0" y="203"/>
                    <a:pt x="0" y="477"/>
                  </a:cubicBezTo>
                  <a:lnTo>
                    <a:pt x="0" y="4394"/>
                  </a:lnTo>
                  <a:cubicBezTo>
                    <a:pt x="0" y="4656"/>
                    <a:pt x="203" y="4870"/>
                    <a:pt x="476" y="4870"/>
                  </a:cubicBezTo>
                  <a:cubicBezTo>
                    <a:pt x="726" y="4870"/>
                    <a:pt x="953" y="4668"/>
                    <a:pt x="953" y="4394"/>
                  </a:cubicBezTo>
                  <a:lnTo>
                    <a:pt x="953" y="477"/>
                  </a:lnTo>
                  <a:cubicBezTo>
                    <a:pt x="929" y="203"/>
                    <a:pt x="726" y="1"/>
                    <a:pt x="4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39" name="Google Shape;2939;p46"/>
          <p:cNvGrpSpPr/>
          <p:nvPr/>
        </p:nvGrpSpPr>
        <p:grpSpPr>
          <a:xfrm>
            <a:off x="6214142" y="1978927"/>
            <a:ext cx="346515" cy="350300"/>
            <a:chOff x="6214142" y="1978927"/>
            <a:chExt cx="346515" cy="350300"/>
          </a:xfrm>
        </p:grpSpPr>
        <p:sp>
          <p:nvSpPr>
            <p:cNvPr id="2940" name="Google Shape;2940;p46"/>
            <p:cNvSpPr/>
            <p:nvPr/>
          </p:nvSpPr>
          <p:spPr>
            <a:xfrm>
              <a:off x="6289870" y="1978927"/>
              <a:ext cx="196937" cy="262073"/>
            </a:xfrm>
            <a:custGeom>
              <a:rect b="b" l="l" r="r" t="t"/>
              <a:pathLst>
                <a:path extrusionOk="0" h="8240" w="6192">
                  <a:moveTo>
                    <a:pt x="5251" y="1453"/>
                  </a:moveTo>
                  <a:lnTo>
                    <a:pt x="5811" y="2275"/>
                  </a:lnTo>
                  <a:cubicBezTo>
                    <a:pt x="5787" y="2346"/>
                    <a:pt x="5775" y="2430"/>
                    <a:pt x="5763" y="2489"/>
                  </a:cubicBezTo>
                  <a:lnTo>
                    <a:pt x="5763" y="2513"/>
                  </a:lnTo>
                  <a:cubicBezTo>
                    <a:pt x="5739" y="2572"/>
                    <a:pt x="5727" y="2644"/>
                    <a:pt x="5716" y="2703"/>
                  </a:cubicBezTo>
                  <a:lnTo>
                    <a:pt x="5311" y="2108"/>
                  </a:lnTo>
                  <a:cubicBezTo>
                    <a:pt x="5287" y="2072"/>
                    <a:pt x="5251" y="2049"/>
                    <a:pt x="5204" y="2037"/>
                  </a:cubicBezTo>
                  <a:cubicBezTo>
                    <a:pt x="5168" y="2037"/>
                    <a:pt x="5120" y="2037"/>
                    <a:pt x="5085" y="2072"/>
                  </a:cubicBezTo>
                  <a:cubicBezTo>
                    <a:pt x="4727" y="2346"/>
                    <a:pt x="4096" y="2680"/>
                    <a:pt x="3084" y="2680"/>
                  </a:cubicBezTo>
                  <a:cubicBezTo>
                    <a:pt x="2084" y="2680"/>
                    <a:pt x="1441" y="2334"/>
                    <a:pt x="1072" y="2072"/>
                  </a:cubicBezTo>
                  <a:cubicBezTo>
                    <a:pt x="1036" y="2037"/>
                    <a:pt x="1013" y="2037"/>
                    <a:pt x="965" y="2037"/>
                  </a:cubicBezTo>
                  <a:lnTo>
                    <a:pt x="929" y="2037"/>
                  </a:lnTo>
                  <a:cubicBezTo>
                    <a:pt x="894" y="2037"/>
                    <a:pt x="846" y="2072"/>
                    <a:pt x="834" y="2108"/>
                  </a:cubicBezTo>
                  <a:lnTo>
                    <a:pt x="429" y="2703"/>
                  </a:lnTo>
                  <a:cubicBezTo>
                    <a:pt x="417" y="2644"/>
                    <a:pt x="393" y="2572"/>
                    <a:pt x="382" y="2513"/>
                  </a:cubicBezTo>
                  <a:lnTo>
                    <a:pt x="382" y="2489"/>
                  </a:lnTo>
                  <a:cubicBezTo>
                    <a:pt x="370" y="2430"/>
                    <a:pt x="358" y="2346"/>
                    <a:pt x="334" y="2287"/>
                  </a:cubicBezTo>
                  <a:lnTo>
                    <a:pt x="560" y="1953"/>
                  </a:lnTo>
                  <a:lnTo>
                    <a:pt x="905" y="1453"/>
                  </a:lnTo>
                  <a:cubicBezTo>
                    <a:pt x="1025" y="1620"/>
                    <a:pt x="1227" y="1810"/>
                    <a:pt x="1525" y="1989"/>
                  </a:cubicBezTo>
                  <a:cubicBezTo>
                    <a:pt x="1667" y="2072"/>
                    <a:pt x="1810" y="2144"/>
                    <a:pt x="1965" y="2191"/>
                  </a:cubicBezTo>
                  <a:cubicBezTo>
                    <a:pt x="2287" y="2311"/>
                    <a:pt x="2679" y="2370"/>
                    <a:pt x="3084" y="2370"/>
                  </a:cubicBezTo>
                  <a:cubicBezTo>
                    <a:pt x="4239" y="2370"/>
                    <a:pt x="4870" y="1894"/>
                    <a:pt x="5168" y="1560"/>
                  </a:cubicBezTo>
                  <a:cubicBezTo>
                    <a:pt x="5192" y="1513"/>
                    <a:pt x="5227" y="1489"/>
                    <a:pt x="5251" y="1453"/>
                  </a:cubicBezTo>
                  <a:close/>
                  <a:moveTo>
                    <a:pt x="5061" y="2430"/>
                  </a:moveTo>
                  <a:lnTo>
                    <a:pt x="5549" y="3156"/>
                  </a:lnTo>
                  <a:cubicBezTo>
                    <a:pt x="5382" y="4239"/>
                    <a:pt x="5251" y="5180"/>
                    <a:pt x="5204" y="5954"/>
                  </a:cubicBezTo>
                  <a:cubicBezTo>
                    <a:pt x="5168" y="6775"/>
                    <a:pt x="5251" y="7192"/>
                    <a:pt x="5287" y="7371"/>
                  </a:cubicBezTo>
                  <a:lnTo>
                    <a:pt x="5287" y="7383"/>
                  </a:lnTo>
                  <a:lnTo>
                    <a:pt x="5287" y="7394"/>
                  </a:lnTo>
                  <a:lnTo>
                    <a:pt x="5287" y="7406"/>
                  </a:lnTo>
                  <a:cubicBezTo>
                    <a:pt x="5287" y="7454"/>
                    <a:pt x="5132" y="7609"/>
                    <a:pt x="4704" y="7728"/>
                  </a:cubicBezTo>
                  <a:cubicBezTo>
                    <a:pt x="4370" y="7811"/>
                    <a:pt x="3953" y="7871"/>
                    <a:pt x="3501" y="7906"/>
                  </a:cubicBezTo>
                  <a:cubicBezTo>
                    <a:pt x="3346" y="7918"/>
                    <a:pt x="3180" y="7918"/>
                    <a:pt x="3037" y="7918"/>
                  </a:cubicBezTo>
                  <a:lnTo>
                    <a:pt x="2799" y="7918"/>
                  </a:lnTo>
                  <a:cubicBezTo>
                    <a:pt x="2263" y="7906"/>
                    <a:pt x="1751" y="7847"/>
                    <a:pt x="1370" y="7740"/>
                  </a:cubicBezTo>
                  <a:cubicBezTo>
                    <a:pt x="917" y="7621"/>
                    <a:pt x="786" y="7466"/>
                    <a:pt x="786" y="7430"/>
                  </a:cubicBezTo>
                  <a:lnTo>
                    <a:pt x="786" y="7406"/>
                  </a:lnTo>
                  <a:lnTo>
                    <a:pt x="786" y="7394"/>
                  </a:lnTo>
                  <a:lnTo>
                    <a:pt x="786" y="7383"/>
                  </a:lnTo>
                  <a:cubicBezTo>
                    <a:pt x="822" y="7204"/>
                    <a:pt x="905" y="6787"/>
                    <a:pt x="858" y="5966"/>
                  </a:cubicBezTo>
                  <a:cubicBezTo>
                    <a:pt x="834" y="5192"/>
                    <a:pt x="703" y="4251"/>
                    <a:pt x="465" y="3156"/>
                  </a:cubicBezTo>
                  <a:lnTo>
                    <a:pt x="953" y="2430"/>
                  </a:lnTo>
                  <a:cubicBezTo>
                    <a:pt x="1370" y="2703"/>
                    <a:pt x="2037" y="3001"/>
                    <a:pt x="3001" y="3001"/>
                  </a:cubicBezTo>
                  <a:cubicBezTo>
                    <a:pt x="3977" y="3001"/>
                    <a:pt x="4644" y="2703"/>
                    <a:pt x="5061" y="2430"/>
                  </a:cubicBezTo>
                  <a:close/>
                  <a:moveTo>
                    <a:pt x="905" y="1"/>
                  </a:moveTo>
                  <a:cubicBezTo>
                    <a:pt x="822" y="1"/>
                    <a:pt x="739" y="72"/>
                    <a:pt x="739" y="167"/>
                  </a:cubicBezTo>
                  <a:lnTo>
                    <a:pt x="739" y="1156"/>
                  </a:lnTo>
                  <a:cubicBezTo>
                    <a:pt x="715" y="1179"/>
                    <a:pt x="703" y="1203"/>
                    <a:pt x="679" y="1215"/>
                  </a:cubicBezTo>
                  <a:lnTo>
                    <a:pt x="24" y="2168"/>
                  </a:lnTo>
                  <a:cubicBezTo>
                    <a:pt x="12" y="2203"/>
                    <a:pt x="1" y="2227"/>
                    <a:pt x="1" y="2263"/>
                  </a:cubicBezTo>
                  <a:lnTo>
                    <a:pt x="1" y="2287"/>
                  </a:lnTo>
                  <a:cubicBezTo>
                    <a:pt x="72" y="2572"/>
                    <a:pt x="132" y="2858"/>
                    <a:pt x="191" y="3132"/>
                  </a:cubicBezTo>
                  <a:cubicBezTo>
                    <a:pt x="572" y="5001"/>
                    <a:pt x="703" y="6394"/>
                    <a:pt x="524" y="7275"/>
                  </a:cubicBezTo>
                  <a:lnTo>
                    <a:pt x="524" y="7287"/>
                  </a:lnTo>
                  <a:lnTo>
                    <a:pt x="524" y="7311"/>
                  </a:lnTo>
                  <a:lnTo>
                    <a:pt x="524" y="7323"/>
                  </a:lnTo>
                  <a:lnTo>
                    <a:pt x="524" y="7335"/>
                  </a:lnTo>
                  <a:lnTo>
                    <a:pt x="524" y="7371"/>
                  </a:lnTo>
                  <a:lnTo>
                    <a:pt x="524" y="7383"/>
                  </a:lnTo>
                  <a:lnTo>
                    <a:pt x="524" y="7406"/>
                  </a:lnTo>
                  <a:cubicBezTo>
                    <a:pt x="524" y="7978"/>
                    <a:pt x="1858" y="8240"/>
                    <a:pt x="3096" y="8240"/>
                  </a:cubicBezTo>
                  <a:cubicBezTo>
                    <a:pt x="4323" y="8240"/>
                    <a:pt x="5668" y="7990"/>
                    <a:pt x="5668" y="7406"/>
                  </a:cubicBezTo>
                  <a:lnTo>
                    <a:pt x="5668" y="7383"/>
                  </a:lnTo>
                  <a:lnTo>
                    <a:pt x="5668" y="7371"/>
                  </a:lnTo>
                  <a:lnTo>
                    <a:pt x="5668" y="7335"/>
                  </a:lnTo>
                  <a:lnTo>
                    <a:pt x="5668" y="7323"/>
                  </a:lnTo>
                  <a:lnTo>
                    <a:pt x="5668" y="7311"/>
                  </a:lnTo>
                  <a:lnTo>
                    <a:pt x="5668" y="7287"/>
                  </a:lnTo>
                  <a:lnTo>
                    <a:pt x="5668" y="7275"/>
                  </a:lnTo>
                  <a:cubicBezTo>
                    <a:pt x="5489" y="6382"/>
                    <a:pt x="5608" y="5001"/>
                    <a:pt x="5989" y="3132"/>
                  </a:cubicBezTo>
                  <a:cubicBezTo>
                    <a:pt x="6061" y="2870"/>
                    <a:pt x="6108" y="2572"/>
                    <a:pt x="6192" y="2287"/>
                  </a:cubicBezTo>
                  <a:lnTo>
                    <a:pt x="6192" y="2263"/>
                  </a:lnTo>
                  <a:cubicBezTo>
                    <a:pt x="6144" y="2251"/>
                    <a:pt x="6132" y="2227"/>
                    <a:pt x="6132" y="2215"/>
                  </a:cubicBezTo>
                  <a:cubicBezTo>
                    <a:pt x="6132" y="2203"/>
                    <a:pt x="6120" y="2191"/>
                    <a:pt x="6120" y="2168"/>
                  </a:cubicBezTo>
                  <a:lnTo>
                    <a:pt x="5466" y="1215"/>
                  </a:lnTo>
                  <a:cubicBezTo>
                    <a:pt x="5442" y="1191"/>
                    <a:pt x="5418" y="1179"/>
                    <a:pt x="5394" y="1156"/>
                  </a:cubicBezTo>
                  <a:lnTo>
                    <a:pt x="5394" y="167"/>
                  </a:lnTo>
                  <a:cubicBezTo>
                    <a:pt x="5394" y="72"/>
                    <a:pt x="5323" y="1"/>
                    <a:pt x="5239" y="1"/>
                  </a:cubicBezTo>
                  <a:cubicBezTo>
                    <a:pt x="5144" y="1"/>
                    <a:pt x="5073" y="72"/>
                    <a:pt x="5073" y="167"/>
                  </a:cubicBezTo>
                  <a:lnTo>
                    <a:pt x="5073" y="1156"/>
                  </a:lnTo>
                  <a:lnTo>
                    <a:pt x="5085" y="1144"/>
                  </a:lnTo>
                  <a:lnTo>
                    <a:pt x="5049" y="1191"/>
                  </a:lnTo>
                  <a:lnTo>
                    <a:pt x="5025" y="1203"/>
                  </a:lnTo>
                  <a:cubicBezTo>
                    <a:pt x="5001" y="1251"/>
                    <a:pt x="4965" y="1298"/>
                    <a:pt x="4930" y="1334"/>
                  </a:cubicBezTo>
                  <a:cubicBezTo>
                    <a:pt x="4668" y="1620"/>
                    <a:pt x="4120" y="2037"/>
                    <a:pt x="3084" y="2037"/>
                  </a:cubicBezTo>
                  <a:cubicBezTo>
                    <a:pt x="1917" y="2037"/>
                    <a:pt x="1370" y="1513"/>
                    <a:pt x="1155" y="1251"/>
                  </a:cubicBezTo>
                  <a:lnTo>
                    <a:pt x="1120" y="1203"/>
                  </a:lnTo>
                  <a:lnTo>
                    <a:pt x="1072" y="1156"/>
                  </a:lnTo>
                  <a:lnTo>
                    <a:pt x="1072" y="167"/>
                  </a:lnTo>
                  <a:cubicBezTo>
                    <a:pt x="1072" y="72"/>
                    <a:pt x="1001" y="1"/>
                    <a:pt x="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46"/>
            <p:cNvSpPr/>
            <p:nvPr/>
          </p:nvSpPr>
          <p:spPr>
            <a:xfrm>
              <a:off x="6214142" y="2182256"/>
              <a:ext cx="346515" cy="146971"/>
            </a:xfrm>
            <a:custGeom>
              <a:rect b="b" l="l" r="r" t="t"/>
              <a:pathLst>
                <a:path extrusionOk="0" h="4621" w="10895">
                  <a:moveTo>
                    <a:pt x="9966" y="478"/>
                  </a:moveTo>
                  <a:lnTo>
                    <a:pt x="10525" y="525"/>
                  </a:lnTo>
                  <a:cubicBezTo>
                    <a:pt x="10525" y="561"/>
                    <a:pt x="10502" y="585"/>
                    <a:pt x="10490" y="620"/>
                  </a:cubicBezTo>
                  <a:cubicBezTo>
                    <a:pt x="10323" y="835"/>
                    <a:pt x="10192" y="1216"/>
                    <a:pt x="10192" y="1466"/>
                  </a:cubicBezTo>
                  <a:lnTo>
                    <a:pt x="10192" y="1513"/>
                  </a:lnTo>
                  <a:cubicBezTo>
                    <a:pt x="10192" y="1775"/>
                    <a:pt x="10013" y="2025"/>
                    <a:pt x="9716" y="2192"/>
                  </a:cubicBezTo>
                  <a:cubicBezTo>
                    <a:pt x="9454" y="2347"/>
                    <a:pt x="9287" y="2585"/>
                    <a:pt x="9275" y="2835"/>
                  </a:cubicBezTo>
                  <a:cubicBezTo>
                    <a:pt x="9251" y="3085"/>
                    <a:pt x="8978" y="3276"/>
                    <a:pt x="8632" y="3276"/>
                  </a:cubicBezTo>
                  <a:lnTo>
                    <a:pt x="8620" y="3276"/>
                  </a:lnTo>
                  <a:cubicBezTo>
                    <a:pt x="8263" y="3311"/>
                    <a:pt x="7942" y="3478"/>
                    <a:pt x="7787" y="3716"/>
                  </a:cubicBezTo>
                  <a:cubicBezTo>
                    <a:pt x="7659" y="3898"/>
                    <a:pt x="7413" y="4011"/>
                    <a:pt x="7150" y="4011"/>
                  </a:cubicBezTo>
                  <a:cubicBezTo>
                    <a:pt x="7069" y="4011"/>
                    <a:pt x="6987" y="4000"/>
                    <a:pt x="6906" y="3978"/>
                  </a:cubicBezTo>
                  <a:cubicBezTo>
                    <a:pt x="6804" y="3957"/>
                    <a:pt x="6701" y="3946"/>
                    <a:pt x="6599" y="3946"/>
                  </a:cubicBezTo>
                  <a:cubicBezTo>
                    <a:pt x="6358" y="3946"/>
                    <a:pt x="6126" y="4007"/>
                    <a:pt x="5942" y="4133"/>
                  </a:cubicBezTo>
                  <a:cubicBezTo>
                    <a:pt x="5799" y="4216"/>
                    <a:pt x="5620" y="4264"/>
                    <a:pt x="5441" y="4264"/>
                  </a:cubicBezTo>
                  <a:cubicBezTo>
                    <a:pt x="5263" y="4264"/>
                    <a:pt x="5084" y="4216"/>
                    <a:pt x="4953" y="4133"/>
                  </a:cubicBezTo>
                  <a:cubicBezTo>
                    <a:pt x="4770" y="4008"/>
                    <a:pt x="4528" y="3941"/>
                    <a:pt x="4289" y="3941"/>
                  </a:cubicBezTo>
                  <a:cubicBezTo>
                    <a:pt x="4187" y="3941"/>
                    <a:pt x="4085" y="3953"/>
                    <a:pt x="3989" y="3978"/>
                  </a:cubicBezTo>
                  <a:cubicBezTo>
                    <a:pt x="3908" y="4000"/>
                    <a:pt x="3825" y="4011"/>
                    <a:pt x="3744" y="4011"/>
                  </a:cubicBezTo>
                  <a:cubicBezTo>
                    <a:pt x="3477" y="4011"/>
                    <a:pt x="3226" y="3898"/>
                    <a:pt x="3108" y="3716"/>
                  </a:cubicBezTo>
                  <a:cubicBezTo>
                    <a:pt x="2941" y="3454"/>
                    <a:pt x="2632" y="3299"/>
                    <a:pt x="2274" y="3276"/>
                  </a:cubicBezTo>
                  <a:lnTo>
                    <a:pt x="2263" y="3276"/>
                  </a:lnTo>
                  <a:cubicBezTo>
                    <a:pt x="1917" y="3276"/>
                    <a:pt x="1631" y="3085"/>
                    <a:pt x="1620" y="2835"/>
                  </a:cubicBezTo>
                  <a:cubicBezTo>
                    <a:pt x="1608" y="2561"/>
                    <a:pt x="1441" y="2347"/>
                    <a:pt x="1179" y="2192"/>
                  </a:cubicBezTo>
                  <a:cubicBezTo>
                    <a:pt x="881" y="2014"/>
                    <a:pt x="703" y="1775"/>
                    <a:pt x="703" y="1513"/>
                  </a:cubicBezTo>
                  <a:lnTo>
                    <a:pt x="703" y="1466"/>
                  </a:lnTo>
                  <a:cubicBezTo>
                    <a:pt x="703" y="1216"/>
                    <a:pt x="560" y="835"/>
                    <a:pt x="405" y="620"/>
                  </a:cubicBezTo>
                  <a:cubicBezTo>
                    <a:pt x="381" y="585"/>
                    <a:pt x="358" y="561"/>
                    <a:pt x="346" y="525"/>
                  </a:cubicBezTo>
                  <a:lnTo>
                    <a:pt x="893" y="478"/>
                  </a:lnTo>
                  <a:cubicBezTo>
                    <a:pt x="1012" y="1347"/>
                    <a:pt x="1501" y="2144"/>
                    <a:pt x="2310" y="2740"/>
                  </a:cubicBezTo>
                  <a:cubicBezTo>
                    <a:pt x="3155" y="3371"/>
                    <a:pt x="4275" y="3728"/>
                    <a:pt x="5430" y="3728"/>
                  </a:cubicBezTo>
                  <a:cubicBezTo>
                    <a:pt x="6596" y="3728"/>
                    <a:pt x="7704" y="3383"/>
                    <a:pt x="8561" y="2740"/>
                  </a:cubicBezTo>
                  <a:cubicBezTo>
                    <a:pt x="9359" y="2144"/>
                    <a:pt x="9871" y="1347"/>
                    <a:pt x="9966" y="478"/>
                  </a:cubicBezTo>
                  <a:close/>
                  <a:moveTo>
                    <a:pt x="2378" y="0"/>
                  </a:moveTo>
                  <a:cubicBezTo>
                    <a:pt x="2372" y="0"/>
                    <a:pt x="2365" y="0"/>
                    <a:pt x="2358" y="1"/>
                  </a:cubicBezTo>
                  <a:cubicBezTo>
                    <a:pt x="2286" y="1"/>
                    <a:pt x="2215" y="25"/>
                    <a:pt x="2143" y="25"/>
                  </a:cubicBezTo>
                  <a:lnTo>
                    <a:pt x="143" y="216"/>
                  </a:lnTo>
                  <a:cubicBezTo>
                    <a:pt x="60" y="228"/>
                    <a:pt x="0" y="287"/>
                    <a:pt x="0" y="382"/>
                  </a:cubicBezTo>
                  <a:cubicBezTo>
                    <a:pt x="0" y="525"/>
                    <a:pt x="36" y="680"/>
                    <a:pt x="143" y="811"/>
                  </a:cubicBezTo>
                  <a:cubicBezTo>
                    <a:pt x="262" y="978"/>
                    <a:pt x="369" y="1287"/>
                    <a:pt x="369" y="1466"/>
                  </a:cubicBezTo>
                  <a:lnTo>
                    <a:pt x="369" y="1513"/>
                  </a:lnTo>
                  <a:cubicBezTo>
                    <a:pt x="369" y="1894"/>
                    <a:pt x="608" y="2252"/>
                    <a:pt x="1012" y="2478"/>
                  </a:cubicBezTo>
                  <a:cubicBezTo>
                    <a:pt x="1167" y="2561"/>
                    <a:pt x="1274" y="2716"/>
                    <a:pt x="1286" y="2859"/>
                  </a:cubicBezTo>
                  <a:cubicBezTo>
                    <a:pt x="1322" y="3276"/>
                    <a:pt x="1739" y="3621"/>
                    <a:pt x="2263" y="3621"/>
                  </a:cubicBezTo>
                  <a:cubicBezTo>
                    <a:pt x="2513" y="3633"/>
                    <a:pt x="2739" y="3752"/>
                    <a:pt x="2834" y="3918"/>
                  </a:cubicBezTo>
                  <a:cubicBezTo>
                    <a:pt x="3021" y="4198"/>
                    <a:pt x="3383" y="4361"/>
                    <a:pt x="3760" y="4361"/>
                  </a:cubicBezTo>
                  <a:cubicBezTo>
                    <a:pt x="3864" y="4361"/>
                    <a:pt x="3969" y="4349"/>
                    <a:pt x="4072" y="4323"/>
                  </a:cubicBezTo>
                  <a:cubicBezTo>
                    <a:pt x="4145" y="4306"/>
                    <a:pt x="4220" y="4298"/>
                    <a:pt x="4295" y="4298"/>
                  </a:cubicBezTo>
                  <a:cubicBezTo>
                    <a:pt x="4475" y="4298"/>
                    <a:pt x="4652" y="4346"/>
                    <a:pt x="4787" y="4430"/>
                  </a:cubicBezTo>
                  <a:cubicBezTo>
                    <a:pt x="4977" y="4550"/>
                    <a:pt x="5203" y="4621"/>
                    <a:pt x="5441" y="4621"/>
                  </a:cubicBezTo>
                  <a:cubicBezTo>
                    <a:pt x="5680" y="4621"/>
                    <a:pt x="5918" y="4561"/>
                    <a:pt x="6096" y="4430"/>
                  </a:cubicBezTo>
                  <a:cubicBezTo>
                    <a:pt x="6231" y="4346"/>
                    <a:pt x="6408" y="4298"/>
                    <a:pt x="6588" y="4298"/>
                  </a:cubicBezTo>
                  <a:cubicBezTo>
                    <a:pt x="6663" y="4298"/>
                    <a:pt x="6738" y="4306"/>
                    <a:pt x="6811" y="4323"/>
                  </a:cubicBezTo>
                  <a:cubicBezTo>
                    <a:pt x="6911" y="4348"/>
                    <a:pt x="7013" y="4360"/>
                    <a:pt x="7113" y="4360"/>
                  </a:cubicBezTo>
                  <a:cubicBezTo>
                    <a:pt x="7494" y="4360"/>
                    <a:pt x="7861" y="4191"/>
                    <a:pt x="8049" y="3918"/>
                  </a:cubicBezTo>
                  <a:cubicBezTo>
                    <a:pt x="8156" y="3752"/>
                    <a:pt x="8370" y="3633"/>
                    <a:pt x="8632" y="3621"/>
                  </a:cubicBezTo>
                  <a:cubicBezTo>
                    <a:pt x="9132" y="3621"/>
                    <a:pt x="9561" y="3299"/>
                    <a:pt x="9597" y="2859"/>
                  </a:cubicBezTo>
                  <a:cubicBezTo>
                    <a:pt x="9609" y="2716"/>
                    <a:pt x="9704" y="2585"/>
                    <a:pt x="9883" y="2478"/>
                  </a:cubicBezTo>
                  <a:cubicBezTo>
                    <a:pt x="10287" y="2252"/>
                    <a:pt x="10525" y="1883"/>
                    <a:pt x="10525" y="1513"/>
                  </a:cubicBezTo>
                  <a:lnTo>
                    <a:pt x="10525" y="1466"/>
                  </a:lnTo>
                  <a:cubicBezTo>
                    <a:pt x="10525" y="1287"/>
                    <a:pt x="10621" y="966"/>
                    <a:pt x="10740" y="811"/>
                  </a:cubicBezTo>
                  <a:cubicBezTo>
                    <a:pt x="10835" y="680"/>
                    <a:pt x="10895" y="525"/>
                    <a:pt x="10895" y="382"/>
                  </a:cubicBezTo>
                  <a:cubicBezTo>
                    <a:pt x="10895" y="287"/>
                    <a:pt x="10835" y="216"/>
                    <a:pt x="10740" y="216"/>
                  </a:cubicBezTo>
                  <a:lnTo>
                    <a:pt x="8751" y="25"/>
                  </a:lnTo>
                  <a:cubicBezTo>
                    <a:pt x="8668" y="25"/>
                    <a:pt x="8585" y="1"/>
                    <a:pt x="8513" y="1"/>
                  </a:cubicBezTo>
                  <a:cubicBezTo>
                    <a:pt x="8506" y="0"/>
                    <a:pt x="8499" y="0"/>
                    <a:pt x="8493" y="0"/>
                  </a:cubicBezTo>
                  <a:cubicBezTo>
                    <a:pt x="8408" y="0"/>
                    <a:pt x="8346" y="68"/>
                    <a:pt x="8335" y="156"/>
                  </a:cubicBezTo>
                  <a:cubicBezTo>
                    <a:pt x="8323" y="239"/>
                    <a:pt x="8394" y="323"/>
                    <a:pt x="8478" y="335"/>
                  </a:cubicBezTo>
                  <a:cubicBezTo>
                    <a:pt x="8561" y="335"/>
                    <a:pt x="8644" y="347"/>
                    <a:pt x="8716" y="347"/>
                  </a:cubicBezTo>
                  <a:lnTo>
                    <a:pt x="9656" y="442"/>
                  </a:lnTo>
                  <a:cubicBezTo>
                    <a:pt x="9418" y="2109"/>
                    <a:pt x="7620" y="3383"/>
                    <a:pt x="5441" y="3383"/>
                  </a:cubicBezTo>
                  <a:cubicBezTo>
                    <a:pt x="3275" y="3383"/>
                    <a:pt x="1453" y="2109"/>
                    <a:pt x="1227" y="442"/>
                  </a:cubicBezTo>
                  <a:lnTo>
                    <a:pt x="2167" y="347"/>
                  </a:lnTo>
                  <a:cubicBezTo>
                    <a:pt x="2239" y="347"/>
                    <a:pt x="2322" y="335"/>
                    <a:pt x="2393" y="335"/>
                  </a:cubicBezTo>
                  <a:cubicBezTo>
                    <a:pt x="2477" y="311"/>
                    <a:pt x="2560" y="239"/>
                    <a:pt x="2536" y="156"/>
                  </a:cubicBezTo>
                  <a:cubicBezTo>
                    <a:pt x="2525" y="68"/>
                    <a:pt x="2463" y="0"/>
                    <a:pt x="23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2" name="Google Shape;2942;p46"/>
          <p:cNvGrpSpPr/>
          <p:nvPr/>
        </p:nvGrpSpPr>
        <p:grpSpPr>
          <a:xfrm>
            <a:off x="7105923" y="1978545"/>
            <a:ext cx="333285" cy="350682"/>
            <a:chOff x="7105923" y="1978545"/>
            <a:chExt cx="333285" cy="350682"/>
          </a:xfrm>
        </p:grpSpPr>
        <p:sp>
          <p:nvSpPr>
            <p:cNvPr id="2943" name="Google Shape;2943;p46"/>
            <p:cNvSpPr/>
            <p:nvPr/>
          </p:nvSpPr>
          <p:spPr>
            <a:xfrm>
              <a:off x="7128632" y="2237978"/>
              <a:ext cx="220059" cy="91249"/>
            </a:xfrm>
            <a:custGeom>
              <a:rect b="b" l="l" r="r" t="t"/>
              <a:pathLst>
                <a:path extrusionOk="0" h="2869" w="6919">
                  <a:moveTo>
                    <a:pt x="6271" y="1"/>
                  </a:moveTo>
                  <a:cubicBezTo>
                    <a:pt x="6254" y="1"/>
                    <a:pt x="6235" y="4"/>
                    <a:pt x="6216" y="11"/>
                  </a:cubicBezTo>
                  <a:cubicBezTo>
                    <a:pt x="6133" y="23"/>
                    <a:pt x="6073" y="107"/>
                    <a:pt x="6097" y="202"/>
                  </a:cubicBezTo>
                  <a:cubicBezTo>
                    <a:pt x="6323" y="1214"/>
                    <a:pt x="6549" y="1893"/>
                    <a:pt x="6597" y="2059"/>
                  </a:cubicBezTo>
                  <a:lnTo>
                    <a:pt x="6597" y="2083"/>
                  </a:lnTo>
                  <a:cubicBezTo>
                    <a:pt x="6549" y="2143"/>
                    <a:pt x="6335" y="2274"/>
                    <a:pt x="5668" y="2393"/>
                  </a:cubicBezTo>
                  <a:cubicBezTo>
                    <a:pt x="5073" y="2500"/>
                    <a:pt x="4287" y="2559"/>
                    <a:pt x="3466" y="2559"/>
                  </a:cubicBezTo>
                  <a:cubicBezTo>
                    <a:pt x="2644" y="2559"/>
                    <a:pt x="1870" y="2500"/>
                    <a:pt x="1263" y="2393"/>
                  </a:cubicBezTo>
                  <a:cubicBezTo>
                    <a:pt x="596" y="2274"/>
                    <a:pt x="370" y="2143"/>
                    <a:pt x="346" y="2083"/>
                  </a:cubicBezTo>
                  <a:lnTo>
                    <a:pt x="346" y="2059"/>
                  </a:lnTo>
                  <a:cubicBezTo>
                    <a:pt x="406" y="1893"/>
                    <a:pt x="620" y="1214"/>
                    <a:pt x="834" y="202"/>
                  </a:cubicBezTo>
                  <a:cubicBezTo>
                    <a:pt x="846" y="107"/>
                    <a:pt x="799" y="23"/>
                    <a:pt x="715" y="11"/>
                  </a:cubicBezTo>
                  <a:cubicBezTo>
                    <a:pt x="699" y="7"/>
                    <a:pt x="683" y="5"/>
                    <a:pt x="668" y="5"/>
                  </a:cubicBezTo>
                  <a:cubicBezTo>
                    <a:pt x="594" y="5"/>
                    <a:pt x="535" y="52"/>
                    <a:pt x="525" y="131"/>
                  </a:cubicBezTo>
                  <a:cubicBezTo>
                    <a:pt x="263" y="1250"/>
                    <a:pt x="25" y="1988"/>
                    <a:pt x="13" y="2000"/>
                  </a:cubicBezTo>
                  <a:cubicBezTo>
                    <a:pt x="1" y="2024"/>
                    <a:pt x="1" y="2047"/>
                    <a:pt x="1" y="2059"/>
                  </a:cubicBezTo>
                  <a:lnTo>
                    <a:pt x="1" y="2083"/>
                  </a:lnTo>
                  <a:cubicBezTo>
                    <a:pt x="1" y="2345"/>
                    <a:pt x="346" y="2536"/>
                    <a:pt x="1096" y="2678"/>
                  </a:cubicBezTo>
                  <a:cubicBezTo>
                    <a:pt x="1727" y="2798"/>
                    <a:pt x="2573" y="2869"/>
                    <a:pt x="3454" y="2869"/>
                  </a:cubicBezTo>
                  <a:cubicBezTo>
                    <a:pt x="4347" y="2869"/>
                    <a:pt x="5180" y="2809"/>
                    <a:pt x="5799" y="2678"/>
                  </a:cubicBezTo>
                  <a:cubicBezTo>
                    <a:pt x="6549" y="2524"/>
                    <a:pt x="6907" y="2345"/>
                    <a:pt x="6907" y="2083"/>
                  </a:cubicBezTo>
                  <a:lnTo>
                    <a:pt x="6907" y="2059"/>
                  </a:lnTo>
                  <a:cubicBezTo>
                    <a:pt x="6918" y="2036"/>
                    <a:pt x="6918" y="2000"/>
                    <a:pt x="6918" y="1988"/>
                  </a:cubicBezTo>
                  <a:cubicBezTo>
                    <a:pt x="6918" y="1988"/>
                    <a:pt x="6668" y="1250"/>
                    <a:pt x="6406" y="131"/>
                  </a:cubicBezTo>
                  <a:cubicBezTo>
                    <a:pt x="6397" y="54"/>
                    <a:pt x="6342" y="1"/>
                    <a:pt x="6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46"/>
            <p:cNvSpPr/>
            <p:nvPr/>
          </p:nvSpPr>
          <p:spPr>
            <a:xfrm>
              <a:off x="7105923" y="2079271"/>
              <a:ext cx="266621" cy="145063"/>
            </a:xfrm>
            <a:custGeom>
              <a:rect b="b" l="l" r="r" t="t"/>
              <a:pathLst>
                <a:path extrusionOk="0" h="4561" w="8383">
                  <a:moveTo>
                    <a:pt x="4227" y="310"/>
                  </a:moveTo>
                  <a:cubicBezTo>
                    <a:pt x="5287" y="310"/>
                    <a:pt x="6275" y="418"/>
                    <a:pt x="7037" y="596"/>
                  </a:cubicBezTo>
                  <a:cubicBezTo>
                    <a:pt x="7763" y="775"/>
                    <a:pt x="8097" y="989"/>
                    <a:pt x="8097" y="1132"/>
                  </a:cubicBezTo>
                  <a:cubicBezTo>
                    <a:pt x="8049" y="1191"/>
                    <a:pt x="7966" y="1275"/>
                    <a:pt x="7811" y="1370"/>
                  </a:cubicBezTo>
                  <a:cubicBezTo>
                    <a:pt x="7621" y="1477"/>
                    <a:pt x="7335" y="1572"/>
                    <a:pt x="6990" y="1668"/>
                  </a:cubicBezTo>
                  <a:cubicBezTo>
                    <a:pt x="6835" y="1715"/>
                    <a:pt x="6668" y="1739"/>
                    <a:pt x="6489" y="1775"/>
                  </a:cubicBezTo>
                  <a:cubicBezTo>
                    <a:pt x="6454" y="1775"/>
                    <a:pt x="6418" y="1787"/>
                    <a:pt x="6382" y="1787"/>
                  </a:cubicBezTo>
                  <a:lnTo>
                    <a:pt x="6347" y="1787"/>
                  </a:lnTo>
                  <a:cubicBezTo>
                    <a:pt x="6323" y="1787"/>
                    <a:pt x="6287" y="1799"/>
                    <a:pt x="6263" y="1799"/>
                  </a:cubicBezTo>
                  <a:lnTo>
                    <a:pt x="6228" y="1799"/>
                  </a:lnTo>
                  <a:cubicBezTo>
                    <a:pt x="6192" y="1799"/>
                    <a:pt x="6156" y="1811"/>
                    <a:pt x="6120" y="1811"/>
                  </a:cubicBezTo>
                  <a:lnTo>
                    <a:pt x="6097" y="1811"/>
                  </a:lnTo>
                  <a:cubicBezTo>
                    <a:pt x="6061" y="1811"/>
                    <a:pt x="6025" y="1834"/>
                    <a:pt x="5977" y="1834"/>
                  </a:cubicBezTo>
                  <a:lnTo>
                    <a:pt x="5942" y="1834"/>
                  </a:lnTo>
                  <a:cubicBezTo>
                    <a:pt x="5906" y="1834"/>
                    <a:pt x="5882" y="1834"/>
                    <a:pt x="5847" y="1846"/>
                  </a:cubicBezTo>
                  <a:lnTo>
                    <a:pt x="5799" y="1846"/>
                  </a:lnTo>
                  <a:cubicBezTo>
                    <a:pt x="5763" y="1846"/>
                    <a:pt x="5716" y="1858"/>
                    <a:pt x="5680" y="1858"/>
                  </a:cubicBezTo>
                  <a:lnTo>
                    <a:pt x="5668" y="1858"/>
                  </a:lnTo>
                  <a:cubicBezTo>
                    <a:pt x="5644" y="1858"/>
                    <a:pt x="5596" y="1858"/>
                    <a:pt x="5561" y="1870"/>
                  </a:cubicBezTo>
                  <a:lnTo>
                    <a:pt x="5382" y="1870"/>
                  </a:lnTo>
                  <a:cubicBezTo>
                    <a:pt x="5346" y="1870"/>
                    <a:pt x="5299" y="1870"/>
                    <a:pt x="5263" y="1894"/>
                  </a:cubicBezTo>
                  <a:lnTo>
                    <a:pt x="3156" y="1894"/>
                  </a:lnTo>
                  <a:cubicBezTo>
                    <a:pt x="3108" y="1894"/>
                    <a:pt x="3060" y="1894"/>
                    <a:pt x="3037" y="1870"/>
                  </a:cubicBezTo>
                  <a:lnTo>
                    <a:pt x="2858" y="1870"/>
                  </a:lnTo>
                  <a:cubicBezTo>
                    <a:pt x="2810" y="1870"/>
                    <a:pt x="2787" y="1870"/>
                    <a:pt x="2751" y="1858"/>
                  </a:cubicBezTo>
                  <a:lnTo>
                    <a:pt x="2739" y="1858"/>
                  </a:lnTo>
                  <a:cubicBezTo>
                    <a:pt x="2691" y="1858"/>
                    <a:pt x="2644" y="1846"/>
                    <a:pt x="2620" y="1846"/>
                  </a:cubicBezTo>
                  <a:lnTo>
                    <a:pt x="2572" y="1846"/>
                  </a:lnTo>
                  <a:cubicBezTo>
                    <a:pt x="2548" y="1846"/>
                    <a:pt x="2513" y="1846"/>
                    <a:pt x="2489" y="1834"/>
                  </a:cubicBezTo>
                  <a:lnTo>
                    <a:pt x="2441" y="1834"/>
                  </a:lnTo>
                  <a:cubicBezTo>
                    <a:pt x="2394" y="1834"/>
                    <a:pt x="2370" y="1811"/>
                    <a:pt x="2322" y="1811"/>
                  </a:cubicBezTo>
                  <a:lnTo>
                    <a:pt x="2310" y="1811"/>
                  </a:lnTo>
                  <a:cubicBezTo>
                    <a:pt x="2263" y="1811"/>
                    <a:pt x="2227" y="1799"/>
                    <a:pt x="2191" y="1799"/>
                  </a:cubicBezTo>
                  <a:lnTo>
                    <a:pt x="2156" y="1799"/>
                  </a:lnTo>
                  <a:cubicBezTo>
                    <a:pt x="2132" y="1799"/>
                    <a:pt x="2096" y="1787"/>
                    <a:pt x="2072" y="1787"/>
                  </a:cubicBezTo>
                  <a:lnTo>
                    <a:pt x="2037" y="1787"/>
                  </a:lnTo>
                  <a:cubicBezTo>
                    <a:pt x="1989" y="1787"/>
                    <a:pt x="1965" y="1775"/>
                    <a:pt x="1917" y="1775"/>
                  </a:cubicBezTo>
                  <a:cubicBezTo>
                    <a:pt x="1739" y="1739"/>
                    <a:pt x="1572" y="1715"/>
                    <a:pt x="1417" y="1668"/>
                  </a:cubicBezTo>
                  <a:cubicBezTo>
                    <a:pt x="679" y="1489"/>
                    <a:pt x="358" y="1263"/>
                    <a:pt x="358" y="1132"/>
                  </a:cubicBezTo>
                  <a:cubicBezTo>
                    <a:pt x="358" y="1072"/>
                    <a:pt x="441" y="977"/>
                    <a:pt x="596" y="894"/>
                  </a:cubicBezTo>
                  <a:cubicBezTo>
                    <a:pt x="786" y="787"/>
                    <a:pt x="1072" y="680"/>
                    <a:pt x="1417" y="596"/>
                  </a:cubicBezTo>
                  <a:cubicBezTo>
                    <a:pt x="2156" y="418"/>
                    <a:pt x="3156" y="310"/>
                    <a:pt x="4227" y="310"/>
                  </a:cubicBezTo>
                  <a:close/>
                  <a:moveTo>
                    <a:pt x="6347" y="2108"/>
                  </a:moveTo>
                  <a:lnTo>
                    <a:pt x="6347" y="2180"/>
                  </a:lnTo>
                  <a:cubicBezTo>
                    <a:pt x="6347" y="2239"/>
                    <a:pt x="6370" y="2287"/>
                    <a:pt x="6370" y="2346"/>
                  </a:cubicBezTo>
                  <a:lnTo>
                    <a:pt x="6370" y="2442"/>
                  </a:lnTo>
                  <a:cubicBezTo>
                    <a:pt x="6370" y="2513"/>
                    <a:pt x="6382" y="2608"/>
                    <a:pt x="6382" y="2680"/>
                  </a:cubicBezTo>
                  <a:lnTo>
                    <a:pt x="6382" y="2692"/>
                  </a:lnTo>
                  <a:cubicBezTo>
                    <a:pt x="6382" y="2739"/>
                    <a:pt x="6394" y="2799"/>
                    <a:pt x="6394" y="2846"/>
                  </a:cubicBezTo>
                  <a:cubicBezTo>
                    <a:pt x="5739" y="2930"/>
                    <a:pt x="4965" y="2977"/>
                    <a:pt x="4180" y="2977"/>
                  </a:cubicBezTo>
                  <a:cubicBezTo>
                    <a:pt x="3394" y="2977"/>
                    <a:pt x="2620" y="2930"/>
                    <a:pt x="1929" y="2823"/>
                  </a:cubicBezTo>
                  <a:cubicBezTo>
                    <a:pt x="1929" y="2787"/>
                    <a:pt x="1953" y="2727"/>
                    <a:pt x="1953" y="2680"/>
                  </a:cubicBezTo>
                  <a:lnTo>
                    <a:pt x="1953" y="2668"/>
                  </a:lnTo>
                  <a:cubicBezTo>
                    <a:pt x="1965" y="2585"/>
                    <a:pt x="1965" y="2501"/>
                    <a:pt x="1965" y="2418"/>
                  </a:cubicBezTo>
                  <a:cubicBezTo>
                    <a:pt x="1965" y="2394"/>
                    <a:pt x="1965" y="2370"/>
                    <a:pt x="1977" y="2334"/>
                  </a:cubicBezTo>
                  <a:cubicBezTo>
                    <a:pt x="1977" y="2287"/>
                    <a:pt x="1989" y="2227"/>
                    <a:pt x="1989" y="2180"/>
                  </a:cubicBezTo>
                  <a:lnTo>
                    <a:pt x="1989" y="2108"/>
                  </a:lnTo>
                  <a:cubicBezTo>
                    <a:pt x="2322" y="2156"/>
                    <a:pt x="2656" y="2204"/>
                    <a:pt x="3037" y="2227"/>
                  </a:cubicBezTo>
                  <a:lnTo>
                    <a:pt x="3120" y="2227"/>
                  </a:lnTo>
                  <a:cubicBezTo>
                    <a:pt x="3180" y="2227"/>
                    <a:pt x="3239" y="2227"/>
                    <a:pt x="3299" y="2251"/>
                  </a:cubicBezTo>
                  <a:lnTo>
                    <a:pt x="5037" y="2251"/>
                  </a:lnTo>
                  <a:cubicBezTo>
                    <a:pt x="5096" y="2251"/>
                    <a:pt x="5156" y="2251"/>
                    <a:pt x="5239" y="2227"/>
                  </a:cubicBezTo>
                  <a:lnTo>
                    <a:pt x="5311" y="2227"/>
                  </a:lnTo>
                  <a:cubicBezTo>
                    <a:pt x="5680" y="2204"/>
                    <a:pt x="6025" y="2168"/>
                    <a:pt x="6347" y="2108"/>
                  </a:cubicBezTo>
                  <a:close/>
                  <a:moveTo>
                    <a:pt x="4180" y="1"/>
                  </a:moveTo>
                  <a:cubicBezTo>
                    <a:pt x="3096" y="1"/>
                    <a:pt x="2060" y="108"/>
                    <a:pt x="1286" y="287"/>
                  </a:cubicBezTo>
                  <a:cubicBezTo>
                    <a:pt x="429" y="489"/>
                    <a:pt x="1" y="775"/>
                    <a:pt x="1" y="1132"/>
                  </a:cubicBezTo>
                  <a:cubicBezTo>
                    <a:pt x="1" y="1489"/>
                    <a:pt x="429" y="1775"/>
                    <a:pt x="1286" y="1977"/>
                  </a:cubicBezTo>
                  <a:cubicBezTo>
                    <a:pt x="1405" y="2001"/>
                    <a:pt x="1548" y="2037"/>
                    <a:pt x="1679" y="2073"/>
                  </a:cubicBezTo>
                  <a:cubicBezTo>
                    <a:pt x="1667" y="2287"/>
                    <a:pt x="1644" y="2501"/>
                    <a:pt x="1620" y="2715"/>
                  </a:cubicBezTo>
                  <a:lnTo>
                    <a:pt x="1620" y="2763"/>
                  </a:lnTo>
                  <a:cubicBezTo>
                    <a:pt x="1620" y="2811"/>
                    <a:pt x="1608" y="2858"/>
                    <a:pt x="1608" y="2894"/>
                  </a:cubicBezTo>
                  <a:cubicBezTo>
                    <a:pt x="1548" y="3370"/>
                    <a:pt x="1465" y="3870"/>
                    <a:pt x="1382" y="4370"/>
                  </a:cubicBezTo>
                  <a:cubicBezTo>
                    <a:pt x="1370" y="4466"/>
                    <a:pt x="1429" y="4549"/>
                    <a:pt x="1513" y="4561"/>
                  </a:cubicBezTo>
                  <a:lnTo>
                    <a:pt x="1548" y="4561"/>
                  </a:lnTo>
                  <a:cubicBezTo>
                    <a:pt x="1620" y="4561"/>
                    <a:pt x="1691" y="4501"/>
                    <a:pt x="1703" y="4430"/>
                  </a:cubicBezTo>
                  <a:cubicBezTo>
                    <a:pt x="1786" y="4001"/>
                    <a:pt x="1858" y="3585"/>
                    <a:pt x="1906" y="3156"/>
                  </a:cubicBezTo>
                  <a:cubicBezTo>
                    <a:pt x="2596" y="3239"/>
                    <a:pt x="3370" y="3299"/>
                    <a:pt x="4180" y="3299"/>
                  </a:cubicBezTo>
                  <a:cubicBezTo>
                    <a:pt x="4977" y="3299"/>
                    <a:pt x="5775" y="3251"/>
                    <a:pt x="6454" y="3156"/>
                  </a:cubicBezTo>
                  <a:cubicBezTo>
                    <a:pt x="6501" y="3573"/>
                    <a:pt x="6573" y="4001"/>
                    <a:pt x="6644" y="4418"/>
                  </a:cubicBezTo>
                  <a:cubicBezTo>
                    <a:pt x="6666" y="4494"/>
                    <a:pt x="6738" y="4551"/>
                    <a:pt x="6822" y="4551"/>
                  </a:cubicBezTo>
                  <a:cubicBezTo>
                    <a:pt x="6830" y="4551"/>
                    <a:pt x="6838" y="4550"/>
                    <a:pt x="6847" y="4549"/>
                  </a:cubicBezTo>
                  <a:cubicBezTo>
                    <a:pt x="6930" y="4537"/>
                    <a:pt x="6990" y="4442"/>
                    <a:pt x="6978" y="4359"/>
                  </a:cubicBezTo>
                  <a:cubicBezTo>
                    <a:pt x="6882" y="3870"/>
                    <a:pt x="6811" y="3370"/>
                    <a:pt x="6751" y="2882"/>
                  </a:cubicBezTo>
                  <a:cubicBezTo>
                    <a:pt x="6751" y="2835"/>
                    <a:pt x="6739" y="2799"/>
                    <a:pt x="6739" y="2751"/>
                  </a:cubicBezTo>
                  <a:lnTo>
                    <a:pt x="6739" y="2704"/>
                  </a:lnTo>
                  <a:cubicBezTo>
                    <a:pt x="6728" y="2477"/>
                    <a:pt x="6692" y="2275"/>
                    <a:pt x="6680" y="2049"/>
                  </a:cubicBezTo>
                  <a:cubicBezTo>
                    <a:pt x="6811" y="2025"/>
                    <a:pt x="6942" y="1989"/>
                    <a:pt x="7061" y="1965"/>
                  </a:cubicBezTo>
                  <a:cubicBezTo>
                    <a:pt x="7930" y="1751"/>
                    <a:pt x="8359" y="1465"/>
                    <a:pt x="8359" y="1108"/>
                  </a:cubicBezTo>
                  <a:cubicBezTo>
                    <a:pt x="8383" y="775"/>
                    <a:pt x="7930" y="489"/>
                    <a:pt x="7073" y="287"/>
                  </a:cubicBezTo>
                  <a:cubicBezTo>
                    <a:pt x="6299" y="84"/>
                    <a:pt x="5263" y="1"/>
                    <a:pt x="4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46"/>
            <p:cNvSpPr/>
            <p:nvPr/>
          </p:nvSpPr>
          <p:spPr>
            <a:xfrm>
              <a:off x="7144184" y="2098609"/>
              <a:ext cx="190480" cy="33332"/>
            </a:xfrm>
            <a:custGeom>
              <a:rect b="b" l="l" r="r" t="t"/>
              <a:pathLst>
                <a:path extrusionOk="0" h="1048" w="5989">
                  <a:moveTo>
                    <a:pt x="2977" y="322"/>
                  </a:moveTo>
                  <a:cubicBezTo>
                    <a:pt x="3822" y="322"/>
                    <a:pt x="4655" y="405"/>
                    <a:pt x="5310" y="524"/>
                  </a:cubicBezTo>
                  <a:cubicBezTo>
                    <a:pt x="4655" y="643"/>
                    <a:pt x="3846" y="714"/>
                    <a:pt x="2977" y="714"/>
                  </a:cubicBezTo>
                  <a:cubicBezTo>
                    <a:pt x="2131" y="714"/>
                    <a:pt x="1298" y="643"/>
                    <a:pt x="643" y="524"/>
                  </a:cubicBezTo>
                  <a:cubicBezTo>
                    <a:pt x="1298" y="405"/>
                    <a:pt x="2131" y="322"/>
                    <a:pt x="2977" y="322"/>
                  </a:cubicBezTo>
                  <a:close/>
                  <a:moveTo>
                    <a:pt x="2989" y="0"/>
                  </a:moveTo>
                  <a:cubicBezTo>
                    <a:pt x="2119" y="0"/>
                    <a:pt x="1250" y="72"/>
                    <a:pt x="583" y="214"/>
                  </a:cubicBezTo>
                  <a:cubicBezTo>
                    <a:pt x="429" y="238"/>
                    <a:pt x="298" y="274"/>
                    <a:pt x="179" y="298"/>
                  </a:cubicBezTo>
                  <a:cubicBezTo>
                    <a:pt x="72" y="333"/>
                    <a:pt x="0" y="417"/>
                    <a:pt x="0" y="524"/>
                  </a:cubicBezTo>
                  <a:cubicBezTo>
                    <a:pt x="0" y="631"/>
                    <a:pt x="72" y="714"/>
                    <a:pt x="179" y="750"/>
                  </a:cubicBezTo>
                  <a:cubicBezTo>
                    <a:pt x="298" y="774"/>
                    <a:pt x="453" y="810"/>
                    <a:pt x="583" y="834"/>
                  </a:cubicBezTo>
                  <a:cubicBezTo>
                    <a:pt x="1262" y="964"/>
                    <a:pt x="2119" y="1048"/>
                    <a:pt x="2989" y="1048"/>
                  </a:cubicBezTo>
                  <a:cubicBezTo>
                    <a:pt x="3870" y="1048"/>
                    <a:pt x="4739" y="964"/>
                    <a:pt x="5406" y="834"/>
                  </a:cubicBezTo>
                  <a:cubicBezTo>
                    <a:pt x="5548" y="810"/>
                    <a:pt x="5691" y="774"/>
                    <a:pt x="5810" y="750"/>
                  </a:cubicBezTo>
                  <a:cubicBezTo>
                    <a:pt x="5906" y="714"/>
                    <a:pt x="5989" y="631"/>
                    <a:pt x="5989" y="524"/>
                  </a:cubicBezTo>
                  <a:cubicBezTo>
                    <a:pt x="5989" y="417"/>
                    <a:pt x="5906" y="333"/>
                    <a:pt x="5810" y="298"/>
                  </a:cubicBezTo>
                  <a:cubicBezTo>
                    <a:pt x="5691" y="274"/>
                    <a:pt x="5536" y="238"/>
                    <a:pt x="5406" y="214"/>
                  </a:cubicBezTo>
                  <a:cubicBezTo>
                    <a:pt x="4715" y="72"/>
                    <a:pt x="3870" y="0"/>
                    <a:pt x="2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46"/>
            <p:cNvSpPr/>
            <p:nvPr/>
          </p:nvSpPr>
          <p:spPr>
            <a:xfrm>
              <a:off x="7196440" y="1978927"/>
              <a:ext cx="242768" cy="96210"/>
            </a:xfrm>
            <a:custGeom>
              <a:rect b="b" l="l" r="r" t="t"/>
              <a:pathLst>
                <a:path extrusionOk="0" h="3025" w="7633">
                  <a:moveTo>
                    <a:pt x="7144" y="346"/>
                  </a:moveTo>
                  <a:cubicBezTo>
                    <a:pt x="7156" y="358"/>
                    <a:pt x="7168" y="370"/>
                    <a:pt x="7180" y="394"/>
                  </a:cubicBezTo>
                  <a:lnTo>
                    <a:pt x="7287" y="775"/>
                  </a:lnTo>
                  <a:cubicBezTo>
                    <a:pt x="7299" y="798"/>
                    <a:pt x="7299" y="834"/>
                    <a:pt x="7287" y="846"/>
                  </a:cubicBezTo>
                  <a:lnTo>
                    <a:pt x="1822" y="2322"/>
                  </a:lnTo>
                  <a:lnTo>
                    <a:pt x="1750" y="2084"/>
                  </a:lnTo>
                  <a:lnTo>
                    <a:pt x="7120" y="346"/>
                  </a:lnTo>
                  <a:close/>
                  <a:moveTo>
                    <a:pt x="1441" y="2168"/>
                  </a:moveTo>
                  <a:lnTo>
                    <a:pt x="1512" y="2394"/>
                  </a:lnTo>
                  <a:lnTo>
                    <a:pt x="429" y="2692"/>
                  </a:lnTo>
                  <a:cubicBezTo>
                    <a:pt x="417" y="2692"/>
                    <a:pt x="381" y="2680"/>
                    <a:pt x="369" y="2620"/>
                  </a:cubicBezTo>
                  <a:lnTo>
                    <a:pt x="369" y="2596"/>
                  </a:lnTo>
                  <a:cubicBezTo>
                    <a:pt x="357" y="2561"/>
                    <a:pt x="369" y="2513"/>
                    <a:pt x="381" y="2513"/>
                  </a:cubicBezTo>
                  <a:lnTo>
                    <a:pt x="1441" y="2168"/>
                  </a:lnTo>
                  <a:close/>
                  <a:moveTo>
                    <a:pt x="7111" y="1"/>
                  </a:moveTo>
                  <a:cubicBezTo>
                    <a:pt x="7082" y="1"/>
                    <a:pt x="7053" y="5"/>
                    <a:pt x="7025" y="13"/>
                  </a:cubicBezTo>
                  <a:lnTo>
                    <a:pt x="1500" y="1810"/>
                  </a:lnTo>
                  <a:lnTo>
                    <a:pt x="274" y="2215"/>
                  </a:lnTo>
                  <a:cubicBezTo>
                    <a:pt x="83" y="2275"/>
                    <a:pt x="0" y="2489"/>
                    <a:pt x="60" y="2703"/>
                  </a:cubicBezTo>
                  <a:lnTo>
                    <a:pt x="60" y="2727"/>
                  </a:lnTo>
                  <a:cubicBezTo>
                    <a:pt x="119" y="2906"/>
                    <a:pt x="262" y="3025"/>
                    <a:pt x="429" y="3025"/>
                  </a:cubicBezTo>
                  <a:cubicBezTo>
                    <a:pt x="453" y="3025"/>
                    <a:pt x="488" y="3025"/>
                    <a:pt x="512" y="3001"/>
                  </a:cubicBezTo>
                  <a:lnTo>
                    <a:pt x="7358" y="1156"/>
                  </a:lnTo>
                  <a:cubicBezTo>
                    <a:pt x="7453" y="1132"/>
                    <a:pt x="7525" y="1072"/>
                    <a:pt x="7573" y="1001"/>
                  </a:cubicBezTo>
                  <a:cubicBezTo>
                    <a:pt x="7620" y="906"/>
                    <a:pt x="7632" y="787"/>
                    <a:pt x="7596" y="667"/>
                  </a:cubicBezTo>
                  <a:lnTo>
                    <a:pt x="7501" y="298"/>
                  </a:lnTo>
                  <a:cubicBezTo>
                    <a:pt x="7465" y="179"/>
                    <a:pt x="7394" y="84"/>
                    <a:pt x="7287" y="48"/>
                  </a:cubicBezTo>
                  <a:cubicBezTo>
                    <a:pt x="7231" y="17"/>
                    <a:pt x="7170" y="1"/>
                    <a:pt x="7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46"/>
            <p:cNvSpPr/>
            <p:nvPr/>
          </p:nvSpPr>
          <p:spPr>
            <a:xfrm>
              <a:off x="7145297" y="2025139"/>
              <a:ext cx="32982" cy="33363"/>
            </a:xfrm>
            <a:custGeom>
              <a:rect b="b" l="l" r="r" t="t"/>
              <a:pathLst>
                <a:path extrusionOk="0" h="1049" w="1037">
                  <a:moveTo>
                    <a:pt x="513" y="0"/>
                  </a:moveTo>
                  <a:cubicBezTo>
                    <a:pt x="429" y="0"/>
                    <a:pt x="358" y="84"/>
                    <a:pt x="358" y="167"/>
                  </a:cubicBezTo>
                  <a:lnTo>
                    <a:pt x="358" y="357"/>
                  </a:lnTo>
                  <a:lnTo>
                    <a:pt x="156" y="357"/>
                  </a:lnTo>
                  <a:cubicBezTo>
                    <a:pt x="72" y="357"/>
                    <a:pt x="1" y="441"/>
                    <a:pt x="1" y="524"/>
                  </a:cubicBezTo>
                  <a:cubicBezTo>
                    <a:pt x="1" y="619"/>
                    <a:pt x="72" y="691"/>
                    <a:pt x="156" y="691"/>
                  </a:cubicBezTo>
                  <a:lnTo>
                    <a:pt x="358" y="691"/>
                  </a:lnTo>
                  <a:lnTo>
                    <a:pt x="358" y="881"/>
                  </a:lnTo>
                  <a:cubicBezTo>
                    <a:pt x="358" y="977"/>
                    <a:pt x="429" y="1048"/>
                    <a:pt x="513" y="1048"/>
                  </a:cubicBezTo>
                  <a:cubicBezTo>
                    <a:pt x="608" y="1048"/>
                    <a:pt x="679" y="977"/>
                    <a:pt x="679" y="881"/>
                  </a:cubicBezTo>
                  <a:lnTo>
                    <a:pt x="679" y="691"/>
                  </a:lnTo>
                  <a:lnTo>
                    <a:pt x="870" y="691"/>
                  </a:lnTo>
                  <a:cubicBezTo>
                    <a:pt x="965" y="691"/>
                    <a:pt x="1037" y="619"/>
                    <a:pt x="1037" y="524"/>
                  </a:cubicBezTo>
                  <a:cubicBezTo>
                    <a:pt x="1037" y="441"/>
                    <a:pt x="965" y="357"/>
                    <a:pt x="870" y="357"/>
                  </a:cubicBezTo>
                  <a:lnTo>
                    <a:pt x="679" y="357"/>
                  </a:lnTo>
                  <a:lnTo>
                    <a:pt x="679" y="167"/>
                  </a:lnTo>
                  <a:cubicBezTo>
                    <a:pt x="679" y="84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46"/>
            <p:cNvSpPr/>
            <p:nvPr/>
          </p:nvSpPr>
          <p:spPr>
            <a:xfrm>
              <a:off x="7338417" y="2045590"/>
              <a:ext cx="32982" cy="33332"/>
            </a:xfrm>
            <a:custGeom>
              <a:rect b="b" l="l" r="r" t="t"/>
              <a:pathLst>
                <a:path extrusionOk="0" h="1048" w="1037">
                  <a:moveTo>
                    <a:pt x="513" y="0"/>
                  </a:moveTo>
                  <a:cubicBezTo>
                    <a:pt x="430" y="0"/>
                    <a:pt x="358" y="72"/>
                    <a:pt x="358" y="167"/>
                  </a:cubicBezTo>
                  <a:lnTo>
                    <a:pt x="358" y="357"/>
                  </a:lnTo>
                  <a:lnTo>
                    <a:pt x="156" y="357"/>
                  </a:lnTo>
                  <a:cubicBezTo>
                    <a:pt x="72" y="357"/>
                    <a:pt x="1" y="429"/>
                    <a:pt x="1" y="524"/>
                  </a:cubicBezTo>
                  <a:cubicBezTo>
                    <a:pt x="1" y="607"/>
                    <a:pt x="72" y="691"/>
                    <a:pt x="156" y="691"/>
                  </a:cubicBezTo>
                  <a:lnTo>
                    <a:pt x="358" y="691"/>
                  </a:lnTo>
                  <a:lnTo>
                    <a:pt x="358" y="881"/>
                  </a:lnTo>
                  <a:cubicBezTo>
                    <a:pt x="358" y="965"/>
                    <a:pt x="430" y="1048"/>
                    <a:pt x="513" y="1048"/>
                  </a:cubicBezTo>
                  <a:cubicBezTo>
                    <a:pt x="608" y="1048"/>
                    <a:pt x="680" y="965"/>
                    <a:pt x="680" y="881"/>
                  </a:cubicBezTo>
                  <a:lnTo>
                    <a:pt x="680" y="691"/>
                  </a:lnTo>
                  <a:lnTo>
                    <a:pt x="870" y="691"/>
                  </a:lnTo>
                  <a:cubicBezTo>
                    <a:pt x="965" y="691"/>
                    <a:pt x="1037" y="607"/>
                    <a:pt x="1037" y="524"/>
                  </a:cubicBezTo>
                  <a:cubicBezTo>
                    <a:pt x="1037" y="429"/>
                    <a:pt x="965" y="357"/>
                    <a:pt x="870" y="357"/>
                  </a:cubicBezTo>
                  <a:lnTo>
                    <a:pt x="680" y="357"/>
                  </a:lnTo>
                  <a:lnTo>
                    <a:pt x="680" y="167"/>
                  </a:ln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46"/>
            <p:cNvSpPr/>
            <p:nvPr/>
          </p:nvSpPr>
          <p:spPr>
            <a:xfrm>
              <a:off x="7263453" y="1978545"/>
              <a:ext cx="33363" cy="32982"/>
            </a:xfrm>
            <a:custGeom>
              <a:rect b="b" l="l" r="r" t="t"/>
              <a:pathLst>
                <a:path extrusionOk="0" h="1037" w="1049">
                  <a:moveTo>
                    <a:pt x="524" y="1"/>
                  </a:moveTo>
                  <a:cubicBezTo>
                    <a:pt x="429" y="1"/>
                    <a:pt x="358" y="72"/>
                    <a:pt x="358" y="156"/>
                  </a:cubicBezTo>
                  <a:lnTo>
                    <a:pt x="358" y="358"/>
                  </a:lnTo>
                  <a:lnTo>
                    <a:pt x="167" y="358"/>
                  </a:lnTo>
                  <a:cubicBezTo>
                    <a:pt x="72" y="358"/>
                    <a:pt x="1" y="429"/>
                    <a:pt x="1" y="513"/>
                  </a:cubicBezTo>
                  <a:cubicBezTo>
                    <a:pt x="1" y="608"/>
                    <a:pt x="72" y="679"/>
                    <a:pt x="167" y="679"/>
                  </a:cubicBezTo>
                  <a:lnTo>
                    <a:pt x="358" y="679"/>
                  </a:lnTo>
                  <a:lnTo>
                    <a:pt x="358" y="870"/>
                  </a:lnTo>
                  <a:cubicBezTo>
                    <a:pt x="358" y="965"/>
                    <a:pt x="429" y="1037"/>
                    <a:pt x="524" y="1037"/>
                  </a:cubicBezTo>
                  <a:cubicBezTo>
                    <a:pt x="608" y="1037"/>
                    <a:pt x="691" y="965"/>
                    <a:pt x="691" y="870"/>
                  </a:cubicBezTo>
                  <a:lnTo>
                    <a:pt x="691" y="679"/>
                  </a:lnTo>
                  <a:lnTo>
                    <a:pt x="882" y="679"/>
                  </a:lnTo>
                  <a:cubicBezTo>
                    <a:pt x="965" y="679"/>
                    <a:pt x="1048" y="608"/>
                    <a:pt x="1048" y="513"/>
                  </a:cubicBezTo>
                  <a:cubicBezTo>
                    <a:pt x="1048" y="429"/>
                    <a:pt x="965" y="358"/>
                    <a:pt x="882" y="358"/>
                  </a:cubicBezTo>
                  <a:lnTo>
                    <a:pt x="691" y="358"/>
                  </a:lnTo>
                  <a:lnTo>
                    <a:pt x="691" y="156"/>
                  </a:ln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0" name="Google Shape;2950;p46"/>
          <p:cNvSpPr/>
          <p:nvPr/>
        </p:nvSpPr>
        <p:spPr>
          <a:xfrm>
            <a:off x="6658713" y="1978545"/>
            <a:ext cx="342349" cy="350332"/>
          </a:xfrm>
          <a:custGeom>
            <a:rect b="b" l="l" r="r" t="t"/>
            <a:pathLst>
              <a:path extrusionOk="0" h="11015" w="10764">
                <a:moveTo>
                  <a:pt x="2179" y="8764"/>
                </a:moveTo>
                <a:lnTo>
                  <a:pt x="2179" y="9300"/>
                </a:lnTo>
                <a:lnTo>
                  <a:pt x="2167" y="9300"/>
                </a:lnTo>
                <a:cubicBezTo>
                  <a:pt x="2167" y="9347"/>
                  <a:pt x="2120" y="9383"/>
                  <a:pt x="2084" y="9383"/>
                </a:cubicBezTo>
                <a:lnTo>
                  <a:pt x="1989" y="9383"/>
                </a:lnTo>
                <a:cubicBezTo>
                  <a:pt x="1941" y="9383"/>
                  <a:pt x="1905" y="9347"/>
                  <a:pt x="1905" y="9300"/>
                </a:cubicBezTo>
                <a:lnTo>
                  <a:pt x="1905" y="8764"/>
                </a:lnTo>
                <a:close/>
                <a:moveTo>
                  <a:pt x="3870" y="8764"/>
                </a:moveTo>
                <a:lnTo>
                  <a:pt x="3870" y="9300"/>
                </a:lnTo>
                <a:lnTo>
                  <a:pt x="3846" y="9300"/>
                </a:lnTo>
                <a:cubicBezTo>
                  <a:pt x="3846" y="9347"/>
                  <a:pt x="3810" y="9383"/>
                  <a:pt x="3763" y="9383"/>
                </a:cubicBezTo>
                <a:lnTo>
                  <a:pt x="3667" y="9383"/>
                </a:lnTo>
                <a:cubicBezTo>
                  <a:pt x="3632" y="9383"/>
                  <a:pt x="3584" y="9347"/>
                  <a:pt x="3584" y="9300"/>
                </a:cubicBezTo>
                <a:lnTo>
                  <a:pt x="3584" y="8764"/>
                </a:lnTo>
                <a:close/>
                <a:moveTo>
                  <a:pt x="5537" y="8764"/>
                </a:moveTo>
                <a:lnTo>
                  <a:pt x="5537" y="9300"/>
                </a:lnTo>
                <a:lnTo>
                  <a:pt x="5513" y="9300"/>
                </a:lnTo>
                <a:cubicBezTo>
                  <a:pt x="5513" y="9347"/>
                  <a:pt x="5477" y="9383"/>
                  <a:pt x="5430" y="9383"/>
                </a:cubicBezTo>
                <a:lnTo>
                  <a:pt x="5334" y="9383"/>
                </a:lnTo>
                <a:cubicBezTo>
                  <a:pt x="5299" y="9383"/>
                  <a:pt x="5251" y="9347"/>
                  <a:pt x="5251" y="9300"/>
                </a:cubicBezTo>
                <a:lnTo>
                  <a:pt x="5251" y="8764"/>
                </a:lnTo>
                <a:close/>
                <a:moveTo>
                  <a:pt x="7215" y="8764"/>
                </a:moveTo>
                <a:lnTo>
                  <a:pt x="7215" y="9300"/>
                </a:lnTo>
                <a:lnTo>
                  <a:pt x="7204" y="9300"/>
                </a:lnTo>
                <a:cubicBezTo>
                  <a:pt x="7204" y="9347"/>
                  <a:pt x="7156" y="9383"/>
                  <a:pt x="7108" y="9383"/>
                </a:cubicBezTo>
                <a:lnTo>
                  <a:pt x="7025" y="9383"/>
                </a:lnTo>
                <a:cubicBezTo>
                  <a:pt x="6977" y="9383"/>
                  <a:pt x="6930" y="9347"/>
                  <a:pt x="6930" y="9300"/>
                </a:cubicBezTo>
                <a:lnTo>
                  <a:pt x="6930" y="8764"/>
                </a:lnTo>
                <a:close/>
                <a:moveTo>
                  <a:pt x="8894" y="8764"/>
                </a:moveTo>
                <a:lnTo>
                  <a:pt x="8894" y="9300"/>
                </a:lnTo>
                <a:lnTo>
                  <a:pt x="8882" y="9300"/>
                </a:lnTo>
                <a:cubicBezTo>
                  <a:pt x="8882" y="9347"/>
                  <a:pt x="8835" y="9383"/>
                  <a:pt x="8787" y="9383"/>
                </a:cubicBezTo>
                <a:lnTo>
                  <a:pt x="8704" y="9383"/>
                </a:lnTo>
                <a:cubicBezTo>
                  <a:pt x="8656" y="9383"/>
                  <a:pt x="8608" y="9347"/>
                  <a:pt x="8608" y="9300"/>
                </a:cubicBezTo>
                <a:lnTo>
                  <a:pt x="8608" y="8764"/>
                </a:lnTo>
                <a:close/>
                <a:moveTo>
                  <a:pt x="2703" y="8752"/>
                </a:moveTo>
                <a:lnTo>
                  <a:pt x="2703" y="10419"/>
                </a:lnTo>
                <a:lnTo>
                  <a:pt x="2179" y="10419"/>
                </a:lnTo>
                <a:lnTo>
                  <a:pt x="2179" y="9681"/>
                </a:lnTo>
                <a:cubicBezTo>
                  <a:pt x="2358" y="9645"/>
                  <a:pt x="2501" y="9478"/>
                  <a:pt x="2501" y="9288"/>
                </a:cubicBezTo>
                <a:lnTo>
                  <a:pt x="2501" y="8752"/>
                </a:lnTo>
                <a:close/>
                <a:moveTo>
                  <a:pt x="3227" y="8764"/>
                </a:moveTo>
                <a:lnTo>
                  <a:pt x="3227" y="9300"/>
                </a:lnTo>
                <a:cubicBezTo>
                  <a:pt x="3227" y="9490"/>
                  <a:pt x="3358" y="9657"/>
                  <a:pt x="3536" y="9704"/>
                </a:cubicBezTo>
                <a:lnTo>
                  <a:pt x="3536" y="10419"/>
                </a:lnTo>
                <a:lnTo>
                  <a:pt x="3013" y="10419"/>
                </a:lnTo>
                <a:lnTo>
                  <a:pt x="3013" y="8764"/>
                </a:lnTo>
                <a:close/>
                <a:moveTo>
                  <a:pt x="4370" y="8752"/>
                </a:moveTo>
                <a:lnTo>
                  <a:pt x="4370" y="10419"/>
                </a:lnTo>
                <a:lnTo>
                  <a:pt x="3846" y="10419"/>
                </a:lnTo>
                <a:lnTo>
                  <a:pt x="3846" y="9681"/>
                </a:lnTo>
                <a:cubicBezTo>
                  <a:pt x="4025" y="9645"/>
                  <a:pt x="4167" y="9478"/>
                  <a:pt x="4167" y="9288"/>
                </a:cubicBezTo>
                <a:lnTo>
                  <a:pt x="4167" y="8752"/>
                </a:lnTo>
                <a:close/>
                <a:moveTo>
                  <a:pt x="4906" y="8764"/>
                </a:moveTo>
                <a:lnTo>
                  <a:pt x="4906" y="9300"/>
                </a:lnTo>
                <a:cubicBezTo>
                  <a:pt x="4906" y="9490"/>
                  <a:pt x="5037" y="9657"/>
                  <a:pt x="5215" y="9704"/>
                </a:cubicBezTo>
                <a:lnTo>
                  <a:pt x="5215" y="10419"/>
                </a:lnTo>
                <a:lnTo>
                  <a:pt x="4703" y="10419"/>
                </a:lnTo>
                <a:lnTo>
                  <a:pt x="4703" y="8764"/>
                </a:lnTo>
                <a:close/>
                <a:moveTo>
                  <a:pt x="6049" y="8752"/>
                </a:moveTo>
                <a:lnTo>
                  <a:pt x="6049" y="10419"/>
                </a:lnTo>
                <a:lnTo>
                  <a:pt x="5537" y="10419"/>
                </a:lnTo>
                <a:lnTo>
                  <a:pt x="5537" y="9681"/>
                </a:lnTo>
                <a:cubicBezTo>
                  <a:pt x="5715" y="9645"/>
                  <a:pt x="5846" y="9478"/>
                  <a:pt x="5846" y="9288"/>
                </a:cubicBezTo>
                <a:lnTo>
                  <a:pt x="5846" y="8752"/>
                </a:lnTo>
                <a:close/>
                <a:moveTo>
                  <a:pt x="6573" y="8764"/>
                </a:moveTo>
                <a:lnTo>
                  <a:pt x="6573" y="9300"/>
                </a:lnTo>
                <a:cubicBezTo>
                  <a:pt x="6573" y="9490"/>
                  <a:pt x="6703" y="9657"/>
                  <a:pt x="6882" y="9704"/>
                </a:cubicBezTo>
                <a:lnTo>
                  <a:pt x="6882" y="10419"/>
                </a:lnTo>
                <a:lnTo>
                  <a:pt x="6370" y="10419"/>
                </a:lnTo>
                <a:lnTo>
                  <a:pt x="6370" y="8764"/>
                </a:lnTo>
                <a:close/>
                <a:moveTo>
                  <a:pt x="7739" y="8752"/>
                </a:moveTo>
                <a:lnTo>
                  <a:pt x="7739" y="10419"/>
                </a:lnTo>
                <a:lnTo>
                  <a:pt x="7215" y="10419"/>
                </a:lnTo>
                <a:lnTo>
                  <a:pt x="7215" y="9681"/>
                </a:lnTo>
                <a:cubicBezTo>
                  <a:pt x="7394" y="9645"/>
                  <a:pt x="7525" y="9478"/>
                  <a:pt x="7525" y="9288"/>
                </a:cubicBezTo>
                <a:lnTo>
                  <a:pt x="7525" y="8752"/>
                </a:lnTo>
                <a:close/>
                <a:moveTo>
                  <a:pt x="8251" y="8764"/>
                </a:moveTo>
                <a:lnTo>
                  <a:pt x="8251" y="9300"/>
                </a:lnTo>
                <a:cubicBezTo>
                  <a:pt x="8251" y="9490"/>
                  <a:pt x="8394" y="9657"/>
                  <a:pt x="8573" y="9704"/>
                </a:cubicBezTo>
                <a:lnTo>
                  <a:pt x="8573" y="10419"/>
                </a:lnTo>
                <a:lnTo>
                  <a:pt x="8049" y="10419"/>
                </a:lnTo>
                <a:lnTo>
                  <a:pt x="8049" y="8764"/>
                </a:lnTo>
                <a:close/>
                <a:moveTo>
                  <a:pt x="9406" y="8752"/>
                </a:moveTo>
                <a:lnTo>
                  <a:pt x="9406" y="10419"/>
                </a:lnTo>
                <a:lnTo>
                  <a:pt x="8882" y="10419"/>
                </a:lnTo>
                <a:lnTo>
                  <a:pt x="8882" y="9681"/>
                </a:lnTo>
                <a:cubicBezTo>
                  <a:pt x="9061" y="9645"/>
                  <a:pt x="9192" y="9478"/>
                  <a:pt x="9192" y="9288"/>
                </a:cubicBezTo>
                <a:lnTo>
                  <a:pt x="9192" y="8752"/>
                </a:lnTo>
                <a:close/>
                <a:moveTo>
                  <a:pt x="1560" y="8764"/>
                </a:moveTo>
                <a:lnTo>
                  <a:pt x="1560" y="9300"/>
                </a:lnTo>
                <a:cubicBezTo>
                  <a:pt x="1560" y="9490"/>
                  <a:pt x="1691" y="9657"/>
                  <a:pt x="1870" y="9704"/>
                </a:cubicBezTo>
                <a:lnTo>
                  <a:pt x="1870" y="10431"/>
                </a:lnTo>
                <a:lnTo>
                  <a:pt x="1346" y="10431"/>
                </a:lnTo>
                <a:lnTo>
                  <a:pt x="1346" y="10419"/>
                </a:lnTo>
                <a:lnTo>
                  <a:pt x="1346" y="8764"/>
                </a:lnTo>
                <a:close/>
                <a:moveTo>
                  <a:pt x="1024" y="8764"/>
                </a:moveTo>
                <a:lnTo>
                  <a:pt x="1024" y="10574"/>
                </a:lnTo>
                <a:lnTo>
                  <a:pt x="1024" y="10681"/>
                </a:lnTo>
                <a:lnTo>
                  <a:pt x="334" y="10681"/>
                </a:lnTo>
                <a:cubicBezTo>
                  <a:pt x="322" y="10681"/>
                  <a:pt x="322" y="10669"/>
                  <a:pt x="322" y="10669"/>
                </a:cubicBezTo>
                <a:lnTo>
                  <a:pt x="322" y="8764"/>
                </a:lnTo>
                <a:close/>
                <a:moveTo>
                  <a:pt x="10430" y="8764"/>
                </a:moveTo>
                <a:lnTo>
                  <a:pt x="10430" y="10669"/>
                </a:lnTo>
                <a:cubicBezTo>
                  <a:pt x="10430" y="10681"/>
                  <a:pt x="10418" y="10681"/>
                  <a:pt x="10418" y="10681"/>
                </a:cubicBezTo>
                <a:lnTo>
                  <a:pt x="9728" y="10681"/>
                </a:lnTo>
                <a:lnTo>
                  <a:pt x="9728" y="10574"/>
                </a:lnTo>
                <a:lnTo>
                  <a:pt x="9728" y="8764"/>
                </a:lnTo>
                <a:close/>
                <a:moveTo>
                  <a:pt x="4203" y="1"/>
                </a:moveTo>
                <a:cubicBezTo>
                  <a:pt x="1881" y="1"/>
                  <a:pt x="0" y="1882"/>
                  <a:pt x="0" y="4204"/>
                </a:cubicBezTo>
                <a:lnTo>
                  <a:pt x="0" y="10669"/>
                </a:lnTo>
                <a:cubicBezTo>
                  <a:pt x="0" y="10859"/>
                  <a:pt x="143" y="11014"/>
                  <a:pt x="334" y="11014"/>
                </a:cubicBezTo>
                <a:lnTo>
                  <a:pt x="1191" y="11014"/>
                </a:lnTo>
                <a:cubicBezTo>
                  <a:pt x="1274" y="11014"/>
                  <a:pt x="1346" y="10931"/>
                  <a:pt x="1346" y="10847"/>
                </a:cubicBezTo>
                <a:lnTo>
                  <a:pt x="1346" y="10740"/>
                </a:lnTo>
                <a:lnTo>
                  <a:pt x="9418" y="10740"/>
                </a:lnTo>
                <a:lnTo>
                  <a:pt x="9418" y="10847"/>
                </a:lnTo>
                <a:cubicBezTo>
                  <a:pt x="9418" y="10931"/>
                  <a:pt x="9490" y="11014"/>
                  <a:pt x="9573" y="11014"/>
                </a:cubicBezTo>
                <a:lnTo>
                  <a:pt x="10430" y="11014"/>
                </a:lnTo>
                <a:cubicBezTo>
                  <a:pt x="10621" y="11014"/>
                  <a:pt x="10764" y="10859"/>
                  <a:pt x="10764" y="10669"/>
                </a:cubicBezTo>
                <a:lnTo>
                  <a:pt x="10764" y="7264"/>
                </a:lnTo>
                <a:cubicBezTo>
                  <a:pt x="10752" y="6573"/>
                  <a:pt x="10204" y="6025"/>
                  <a:pt x="9525" y="6025"/>
                </a:cubicBezTo>
                <a:lnTo>
                  <a:pt x="9323" y="6025"/>
                </a:lnTo>
                <a:cubicBezTo>
                  <a:pt x="8823" y="6025"/>
                  <a:pt x="8418" y="5609"/>
                  <a:pt x="8418" y="5120"/>
                </a:cubicBezTo>
                <a:lnTo>
                  <a:pt x="8418" y="4228"/>
                </a:lnTo>
                <a:cubicBezTo>
                  <a:pt x="8418" y="3977"/>
                  <a:pt x="8406" y="3751"/>
                  <a:pt x="8358" y="3525"/>
                </a:cubicBezTo>
                <a:cubicBezTo>
                  <a:pt x="8348" y="3444"/>
                  <a:pt x="8278" y="3389"/>
                  <a:pt x="8213" y="3389"/>
                </a:cubicBezTo>
                <a:cubicBezTo>
                  <a:pt x="8202" y="3389"/>
                  <a:pt x="8191" y="3391"/>
                  <a:pt x="8180" y="3394"/>
                </a:cubicBezTo>
                <a:cubicBezTo>
                  <a:pt x="8097" y="3406"/>
                  <a:pt x="8037" y="3489"/>
                  <a:pt x="8049" y="3573"/>
                </a:cubicBezTo>
                <a:cubicBezTo>
                  <a:pt x="8073" y="3775"/>
                  <a:pt x="8108" y="4001"/>
                  <a:pt x="8108" y="4228"/>
                </a:cubicBezTo>
                <a:lnTo>
                  <a:pt x="8108" y="5120"/>
                </a:lnTo>
                <a:cubicBezTo>
                  <a:pt x="8108" y="5799"/>
                  <a:pt x="8656" y="6347"/>
                  <a:pt x="9347" y="6347"/>
                </a:cubicBezTo>
                <a:lnTo>
                  <a:pt x="9537" y="6347"/>
                </a:lnTo>
                <a:cubicBezTo>
                  <a:pt x="10037" y="6347"/>
                  <a:pt x="10442" y="6764"/>
                  <a:pt x="10442" y="7264"/>
                </a:cubicBezTo>
                <a:lnTo>
                  <a:pt x="10442" y="7657"/>
                </a:lnTo>
                <a:lnTo>
                  <a:pt x="1893" y="7657"/>
                </a:lnTo>
                <a:cubicBezTo>
                  <a:pt x="1810" y="7657"/>
                  <a:pt x="1739" y="7740"/>
                  <a:pt x="1739" y="7823"/>
                </a:cubicBezTo>
                <a:cubicBezTo>
                  <a:pt x="1739" y="7918"/>
                  <a:pt x="1810" y="7990"/>
                  <a:pt x="1893" y="7990"/>
                </a:cubicBezTo>
                <a:lnTo>
                  <a:pt x="10442" y="7990"/>
                </a:lnTo>
                <a:lnTo>
                  <a:pt x="10442" y="8454"/>
                </a:lnTo>
                <a:lnTo>
                  <a:pt x="334" y="8454"/>
                </a:lnTo>
                <a:lnTo>
                  <a:pt x="334" y="7990"/>
                </a:lnTo>
                <a:lnTo>
                  <a:pt x="1143" y="7990"/>
                </a:lnTo>
                <a:cubicBezTo>
                  <a:pt x="1227" y="7990"/>
                  <a:pt x="1310" y="7918"/>
                  <a:pt x="1310" y="7823"/>
                </a:cubicBezTo>
                <a:cubicBezTo>
                  <a:pt x="1310" y="7740"/>
                  <a:pt x="1227" y="7657"/>
                  <a:pt x="1143" y="7657"/>
                </a:cubicBezTo>
                <a:lnTo>
                  <a:pt x="334" y="7657"/>
                </a:lnTo>
                <a:lnTo>
                  <a:pt x="334" y="4204"/>
                </a:lnTo>
                <a:cubicBezTo>
                  <a:pt x="334" y="2061"/>
                  <a:pt x="2084" y="322"/>
                  <a:pt x="4215" y="322"/>
                </a:cubicBezTo>
                <a:cubicBezTo>
                  <a:pt x="5025" y="322"/>
                  <a:pt x="5799" y="560"/>
                  <a:pt x="6453" y="1037"/>
                </a:cubicBezTo>
                <a:cubicBezTo>
                  <a:pt x="7096" y="1489"/>
                  <a:pt x="7585" y="2120"/>
                  <a:pt x="7858" y="2858"/>
                </a:cubicBezTo>
                <a:cubicBezTo>
                  <a:pt x="7876" y="2920"/>
                  <a:pt x="7933" y="2955"/>
                  <a:pt x="7994" y="2955"/>
                </a:cubicBezTo>
                <a:cubicBezTo>
                  <a:pt x="8016" y="2955"/>
                  <a:pt x="8039" y="2951"/>
                  <a:pt x="8061" y="2942"/>
                </a:cubicBezTo>
                <a:cubicBezTo>
                  <a:pt x="8156" y="2918"/>
                  <a:pt x="8180" y="2823"/>
                  <a:pt x="8156" y="2739"/>
                </a:cubicBezTo>
                <a:cubicBezTo>
                  <a:pt x="7858" y="1942"/>
                  <a:pt x="7335" y="1263"/>
                  <a:pt x="6632" y="775"/>
                </a:cubicBezTo>
                <a:cubicBezTo>
                  <a:pt x="5918" y="263"/>
                  <a:pt x="5084" y="1"/>
                  <a:pt x="42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1" name="Google Shape;2951;p46"/>
          <p:cNvSpPr/>
          <p:nvPr/>
        </p:nvSpPr>
        <p:spPr>
          <a:xfrm>
            <a:off x="4104898" y="2422257"/>
            <a:ext cx="91662" cy="351541"/>
          </a:xfrm>
          <a:custGeom>
            <a:rect b="b" l="l" r="r" t="t"/>
            <a:pathLst>
              <a:path extrusionOk="0" h="11053" w="2882">
                <a:moveTo>
                  <a:pt x="2560" y="2778"/>
                </a:moveTo>
                <a:lnTo>
                  <a:pt x="2560" y="3707"/>
                </a:lnTo>
                <a:lnTo>
                  <a:pt x="1810" y="3707"/>
                </a:lnTo>
                <a:cubicBezTo>
                  <a:pt x="1727" y="3707"/>
                  <a:pt x="1655" y="3790"/>
                  <a:pt x="1655" y="3873"/>
                </a:cubicBezTo>
                <a:cubicBezTo>
                  <a:pt x="1655" y="3969"/>
                  <a:pt x="1727" y="4040"/>
                  <a:pt x="1810" y="4040"/>
                </a:cubicBezTo>
                <a:lnTo>
                  <a:pt x="2572" y="4040"/>
                </a:lnTo>
                <a:lnTo>
                  <a:pt x="2572" y="9422"/>
                </a:lnTo>
                <a:lnTo>
                  <a:pt x="346" y="9422"/>
                </a:lnTo>
                <a:lnTo>
                  <a:pt x="346" y="4040"/>
                </a:lnTo>
                <a:lnTo>
                  <a:pt x="1144" y="4040"/>
                </a:lnTo>
                <a:cubicBezTo>
                  <a:pt x="1239" y="4040"/>
                  <a:pt x="1310" y="3969"/>
                  <a:pt x="1310" y="3873"/>
                </a:cubicBezTo>
                <a:cubicBezTo>
                  <a:pt x="1310" y="3790"/>
                  <a:pt x="1239" y="3707"/>
                  <a:pt x="1144" y="3707"/>
                </a:cubicBezTo>
                <a:lnTo>
                  <a:pt x="346" y="3707"/>
                </a:lnTo>
                <a:lnTo>
                  <a:pt x="346" y="2778"/>
                </a:lnTo>
                <a:close/>
                <a:moveTo>
                  <a:pt x="1434" y="1"/>
                </a:moveTo>
                <a:cubicBezTo>
                  <a:pt x="1203" y="1"/>
                  <a:pt x="971" y="117"/>
                  <a:pt x="846" y="349"/>
                </a:cubicBezTo>
                <a:lnTo>
                  <a:pt x="548" y="1075"/>
                </a:lnTo>
                <a:cubicBezTo>
                  <a:pt x="524" y="1171"/>
                  <a:pt x="560" y="1254"/>
                  <a:pt x="655" y="1290"/>
                </a:cubicBezTo>
                <a:cubicBezTo>
                  <a:pt x="670" y="1294"/>
                  <a:pt x="685" y="1296"/>
                  <a:pt x="700" y="1296"/>
                </a:cubicBezTo>
                <a:cubicBezTo>
                  <a:pt x="770" y="1296"/>
                  <a:pt x="838" y="1251"/>
                  <a:pt x="858" y="1183"/>
                </a:cubicBezTo>
                <a:lnTo>
                  <a:pt x="1144" y="492"/>
                </a:lnTo>
                <a:cubicBezTo>
                  <a:pt x="1204" y="377"/>
                  <a:pt x="1319" y="318"/>
                  <a:pt x="1435" y="318"/>
                </a:cubicBezTo>
                <a:cubicBezTo>
                  <a:pt x="1548" y="318"/>
                  <a:pt x="1662" y="375"/>
                  <a:pt x="1727" y="492"/>
                </a:cubicBezTo>
                <a:lnTo>
                  <a:pt x="2453" y="2433"/>
                </a:lnTo>
                <a:lnTo>
                  <a:pt x="429" y="2433"/>
                </a:lnTo>
                <a:cubicBezTo>
                  <a:pt x="465" y="2349"/>
                  <a:pt x="429" y="2433"/>
                  <a:pt x="655" y="1790"/>
                </a:cubicBezTo>
                <a:cubicBezTo>
                  <a:pt x="679" y="1695"/>
                  <a:pt x="643" y="1611"/>
                  <a:pt x="548" y="1587"/>
                </a:cubicBezTo>
                <a:cubicBezTo>
                  <a:pt x="529" y="1579"/>
                  <a:pt x="509" y="1575"/>
                  <a:pt x="490" y="1575"/>
                </a:cubicBezTo>
                <a:cubicBezTo>
                  <a:pt x="425" y="1575"/>
                  <a:pt x="364" y="1618"/>
                  <a:pt x="346" y="1683"/>
                </a:cubicBezTo>
                <a:lnTo>
                  <a:pt x="120" y="2326"/>
                </a:lnTo>
                <a:cubicBezTo>
                  <a:pt x="48" y="2492"/>
                  <a:pt x="1" y="2671"/>
                  <a:pt x="1" y="2849"/>
                </a:cubicBezTo>
                <a:lnTo>
                  <a:pt x="1" y="3873"/>
                </a:lnTo>
                <a:lnTo>
                  <a:pt x="1" y="9588"/>
                </a:lnTo>
                <a:lnTo>
                  <a:pt x="1" y="10124"/>
                </a:lnTo>
                <a:cubicBezTo>
                  <a:pt x="1" y="10446"/>
                  <a:pt x="179" y="10767"/>
                  <a:pt x="465" y="10934"/>
                </a:cubicBezTo>
                <a:cubicBezTo>
                  <a:pt x="487" y="10945"/>
                  <a:pt x="513" y="10950"/>
                  <a:pt x="538" y="10950"/>
                </a:cubicBezTo>
                <a:cubicBezTo>
                  <a:pt x="596" y="10950"/>
                  <a:pt x="655" y="10924"/>
                  <a:pt x="679" y="10874"/>
                </a:cubicBezTo>
                <a:cubicBezTo>
                  <a:pt x="727" y="10791"/>
                  <a:pt x="703" y="10684"/>
                  <a:pt x="620" y="10648"/>
                </a:cubicBezTo>
                <a:cubicBezTo>
                  <a:pt x="441" y="10541"/>
                  <a:pt x="322" y="10350"/>
                  <a:pt x="322" y="10124"/>
                </a:cubicBezTo>
                <a:lnTo>
                  <a:pt x="322" y="9755"/>
                </a:lnTo>
                <a:lnTo>
                  <a:pt x="2548" y="9755"/>
                </a:lnTo>
                <a:lnTo>
                  <a:pt x="2548" y="10124"/>
                </a:lnTo>
                <a:cubicBezTo>
                  <a:pt x="2548" y="10458"/>
                  <a:pt x="2275" y="10719"/>
                  <a:pt x="1953" y="10719"/>
                </a:cubicBezTo>
                <a:lnTo>
                  <a:pt x="1191" y="10719"/>
                </a:lnTo>
                <a:cubicBezTo>
                  <a:pt x="1096" y="10719"/>
                  <a:pt x="1024" y="10791"/>
                  <a:pt x="1024" y="10886"/>
                </a:cubicBezTo>
                <a:cubicBezTo>
                  <a:pt x="1024" y="10970"/>
                  <a:pt x="1096" y="11053"/>
                  <a:pt x="1191" y="11053"/>
                </a:cubicBezTo>
                <a:lnTo>
                  <a:pt x="1953" y="11053"/>
                </a:lnTo>
                <a:cubicBezTo>
                  <a:pt x="2453" y="11053"/>
                  <a:pt x="2870" y="10636"/>
                  <a:pt x="2870" y="10124"/>
                </a:cubicBezTo>
                <a:lnTo>
                  <a:pt x="2870" y="2849"/>
                </a:lnTo>
                <a:cubicBezTo>
                  <a:pt x="2882" y="2719"/>
                  <a:pt x="2739" y="2278"/>
                  <a:pt x="2739" y="2278"/>
                </a:cubicBezTo>
                <a:lnTo>
                  <a:pt x="2013" y="349"/>
                </a:lnTo>
                <a:cubicBezTo>
                  <a:pt x="1894" y="117"/>
                  <a:pt x="1664" y="1"/>
                  <a:pt x="1434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52" name="Google Shape;2952;p46"/>
          <p:cNvGrpSpPr/>
          <p:nvPr/>
        </p:nvGrpSpPr>
        <p:grpSpPr>
          <a:xfrm>
            <a:off x="3616406" y="2422352"/>
            <a:ext cx="203393" cy="351827"/>
            <a:chOff x="3616406" y="2422352"/>
            <a:chExt cx="203393" cy="351827"/>
          </a:xfrm>
        </p:grpSpPr>
        <p:sp>
          <p:nvSpPr>
            <p:cNvPr id="2953" name="Google Shape;2953;p46"/>
            <p:cNvSpPr/>
            <p:nvPr/>
          </p:nvSpPr>
          <p:spPr>
            <a:xfrm>
              <a:off x="3640641" y="2422352"/>
              <a:ext cx="154159" cy="92075"/>
            </a:xfrm>
            <a:custGeom>
              <a:rect b="b" l="l" r="r" t="t"/>
              <a:pathLst>
                <a:path extrusionOk="0" h="2895" w="4847">
                  <a:moveTo>
                    <a:pt x="1632" y="1"/>
                  </a:moveTo>
                  <a:cubicBezTo>
                    <a:pt x="727" y="1"/>
                    <a:pt x="0" y="727"/>
                    <a:pt x="0" y="1644"/>
                  </a:cubicBezTo>
                  <a:lnTo>
                    <a:pt x="0" y="2727"/>
                  </a:lnTo>
                  <a:cubicBezTo>
                    <a:pt x="0" y="2811"/>
                    <a:pt x="72" y="2894"/>
                    <a:pt x="155" y="2894"/>
                  </a:cubicBezTo>
                  <a:cubicBezTo>
                    <a:pt x="250" y="2894"/>
                    <a:pt x="322" y="2811"/>
                    <a:pt x="322" y="2727"/>
                  </a:cubicBezTo>
                  <a:lnTo>
                    <a:pt x="322" y="1644"/>
                  </a:lnTo>
                  <a:cubicBezTo>
                    <a:pt x="322" y="906"/>
                    <a:pt x="905" y="334"/>
                    <a:pt x="1632" y="334"/>
                  </a:cubicBezTo>
                  <a:lnTo>
                    <a:pt x="3239" y="334"/>
                  </a:lnTo>
                  <a:cubicBezTo>
                    <a:pt x="3846" y="334"/>
                    <a:pt x="4370" y="751"/>
                    <a:pt x="4525" y="1346"/>
                  </a:cubicBezTo>
                  <a:cubicBezTo>
                    <a:pt x="4535" y="1417"/>
                    <a:pt x="4597" y="1471"/>
                    <a:pt x="4673" y="1471"/>
                  </a:cubicBezTo>
                  <a:cubicBezTo>
                    <a:pt x="4687" y="1471"/>
                    <a:pt x="4701" y="1469"/>
                    <a:pt x="4715" y="1465"/>
                  </a:cubicBezTo>
                  <a:cubicBezTo>
                    <a:pt x="4799" y="1442"/>
                    <a:pt x="4846" y="1358"/>
                    <a:pt x="4834" y="1263"/>
                  </a:cubicBezTo>
                  <a:cubicBezTo>
                    <a:pt x="4739" y="906"/>
                    <a:pt x="4549" y="596"/>
                    <a:pt x="4263" y="358"/>
                  </a:cubicBezTo>
                  <a:cubicBezTo>
                    <a:pt x="3989" y="120"/>
                    <a:pt x="3608" y="1"/>
                    <a:pt x="3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46"/>
            <p:cNvSpPr/>
            <p:nvPr/>
          </p:nvSpPr>
          <p:spPr>
            <a:xfrm>
              <a:off x="3616406" y="2479156"/>
              <a:ext cx="203393" cy="295023"/>
            </a:xfrm>
            <a:custGeom>
              <a:rect b="b" l="l" r="r" t="t"/>
              <a:pathLst>
                <a:path extrusionOk="0" h="9276" w="6395">
                  <a:moveTo>
                    <a:pt x="5918" y="2346"/>
                  </a:moveTo>
                  <a:cubicBezTo>
                    <a:pt x="6001" y="2346"/>
                    <a:pt x="6073" y="2406"/>
                    <a:pt x="6073" y="2501"/>
                  </a:cubicBezTo>
                  <a:lnTo>
                    <a:pt x="6073" y="3989"/>
                  </a:lnTo>
                  <a:lnTo>
                    <a:pt x="4811" y="3989"/>
                  </a:lnTo>
                  <a:cubicBezTo>
                    <a:pt x="4715" y="3989"/>
                    <a:pt x="4644" y="4061"/>
                    <a:pt x="4644" y="4156"/>
                  </a:cubicBezTo>
                  <a:cubicBezTo>
                    <a:pt x="4644" y="4239"/>
                    <a:pt x="4715" y="4323"/>
                    <a:pt x="4811" y="4323"/>
                  </a:cubicBezTo>
                  <a:lnTo>
                    <a:pt x="6073" y="4323"/>
                  </a:lnTo>
                  <a:lnTo>
                    <a:pt x="6073" y="6966"/>
                  </a:lnTo>
                  <a:lnTo>
                    <a:pt x="2394" y="6966"/>
                  </a:lnTo>
                  <a:cubicBezTo>
                    <a:pt x="2298" y="6966"/>
                    <a:pt x="2227" y="7037"/>
                    <a:pt x="2227" y="7133"/>
                  </a:cubicBezTo>
                  <a:cubicBezTo>
                    <a:pt x="2227" y="7216"/>
                    <a:pt x="2298" y="7299"/>
                    <a:pt x="2394" y="7299"/>
                  </a:cubicBezTo>
                  <a:lnTo>
                    <a:pt x="6073" y="7299"/>
                  </a:lnTo>
                  <a:lnTo>
                    <a:pt x="6073" y="8788"/>
                  </a:lnTo>
                  <a:cubicBezTo>
                    <a:pt x="6073" y="8859"/>
                    <a:pt x="6013" y="8930"/>
                    <a:pt x="5918" y="8930"/>
                  </a:cubicBezTo>
                  <a:lnTo>
                    <a:pt x="477" y="8930"/>
                  </a:lnTo>
                  <a:cubicBezTo>
                    <a:pt x="405" y="8930"/>
                    <a:pt x="322" y="8871"/>
                    <a:pt x="322" y="8788"/>
                  </a:cubicBezTo>
                  <a:lnTo>
                    <a:pt x="322" y="7299"/>
                  </a:lnTo>
                  <a:lnTo>
                    <a:pt x="1739" y="7299"/>
                  </a:lnTo>
                  <a:cubicBezTo>
                    <a:pt x="1834" y="7299"/>
                    <a:pt x="1905" y="7216"/>
                    <a:pt x="1905" y="7133"/>
                  </a:cubicBezTo>
                  <a:cubicBezTo>
                    <a:pt x="1905" y="7037"/>
                    <a:pt x="1834" y="6966"/>
                    <a:pt x="1739" y="6966"/>
                  </a:cubicBezTo>
                  <a:lnTo>
                    <a:pt x="322" y="6966"/>
                  </a:lnTo>
                  <a:lnTo>
                    <a:pt x="322" y="4323"/>
                  </a:lnTo>
                  <a:lnTo>
                    <a:pt x="4156" y="4323"/>
                  </a:lnTo>
                  <a:cubicBezTo>
                    <a:pt x="4239" y="4323"/>
                    <a:pt x="4311" y="4239"/>
                    <a:pt x="4311" y="4156"/>
                  </a:cubicBezTo>
                  <a:cubicBezTo>
                    <a:pt x="4311" y="4061"/>
                    <a:pt x="4239" y="3989"/>
                    <a:pt x="4156" y="3989"/>
                  </a:cubicBezTo>
                  <a:lnTo>
                    <a:pt x="322" y="3989"/>
                  </a:lnTo>
                  <a:lnTo>
                    <a:pt x="322" y="2501"/>
                  </a:lnTo>
                  <a:cubicBezTo>
                    <a:pt x="322" y="2430"/>
                    <a:pt x="381" y="2346"/>
                    <a:pt x="477" y="2346"/>
                  </a:cubicBezTo>
                  <a:close/>
                  <a:moveTo>
                    <a:pt x="5477" y="1"/>
                  </a:moveTo>
                  <a:cubicBezTo>
                    <a:pt x="5382" y="1"/>
                    <a:pt x="5311" y="72"/>
                    <a:pt x="5311" y="168"/>
                  </a:cubicBezTo>
                  <a:lnTo>
                    <a:pt x="5311" y="2025"/>
                  </a:lnTo>
                  <a:lnTo>
                    <a:pt x="1084" y="2025"/>
                  </a:lnTo>
                  <a:lnTo>
                    <a:pt x="1084" y="1596"/>
                  </a:lnTo>
                  <a:cubicBezTo>
                    <a:pt x="1084" y="1501"/>
                    <a:pt x="1012" y="1430"/>
                    <a:pt x="917" y="1430"/>
                  </a:cubicBezTo>
                  <a:cubicBezTo>
                    <a:pt x="834" y="1430"/>
                    <a:pt x="762" y="1501"/>
                    <a:pt x="762" y="1596"/>
                  </a:cubicBezTo>
                  <a:lnTo>
                    <a:pt x="762" y="2025"/>
                  </a:lnTo>
                  <a:lnTo>
                    <a:pt x="477" y="2025"/>
                  </a:lnTo>
                  <a:cubicBezTo>
                    <a:pt x="215" y="2025"/>
                    <a:pt x="0" y="2239"/>
                    <a:pt x="0" y="2501"/>
                  </a:cubicBezTo>
                  <a:lnTo>
                    <a:pt x="0" y="8800"/>
                  </a:lnTo>
                  <a:cubicBezTo>
                    <a:pt x="0" y="9050"/>
                    <a:pt x="203" y="9276"/>
                    <a:pt x="477" y="9276"/>
                  </a:cubicBezTo>
                  <a:lnTo>
                    <a:pt x="5918" y="9276"/>
                  </a:lnTo>
                  <a:cubicBezTo>
                    <a:pt x="6180" y="9276"/>
                    <a:pt x="6394" y="9061"/>
                    <a:pt x="6394" y="8800"/>
                  </a:cubicBezTo>
                  <a:lnTo>
                    <a:pt x="6394" y="2501"/>
                  </a:lnTo>
                  <a:cubicBezTo>
                    <a:pt x="6394" y="2239"/>
                    <a:pt x="6192" y="2025"/>
                    <a:pt x="5918" y="2025"/>
                  </a:cubicBezTo>
                  <a:lnTo>
                    <a:pt x="5644" y="2025"/>
                  </a:lnTo>
                  <a:lnTo>
                    <a:pt x="5644" y="168"/>
                  </a:lnTo>
                  <a:cubicBezTo>
                    <a:pt x="5644" y="72"/>
                    <a:pt x="5561" y="1"/>
                    <a:pt x="5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5" name="Google Shape;2955;p46"/>
          <p:cNvGrpSpPr/>
          <p:nvPr/>
        </p:nvGrpSpPr>
        <p:grpSpPr>
          <a:xfrm>
            <a:off x="878187" y="2421970"/>
            <a:ext cx="272696" cy="351827"/>
            <a:chOff x="913012" y="2421970"/>
            <a:chExt cx="272696" cy="351827"/>
          </a:xfrm>
        </p:grpSpPr>
        <p:sp>
          <p:nvSpPr>
            <p:cNvPr id="2956" name="Google Shape;2956;p46"/>
            <p:cNvSpPr/>
            <p:nvPr/>
          </p:nvSpPr>
          <p:spPr>
            <a:xfrm>
              <a:off x="913012" y="2421970"/>
              <a:ext cx="272696" cy="351827"/>
            </a:xfrm>
            <a:custGeom>
              <a:rect b="b" l="l" r="r" t="t"/>
              <a:pathLst>
                <a:path extrusionOk="0" h="11062" w="8574">
                  <a:moveTo>
                    <a:pt x="3394" y="3656"/>
                  </a:moveTo>
                  <a:cubicBezTo>
                    <a:pt x="3454" y="3716"/>
                    <a:pt x="3525" y="3775"/>
                    <a:pt x="3608" y="3823"/>
                  </a:cubicBezTo>
                  <a:lnTo>
                    <a:pt x="1882" y="7966"/>
                  </a:lnTo>
                  <a:cubicBezTo>
                    <a:pt x="1799" y="7919"/>
                    <a:pt x="1715" y="7883"/>
                    <a:pt x="1644" y="7871"/>
                  </a:cubicBezTo>
                  <a:lnTo>
                    <a:pt x="3394" y="3656"/>
                  </a:lnTo>
                  <a:close/>
                  <a:moveTo>
                    <a:pt x="5192" y="3644"/>
                  </a:moveTo>
                  <a:lnTo>
                    <a:pt x="6954" y="7859"/>
                  </a:lnTo>
                  <a:cubicBezTo>
                    <a:pt x="6883" y="7883"/>
                    <a:pt x="6787" y="7919"/>
                    <a:pt x="6716" y="7966"/>
                  </a:cubicBezTo>
                  <a:lnTo>
                    <a:pt x="4989" y="3811"/>
                  </a:lnTo>
                  <a:cubicBezTo>
                    <a:pt x="5061" y="3763"/>
                    <a:pt x="5132" y="3704"/>
                    <a:pt x="5192" y="3644"/>
                  </a:cubicBezTo>
                  <a:close/>
                  <a:moveTo>
                    <a:pt x="1072" y="9216"/>
                  </a:moveTo>
                  <a:cubicBezTo>
                    <a:pt x="1144" y="9252"/>
                    <a:pt x="1227" y="9300"/>
                    <a:pt x="1310" y="9312"/>
                  </a:cubicBezTo>
                  <a:cubicBezTo>
                    <a:pt x="1299" y="9347"/>
                    <a:pt x="1203" y="9657"/>
                    <a:pt x="870" y="9847"/>
                  </a:cubicBezTo>
                  <a:lnTo>
                    <a:pt x="787" y="9895"/>
                  </a:lnTo>
                  <a:lnTo>
                    <a:pt x="1072" y="9216"/>
                  </a:lnTo>
                  <a:close/>
                  <a:moveTo>
                    <a:pt x="7502" y="9216"/>
                  </a:moveTo>
                  <a:lnTo>
                    <a:pt x="7787" y="9895"/>
                  </a:lnTo>
                  <a:lnTo>
                    <a:pt x="7716" y="9847"/>
                  </a:lnTo>
                  <a:cubicBezTo>
                    <a:pt x="7371" y="9657"/>
                    <a:pt x="7275" y="9335"/>
                    <a:pt x="7264" y="9312"/>
                  </a:cubicBezTo>
                  <a:cubicBezTo>
                    <a:pt x="7359" y="9300"/>
                    <a:pt x="7430" y="9252"/>
                    <a:pt x="7502" y="9216"/>
                  </a:cubicBezTo>
                  <a:close/>
                  <a:moveTo>
                    <a:pt x="4287" y="1"/>
                  </a:moveTo>
                  <a:cubicBezTo>
                    <a:pt x="3882" y="1"/>
                    <a:pt x="3549" y="322"/>
                    <a:pt x="3549" y="739"/>
                  </a:cubicBezTo>
                  <a:lnTo>
                    <a:pt x="3549" y="1620"/>
                  </a:lnTo>
                  <a:cubicBezTo>
                    <a:pt x="3442" y="1692"/>
                    <a:pt x="3346" y="1763"/>
                    <a:pt x="3275" y="1858"/>
                  </a:cubicBezTo>
                  <a:cubicBezTo>
                    <a:pt x="3215" y="1930"/>
                    <a:pt x="3227" y="2037"/>
                    <a:pt x="3287" y="2096"/>
                  </a:cubicBezTo>
                  <a:cubicBezTo>
                    <a:pt x="3324" y="2123"/>
                    <a:pt x="3364" y="2136"/>
                    <a:pt x="3402" y="2136"/>
                  </a:cubicBezTo>
                  <a:cubicBezTo>
                    <a:pt x="3449" y="2136"/>
                    <a:pt x="3492" y="2117"/>
                    <a:pt x="3525" y="2085"/>
                  </a:cubicBezTo>
                  <a:cubicBezTo>
                    <a:pt x="3730" y="1838"/>
                    <a:pt x="3998" y="1731"/>
                    <a:pt x="4262" y="1731"/>
                  </a:cubicBezTo>
                  <a:cubicBezTo>
                    <a:pt x="4842" y="1731"/>
                    <a:pt x="5403" y="2247"/>
                    <a:pt x="5239" y="2942"/>
                  </a:cubicBezTo>
                  <a:cubicBezTo>
                    <a:pt x="5130" y="3422"/>
                    <a:pt x="4708" y="3692"/>
                    <a:pt x="4281" y="3692"/>
                  </a:cubicBezTo>
                  <a:cubicBezTo>
                    <a:pt x="3967" y="3692"/>
                    <a:pt x="3650" y="3546"/>
                    <a:pt x="3454" y="3228"/>
                  </a:cubicBezTo>
                  <a:cubicBezTo>
                    <a:pt x="3334" y="3037"/>
                    <a:pt x="3287" y="2811"/>
                    <a:pt x="3323" y="2585"/>
                  </a:cubicBezTo>
                  <a:cubicBezTo>
                    <a:pt x="3334" y="2501"/>
                    <a:pt x="3263" y="2406"/>
                    <a:pt x="3168" y="2406"/>
                  </a:cubicBezTo>
                  <a:cubicBezTo>
                    <a:pt x="3162" y="2405"/>
                    <a:pt x="3155" y="2405"/>
                    <a:pt x="3149" y="2405"/>
                  </a:cubicBezTo>
                  <a:cubicBezTo>
                    <a:pt x="3071" y="2405"/>
                    <a:pt x="2989" y="2473"/>
                    <a:pt x="2989" y="2561"/>
                  </a:cubicBezTo>
                  <a:cubicBezTo>
                    <a:pt x="2965" y="2858"/>
                    <a:pt x="3025" y="3132"/>
                    <a:pt x="3156" y="3382"/>
                  </a:cubicBezTo>
                  <a:lnTo>
                    <a:pt x="1239" y="7966"/>
                  </a:lnTo>
                  <a:cubicBezTo>
                    <a:pt x="1227" y="7990"/>
                    <a:pt x="1203" y="8038"/>
                    <a:pt x="1227" y="8085"/>
                  </a:cubicBezTo>
                  <a:cubicBezTo>
                    <a:pt x="1238" y="8162"/>
                    <a:pt x="1309" y="8218"/>
                    <a:pt x="1393" y="8218"/>
                  </a:cubicBezTo>
                  <a:cubicBezTo>
                    <a:pt x="1401" y="8218"/>
                    <a:pt x="1409" y="8217"/>
                    <a:pt x="1418" y="8216"/>
                  </a:cubicBezTo>
                  <a:cubicBezTo>
                    <a:pt x="1447" y="8206"/>
                    <a:pt x="1481" y="8201"/>
                    <a:pt x="1515" y="8201"/>
                  </a:cubicBezTo>
                  <a:cubicBezTo>
                    <a:pt x="1564" y="8201"/>
                    <a:pt x="1614" y="8212"/>
                    <a:pt x="1656" y="8240"/>
                  </a:cubicBezTo>
                  <a:cubicBezTo>
                    <a:pt x="2072" y="8419"/>
                    <a:pt x="1941" y="9038"/>
                    <a:pt x="1489" y="9038"/>
                  </a:cubicBezTo>
                  <a:cubicBezTo>
                    <a:pt x="1227" y="9038"/>
                    <a:pt x="1025" y="8776"/>
                    <a:pt x="1084" y="8526"/>
                  </a:cubicBezTo>
                  <a:cubicBezTo>
                    <a:pt x="1108" y="8443"/>
                    <a:pt x="1060" y="8347"/>
                    <a:pt x="965" y="8335"/>
                  </a:cubicBezTo>
                  <a:cubicBezTo>
                    <a:pt x="951" y="8331"/>
                    <a:pt x="936" y="8329"/>
                    <a:pt x="922" y="8329"/>
                  </a:cubicBezTo>
                  <a:cubicBezTo>
                    <a:pt x="852" y="8329"/>
                    <a:pt x="784" y="8376"/>
                    <a:pt x="775" y="8454"/>
                  </a:cubicBezTo>
                  <a:cubicBezTo>
                    <a:pt x="751" y="8621"/>
                    <a:pt x="763" y="8776"/>
                    <a:pt x="834" y="8943"/>
                  </a:cubicBezTo>
                  <a:lnTo>
                    <a:pt x="298" y="10228"/>
                  </a:lnTo>
                  <a:lnTo>
                    <a:pt x="36" y="10836"/>
                  </a:lnTo>
                  <a:cubicBezTo>
                    <a:pt x="1" y="10919"/>
                    <a:pt x="36" y="11014"/>
                    <a:pt x="120" y="11038"/>
                  </a:cubicBezTo>
                  <a:cubicBezTo>
                    <a:pt x="132" y="11062"/>
                    <a:pt x="167" y="11062"/>
                    <a:pt x="179" y="11062"/>
                  </a:cubicBezTo>
                  <a:cubicBezTo>
                    <a:pt x="239" y="11062"/>
                    <a:pt x="298" y="11014"/>
                    <a:pt x="334" y="10955"/>
                  </a:cubicBezTo>
                  <a:lnTo>
                    <a:pt x="572" y="10383"/>
                  </a:lnTo>
                  <a:lnTo>
                    <a:pt x="1013" y="10133"/>
                  </a:lnTo>
                  <a:cubicBezTo>
                    <a:pt x="1501" y="9847"/>
                    <a:pt x="1608" y="9407"/>
                    <a:pt x="1656" y="9312"/>
                  </a:cubicBezTo>
                  <a:cubicBezTo>
                    <a:pt x="2144" y="9193"/>
                    <a:pt x="2382" y="8633"/>
                    <a:pt x="2120" y="8204"/>
                  </a:cubicBezTo>
                  <a:lnTo>
                    <a:pt x="3882" y="3942"/>
                  </a:lnTo>
                  <a:cubicBezTo>
                    <a:pt x="4013" y="3978"/>
                    <a:pt x="4144" y="3996"/>
                    <a:pt x="4277" y="3996"/>
                  </a:cubicBezTo>
                  <a:cubicBezTo>
                    <a:pt x="4409" y="3996"/>
                    <a:pt x="4543" y="3978"/>
                    <a:pt x="4680" y="3942"/>
                  </a:cubicBezTo>
                  <a:lnTo>
                    <a:pt x="6442" y="8204"/>
                  </a:lnTo>
                  <a:cubicBezTo>
                    <a:pt x="6382" y="8300"/>
                    <a:pt x="6347" y="8419"/>
                    <a:pt x="6347" y="8538"/>
                  </a:cubicBezTo>
                  <a:cubicBezTo>
                    <a:pt x="6347" y="8597"/>
                    <a:pt x="6371" y="8681"/>
                    <a:pt x="6430" y="8693"/>
                  </a:cubicBezTo>
                  <a:cubicBezTo>
                    <a:pt x="6457" y="8707"/>
                    <a:pt x="6484" y="8714"/>
                    <a:pt x="6511" y="8714"/>
                  </a:cubicBezTo>
                  <a:cubicBezTo>
                    <a:pt x="6594" y="8714"/>
                    <a:pt x="6668" y="8651"/>
                    <a:pt x="6668" y="8562"/>
                  </a:cubicBezTo>
                  <a:cubicBezTo>
                    <a:pt x="6680" y="8443"/>
                    <a:pt x="6740" y="8323"/>
                    <a:pt x="6835" y="8264"/>
                  </a:cubicBezTo>
                  <a:cubicBezTo>
                    <a:pt x="6915" y="8202"/>
                    <a:pt x="7000" y="8176"/>
                    <a:pt x="7081" y="8176"/>
                  </a:cubicBezTo>
                  <a:cubicBezTo>
                    <a:pt x="7359" y="8176"/>
                    <a:pt x="7590" y="8490"/>
                    <a:pt x="7442" y="8776"/>
                  </a:cubicBezTo>
                  <a:cubicBezTo>
                    <a:pt x="7365" y="8905"/>
                    <a:pt x="7232" y="9002"/>
                    <a:pt x="7079" y="9002"/>
                  </a:cubicBezTo>
                  <a:cubicBezTo>
                    <a:pt x="7020" y="9002"/>
                    <a:pt x="6958" y="8988"/>
                    <a:pt x="6894" y="8954"/>
                  </a:cubicBezTo>
                  <a:cubicBezTo>
                    <a:pt x="6894" y="8954"/>
                    <a:pt x="6856" y="8939"/>
                    <a:pt x="6811" y="8939"/>
                  </a:cubicBezTo>
                  <a:cubicBezTo>
                    <a:pt x="6799" y="8939"/>
                    <a:pt x="6787" y="8940"/>
                    <a:pt x="6775" y="8943"/>
                  </a:cubicBezTo>
                  <a:cubicBezTo>
                    <a:pt x="6644" y="8990"/>
                    <a:pt x="6597" y="9181"/>
                    <a:pt x="6763" y="9252"/>
                  </a:cubicBezTo>
                  <a:cubicBezTo>
                    <a:pt x="6823" y="9288"/>
                    <a:pt x="6883" y="9300"/>
                    <a:pt x="6942" y="9312"/>
                  </a:cubicBezTo>
                  <a:cubicBezTo>
                    <a:pt x="6978" y="9395"/>
                    <a:pt x="7085" y="9847"/>
                    <a:pt x="7573" y="10133"/>
                  </a:cubicBezTo>
                  <a:lnTo>
                    <a:pt x="8026" y="10383"/>
                  </a:lnTo>
                  <a:lnTo>
                    <a:pt x="8264" y="10955"/>
                  </a:lnTo>
                  <a:cubicBezTo>
                    <a:pt x="8281" y="11016"/>
                    <a:pt x="8344" y="11052"/>
                    <a:pt x="8405" y="11052"/>
                  </a:cubicBezTo>
                  <a:cubicBezTo>
                    <a:pt x="8426" y="11052"/>
                    <a:pt x="8447" y="11047"/>
                    <a:pt x="8466" y="11038"/>
                  </a:cubicBezTo>
                  <a:cubicBezTo>
                    <a:pt x="8549" y="11014"/>
                    <a:pt x="8573" y="10907"/>
                    <a:pt x="8549" y="10836"/>
                  </a:cubicBezTo>
                  <a:lnTo>
                    <a:pt x="8276" y="10228"/>
                  </a:lnTo>
                  <a:lnTo>
                    <a:pt x="7740" y="8943"/>
                  </a:lnTo>
                  <a:cubicBezTo>
                    <a:pt x="7930" y="8538"/>
                    <a:pt x="7740" y="8050"/>
                    <a:pt x="7311" y="7919"/>
                  </a:cubicBezTo>
                  <a:lnTo>
                    <a:pt x="5418" y="3382"/>
                  </a:lnTo>
                  <a:cubicBezTo>
                    <a:pt x="5763" y="2799"/>
                    <a:pt x="5597" y="2025"/>
                    <a:pt x="5037" y="1632"/>
                  </a:cubicBezTo>
                  <a:lnTo>
                    <a:pt x="5037" y="1323"/>
                  </a:lnTo>
                  <a:cubicBezTo>
                    <a:pt x="5037" y="1239"/>
                    <a:pt x="4954" y="1156"/>
                    <a:pt x="4870" y="1156"/>
                  </a:cubicBezTo>
                  <a:cubicBezTo>
                    <a:pt x="4775" y="1156"/>
                    <a:pt x="4704" y="1239"/>
                    <a:pt x="4704" y="1323"/>
                  </a:cubicBezTo>
                  <a:lnTo>
                    <a:pt x="4704" y="1477"/>
                  </a:lnTo>
                  <a:cubicBezTo>
                    <a:pt x="4579" y="1430"/>
                    <a:pt x="4442" y="1406"/>
                    <a:pt x="4300" y="1406"/>
                  </a:cubicBezTo>
                  <a:cubicBezTo>
                    <a:pt x="4159" y="1406"/>
                    <a:pt x="4013" y="1430"/>
                    <a:pt x="3870" y="1477"/>
                  </a:cubicBezTo>
                  <a:lnTo>
                    <a:pt x="3870" y="763"/>
                  </a:lnTo>
                  <a:cubicBezTo>
                    <a:pt x="3870" y="537"/>
                    <a:pt x="4049" y="346"/>
                    <a:pt x="4287" y="346"/>
                  </a:cubicBezTo>
                  <a:cubicBezTo>
                    <a:pt x="4477" y="346"/>
                    <a:pt x="4656" y="489"/>
                    <a:pt x="4692" y="680"/>
                  </a:cubicBezTo>
                  <a:cubicBezTo>
                    <a:pt x="4703" y="767"/>
                    <a:pt x="4783" y="824"/>
                    <a:pt x="4861" y="824"/>
                  </a:cubicBezTo>
                  <a:cubicBezTo>
                    <a:pt x="4868" y="824"/>
                    <a:pt x="4875" y="824"/>
                    <a:pt x="4882" y="823"/>
                  </a:cubicBezTo>
                  <a:cubicBezTo>
                    <a:pt x="4978" y="799"/>
                    <a:pt x="5037" y="715"/>
                    <a:pt x="5013" y="620"/>
                  </a:cubicBezTo>
                  <a:cubicBezTo>
                    <a:pt x="4954" y="263"/>
                    <a:pt x="4644" y="1"/>
                    <a:pt x="4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46"/>
            <p:cNvSpPr/>
            <p:nvPr/>
          </p:nvSpPr>
          <p:spPr>
            <a:xfrm>
              <a:off x="1028146" y="2491719"/>
              <a:ext cx="37880" cy="32918"/>
            </a:xfrm>
            <a:custGeom>
              <a:rect b="b" l="l" r="r" t="t"/>
              <a:pathLst>
                <a:path extrusionOk="0" h="1035" w="1191">
                  <a:moveTo>
                    <a:pt x="731" y="0"/>
                  </a:moveTo>
                  <a:cubicBezTo>
                    <a:pt x="646" y="0"/>
                    <a:pt x="578" y="41"/>
                    <a:pt x="560" y="130"/>
                  </a:cubicBezTo>
                  <a:cubicBezTo>
                    <a:pt x="548" y="213"/>
                    <a:pt x="607" y="308"/>
                    <a:pt x="703" y="320"/>
                  </a:cubicBezTo>
                  <a:cubicBezTo>
                    <a:pt x="786" y="332"/>
                    <a:pt x="857" y="415"/>
                    <a:pt x="857" y="511"/>
                  </a:cubicBezTo>
                  <a:cubicBezTo>
                    <a:pt x="857" y="618"/>
                    <a:pt x="774" y="713"/>
                    <a:pt x="667" y="713"/>
                  </a:cubicBezTo>
                  <a:cubicBezTo>
                    <a:pt x="560" y="713"/>
                    <a:pt x="488" y="630"/>
                    <a:pt x="476" y="535"/>
                  </a:cubicBezTo>
                  <a:cubicBezTo>
                    <a:pt x="454" y="446"/>
                    <a:pt x="391" y="378"/>
                    <a:pt x="316" y="378"/>
                  </a:cubicBezTo>
                  <a:cubicBezTo>
                    <a:pt x="310" y="378"/>
                    <a:pt x="304" y="379"/>
                    <a:pt x="298" y="380"/>
                  </a:cubicBezTo>
                  <a:cubicBezTo>
                    <a:pt x="0" y="415"/>
                    <a:pt x="179" y="1035"/>
                    <a:pt x="667" y="1035"/>
                  </a:cubicBezTo>
                  <a:cubicBezTo>
                    <a:pt x="953" y="1035"/>
                    <a:pt x="1191" y="796"/>
                    <a:pt x="1191" y="511"/>
                  </a:cubicBezTo>
                  <a:cubicBezTo>
                    <a:pt x="1191" y="199"/>
                    <a:pt x="920" y="0"/>
                    <a:pt x="7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46"/>
            <p:cNvSpPr/>
            <p:nvPr/>
          </p:nvSpPr>
          <p:spPr>
            <a:xfrm>
              <a:off x="952769" y="2687447"/>
              <a:ext cx="16316" cy="16316"/>
            </a:xfrm>
            <a:custGeom>
              <a:rect b="b" l="l" r="r" t="t"/>
              <a:pathLst>
                <a:path extrusionOk="0" h="513" w="513">
                  <a:moveTo>
                    <a:pt x="251" y="0"/>
                  </a:moveTo>
                  <a:cubicBezTo>
                    <a:pt x="120" y="0"/>
                    <a:pt x="1" y="119"/>
                    <a:pt x="1" y="250"/>
                  </a:cubicBezTo>
                  <a:cubicBezTo>
                    <a:pt x="1" y="393"/>
                    <a:pt x="120" y="512"/>
                    <a:pt x="251" y="512"/>
                  </a:cubicBezTo>
                  <a:cubicBezTo>
                    <a:pt x="394" y="512"/>
                    <a:pt x="513" y="393"/>
                    <a:pt x="513" y="250"/>
                  </a:cubicBezTo>
                  <a:cubicBezTo>
                    <a:pt x="513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46"/>
            <p:cNvSpPr/>
            <p:nvPr/>
          </p:nvSpPr>
          <p:spPr>
            <a:xfrm>
              <a:off x="1130368" y="2687447"/>
              <a:ext cx="15934" cy="16316"/>
            </a:xfrm>
            <a:custGeom>
              <a:rect b="b" l="l" r="r" t="t"/>
              <a:pathLst>
                <a:path extrusionOk="0" h="513" w="501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93"/>
                    <a:pt x="108" y="512"/>
                    <a:pt x="251" y="512"/>
                  </a:cubicBezTo>
                  <a:cubicBezTo>
                    <a:pt x="394" y="512"/>
                    <a:pt x="501" y="393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0" name="Google Shape;2960;p46"/>
          <p:cNvGrpSpPr/>
          <p:nvPr/>
        </p:nvGrpSpPr>
        <p:grpSpPr>
          <a:xfrm>
            <a:off x="2274743" y="2422352"/>
            <a:ext cx="255649" cy="351445"/>
            <a:chOff x="2274743" y="2422352"/>
            <a:chExt cx="255649" cy="351445"/>
          </a:xfrm>
        </p:grpSpPr>
        <p:sp>
          <p:nvSpPr>
            <p:cNvPr id="2961" name="Google Shape;2961;p46"/>
            <p:cNvSpPr/>
            <p:nvPr/>
          </p:nvSpPr>
          <p:spPr>
            <a:xfrm>
              <a:off x="2274743" y="2422352"/>
              <a:ext cx="255649" cy="351445"/>
            </a:xfrm>
            <a:custGeom>
              <a:rect b="b" l="l" r="r" t="t"/>
              <a:pathLst>
                <a:path extrusionOk="0" h="11050" w="8038">
                  <a:moveTo>
                    <a:pt x="5608" y="941"/>
                  </a:moveTo>
                  <a:cubicBezTo>
                    <a:pt x="6799" y="1049"/>
                    <a:pt x="7728" y="1954"/>
                    <a:pt x="7728" y="3049"/>
                  </a:cubicBezTo>
                  <a:lnTo>
                    <a:pt x="7728" y="4263"/>
                  </a:lnTo>
                  <a:cubicBezTo>
                    <a:pt x="7716" y="4454"/>
                    <a:pt x="7537" y="4621"/>
                    <a:pt x="7299" y="4621"/>
                  </a:cubicBezTo>
                  <a:lnTo>
                    <a:pt x="7073" y="4621"/>
                  </a:lnTo>
                  <a:cubicBezTo>
                    <a:pt x="7073" y="3347"/>
                    <a:pt x="7121" y="3204"/>
                    <a:pt x="6894" y="2954"/>
                  </a:cubicBezTo>
                  <a:cubicBezTo>
                    <a:pt x="6811" y="2846"/>
                    <a:pt x="6656" y="2775"/>
                    <a:pt x="6490" y="2751"/>
                  </a:cubicBezTo>
                  <a:lnTo>
                    <a:pt x="1632" y="2751"/>
                  </a:lnTo>
                  <a:cubicBezTo>
                    <a:pt x="1275" y="2751"/>
                    <a:pt x="989" y="3037"/>
                    <a:pt x="989" y="3394"/>
                  </a:cubicBezTo>
                  <a:lnTo>
                    <a:pt x="989" y="4621"/>
                  </a:lnTo>
                  <a:lnTo>
                    <a:pt x="763" y="4621"/>
                  </a:lnTo>
                  <a:cubicBezTo>
                    <a:pt x="536" y="4621"/>
                    <a:pt x="346" y="4454"/>
                    <a:pt x="346" y="4263"/>
                  </a:cubicBezTo>
                  <a:lnTo>
                    <a:pt x="346" y="3049"/>
                  </a:lnTo>
                  <a:cubicBezTo>
                    <a:pt x="346" y="1954"/>
                    <a:pt x="1263" y="1049"/>
                    <a:pt x="2453" y="941"/>
                  </a:cubicBezTo>
                  <a:lnTo>
                    <a:pt x="2453" y="1084"/>
                  </a:lnTo>
                  <a:cubicBezTo>
                    <a:pt x="2453" y="1322"/>
                    <a:pt x="2656" y="1525"/>
                    <a:pt x="2894" y="1525"/>
                  </a:cubicBezTo>
                  <a:lnTo>
                    <a:pt x="5180" y="1525"/>
                  </a:lnTo>
                  <a:cubicBezTo>
                    <a:pt x="5418" y="1525"/>
                    <a:pt x="5608" y="1322"/>
                    <a:pt x="5608" y="1084"/>
                  </a:cubicBezTo>
                  <a:lnTo>
                    <a:pt x="5608" y="941"/>
                  </a:lnTo>
                  <a:close/>
                  <a:moveTo>
                    <a:pt x="6442" y="3085"/>
                  </a:moveTo>
                  <a:cubicBezTo>
                    <a:pt x="6525" y="3085"/>
                    <a:pt x="6597" y="3108"/>
                    <a:pt x="6656" y="3180"/>
                  </a:cubicBezTo>
                  <a:cubicBezTo>
                    <a:pt x="6787" y="3335"/>
                    <a:pt x="6728" y="3454"/>
                    <a:pt x="6751" y="3942"/>
                  </a:cubicBezTo>
                  <a:cubicBezTo>
                    <a:pt x="6490" y="4025"/>
                    <a:pt x="6299" y="4263"/>
                    <a:pt x="6299" y="4525"/>
                  </a:cubicBezTo>
                  <a:lnTo>
                    <a:pt x="6299" y="5764"/>
                  </a:lnTo>
                  <a:cubicBezTo>
                    <a:pt x="6299" y="5959"/>
                    <a:pt x="6132" y="6121"/>
                    <a:pt x="5938" y="6121"/>
                  </a:cubicBezTo>
                  <a:cubicBezTo>
                    <a:pt x="5932" y="6121"/>
                    <a:pt x="5925" y="6121"/>
                    <a:pt x="5918" y="6121"/>
                  </a:cubicBezTo>
                  <a:cubicBezTo>
                    <a:pt x="5739" y="6097"/>
                    <a:pt x="5585" y="5942"/>
                    <a:pt x="5585" y="5752"/>
                  </a:cubicBezTo>
                  <a:lnTo>
                    <a:pt x="5585" y="5728"/>
                  </a:lnTo>
                  <a:cubicBezTo>
                    <a:pt x="5585" y="5644"/>
                    <a:pt x="5513" y="5561"/>
                    <a:pt x="5418" y="5561"/>
                  </a:cubicBezTo>
                  <a:cubicBezTo>
                    <a:pt x="5335" y="5561"/>
                    <a:pt x="5251" y="5644"/>
                    <a:pt x="5251" y="5728"/>
                  </a:cubicBezTo>
                  <a:lnTo>
                    <a:pt x="5251" y="5752"/>
                  </a:lnTo>
                  <a:cubicBezTo>
                    <a:pt x="5251" y="6097"/>
                    <a:pt x="5537" y="6418"/>
                    <a:pt x="5894" y="6442"/>
                  </a:cubicBezTo>
                  <a:cubicBezTo>
                    <a:pt x="5916" y="6444"/>
                    <a:pt x="5937" y="6445"/>
                    <a:pt x="5957" y="6445"/>
                  </a:cubicBezTo>
                  <a:cubicBezTo>
                    <a:pt x="6332" y="6445"/>
                    <a:pt x="6620" y="6147"/>
                    <a:pt x="6620" y="5764"/>
                  </a:cubicBezTo>
                  <a:lnTo>
                    <a:pt x="6620" y="4525"/>
                  </a:lnTo>
                  <a:cubicBezTo>
                    <a:pt x="6620" y="4430"/>
                    <a:pt x="6668" y="4347"/>
                    <a:pt x="6740" y="4299"/>
                  </a:cubicBezTo>
                  <a:lnTo>
                    <a:pt x="6740" y="9871"/>
                  </a:lnTo>
                  <a:cubicBezTo>
                    <a:pt x="6740" y="10324"/>
                    <a:pt x="6359" y="10716"/>
                    <a:pt x="5894" y="10716"/>
                  </a:cubicBezTo>
                  <a:lnTo>
                    <a:pt x="2179" y="10716"/>
                  </a:lnTo>
                  <a:cubicBezTo>
                    <a:pt x="1715" y="10716"/>
                    <a:pt x="1322" y="10324"/>
                    <a:pt x="1322" y="9871"/>
                  </a:cubicBezTo>
                  <a:lnTo>
                    <a:pt x="1322" y="4240"/>
                  </a:lnTo>
                  <a:lnTo>
                    <a:pt x="1858" y="4240"/>
                  </a:lnTo>
                  <a:cubicBezTo>
                    <a:pt x="2013" y="4240"/>
                    <a:pt x="2144" y="4359"/>
                    <a:pt x="2144" y="4525"/>
                  </a:cubicBezTo>
                  <a:lnTo>
                    <a:pt x="2144" y="5549"/>
                  </a:lnTo>
                  <a:cubicBezTo>
                    <a:pt x="2144" y="5644"/>
                    <a:pt x="2215" y="5716"/>
                    <a:pt x="2310" y="5716"/>
                  </a:cubicBezTo>
                  <a:cubicBezTo>
                    <a:pt x="2394" y="5716"/>
                    <a:pt x="2477" y="5644"/>
                    <a:pt x="2477" y="5549"/>
                  </a:cubicBezTo>
                  <a:lnTo>
                    <a:pt x="2477" y="4525"/>
                  </a:lnTo>
                  <a:cubicBezTo>
                    <a:pt x="2477" y="4180"/>
                    <a:pt x="2203" y="3918"/>
                    <a:pt x="1858" y="3918"/>
                  </a:cubicBezTo>
                  <a:lnTo>
                    <a:pt x="1322" y="3918"/>
                  </a:lnTo>
                  <a:lnTo>
                    <a:pt x="1322" y="3394"/>
                  </a:lnTo>
                  <a:cubicBezTo>
                    <a:pt x="1322" y="3216"/>
                    <a:pt x="1465" y="3085"/>
                    <a:pt x="1644" y="3085"/>
                  </a:cubicBezTo>
                  <a:close/>
                  <a:moveTo>
                    <a:pt x="2882" y="1"/>
                  </a:moveTo>
                  <a:cubicBezTo>
                    <a:pt x="2644" y="1"/>
                    <a:pt x="2441" y="191"/>
                    <a:pt x="2441" y="430"/>
                  </a:cubicBezTo>
                  <a:lnTo>
                    <a:pt x="2441" y="608"/>
                  </a:lnTo>
                  <a:cubicBezTo>
                    <a:pt x="1072" y="715"/>
                    <a:pt x="1" y="1775"/>
                    <a:pt x="1" y="3049"/>
                  </a:cubicBezTo>
                  <a:lnTo>
                    <a:pt x="1" y="4263"/>
                  </a:lnTo>
                  <a:cubicBezTo>
                    <a:pt x="1" y="4644"/>
                    <a:pt x="334" y="4942"/>
                    <a:pt x="751" y="4942"/>
                  </a:cubicBezTo>
                  <a:lnTo>
                    <a:pt x="977" y="4942"/>
                  </a:lnTo>
                  <a:lnTo>
                    <a:pt x="977" y="9871"/>
                  </a:lnTo>
                  <a:cubicBezTo>
                    <a:pt x="977" y="10526"/>
                    <a:pt x="1513" y="11050"/>
                    <a:pt x="2144" y="11050"/>
                  </a:cubicBezTo>
                  <a:lnTo>
                    <a:pt x="5870" y="11050"/>
                  </a:lnTo>
                  <a:cubicBezTo>
                    <a:pt x="6525" y="11050"/>
                    <a:pt x="7049" y="10526"/>
                    <a:pt x="7049" y="9871"/>
                  </a:cubicBezTo>
                  <a:lnTo>
                    <a:pt x="7049" y="4942"/>
                  </a:lnTo>
                  <a:lnTo>
                    <a:pt x="7263" y="4942"/>
                  </a:lnTo>
                  <a:cubicBezTo>
                    <a:pt x="7680" y="4942"/>
                    <a:pt x="8014" y="4632"/>
                    <a:pt x="8014" y="4263"/>
                  </a:cubicBezTo>
                  <a:lnTo>
                    <a:pt x="8014" y="3049"/>
                  </a:lnTo>
                  <a:cubicBezTo>
                    <a:pt x="8037" y="1775"/>
                    <a:pt x="6966" y="715"/>
                    <a:pt x="5597" y="608"/>
                  </a:cubicBezTo>
                  <a:lnTo>
                    <a:pt x="5597" y="430"/>
                  </a:lnTo>
                  <a:cubicBezTo>
                    <a:pt x="5597" y="191"/>
                    <a:pt x="5406" y="1"/>
                    <a:pt x="5168" y="1"/>
                  </a:cubicBezTo>
                  <a:lnTo>
                    <a:pt x="4037" y="1"/>
                  </a:lnTo>
                  <a:cubicBezTo>
                    <a:pt x="3953" y="1"/>
                    <a:pt x="3870" y="72"/>
                    <a:pt x="3870" y="168"/>
                  </a:cubicBezTo>
                  <a:cubicBezTo>
                    <a:pt x="3870" y="251"/>
                    <a:pt x="3953" y="334"/>
                    <a:pt x="4037" y="334"/>
                  </a:cubicBezTo>
                  <a:lnTo>
                    <a:pt x="5168" y="334"/>
                  </a:lnTo>
                  <a:cubicBezTo>
                    <a:pt x="5227" y="334"/>
                    <a:pt x="5275" y="370"/>
                    <a:pt x="5275" y="430"/>
                  </a:cubicBezTo>
                  <a:lnTo>
                    <a:pt x="5275" y="1084"/>
                  </a:lnTo>
                  <a:cubicBezTo>
                    <a:pt x="5275" y="1144"/>
                    <a:pt x="5227" y="1192"/>
                    <a:pt x="5168" y="1192"/>
                  </a:cubicBezTo>
                  <a:lnTo>
                    <a:pt x="2882" y="1192"/>
                  </a:lnTo>
                  <a:cubicBezTo>
                    <a:pt x="2822" y="1192"/>
                    <a:pt x="2775" y="1144"/>
                    <a:pt x="2775" y="1084"/>
                  </a:cubicBezTo>
                  <a:lnTo>
                    <a:pt x="2775" y="430"/>
                  </a:lnTo>
                  <a:cubicBezTo>
                    <a:pt x="2775" y="370"/>
                    <a:pt x="2822" y="334"/>
                    <a:pt x="2882" y="334"/>
                  </a:cubicBezTo>
                  <a:lnTo>
                    <a:pt x="3382" y="334"/>
                  </a:lnTo>
                  <a:cubicBezTo>
                    <a:pt x="3477" y="334"/>
                    <a:pt x="3549" y="251"/>
                    <a:pt x="3549" y="168"/>
                  </a:cubicBezTo>
                  <a:cubicBezTo>
                    <a:pt x="3549" y="72"/>
                    <a:pt x="3477" y="1"/>
                    <a:pt x="3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46"/>
            <p:cNvSpPr/>
            <p:nvPr/>
          </p:nvSpPr>
          <p:spPr>
            <a:xfrm>
              <a:off x="2347831" y="2600714"/>
              <a:ext cx="71975" cy="75378"/>
            </a:xfrm>
            <a:custGeom>
              <a:rect b="b" l="l" r="r" t="t"/>
              <a:pathLst>
                <a:path extrusionOk="0" h="2370" w="2263">
                  <a:moveTo>
                    <a:pt x="1036" y="1"/>
                  </a:moveTo>
                  <a:cubicBezTo>
                    <a:pt x="953" y="1"/>
                    <a:pt x="882" y="84"/>
                    <a:pt x="882" y="167"/>
                  </a:cubicBezTo>
                  <a:cubicBezTo>
                    <a:pt x="882" y="378"/>
                    <a:pt x="704" y="522"/>
                    <a:pt x="519" y="522"/>
                  </a:cubicBezTo>
                  <a:cubicBezTo>
                    <a:pt x="443" y="522"/>
                    <a:pt x="365" y="497"/>
                    <a:pt x="298" y="441"/>
                  </a:cubicBezTo>
                  <a:cubicBezTo>
                    <a:pt x="266" y="414"/>
                    <a:pt x="227" y="402"/>
                    <a:pt x="187" y="402"/>
                  </a:cubicBezTo>
                  <a:cubicBezTo>
                    <a:pt x="140" y="402"/>
                    <a:pt x="93" y="420"/>
                    <a:pt x="60" y="453"/>
                  </a:cubicBezTo>
                  <a:cubicBezTo>
                    <a:pt x="1" y="525"/>
                    <a:pt x="12" y="632"/>
                    <a:pt x="72" y="691"/>
                  </a:cubicBezTo>
                  <a:cubicBezTo>
                    <a:pt x="204" y="797"/>
                    <a:pt x="358" y="848"/>
                    <a:pt x="513" y="848"/>
                  </a:cubicBezTo>
                  <a:cubicBezTo>
                    <a:pt x="638" y="848"/>
                    <a:pt x="765" y="815"/>
                    <a:pt x="882" y="751"/>
                  </a:cubicBezTo>
                  <a:lnTo>
                    <a:pt x="882" y="1691"/>
                  </a:lnTo>
                  <a:cubicBezTo>
                    <a:pt x="882" y="2101"/>
                    <a:pt x="1212" y="2370"/>
                    <a:pt x="1559" y="2370"/>
                  </a:cubicBezTo>
                  <a:cubicBezTo>
                    <a:pt x="1726" y="2370"/>
                    <a:pt x="1897" y="2307"/>
                    <a:pt x="2036" y="2168"/>
                  </a:cubicBezTo>
                  <a:cubicBezTo>
                    <a:pt x="2144" y="2061"/>
                    <a:pt x="2215" y="1906"/>
                    <a:pt x="2227" y="1763"/>
                  </a:cubicBezTo>
                  <a:cubicBezTo>
                    <a:pt x="2263" y="1668"/>
                    <a:pt x="2191" y="1584"/>
                    <a:pt x="2096" y="1584"/>
                  </a:cubicBezTo>
                  <a:cubicBezTo>
                    <a:pt x="2089" y="1583"/>
                    <a:pt x="2082" y="1583"/>
                    <a:pt x="2075" y="1583"/>
                  </a:cubicBezTo>
                  <a:cubicBezTo>
                    <a:pt x="1997" y="1583"/>
                    <a:pt x="1917" y="1640"/>
                    <a:pt x="1917" y="1727"/>
                  </a:cubicBezTo>
                  <a:cubicBezTo>
                    <a:pt x="1906" y="1906"/>
                    <a:pt x="1739" y="2049"/>
                    <a:pt x="1560" y="2049"/>
                  </a:cubicBezTo>
                  <a:cubicBezTo>
                    <a:pt x="1370" y="2049"/>
                    <a:pt x="1203" y="1882"/>
                    <a:pt x="1203" y="1691"/>
                  </a:cubicBezTo>
                  <a:lnTo>
                    <a:pt x="1203" y="167"/>
                  </a:lnTo>
                  <a:cubicBezTo>
                    <a:pt x="1203" y="84"/>
                    <a:pt x="1132" y="1"/>
                    <a:pt x="1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46"/>
            <p:cNvSpPr/>
            <p:nvPr/>
          </p:nvSpPr>
          <p:spPr>
            <a:xfrm>
              <a:off x="2408801" y="2546964"/>
              <a:ext cx="43573" cy="93539"/>
            </a:xfrm>
            <a:custGeom>
              <a:rect b="b" l="l" r="r" t="t"/>
              <a:pathLst>
                <a:path extrusionOk="0" h="2941" w="1370">
                  <a:moveTo>
                    <a:pt x="608" y="0"/>
                  </a:moveTo>
                  <a:cubicBezTo>
                    <a:pt x="274" y="0"/>
                    <a:pt x="0" y="262"/>
                    <a:pt x="0" y="607"/>
                  </a:cubicBezTo>
                  <a:lnTo>
                    <a:pt x="0" y="2786"/>
                  </a:lnTo>
                  <a:cubicBezTo>
                    <a:pt x="0" y="2869"/>
                    <a:pt x="72" y="2941"/>
                    <a:pt x="167" y="2941"/>
                  </a:cubicBezTo>
                  <a:cubicBezTo>
                    <a:pt x="250" y="2941"/>
                    <a:pt x="334" y="2869"/>
                    <a:pt x="334" y="2786"/>
                  </a:cubicBezTo>
                  <a:lnTo>
                    <a:pt x="334" y="619"/>
                  </a:lnTo>
                  <a:cubicBezTo>
                    <a:pt x="334" y="476"/>
                    <a:pt x="453" y="345"/>
                    <a:pt x="608" y="345"/>
                  </a:cubicBezTo>
                  <a:lnTo>
                    <a:pt x="762" y="345"/>
                  </a:lnTo>
                  <a:cubicBezTo>
                    <a:pt x="905" y="345"/>
                    <a:pt x="1048" y="464"/>
                    <a:pt x="1048" y="619"/>
                  </a:cubicBezTo>
                  <a:lnTo>
                    <a:pt x="1048" y="1179"/>
                  </a:lnTo>
                  <a:cubicBezTo>
                    <a:pt x="1048" y="1262"/>
                    <a:pt x="1120" y="1334"/>
                    <a:pt x="1203" y="1334"/>
                  </a:cubicBezTo>
                  <a:cubicBezTo>
                    <a:pt x="1298" y="1334"/>
                    <a:pt x="1370" y="1262"/>
                    <a:pt x="1370" y="1179"/>
                  </a:cubicBezTo>
                  <a:lnTo>
                    <a:pt x="1370" y="619"/>
                  </a:lnTo>
                  <a:cubicBezTo>
                    <a:pt x="1370" y="286"/>
                    <a:pt x="1108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4" name="Google Shape;2964;p46"/>
          <p:cNvGrpSpPr/>
          <p:nvPr/>
        </p:nvGrpSpPr>
        <p:grpSpPr>
          <a:xfrm>
            <a:off x="2708723" y="2421239"/>
            <a:ext cx="246552" cy="352558"/>
            <a:chOff x="2708723" y="2421239"/>
            <a:chExt cx="246552" cy="352558"/>
          </a:xfrm>
        </p:grpSpPr>
        <p:sp>
          <p:nvSpPr>
            <p:cNvPr id="2965" name="Google Shape;2965;p46"/>
            <p:cNvSpPr/>
            <p:nvPr/>
          </p:nvSpPr>
          <p:spPr>
            <a:xfrm>
              <a:off x="2708723" y="2421239"/>
              <a:ext cx="246552" cy="282905"/>
            </a:xfrm>
            <a:custGeom>
              <a:rect b="b" l="l" r="r" t="t"/>
              <a:pathLst>
                <a:path extrusionOk="0" h="8895" w="7752">
                  <a:moveTo>
                    <a:pt x="6973" y="1134"/>
                  </a:moveTo>
                  <a:cubicBezTo>
                    <a:pt x="7031" y="1134"/>
                    <a:pt x="7090" y="1161"/>
                    <a:pt x="7132" y="1215"/>
                  </a:cubicBezTo>
                  <a:lnTo>
                    <a:pt x="7406" y="1560"/>
                  </a:lnTo>
                  <a:cubicBezTo>
                    <a:pt x="7370" y="1643"/>
                    <a:pt x="7370" y="1655"/>
                    <a:pt x="7370" y="1691"/>
                  </a:cubicBezTo>
                  <a:cubicBezTo>
                    <a:pt x="7358" y="2179"/>
                    <a:pt x="6953" y="2572"/>
                    <a:pt x="6453" y="2572"/>
                  </a:cubicBezTo>
                  <a:lnTo>
                    <a:pt x="1953" y="2572"/>
                  </a:lnTo>
                  <a:cubicBezTo>
                    <a:pt x="1488" y="2572"/>
                    <a:pt x="1119" y="2239"/>
                    <a:pt x="1048" y="1798"/>
                  </a:cubicBezTo>
                  <a:lnTo>
                    <a:pt x="1512" y="1215"/>
                  </a:lnTo>
                  <a:cubicBezTo>
                    <a:pt x="1548" y="1161"/>
                    <a:pt x="1602" y="1134"/>
                    <a:pt x="1658" y="1134"/>
                  </a:cubicBezTo>
                  <a:cubicBezTo>
                    <a:pt x="1715" y="1134"/>
                    <a:pt x="1774" y="1161"/>
                    <a:pt x="1822" y="1215"/>
                  </a:cubicBezTo>
                  <a:lnTo>
                    <a:pt x="2191" y="1679"/>
                  </a:lnTo>
                  <a:cubicBezTo>
                    <a:pt x="2280" y="1786"/>
                    <a:pt x="2414" y="1840"/>
                    <a:pt x="2548" y="1840"/>
                  </a:cubicBezTo>
                  <a:cubicBezTo>
                    <a:pt x="2682" y="1840"/>
                    <a:pt x="2816" y="1786"/>
                    <a:pt x="2905" y="1679"/>
                  </a:cubicBezTo>
                  <a:lnTo>
                    <a:pt x="3274" y="1215"/>
                  </a:lnTo>
                  <a:cubicBezTo>
                    <a:pt x="3316" y="1161"/>
                    <a:pt x="3373" y="1134"/>
                    <a:pt x="3431" y="1134"/>
                  </a:cubicBezTo>
                  <a:cubicBezTo>
                    <a:pt x="3489" y="1134"/>
                    <a:pt x="3548" y="1161"/>
                    <a:pt x="3596" y="1215"/>
                  </a:cubicBezTo>
                  <a:lnTo>
                    <a:pt x="3965" y="1679"/>
                  </a:lnTo>
                  <a:cubicBezTo>
                    <a:pt x="4054" y="1786"/>
                    <a:pt x="4188" y="1840"/>
                    <a:pt x="4322" y="1840"/>
                  </a:cubicBezTo>
                  <a:cubicBezTo>
                    <a:pt x="4456" y="1840"/>
                    <a:pt x="4590" y="1786"/>
                    <a:pt x="4679" y="1679"/>
                  </a:cubicBezTo>
                  <a:lnTo>
                    <a:pt x="5048" y="1215"/>
                  </a:lnTo>
                  <a:cubicBezTo>
                    <a:pt x="5084" y="1161"/>
                    <a:pt x="5141" y="1134"/>
                    <a:pt x="5199" y="1134"/>
                  </a:cubicBezTo>
                  <a:cubicBezTo>
                    <a:pt x="5257" y="1134"/>
                    <a:pt x="5316" y="1161"/>
                    <a:pt x="5358" y="1215"/>
                  </a:cubicBezTo>
                  <a:lnTo>
                    <a:pt x="5739" y="1679"/>
                  </a:lnTo>
                  <a:cubicBezTo>
                    <a:pt x="5828" y="1786"/>
                    <a:pt x="5956" y="1840"/>
                    <a:pt x="6087" y="1840"/>
                  </a:cubicBezTo>
                  <a:cubicBezTo>
                    <a:pt x="6218" y="1840"/>
                    <a:pt x="6352" y="1786"/>
                    <a:pt x="6453" y="1679"/>
                  </a:cubicBezTo>
                  <a:lnTo>
                    <a:pt x="6822" y="1215"/>
                  </a:lnTo>
                  <a:cubicBezTo>
                    <a:pt x="6858" y="1161"/>
                    <a:pt x="6915" y="1134"/>
                    <a:pt x="6973" y="1134"/>
                  </a:cubicBezTo>
                  <a:close/>
                  <a:moveTo>
                    <a:pt x="1905" y="0"/>
                  </a:moveTo>
                  <a:cubicBezTo>
                    <a:pt x="1227" y="0"/>
                    <a:pt x="655" y="572"/>
                    <a:pt x="655" y="1250"/>
                  </a:cubicBezTo>
                  <a:lnTo>
                    <a:pt x="655" y="1334"/>
                  </a:lnTo>
                  <a:cubicBezTo>
                    <a:pt x="286" y="1369"/>
                    <a:pt x="0" y="1691"/>
                    <a:pt x="0" y="2060"/>
                  </a:cubicBezTo>
                  <a:lnTo>
                    <a:pt x="0" y="3262"/>
                  </a:lnTo>
                  <a:cubicBezTo>
                    <a:pt x="0" y="3560"/>
                    <a:pt x="179" y="3846"/>
                    <a:pt x="465" y="3953"/>
                  </a:cubicBezTo>
                  <a:lnTo>
                    <a:pt x="476" y="3953"/>
                  </a:lnTo>
                  <a:lnTo>
                    <a:pt x="3608" y="4858"/>
                  </a:lnTo>
                  <a:cubicBezTo>
                    <a:pt x="3834" y="4953"/>
                    <a:pt x="3965" y="5156"/>
                    <a:pt x="3965" y="5394"/>
                  </a:cubicBezTo>
                  <a:lnTo>
                    <a:pt x="3965" y="6001"/>
                  </a:lnTo>
                  <a:lnTo>
                    <a:pt x="3774" y="6001"/>
                  </a:lnTo>
                  <a:cubicBezTo>
                    <a:pt x="3477" y="6001"/>
                    <a:pt x="3215" y="6239"/>
                    <a:pt x="3215" y="6561"/>
                  </a:cubicBezTo>
                  <a:lnTo>
                    <a:pt x="3215" y="6811"/>
                  </a:lnTo>
                  <a:cubicBezTo>
                    <a:pt x="3215" y="6894"/>
                    <a:pt x="3298" y="6977"/>
                    <a:pt x="3382" y="6977"/>
                  </a:cubicBezTo>
                  <a:cubicBezTo>
                    <a:pt x="3477" y="6977"/>
                    <a:pt x="3548" y="6894"/>
                    <a:pt x="3548" y="6811"/>
                  </a:cubicBezTo>
                  <a:lnTo>
                    <a:pt x="3548" y="6561"/>
                  </a:lnTo>
                  <a:cubicBezTo>
                    <a:pt x="3548" y="6441"/>
                    <a:pt x="3655" y="6334"/>
                    <a:pt x="3774" y="6334"/>
                  </a:cubicBezTo>
                  <a:lnTo>
                    <a:pt x="4513" y="6334"/>
                  </a:lnTo>
                  <a:cubicBezTo>
                    <a:pt x="4632" y="6334"/>
                    <a:pt x="4739" y="6441"/>
                    <a:pt x="4739" y="6561"/>
                  </a:cubicBezTo>
                  <a:lnTo>
                    <a:pt x="4739" y="8727"/>
                  </a:lnTo>
                  <a:cubicBezTo>
                    <a:pt x="4739" y="8823"/>
                    <a:pt x="4810" y="8894"/>
                    <a:pt x="4906" y="8894"/>
                  </a:cubicBezTo>
                  <a:cubicBezTo>
                    <a:pt x="4989" y="8894"/>
                    <a:pt x="5072" y="8823"/>
                    <a:pt x="5072" y="8727"/>
                  </a:cubicBezTo>
                  <a:lnTo>
                    <a:pt x="5072" y="6561"/>
                  </a:lnTo>
                  <a:cubicBezTo>
                    <a:pt x="5072" y="6263"/>
                    <a:pt x="4822" y="6001"/>
                    <a:pt x="4513" y="6001"/>
                  </a:cubicBezTo>
                  <a:lnTo>
                    <a:pt x="4286" y="6001"/>
                  </a:lnTo>
                  <a:lnTo>
                    <a:pt x="4286" y="5394"/>
                  </a:lnTo>
                  <a:cubicBezTo>
                    <a:pt x="4286" y="4977"/>
                    <a:pt x="3989" y="4632"/>
                    <a:pt x="3691" y="4548"/>
                  </a:cubicBezTo>
                  <a:lnTo>
                    <a:pt x="572" y="3643"/>
                  </a:lnTo>
                  <a:cubicBezTo>
                    <a:pt x="417" y="3584"/>
                    <a:pt x="322" y="3429"/>
                    <a:pt x="322" y="3262"/>
                  </a:cubicBezTo>
                  <a:lnTo>
                    <a:pt x="322" y="2060"/>
                  </a:lnTo>
                  <a:cubicBezTo>
                    <a:pt x="322" y="1869"/>
                    <a:pt x="465" y="1691"/>
                    <a:pt x="643" y="1655"/>
                  </a:cubicBezTo>
                  <a:cubicBezTo>
                    <a:pt x="643" y="1774"/>
                    <a:pt x="679" y="1881"/>
                    <a:pt x="703" y="1989"/>
                  </a:cubicBezTo>
                  <a:cubicBezTo>
                    <a:pt x="869" y="2489"/>
                    <a:pt x="1334" y="2858"/>
                    <a:pt x="1893" y="2858"/>
                  </a:cubicBezTo>
                  <a:lnTo>
                    <a:pt x="6394" y="2858"/>
                  </a:lnTo>
                  <a:cubicBezTo>
                    <a:pt x="7061" y="2858"/>
                    <a:pt x="7608" y="2322"/>
                    <a:pt x="7644" y="1655"/>
                  </a:cubicBezTo>
                  <a:cubicBezTo>
                    <a:pt x="7704" y="1274"/>
                    <a:pt x="7751" y="941"/>
                    <a:pt x="7465" y="560"/>
                  </a:cubicBezTo>
                  <a:cubicBezTo>
                    <a:pt x="7427" y="514"/>
                    <a:pt x="7374" y="487"/>
                    <a:pt x="7321" y="487"/>
                  </a:cubicBezTo>
                  <a:cubicBezTo>
                    <a:pt x="7293" y="487"/>
                    <a:pt x="7264" y="495"/>
                    <a:pt x="7239" y="512"/>
                  </a:cubicBezTo>
                  <a:cubicBezTo>
                    <a:pt x="7168" y="572"/>
                    <a:pt x="7156" y="667"/>
                    <a:pt x="7192" y="738"/>
                  </a:cubicBezTo>
                  <a:cubicBezTo>
                    <a:pt x="7239" y="798"/>
                    <a:pt x="7287" y="869"/>
                    <a:pt x="7311" y="941"/>
                  </a:cubicBezTo>
                  <a:cubicBezTo>
                    <a:pt x="7212" y="842"/>
                    <a:pt x="7083" y="794"/>
                    <a:pt x="6953" y="794"/>
                  </a:cubicBezTo>
                  <a:cubicBezTo>
                    <a:pt x="6800" y="794"/>
                    <a:pt x="6646" y="860"/>
                    <a:pt x="6537" y="988"/>
                  </a:cubicBezTo>
                  <a:cubicBezTo>
                    <a:pt x="6156" y="1453"/>
                    <a:pt x="6168" y="1488"/>
                    <a:pt x="6060" y="1488"/>
                  </a:cubicBezTo>
                  <a:cubicBezTo>
                    <a:pt x="6037" y="1488"/>
                    <a:pt x="6001" y="1488"/>
                    <a:pt x="5953" y="1453"/>
                  </a:cubicBezTo>
                  <a:lnTo>
                    <a:pt x="5584" y="988"/>
                  </a:lnTo>
                  <a:cubicBezTo>
                    <a:pt x="5483" y="851"/>
                    <a:pt x="5331" y="783"/>
                    <a:pt x="5178" y="783"/>
                  </a:cubicBezTo>
                  <a:cubicBezTo>
                    <a:pt x="5025" y="783"/>
                    <a:pt x="4870" y="851"/>
                    <a:pt x="4763" y="988"/>
                  </a:cubicBezTo>
                  <a:lnTo>
                    <a:pt x="4394" y="1453"/>
                  </a:lnTo>
                  <a:cubicBezTo>
                    <a:pt x="4364" y="1483"/>
                    <a:pt x="4328" y="1497"/>
                    <a:pt x="4292" y="1497"/>
                  </a:cubicBezTo>
                  <a:cubicBezTo>
                    <a:pt x="4257" y="1497"/>
                    <a:pt x="4221" y="1483"/>
                    <a:pt x="4191" y="1453"/>
                  </a:cubicBezTo>
                  <a:lnTo>
                    <a:pt x="3810" y="988"/>
                  </a:lnTo>
                  <a:cubicBezTo>
                    <a:pt x="3709" y="851"/>
                    <a:pt x="3557" y="783"/>
                    <a:pt x="3405" y="783"/>
                  </a:cubicBezTo>
                  <a:cubicBezTo>
                    <a:pt x="3254" y="783"/>
                    <a:pt x="3102" y="851"/>
                    <a:pt x="3001" y="988"/>
                  </a:cubicBezTo>
                  <a:lnTo>
                    <a:pt x="2620" y="1453"/>
                  </a:lnTo>
                  <a:cubicBezTo>
                    <a:pt x="2590" y="1483"/>
                    <a:pt x="2554" y="1497"/>
                    <a:pt x="2518" y="1497"/>
                  </a:cubicBezTo>
                  <a:cubicBezTo>
                    <a:pt x="2483" y="1497"/>
                    <a:pt x="2447" y="1483"/>
                    <a:pt x="2417" y="1453"/>
                  </a:cubicBezTo>
                  <a:lnTo>
                    <a:pt x="2048" y="988"/>
                  </a:lnTo>
                  <a:cubicBezTo>
                    <a:pt x="1941" y="851"/>
                    <a:pt x="1786" y="783"/>
                    <a:pt x="1633" y="783"/>
                  </a:cubicBezTo>
                  <a:cubicBezTo>
                    <a:pt x="1480" y="783"/>
                    <a:pt x="1328" y="851"/>
                    <a:pt x="1227" y="988"/>
                  </a:cubicBezTo>
                  <a:lnTo>
                    <a:pt x="1000" y="1250"/>
                  </a:lnTo>
                  <a:cubicBezTo>
                    <a:pt x="1000" y="750"/>
                    <a:pt x="1417" y="334"/>
                    <a:pt x="1929" y="334"/>
                  </a:cubicBezTo>
                  <a:cubicBezTo>
                    <a:pt x="2408" y="335"/>
                    <a:pt x="2836" y="335"/>
                    <a:pt x="3219" y="335"/>
                  </a:cubicBezTo>
                  <a:cubicBezTo>
                    <a:pt x="4753" y="335"/>
                    <a:pt x="5570" y="328"/>
                    <a:pt x="6025" y="328"/>
                  </a:cubicBezTo>
                  <a:cubicBezTo>
                    <a:pt x="6593" y="328"/>
                    <a:pt x="6596" y="340"/>
                    <a:pt x="6727" y="393"/>
                  </a:cubicBezTo>
                  <a:cubicBezTo>
                    <a:pt x="6746" y="398"/>
                    <a:pt x="6765" y="400"/>
                    <a:pt x="6783" y="400"/>
                  </a:cubicBezTo>
                  <a:cubicBezTo>
                    <a:pt x="6854" y="400"/>
                    <a:pt x="6913" y="362"/>
                    <a:pt x="6942" y="286"/>
                  </a:cubicBezTo>
                  <a:cubicBezTo>
                    <a:pt x="6965" y="203"/>
                    <a:pt x="6930" y="107"/>
                    <a:pt x="6834" y="84"/>
                  </a:cubicBezTo>
                  <a:cubicBezTo>
                    <a:pt x="6656" y="18"/>
                    <a:pt x="6605" y="6"/>
                    <a:pt x="6008" y="6"/>
                  </a:cubicBezTo>
                  <a:cubicBezTo>
                    <a:pt x="5667" y="6"/>
                    <a:pt x="5148" y="10"/>
                    <a:pt x="4324" y="10"/>
                  </a:cubicBezTo>
                  <a:cubicBezTo>
                    <a:pt x="3707" y="10"/>
                    <a:pt x="2918" y="8"/>
                    <a:pt x="1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46"/>
            <p:cNvSpPr/>
            <p:nvPr/>
          </p:nvSpPr>
          <p:spPr>
            <a:xfrm>
              <a:off x="2813234" y="2654497"/>
              <a:ext cx="58712" cy="119301"/>
            </a:xfrm>
            <a:custGeom>
              <a:rect b="b" l="l" r="r" t="t"/>
              <a:pathLst>
                <a:path extrusionOk="0" h="3751" w="1846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191"/>
                  </a:lnTo>
                  <a:cubicBezTo>
                    <a:pt x="0" y="3489"/>
                    <a:pt x="238" y="3751"/>
                    <a:pt x="548" y="3751"/>
                  </a:cubicBezTo>
                  <a:lnTo>
                    <a:pt x="1286" y="3751"/>
                  </a:lnTo>
                  <a:cubicBezTo>
                    <a:pt x="1584" y="3751"/>
                    <a:pt x="1846" y="3513"/>
                    <a:pt x="1846" y="3191"/>
                  </a:cubicBezTo>
                  <a:lnTo>
                    <a:pt x="1846" y="2096"/>
                  </a:lnTo>
                  <a:cubicBezTo>
                    <a:pt x="1834" y="2001"/>
                    <a:pt x="1762" y="1929"/>
                    <a:pt x="1679" y="1929"/>
                  </a:cubicBezTo>
                  <a:cubicBezTo>
                    <a:pt x="1584" y="1929"/>
                    <a:pt x="1512" y="2001"/>
                    <a:pt x="1512" y="2096"/>
                  </a:cubicBezTo>
                  <a:lnTo>
                    <a:pt x="1512" y="3191"/>
                  </a:lnTo>
                  <a:cubicBezTo>
                    <a:pt x="1512" y="3310"/>
                    <a:pt x="1405" y="3417"/>
                    <a:pt x="1286" y="3417"/>
                  </a:cubicBezTo>
                  <a:lnTo>
                    <a:pt x="548" y="3417"/>
                  </a:lnTo>
                  <a:cubicBezTo>
                    <a:pt x="429" y="3417"/>
                    <a:pt x="322" y="3310"/>
                    <a:pt x="322" y="3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7" name="Google Shape;2967;p46"/>
          <p:cNvGrpSpPr/>
          <p:nvPr/>
        </p:nvGrpSpPr>
        <p:grpSpPr>
          <a:xfrm>
            <a:off x="1835485" y="2422352"/>
            <a:ext cx="259433" cy="350714"/>
            <a:chOff x="1835485" y="2422352"/>
            <a:chExt cx="259433" cy="350714"/>
          </a:xfrm>
        </p:grpSpPr>
        <p:sp>
          <p:nvSpPr>
            <p:cNvPr id="2968" name="Google Shape;2968;p46"/>
            <p:cNvSpPr/>
            <p:nvPr/>
          </p:nvSpPr>
          <p:spPr>
            <a:xfrm>
              <a:off x="2027460" y="2437141"/>
              <a:ext cx="36767" cy="33713"/>
            </a:xfrm>
            <a:custGeom>
              <a:rect b="b" l="l" r="r" t="t"/>
              <a:pathLst>
                <a:path extrusionOk="0" h="1060" w="1156">
                  <a:moveTo>
                    <a:pt x="834" y="322"/>
                  </a:moveTo>
                  <a:lnTo>
                    <a:pt x="834" y="715"/>
                  </a:lnTo>
                  <a:lnTo>
                    <a:pt x="334" y="715"/>
                  </a:lnTo>
                  <a:lnTo>
                    <a:pt x="334" y="322"/>
                  </a:lnTo>
                  <a:close/>
                  <a:moveTo>
                    <a:pt x="263" y="0"/>
                  </a:moveTo>
                  <a:cubicBezTo>
                    <a:pt x="120" y="0"/>
                    <a:pt x="1" y="119"/>
                    <a:pt x="1" y="262"/>
                  </a:cubicBezTo>
                  <a:lnTo>
                    <a:pt x="1" y="786"/>
                  </a:lnTo>
                  <a:cubicBezTo>
                    <a:pt x="1" y="941"/>
                    <a:pt x="120" y="1060"/>
                    <a:pt x="263" y="1060"/>
                  </a:cubicBezTo>
                  <a:lnTo>
                    <a:pt x="894" y="1060"/>
                  </a:lnTo>
                  <a:cubicBezTo>
                    <a:pt x="1037" y="1060"/>
                    <a:pt x="1156" y="941"/>
                    <a:pt x="1156" y="786"/>
                  </a:cubicBezTo>
                  <a:lnTo>
                    <a:pt x="1156" y="262"/>
                  </a:lnTo>
                  <a:cubicBezTo>
                    <a:pt x="1156" y="119"/>
                    <a:pt x="1037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46"/>
            <p:cNvSpPr/>
            <p:nvPr/>
          </p:nvSpPr>
          <p:spPr>
            <a:xfrm>
              <a:off x="1870693" y="2531125"/>
              <a:ext cx="33968" cy="32059"/>
            </a:xfrm>
            <a:custGeom>
              <a:rect b="b" l="l" r="r" t="t"/>
              <a:pathLst>
                <a:path extrusionOk="0" h="1008" w="1068">
                  <a:moveTo>
                    <a:pt x="453" y="1"/>
                  </a:moveTo>
                  <a:cubicBezTo>
                    <a:pt x="269" y="1"/>
                    <a:pt x="120" y="99"/>
                    <a:pt x="179" y="248"/>
                  </a:cubicBezTo>
                  <a:cubicBezTo>
                    <a:pt x="197" y="310"/>
                    <a:pt x="260" y="345"/>
                    <a:pt x="320" y="345"/>
                  </a:cubicBezTo>
                  <a:cubicBezTo>
                    <a:pt x="342" y="345"/>
                    <a:pt x="363" y="341"/>
                    <a:pt x="382" y="331"/>
                  </a:cubicBezTo>
                  <a:cubicBezTo>
                    <a:pt x="403" y="323"/>
                    <a:pt x="425" y="319"/>
                    <a:pt x="445" y="319"/>
                  </a:cubicBezTo>
                  <a:cubicBezTo>
                    <a:pt x="540" y="319"/>
                    <a:pt x="620" y="400"/>
                    <a:pt x="620" y="498"/>
                  </a:cubicBezTo>
                  <a:cubicBezTo>
                    <a:pt x="620" y="608"/>
                    <a:pt x="532" y="676"/>
                    <a:pt x="442" y="676"/>
                  </a:cubicBezTo>
                  <a:cubicBezTo>
                    <a:pt x="395" y="676"/>
                    <a:pt x="347" y="658"/>
                    <a:pt x="310" y="617"/>
                  </a:cubicBezTo>
                  <a:cubicBezTo>
                    <a:pt x="279" y="580"/>
                    <a:pt x="235" y="562"/>
                    <a:pt x="190" y="562"/>
                  </a:cubicBezTo>
                  <a:cubicBezTo>
                    <a:pt x="148" y="562"/>
                    <a:pt x="106" y="577"/>
                    <a:pt x="72" y="605"/>
                  </a:cubicBezTo>
                  <a:cubicBezTo>
                    <a:pt x="1" y="665"/>
                    <a:pt x="1" y="760"/>
                    <a:pt x="60" y="843"/>
                  </a:cubicBezTo>
                  <a:cubicBezTo>
                    <a:pt x="171" y="958"/>
                    <a:pt x="308" y="1008"/>
                    <a:pt x="441" y="1008"/>
                  </a:cubicBezTo>
                  <a:cubicBezTo>
                    <a:pt x="764" y="1008"/>
                    <a:pt x="1068" y="714"/>
                    <a:pt x="941" y="343"/>
                  </a:cubicBezTo>
                  <a:cubicBezTo>
                    <a:pt x="858" y="99"/>
                    <a:pt x="638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46"/>
            <p:cNvSpPr/>
            <p:nvPr/>
          </p:nvSpPr>
          <p:spPr>
            <a:xfrm>
              <a:off x="2028223" y="2531030"/>
              <a:ext cx="32218" cy="31042"/>
            </a:xfrm>
            <a:custGeom>
              <a:rect b="b" l="l" r="r" t="t"/>
              <a:pathLst>
                <a:path extrusionOk="0" h="976" w="1013">
                  <a:moveTo>
                    <a:pt x="511" y="1"/>
                  </a:moveTo>
                  <a:cubicBezTo>
                    <a:pt x="245" y="1"/>
                    <a:pt x="1" y="210"/>
                    <a:pt x="1" y="501"/>
                  </a:cubicBezTo>
                  <a:cubicBezTo>
                    <a:pt x="1" y="770"/>
                    <a:pt x="222" y="975"/>
                    <a:pt x="383" y="975"/>
                  </a:cubicBezTo>
                  <a:cubicBezTo>
                    <a:pt x="443" y="975"/>
                    <a:pt x="495" y="947"/>
                    <a:pt x="525" y="882"/>
                  </a:cubicBezTo>
                  <a:cubicBezTo>
                    <a:pt x="548" y="799"/>
                    <a:pt x="525" y="703"/>
                    <a:pt x="429" y="668"/>
                  </a:cubicBezTo>
                  <a:cubicBezTo>
                    <a:pt x="334" y="620"/>
                    <a:pt x="298" y="513"/>
                    <a:pt x="346" y="430"/>
                  </a:cubicBezTo>
                  <a:cubicBezTo>
                    <a:pt x="379" y="358"/>
                    <a:pt x="441" y="327"/>
                    <a:pt x="503" y="327"/>
                  </a:cubicBezTo>
                  <a:cubicBezTo>
                    <a:pt x="597" y="327"/>
                    <a:pt x="691" y="398"/>
                    <a:pt x="691" y="513"/>
                  </a:cubicBezTo>
                  <a:cubicBezTo>
                    <a:pt x="679" y="627"/>
                    <a:pt x="762" y="690"/>
                    <a:pt x="846" y="690"/>
                  </a:cubicBezTo>
                  <a:cubicBezTo>
                    <a:pt x="928" y="690"/>
                    <a:pt x="1013" y="630"/>
                    <a:pt x="1013" y="501"/>
                  </a:cubicBezTo>
                  <a:cubicBezTo>
                    <a:pt x="1013" y="311"/>
                    <a:pt x="894" y="144"/>
                    <a:pt x="727" y="49"/>
                  </a:cubicBezTo>
                  <a:cubicBezTo>
                    <a:pt x="656" y="16"/>
                    <a:pt x="583" y="1"/>
                    <a:pt x="5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46"/>
            <p:cNvSpPr/>
            <p:nvPr/>
          </p:nvSpPr>
          <p:spPr>
            <a:xfrm>
              <a:off x="1952495" y="2480714"/>
              <a:ext cx="35208" cy="29165"/>
            </a:xfrm>
            <a:custGeom>
              <a:rect b="b" l="l" r="r" t="t"/>
              <a:pathLst>
                <a:path extrusionOk="0" h="917" w="1107">
                  <a:moveTo>
                    <a:pt x="561" y="0"/>
                  </a:moveTo>
                  <a:cubicBezTo>
                    <a:pt x="450" y="0"/>
                    <a:pt x="336" y="40"/>
                    <a:pt x="239" y="130"/>
                  </a:cubicBezTo>
                  <a:cubicBezTo>
                    <a:pt x="0" y="357"/>
                    <a:pt x="48" y="738"/>
                    <a:pt x="334" y="904"/>
                  </a:cubicBezTo>
                  <a:cubicBezTo>
                    <a:pt x="358" y="916"/>
                    <a:pt x="393" y="916"/>
                    <a:pt x="405" y="916"/>
                  </a:cubicBezTo>
                  <a:cubicBezTo>
                    <a:pt x="572" y="916"/>
                    <a:pt x="631" y="702"/>
                    <a:pt x="477" y="607"/>
                  </a:cubicBezTo>
                  <a:cubicBezTo>
                    <a:pt x="346" y="535"/>
                    <a:pt x="405" y="309"/>
                    <a:pt x="548" y="309"/>
                  </a:cubicBezTo>
                  <a:cubicBezTo>
                    <a:pt x="655" y="309"/>
                    <a:pt x="727" y="404"/>
                    <a:pt x="703" y="500"/>
                  </a:cubicBezTo>
                  <a:cubicBezTo>
                    <a:pt x="691" y="595"/>
                    <a:pt x="727" y="678"/>
                    <a:pt x="822" y="702"/>
                  </a:cubicBezTo>
                  <a:cubicBezTo>
                    <a:pt x="830" y="703"/>
                    <a:pt x="839" y="704"/>
                    <a:pt x="848" y="704"/>
                  </a:cubicBezTo>
                  <a:cubicBezTo>
                    <a:pt x="924" y="704"/>
                    <a:pt x="1002" y="658"/>
                    <a:pt x="1012" y="583"/>
                  </a:cubicBezTo>
                  <a:cubicBezTo>
                    <a:pt x="1107" y="258"/>
                    <a:pt x="844" y="0"/>
                    <a:pt x="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46"/>
            <p:cNvSpPr/>
            <p:nvPr/>
          </p:nvSpPr>
          <p:spPr>
            <a:xfrm>
              <a:off x="1835485" y="2422352"/>
              <a:ext cx="259433" cy="350714"/>
            </a:xfrm>
            <a:custGeom>
              <a:rect b="b" l="l" r="r" t="t"/>
              <a:pathLst>
                <a:path extrusionOk="0" h="11027" w="8157">
                  <a:moveTo>
                    <a:pt x="7180" y="334"/>
                  </a:moveTo>
                  <a:cubicBezTo>
                    <a:pt x="7358" y="334"/>
                    <a:pt x="7501" y="477"/>
                    <a:pt x="7501" y="656"/>
                  </a:cubicBezTo>
                  <a:lnTo>
                    <a:pt x="7501" y="1620"/>
                  </a:lnTo>
                  <a:lnTo>
                    <a:pt x="5692" y="1620"/>
                  </a:lnTo>
                  <a:cubicBezTo>
                    <a:pt x="5382" y="1013"/>
                    <a:pt x="4751" y="632"/>
                    <a:pt x="4048" y="632"/>
                  </a:cubicBezTo>
                  <a:cubicBezTo>
                    <a:pt x="3334" y="632"/>
                    <a:pt x="2727" y="1025"/>
                    <a:pt x="2417" y="1620"/>
                  </a:cubicBezTo>
                  <a:lnTo>
                    <a:pt x="703" y="1620"/>
                  </a:lnTo>
                  <a:lnTo>
                    <a:pt x="703" y="656"/>
                  </a:lnTo>
                  <a:cubicBezTo>
                    <a:pt x="703" y="477"/>
                    <a:pt x="858" y="334"/>
                    <a:pt x="1036" y="334"/>
                  </a:cubicBezTo>
                  <a:close/>
                  <a:moveTo>
                    <a:pt x="2286" y="1965"/>
                  </a:moveTo>
                  <a:cubicBezTo>
                    <a:pt x="2191" y="2275"/>
                    <a:pt x="2179" y="2620"/>
                    <a:pt x="2263" y="2930"/>
                  </a:cubicBezTo>
                  <a:lnTo>
                    <a:pt x="703" y="2930"/>
                  </a:lnTo>
                  <a:lnTo>
                    <a:pt x="703" y="1965"/>
                  </a:lnTo>
                  <a:close/>
                  <a:moveTo>
                    <a:pt x="4072" y="965"/>
                  </a:moveTo>
                  <a:cubicBezTo>
                    <a:pt x="4584" y="965"/>
                    <a:pt x="5049" y="1227"/>
                    <a:pt x="5334" y="1644"/>
                  </a:cubicBezTo>
                  <a:cubicBezTo>
                    <a:pt x="5406" y="1739"/>
                    <a:pt x="5453" y="1858"/>
                    <a:pt x="5453" y="1858"/>
                  </a:cubicBezTo>
                  <a:cubicBezTo>
                    <a:pt x="5465" y="1894"/>
                    <a:pt x="5477" y="1942"/>
                    <a:pt x="5501" y="1954"/>
                  </a:cubicBezTo>
                  <a:cubicBezTo>
                    <a:pt x="5537" y="1995"/>
                    <a:pt x="5584" y="2013"/>
                    <a:pt x="5631" y="2013"/>
                  </a:cubicBezTo>
                  <a:cubicBezTo>
                    <a:pt x="5677" y="2013"/>
                    <a:pt x="5721" y="1995"/>
                    <a:pt x="5751" y="1965"/>
                  </a:cubicBezTo>
                  <a:lnTo>
                    <a:pt x="7525" y="1965"/>
                  </a:lnTo>
                  <a:lnTo>
                    <a:pt x="7525" y="2930"/>
                  </a:lnTo>
                  <a:lnTo>
                    <a:pt x="5870" y="2930"/>
                  </a:lnTo>
                  <a:cubicBezTo>
                    <a:pt x="5894" y="2787"/>
                    <a:pt x="5930" y="2632"/>
                    <a:pt x="5930" y="2489"/>
                  </a:cubicBezTo>
                  <a:cubicBezTo>
                    <a:pt x="5918" y="2394"/>
                    <a:pt x="5834" y="2323"/>
                    <a:pt x="5751" y="2323"/>
                  </a:cubicBezTo>
                  <a:cubicBezTo>
                    <a:pt x="5656" y="2323"/>
                    <a:pt x="5584" y="2394"/>
                    <a:pt x="5584" y="2489"/>
                  </a:cubicBezTo>
                  <a:cubicBezTo>
                    <a:pt x="5584" y="3323"/>
                    <a:pt x="4894" y="4001"/>
                    <a:pt x="4072" y="4001"/>
                  </a:cubicBezTo>
                  <a:cubicBezTo>
                    <a:pt x="2858" y="4001"/>
                    <a:pt x="2132" y="2656"/>
                    <a:pt x="2822" y="1644"/>
                  </a:cubicBezTo>
                  <a:cubicBezTo>
                    <a:pt x="3084" y="1239"/>
                    <a:pt x="3548" y="965"/>
                    <a:pt x="4072" y="965"/>
                  </a:cubicBezTo>
                  <a:close/>
                  <a:moveTo>
                    <a:pt x="7525" y="3263"/>
                  </a:moveTo>
                  <a:lnTo>
                    <a:pt x="7525" y="4680"/>
                  </a:lnTo>
                  <a:lnTo>
                    <a:pt x="715" y="4680"/>
                  </a:lnTo>
                  <a:lnTo>
                    <a:pt x="715" y="3263"/>
                  </a:lnTo>
                  <a:lnTo>
                    <a:pt x="2382" y="3263"/>
                  </a:lnTo>
                  <a:cubicBezTo>
                    <a:pt x="2679" y="3882"/>
                    <a:pt x="3322" y="4335"/>
                    <a:pt x="4072" y="4335"/>
                  </a:cubicBezTo>
                  <a:cubicBezTo>
                    <a:pt x="4810" y="4335"/>
                    <a:pt x="5453" y="3882"/>
                    <a:pt x="5751" y="3263"/>
                  </a:cubicBezTo>
                  <a:close/>
                  <a:moveTo>
                    <a:pt x="7549" y="4990"/>
                  </a:moveTo>
                  <a:lnTo>
                    <a:pt x="7775" y="6025"/>
                  </a:lnTo>
                  <a:lnTo>
                    <a:pt x="381" y="6025"/>
                  </a:lnTo>
                  <a:lnTo>
                    <a:pt x="679" y="4990"/>
                  </a:lnTo>
                  <a:close/>
                  <a:moveTo>
                    <a:pt x="7823" y="6359"/>
                  </a:moveTo>
                  <a:lnTo>
                    <a:pt x="7823" y="7776"/>
                  </a:lnTo>
                  <a:lnTo>
                    <a:pt x="6489" y="7776"/>
                  </a:lnTo>
                  <a:lnTo>
                    <a:pt x="6489" y="7216"/>
                  </a:lnTo>
                  <a:lnTo>
                    <a:pt x="7168" y="7216"/>
                  </a:lnTo>
                  <a:cubicBezTo>
                    <a:pt x="7251" y="7216"/>
                    <a:pt x="7323" y="7145"/>
                    <a:pt x="7323" y="7061"/>
                  </a:cubicBezTo>
                  <a:cubicBezTo>
                    <a:pt x="7323" y="6966"/>
                    <a:pt x="7251" y="6895"/>
                    <a:pt x="7168" y="6895"/>
                  </a:cubicBezTo>
                  <a:lnTo>
                    <a:pt x="953" y="6895"/>
                  </a:lnTo>
                  <a:cubicBezTo>
                    <a:pt x="870" y="6895"/>
                    <a:pt x="798" y="6966"/>
                    <a:pt x="798" y="7061"/>
                  </a:cubicBezTo>
                  <a:cubicBezTo>
                    <a:pt x="798" y="7145"/>
                    <a:pt x="870" y="7216"/>
                    <a:pt x="953" y="7216"/>
                  </a:cubicBezTo>
                  <a:lnTo>
                    <a:pt x="1632" y="7216"/>
                  </a:lnTo>
                  <a:lnTo>
                    <a:pt x="1632" y="7776"/>
                  </a:lnTo>
                  <a:lnTo>
                    <a:pt x="322" y="7776"/>
                  </a:lnTo>
                  <a:lnTo>
                    <a:pt x="322" y="6359"/>
                  </a:lnTo>
                  <a:close/>
                  <a:moveTo>
                    <a:pt x="6168" y="7216"/>
                  </a:moveTo>
                  <a:lnTo>
                    <a:pt x="6168" y="10716"/>
                  </a:lnTo>
                  <a:lnTo>
                    <a:pt x="1965" y="10716"/>
                  </a:lnTo>
                  <a:lnTo>
                    <a:pt x="1965" y="7216"/>
                  </a:lnTo>
                  <a:close/>
                  <a:moveTo>
                    <a:pt x="1048" y="1"/>
                  </a:moveTo>
                  <a:cubicBezTo>
                    <a:pt x="691" y="1"/>
                    <a:pt x="393" y="299"/>
                    <a:pt x="393" y="656"/>
                  </a:cubicBezTo>
                  <a:lnTo>
                    <a:pt x="393" y="4799"/>
                  </a:lnTo>
                  <a:lnTo>
                    <a:pt x="0" y="6133"/>
                  </a:lnTo>
                  <a:lnTo>
                    <a:pt x="0" y="6145"/>
                  </a:lnTo>
                  <a:lnTo>
                    <a:pt x="0" y="6168"/>
                  </a:lnTo>
                  <a:lnTo>
                    <a:pt x="0" y="6180"/>
                  </a:lnTo>
                  <a:lnTo>
                    <a:pt x="0" y="7919"/>
                  </a:lnTo>
                  <a:cubicBezTo>
                    <a:pt x="0" y="8014"/>
                    <a:pt x="84" y="8085"/>
                    <a:pt x="167" y="8085"/>
                  </a:cubicBezTo>
                  <a:lnTo>
                    <a:pt x="1655" y="8085"/>
                  </a:lnTo>
                  <a:lnTo>
                    <a:pt x="1655" y="10871"/>
                  </a:lnTo>
                  <a:cubicBezTo>
                    <a:pt x="1655" y="10955"/>
                    <a:pt x="1727" y="11026"/>
                    <a:pt x="1822" y="11026"/>
                  </a:cubicBezTo>
                  <a:lnTo>
                    <a:pt x="6346" y="11026"/>
                  </a:lnTo>
                  <a:cubicBezTo>
                    <a:pt x="6430" y="11026"/>
                    <a:pt x="6513" y="10955"/>
                    <a:pt x="6513" y="10871"/>
                  </a:cubicBezTo>
                  <a:lnTo>
                    <a:pt x="6513" y="8085"/>
                  </a:lnTo>
                  <a:lnTo>
                    <a:pt x="8001" y="8085"/>
                  </a:lnTo>
                  <a:cubicBezTo>
                    <a:pt x="8085" y="8085"/>
                    <a:pt x="8156" y="8014"/>
                    <a:pt x="8156" y="7919"/>
                  </a:cubicBezTo>
                  <a:lnTo>
                    <a:pt x="8156" y="6180"/>
                  </a:lnTo>
                  <a:cubicBezTo>
                    <a:pt x="8144" y="6180"/>
                    <a:pt x="8144" y="6180"/>
                    <a:pt x="8132" y="6168"/>
                  </a:cubicBezTo>
                  <a:lnTo>
                    <a:pt x="8132" y="6133"/>
                  </a:lnTo>
                  <a:lnTo>
                    <a:pt x="7847" y="4823"/>
                  </a:lnTo>
                  <a:lnTo>
                    <a:pt x="7847" y="656"/>
                  </a:lnTo>
                  <a:cubicBezTo>
                    <a:pt x="7847" y="299"/>
                    <a:pt x="7549" y="1"/>
                    <a:pt x="7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46"/>
            <p:cNvSpPr/>
            <p:nvPr/>
          </p:nvSpPr>
          <p:spPr>
            <a:xfrm>
              <a:off x="1916142" y="2464366"/>
              <a:ext cx="86001" cy="74646"/>
            </a:xfrm>
            <a:custGeom>
              <a:rect b="b" l="l" r="r" t="t"/>
              <a:pathLst>
                <a:path extrusionOk="0" h="2347" w="2704">
                  <a:moveTo>
                    <a:pt x="1345" y="0"/>
                  </a:moveTo>
                  <a:cubicBezTo>
                    <a:pt x="1338" y="0"/>
                    <a:pt x="1330" y="1"/>
                    <a:pt x="1322" y="1"/>
                  </a:cubicBezTo>
                  <a:cubicBezTo>
                    <a:pt x="358" y="180"/>
                    <a:pt x="0" y="1418"/>
                    <a:pt x="774" y="2061"/>
                  </a:cubicBezTo>
                  <a:cubicBezTo>
                    <a:pt x="1003" y="2258"/>
                    <a:pt x="1269" y="2346"/>
                    <a:pt x="1528" y="2346"/>
                  </a:cubicBezTo>
                  <a:cubicBezTo>
                    <a:pt x="2132" y="2346"/>
                    <a:pt x="2703" y="1868"/>
                    <a:pt x="2703" y="1168"/>
                  </a:cubicBezTo>
                  <a:cubicBezTo>
                    <a:pt x="2703" y="716"/>
                    <a:pt x="2453" y="323"/>
                    <a:pt x="2072" y="109"/>
                  </a:cubicBezTo>
                  <a:cubicBezTo>
                    <a:pt x="2045" y="95"/>
                    <a:pt x="2017" y="89"/>
                    <a:pt x="1991" y="89"/>
                  </a:cubicBezTo>
                  <a:cubicBezTo>
                    <a:pt x="1882" y="89"/>
                    <a:pt x="1798" y="198"/>
                    <a:pt x="1846" y="323"/>
                  </a:cubicBezTo>
                  <a:cubicBezTo>
                    <a:pt x="1846" y="323"/>
                    <a:pt x="1846" y="335"/>
                    <a:pt x="1858" y="347"/>
                  </a:cubicBezTo>
                  <a:cubicBezTo>
                    <a:pt x="1870" y="382"/>
                    <a:pt x="1905" y="394"/>
                    <a:pt x="1917" y="406"/>
                  </a:cubicBezTo>
                  <a:cubicBezTo>
                    <a:pt x="2405" y="656"/>
                    <a:pt x="2525" y="1299"/>
                    <a:pt x="2191" y="1716"/>
                  </a:cubicBezTo>
                  <a:cubicBezTo>
                    <a:pt x="2017" y="1922"/>
                    <a:pt x="1779" y="2022"/>
                    <a:pt x="1543" y="2022"/>
                  </a:cubicBezTo>
                  <a:cubicBezTo>
                    <a:pt x="1262" y="2022"/>
                    <a:pt x="984" y="1881"/>
                    <a:pt x="822" y="1609"/>
                  </a:cubicBezTo>
                  <a:cubicBezTo>
                    <a:pt x="500" y="1109"/>
                    <a:pt x="798" y="442"/>
                    <a:pt x="1382" y="335"/>
                  </a:cubicBezTo>
                  <a:cubicBezTo>
                    <a:pt x="1599" y="289"/>
                    <a:pt x="1541" y="0"/>
                    <a:pt x="1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46"/>
            <p:cNvSpPr/>
            <p:nvPr/>
          </p:nvSpPr>
          <p:spPr>
            <a:xfrm>
              <a:off x="1910449" y="2663211"/>
              <a:ext cx="108328" cy="89022"/>
            </a:xfrm>
            <a:custGeom>
              <a:rect b="b" l="l" r="r" t="t"/>
              <a:pathLst>
                <a:path extrusionOk="0" h="2799" w="3406">
                  <a:moveTo>
                    <a:pt x="3085" y="322"/>
                  </a:moveTo>
                  <a:lnTo>
                    <a:pt x="3085" y="2465"/>
                  </a:lnTo>
                  <a:lnTo>
                    <a:pt x="322" y="246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lnTo>
                    <a:pt x="3239" y="2798"/>
                  </a:lnTo>
                  <a:cubicBezTo>
                    <a:pt x="3335" y="2798"/>
                    <a:pt x="3406" y="2727"/>
                    <a:pt x="3406" y="2643"/>
                  </a:cubicBezTo>
                  <a:lnTo>
                    <a:pt x="3406" y="167"/>
                  </a:lnTo>
                  <a:cubicBezTo>
                    <a:pt x="3406" y="60"/>
                    <a:pt x="3335" y="0"/>
                    <a:pt x="3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5" name="Google Shape;2975;p46"/>
          <p:cNvGrpSpPr/>
          <p:nvPr/>
        </p:nvGrpSpPr>
        <p:grpSpPr>
          <a:xfrm>
            <a:off x="3150240" y="2422352"/>
            <a:ext cx="212489" cy="351445"/>
            <a:chOff x="3150240" y="2422352"/>
            <a:chExt cx="212489" cy="351445"/>
          </a:xfrm>
        </p:grpSpPr>
        <p:sp>
          <p:nvSpPr>
            <p:cNvPr id="2976" name="Google Shape;2976;p46"/>
            <p:cNvSpPr/>
            <p:nvPr/>
          </p:nvSpPr>
          <p:spPr>
            <a:xfrm>
              <a:off x="3150240" y="2422352"/>
              <a:ext cx="212489" cy="351445"/>
            </a:xfrm>
            <a:custGeom>
              <a:rect b="b" l="l" r="r" t="t"/>
              <a:pathLst>
                <a:path extrusionOk="0" h="11050" w="6681">
                  <a:moveTo>
                    <a:pt x="4918" y="334"/>
                  </a:moveTo>
                  <a:lnTo>
                    <a:pt x="4918" y="1465"/>
                  </a:lnTo>
                  <a:lnTo>
                    <a:pt x="4954" y="1465"/>
                  </a:lnTo>
                  <a:cubicBezTo>
                    <a:pt x="4954" y="1596"/>
                    <a:pt x="4847" y="1703"/>
                    <a:pt x="4716" y="1703"/>
                  </a:cubicBezTo>
                  <a:cubicBezTo>
                    <a:pt x="4597" y="1703"/>
                    <a:pt x="4490" y="1608"/>
                    <a:pt x="4478" y="1489"/>
                  </a:cubicBezTo>
                  <a:lnTo>
                    <a:pt x="4478" y="822"/>
                  </a:lnTo>
                  <a:cubicBezTo>
                    <a:pt x="4478" y="727"/>
                    <a:pt x="4406" y="656"/>
                    <a:pt x="4311" y="656"/>
                  </a:cubicBezTo>
                  <a:cubicBezTo>
                    <a:pt x="4216" y="656"/>
                    <a:pt x="4144" y="727"/>
                    <a:pt x="4144" y="822"/>
                  </a:cubicBezTo>
                  <a:lnTo>
                    <a:pt x="4144" y="1620"/>
                  </a:lnTo>
                  <a:lnTo>
                    <a:pt x="4144" y="2263"/>
                  </a:lnTo>
                  <a:cubicBezTo>
                    <a:pt x="4144" y="2394"/>
                    <a:pt x="4037" y="2501"/>
                    <a:pt x="3906" y="2501"/>
                  </a:cubicBezTo>
                  <a:cubicBezTo>
                    <a:pt x="3775" y="2501"/>
                    <a:pt x="3668" y="2394"/>
                    <a:pt x="3668" y="2263"/>
                  </a:cubicBezTo>
                  <a:lnTo>
                    <a:pt x="3668" y="632"/>
                  </a:lnTo>
                  <a:cubicBezTo>
                    <a:pt x="3668" y="537"/>
                    <a:pt x="3597" y="465"/>
                    <a:pt x="3501" y="465"/>
                  </a:cubicBezTo>
                  <a:lnTo>
                    <a:pt x="3489" y="465"/>
                  </a:lnTo>
                  <a:cubicBezTo>
                    <a:pt x="3406" y="465"/>
                    <a:pt x="3347" y="525"/>
                    <a:pt x="3323" y="608"/>
                  </a:cubicBezTo>
                  <a:cubicBezTo>
                    <a:pt x="3311" y="727"/>
                    <a:pt x="3204" y="822"/>
                    <a:pt x="3085" y="822"/>
                  </a:cubicBezTo>
                  <a:cubicBezTo>
                    <a:pt x="2966" y="822"/>
                    <a:pt x="2870" y="727"/>
                    <a:pt x="2846" y="608"/>
                  </a:cubicBezTo>
                  <a:cubicBezTo>
                    <a:pt x="2835" y="525"/>
                    <a:pt x="2763" y="465"/>
                    <a:pt x="2668" y="465"/>
                  </a:cubicBezTo>
                  <a:cubicBezTo>
                    <a:pt x="2585" y="465"/>
                    <a:pt x="2513" y="537"/>
                    <a:pt x="2513" y="632"/>
                  </a:cubicBezTo>
                  <a:lnTo>
                    <a:pt x="2513" y="1382"/>
                  </a:lnTo>
                  <a:cubicBezTo>
                    <a:pt x="2513" y="1525"/>
                    <a:pt x="2406" y="1620"/>
                    <a:pt x="2275" y="1620"/>
                  </a:cubicBezTo>
                  <a:cubicBezTo>
                    <a:pt x="2132" y="1620"/>
                    <a:pt x="2037" y="1525"/>
                    <a:pt x="2037" y="1382"/>
                  </a:cubicBezTo>
                  <a:lnTo>
                    <a:pt x="2037" y="334"/>
                  </a:lnTo>
                  <a:close/>
                  <a:moveTo>
                    <a:pt x="5263" y="4537"/>
                  </a:moveTo>
                  <a:lnTo>
                    <a:pt x="5263" y="5406"/>
                  </a:lnTo>
                  <a:cubicBezTo>
                    <a:pt x="5263" y="5823"/>
                    <a:pt x="4918" y="6168"/>
                    <a:pt x="4501" y="6168"/>
                  </a:cubicBezTo>
                  <a:lnTo>
                    <a:pt x="2168" y="6168"/>
                  </a:lnTo>
                  <a:cubicBezTo>
                    <a:pt x="1751" y="6168"/>
                    <a:pt x="1406" y="5823"/>
                    <a:pt x="1406" y="5406"/>
                  </a:cubicBezTo>
                  <a:lnTo>
                    <a:pt x="1406" y="4537"/>
                  </a:lnTo>
                  <a:close/>
                  <a:moveTo>
                    <a:pt x="1215" y="1"/>
                  </a:moveTo>
                  <a:cubicBezTo>
                    <a:pt x="906" y="1"/>
                    <a:pt x="656" y="251"/>
                    <a:pt x="656" y="572"/>
                  </a:cubicBezTo>
                  <a:lnTo>
                    <a:pt x="656" y="1168"/>
                  </a:lnTo>
                  <a:cubicBezTo>
                    <a:pt x="656" y="1251"/>
                    <a:pt x="727" y="1322"/>
                    <a:pt x="810" y="1322"/>
                  </a:cubicBezTo>
                  <a:cubicBezTo>
                    <a:pt x="906" y="1322"/>
                    <a:pt x="977" y="1251"/>
                    <a:pt x="977" y="1168"/>
                  </a:cubicBezTo>
                  <a:lnTo>
                    <a:pt x="977" y="572"/>
                  </a:lnTo>
                  <a:cubicBezTo>
                    <a:pt x="977" y="430"/>
                    <a:pt x="1084" y="334"/>
                    <a:pt x="1215" y="334"/>
                  </a:cubicBezTo>
                  <a:lnTo>
                    <a:pt x="1739" y="334"/>
                  </a:lnTo>
                  <a:lnTo>
                    <a:pt x="1739" y="1382"/>
                  </a:lnTo>
                  <a:cubicBezTo>
                    <a:pt x="1739" y="1703"/>
                    <a:pt x="1989" y="1954"/>
                    <a:pt x="2299" y="1954"/>
                  </a:cubicBezTo>
                  <a:cubicBezTo>
                    <a:pt x="2620" y="1954"/>
                    <a:pt x="2870" y="1703"/>
                    <a:pt x="2870" y="1382"/>
                  </a:cubicBezTo>
                  <a:lnTo>
                    <a:pt x="2870" y="1108"/>
                  </a:lnTo>
                  <a:cubicBezTo>
                    <a:pt x="2942" y="1132"/>
                    <a:pt x="3013" y="1144"/>
                    <a:pt x="3108" y="1144"/>
                  </a:cubicBezTo>
                  <a:cubicBezTo>
                    <a:pt x="3192" y="1144"/>
                    <a:pt x="3275" y="1132"/>
                    <a:pt x="3347" y="1108"/>
                  </a:cubicBezTo>
                  <a:lnTo>
                    <a:pt x="3347" y="2263"/>
                  </a:lnTo>
                  <a:cubicBezTo>
                    <a:pt x="3347" y="2573"/>
                    <a:pt x="3597" y="2835"/>
                    <a:pt x="3906" y="2835"/>
                  </a:cubicBezTo>
                  <a:cubicBezTo>
                    <a:pt x="4228" y="2835"/>
                    <a:pt x="4478" y="2573"/>
                    <a:pt x="4478" y="2263"/>
                  </a:cubicBezTo>
                  <a:lnTo>
                    <a:pt x="4478" y="1977"/>
                  </a:lnTo>
                  <a:cubicBezTo>
                    <a:pt x="4549" y="2013"/>
                    <a:pt x="4620" y="2025"/>
                    <a:pt x="4716" y="2025"/>
                  </a:cubicBezTo>
                  <a:cubicBezTo>
                    <a:pt x="5025" y="2025"/>
                    <a:pt x="5275" y="1775"/>
                    <a:pt x="5275" y="1465"/>
                  </a:cubicBezTo>
                  <a:lnTo>
                    <a:pt x="5275" y="334"/>
                  </a:lnTo>
                  <a:lnTo>
                    <a:pt x="5442" y="334"/>
                  </a:lnTo>
                  <a:cubicBezTo>
                    <a:pt x="5573" y="334"/>
                    <a:pt x="5680" y="430"/>
                    <a:pt x="5680" y="572"/>
                  </a:cubicBezTo>
                  <a:lnTo>
                    <a:pt x="5680" y="2989"/>
                  </a:lnTo>
                  <a:lnTo>
                    <a:pt x="4311" y="2989"/>
                  </a:lnTo>
                  <a:cubicBezTo>
                    <a:pt x="4228" y="2989"/>
                    <a:pt x="4144" y="3073"/>
                    <a:pt x="4144" y="3156"/>
                  </a:cubicBezTo>
                  <a:cubicBezTo>
                    <a:pt x="4144" y="3251"/>
                    <a:pt x="4228" y="3323"/>
                    <a:pt x="4311" y="3323"/>
                  </a:cubicBezTo>
                  <a:lnTo>
                    <a:pt x="5906" y="3323"/>
                  </a:lnTo>
                  <a:cubicBezTo>
                    <a:pt x="5954" y="3323"/>
                    <a:pt x="5978" y="3323"/>
                    <a:pt x="6025" y="3335"/>
                  </a:cubicBezTo>
                  <a:cubicBezTo>
                    <a:pt x="6216" y="3382"/>
                    <a:pt x="6347" y="3561"/>
                    <a:pt x="6347" y="3763"/>
                  </a:cubicBezTo>
                  <a:cubicBezTo>
                    <a:pt x="6347" y="4001"/>
                    <a:pt x="6156" y="4216"/>
                    <a:pt x="5906" y="4216"/>
                  </a:cubicBezTo>
                  <a:lnTo>
                    <a:pt x="751" y="4216"/>
                  </a:lnTo>
                  <a:cubicBezTo>
                    <a:pt x="513" y="4216"/>
                    <a:pt x="310" y="4025"/>
                    <a:pt x="310" y="3763"/>
                  </a:cubicBezTo>
                  <a:cubicBezTo>
                    <a:pt x="310" y="3561"/>
                    <a:pt x="441" y="3394"/>
                    <a:pt x="632" y="3335"/>
                  </a:cubicBezTo>
                  <a:cubicBezTo>
                    <a:pt x="668" y="3323"/>
                    <a:pt x="715" y="3323"/>
                    <a:pt x="751" y="3323"/>
                  </a:cubicBezTo>
                  <a:lnTo>
                    <a:pt x="3656" y="3323"/>
                  </a:lnTo>
                  <a:cubicBezTo>
                    <a:pt x="3751" y="3323"/>
                    <a:pt x="3823" y="3251"/>
                    <a:pt x="3823" y="3156"/>
                  </a:cubicBezTo>
                  <a:cubicBezTo>
                    <a:pt x="3823" y="3073"/>
                    <a:pt x="3751" y="2989"/>
                    <a:pt x="3656" y="2989"/>
                  </a:cubicBezTo>
                  <a:lnTo>
                    <a:pt x="977" y="2989"/>
                  </a:lnTo>
                  <a:lnTo>
                    <a:pt x="977" y="1834"/>
                  </a:lnTo>
                  <a:cubicBezTo>
                    <a:pt x="977" y="1739"/>
                    <a:pt x="906" y="1668"/>
                    <a:pt x="810" y="1668"/>
                  </a:cubicBezTo>
                  <a:cubicBezTo>
                    <a:pt x="727" y="1668"/>
                    <a:pt x="656" y="1739"/>
                    <a:pt x="656" y="1834"/>
                  </a:cubicBezTo>
                  <a:lnTo>
                    <a:pt x="656" y="3013"/>
                  </a:lnTo>
                  <a:cubicBezTo>
                    <a:pt x="275" y="3073"/>
                    <a:pt x="1" y="3382"/>
                    <a:pt x="1" y="3763"/>
                  </a:cubicBezTo>
                  <a:cubicBezTo>
                    <a:pt x="1" y="4204"/>
                    <a:pt x="334" y="4537"/>
                    <a:pt x="775" y="4537"/>
                  </a:cubicBezTo>
                  <a:lnTo>
                    <a:pt x="1084" y="4537"/>
                  </a:lnTo>
                  <a:lnTo>
                    <a:pt x="1084" y="5406"/>
                  </a:lnTo>
                  <a:cubicBezTo>
                    <a:pt x="1084" y="6002"/>
                    <a:pt x="1572" y="6490"/>
                    <a:pt x="2168" y="6490"/>
                  </a:cubicBezTo>
                  <a:lnTo>
                    <a:pt x="2323" y="6490"/>
                  </a:lnTo>
                  <a:lnTo>
                    <a:pt x="2323" y="10014"/>
                  </a:lnTo>
                  <a:cubicBezTo>
                    <a:pt x="2323" y="10586"/>
                    <a:pt x="2775" y="11050"/>
                    <a:pt x="3347" y="11050"/>
                  </a:cubicBezTo>
                  <a:cubicBezTo>
                    <a:pt x="3906" y="11050"/>
                    <a:pt x="4370" y="10586"/>
                    <a:pt x="4370" y="10014"/>
                  </a:cubicBezTo>
                  <a:lnTo>
                    <a:pt x="4370" y="8633"/>
                  </a:lnTo>
                  <a:cubicBezTo>
                    <a:pt x="4370" y="8550"/>
                    <a:pt x="4299" y="8466"/>
                    <a:pt x="4204" y="8466"/>
                  </a:cubicBezTo>
                  <a:cubicBezTo>
                    <a:pt x="4120" y="8466"/>
                    <a:pt x="4049" y="8550"/>
                    <a:pt x="4049" y="8633"/>
                  </a:cubicBezTo>
                  <a:lnTo>
                    <a:pt x="4049" y="10014"/>
                  </a:lnTo>
                  <a:cubicBezTo>
                    <a:pt x="4049" y="10407"/>
                    <a:pt x="3728" y="10716"/>
                    <a:pt x="3347" y="10716"/>
                  </a:cubicBezTo>
                  <a:cubicBezTo>
                    <a:pt x="2954" y="10716"/>
                    <a:pt x="2644" y="10407"/>
                    <a:pt x="2644" y="10014"/>
                  </a:cubicBezTo>
                  <a:lnTo>
                    <a:pt x="2644" y="6490"/>
                  </a:lnTo>
                  <a:lnTo>
                    <a:pt x="4025" y="6490"/>
                  </a:lnTo>
                  <a:lnTo>
                    <a:pt x="4025" y="7978"/>
                  </a:lnTo>
                  <a:cubicBezTo>
                    <a:pt x="4025" y="8073"/>
                    <a:pt x="4097" y="8145"/>
                    <a:pt x="4192" y="8145"/>
                  </a:cubicBezTo>
                  <a:cubicBezTo>
                    <a:pt x="4275" y="8145"/>
                    <a:pt x="4359" y="8073"/>
                    <a:pt x="4359" y="7978"/>
                  </a:cubicBezTo>
                  <a:lnTo>
                    <a:pt x="4359" y="6490"/>
                  </a:lnTo>
                  <a:lnTo>
                    <a:pt x="4501" y="6490"/>
                  </a:lnTo>
                  <a:cubicBezTo>
                    <a:pt x="5097" y="6490"/>
                    <a:pt x="5585" y="6002"/>
                    <a:pt x="5585" y="5406"/>
                  </a:cubicBezTo>
                  <a:lnTo>
                    <a:pt x="5585" y="4537"/>
                  </a:lnTo>
                  <a:lnTo>
                    <a:pt x="5906" y="4537"/>
                  </a:lnTo>
                  <a:cubicBezTo>
                    <a:pt x="6335" y="4537"/>
                    <a:pt x="6680" y="4204"/>
                    <a:pt x="6680" y="3763"/>
                  </a:cubicBezTo>
                  <a:cubicBezTo>
                    <a:pt x="6680" y="3394"/>
                    <a:pt x="6395" y="3073"/>
                    <a:pt x="6014" y="3013"/>
                  </a:cubicBezTo>
                  <a:lnTo>
                    <a:pt x="6014" y="572"/>
                  </a:lnTo>
                  <a:cubicBezTo>
                    <a:pt x="6014" y="251"/>
                    <a:pt x="5752" y="1"/>
                    <a:pt x="5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46"/>
            <p:cNvSpPr/>
            <p:nvPr/>
          </p:nvSpPr>
          <p:spPr>
            <a:xfrm>
              <a:off x="3239230" y="2721860"/>
              <a:ext cx="32982" cy="32250"/>
            </a:xfrm>
            <a:custGeom>
              <a:rect b="b" l="l" r="r" t="t"/>
              <a:pathLst>
                <a:path extrusionOk="0" h="1014" w="1037">
                  <a:moveTo>
                    <a:pt x="598" y="0"/>
                  </a:moveTo>
                  <a:cubicBezTo>
                    <a:pt x="521" y="0"/>
                    <a:pt x="440" y="57"/>
                    <a:pt x="429" y="145"/>
                  </a:cubicBezTo>
                  <a:cubicBezTo>
                    <a:pt x="418" y="228"/>
                    <a:pt x="477" y="323"/>
                    <a:pt x="560" y="335"/>
                  </a:cubicBezTo>
                  <a:cubicBezTo>
                    <a:pt x="656" y="347"/>
                    <a:pt x="691" y="418"/>
                    <a:pt x="691" y="514"/>
                  </a:cubicBezTo>
                  <a:cubicBezTo>
                    <a:pt x="691" y="597"/>
                    <a:pt x="620" y="692"/>
                    <a:pt x="513" y="692"/>
                  </a:cubicBezTo>
                  <a:cubicBezTo>
                    <a:pt x="429" y="692"/>
                    <a:pt x="358" y="633"/>
                    <a:pt x="334" y="537"/>
                  </a:cubicBezTo>
                  <a:cubicBezTo>
                    <a:pt x="323" y="461"/>
                    <a:pt x="243" y="405"/>
                    <a:pt x="165" y="405"/>
                  </a:cubicBezTo>
                  <a:cubicBezTo>
                    <a:pt x="158" y="405"/>
                    <a:pt x="151" y="406"/>
                    <a:pt x="144" y="407"/>
                  </a:cubicBezTo>
                  <a:cubicBezTo>
                    <a:pt x="60" y="418"/>
                    <a:pt x="1" y="514"/>
                    <a:pt x="13" y="597"/>
                  </a:cubicBezTo>
                  <a:cubicBezTo>
                    <a:pt x="60" y="835"/>
                    <a:pt x="263" y="1014"/>
                    <a:pt x="501" y="1014"/>
                  </a:cubicBezTo>
                  <a:cubicBezTo>
                    <a:pt x="787" y="1014"/>
                    <a:pt x="1013" y="799"/>
                    <a:pt x="1013" y="514"/>
                  </a:cubicBezTo>
                  <a:cubicBezTo>
                    <a:pt x="1037" y="264"/>
                    <a:pt x="858" y="49"/>
                    <a:pt x="620" y="2"/>
                  </a:cubicBezTo>
                  <a:cubicBezTo>
                    <a:pt x="613" y="1"/>
                    <a:pt x="606" y="0"/>
                    <a:pt x="5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8" name="Google Shape;2978;p46"/>
          <p:cNvGrpSpPr/>
          <p:nvPr/>
        </p:nvGrpSpPr>
        <p:grpSpPr>
          <a:xfrm>
            <a:off x="1367060" y="2422129"/>
            <a:ext cx="269261" cy="352050"/>
            <a:chOff x="1367060" y="2422129"/>
            <a:chExt cx="269261" cy="352050"/>
          </a:xfrm>
        </p:grpSpPr>
        <p:sp>
          <p:nvSpPr>
            <p:cNvPr id="2979" name="Google Shape;2979;p46"/>
            <p:cNvSpPr/>
            <p:nvPr/>
          </p:nvSpPr>
          <p:spPr>
            <a:xfrm>
              <a:off x="1392059" y="2651857"/>
              <a:ext cx="129160" cy="122322"/>
            </a:xfrm>
            <a:custGeom>
              <a:rect b="b" l="l" r="r" t="t"/>
              <a:pathLst>
                <a:path extrusionOk="0" h="3846" w="4061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46"/>
            <p:cNvSpPr/>
            <p:nvPr/>
          </p:nvSpPr>
          <p:spPr>
            <a:xfrm>
              <a:off x="1367060" y="2441912"/>
              <a:ext cx="82184" cy="212139"/>
            </a:xfrm>
            <a:custGeom>
              <a:rect b="b" l="l" r="r" t="t"/>
              <a:pathLst>
                <a:path extrusionOk="0" h="6670" w="2584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46"/>
            <p:cNvSpPr/>
            <p:nvPr/>
          </p:nvSpPr>
          <p:spPr>
            <a:xfrm>
              <a:off x="1456051" y="2422129"/>
              <a:ext cx="180271" cy="162937"/>
            </a:xfrm>
            <a:custGeom>
              <a:rect b="b" l="l" r="r" t="t"/>
              <a:pathLst>
                <a:path extrusionOk="0" h="5123" w="5668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46"/>
            <p:cNvSpPr/>
            <p:nvPr/>
          </p:nvSpPr>
          <p:spPr>
            <a:xfrm>
              <a:off x="1532160" y="2593590"/>
              <a:ext cx="81834" cy="180207"/>
            </a:xfrm>
            <a:custGeom>
              <a:rect b="b" l="l" r="r" t="t"/>
              <a:pathLst>
                <a:path extrusionOk="0" h="5666" w="2573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46"/>
            <p:cNvSpPr/>
            <p:nvPr/>
          </p:nvSpPr>
          <p:spPr>
            <a:xfrm>
              <a:off x="1425359" y="2572313"/>
              <a:ext cx="24267" cy="17843"/>
            </a:xfrm>
            <a:custGeom>
              <a:rect b="b" l="l" r="r" t="t"/>
              <a:pathLst>
                <a:path extrusionOk="0" h="561" w="763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46"/>
            <p:cNvSpPr/>
            <p:nvPr/>
          </p:nvSpPr>
          <p:spPr>
            <a:xfrm>
              <a:off x="1562820" y="2573680"/>
              <a:ext cx="26176" cy="17620"/>
            </a:xfrm>
            <a:custGeom>
              <a:rect b="b" l="l" r="r" t="t"/>
              <a:pathLst>
                <a:path extrusionOk="0" h="554" w="823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46"/>
            <p:cNvSpPr/>
            <p:nvPr/>
          </p:nvSpPr>
          <p:spPr>
            <a:xfrm>
              <a:off x="1448100" y="2481414"/>
              <a:ext cx="125375" cy="191275"/>
            </a:xfrm>
            <a:custGeom>
              <a:rect b="b" l="l" r="r" t="t"/>
              <a:pathLst>
                <a:path extrusionOk="0" h="6014" w="3942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46"/>
            <p:cNvSpPr/>
            <p:nvPr/>
          </p:nvSpPr>
          <p:spPr>
            <a:xfrm>
              <a:off x="1502232" y="2449259"/>
              <a:ext cx="10655" cy="25380"/>
            </a:xfrm>
            <a:custGeom>
              <a:rect b="b" l="l" r="r" t="t"/>
              <a:pathLst>
                <a:path extrusionOk="0" h="798" w="335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46"/>
            <p:cNvSpPr/>
            <p:nvPr/>
          </p:nvSpPr>
          <p:spPr>
            <a:xfrm>
              <a:off x="1458309" y="2460582"/>
              <a:ext cx="18988" cy="23090"/>
            </a:xfrm>
            <a:custGeom>
              <a:rect b="b" l="l" r="r" t="t"/>
              <a:pathLst>
                <a:path extrusionOk="0" h="726" w="597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46"/>
            <p:cNvSpPr/>
            <p:nvPr/>
          </p:nvSpPr>
          <p:spPr>
            <a:xfrm>
              <a:off x="1425741" y="2492768"/>
              <a:ext cx="25031" cy="17874"/>
            </a:xfrm>
            <a:custGeom>
              <a:rect b="b" l="l" r="r" t="t"/>
              <a:pathLst>
                <a:path extrusionOk="0" h="562" w="787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46"/>
            <p:cNvSpPr/>
            <p:nvPr/>
          </p:nvSpPr>
          <p:spPr>
            <a:xfrm>
              <a:off x="1414768" y="2535959"/>
              <a:ext cx="25031" cy="10655"/>
            </a:xfrm>
            <a:custGeom>
              <a:rect b="b" l="l" r="r" t="t"/>
              <a:pathLst>
                <a:path extrusionOk="0" h="335" w="78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46"/>
            <p:cNvSpPr/>
            <p:nvPr/>
          </p:nvSpPr>
          <p:spPr>
            <a:xfrm>
              <a:off x="1573825" y="2537104"/>
              <a:ext cx="24999" cy="10241"/>
            </a:xfrm>
            <a:custGeom>
              <a:rect b="b" l="l" r="r" t="t"/>
              <a:pathLst>
                <a:path extrusionOk="0" h="322" w="78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46"/>
            <p:cNvSpPr/>
            <p:nvPr/>
          </p:nvSpPr>
          <p:spPr>
            <a:xfrm>
              <a:off x="1563965" y="2493627"/>
              <a:ext cx="24649" cy="17525"/>
            </a:xfrm>
            <a:custGeom>
              <a:rect b="b" l="l" r="r" t="t"/>
              <a:pathLst>
                <a:path extrusionOk="0" h="551" w="775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46"/>
            <p:cNvSpPr/>
            <p:nvPr/>
          </p:nvSpPr>
          <p:spPr>
            <a:xfrm>
              <a:off x="1537853" y="2461440"/>
              <a:ext cx="18956" cy="23090"/>
            </a:xfrm>
            <a:custGeom>
              <a:rect b="b" l="l" r="r" t="t"/>
              <a:pathLst>
                <a:path extrusionOk="0" h="726" w="596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3" name="Google Shape;2993;p46"/>
          <p:cNvSpPr/>
          <p:nvPr/>
        </p:nvSpPr>
        <p:spPr>
          <a:xfrm>
            <a:off x="7075994" y="2425914"/>
            <a:ext cx="353354" cy="351318"/>
          </a:xfrm>
          <a:custGeom>
            <a:rect b="b" l="l" r="r" t="t"/>
            <a:pathLst>
              <a:path extrusionOk="0" h="11046" w="11110">
                <a:moveTo>
                  <a:pt x="3750" y="304"/>
                </a:moveTo>
                <a:cubicBezTo>
                  <a:pt x="3766" y="304"/>
                  <a:pt x="3783" y="304"/>
                  <a:pt x="3799" y="306"/>
                </a:cubicBezTo>
                <a:cubicBezTo>
                  <a:pt x="4037" y="341"/>
                  <a:pt x="4275" y="365"/>
                  <a:pt x="4490" y="413"/>
                </a:cubicBezTo>
                <a:cubicBezTo>
                  <a:pt x="4716" y="460"/>
                  <a:pt x="4954" y="520"/>
                  <a:pt x="5180" y="579"/>
                </a:cubicBezTo>
                <a:cubicBezTo>
                  <a:pt x="5347" y="615"/>
                  <a:pt x="5478" y="734"/>
                  <a:pt x="5549" y="889"/>
                </a:cubicBezTo>
                <a:cubicBezTo>
                  <a:pt x="5561" y="913"/>
                  <a:pt x="5585" y="949"/>
                  <a:pt x="5585" y="972"/>
                </a:cubicBezTo>
                <a:cubicBezTo>
                  <a:pt x="5621" y="1115"/>
                  <a:pt x="5609" y="1246"/>
                  <a:pt x="5573" y="1377"/>
                </a:cubicBezTo>
                <a:lnTo>
                  <a:pt x="4156" y="4770"/>
                </a:lnTo>
                <a:cubicBezTo>
                  <a:pt x="3990" y="4711"/>
                  <a:pt x="3823" y="4663"/>
                  <a:pt x="3644" y="4639"/>
                </a:cubicBezTo>
                <a:cubicBezTo>
                  <a:pt x="3489" y="4604"/>
                  <a:pt x="3323" y="4592"/>
                  <a:pt x="3168" y="4580"/>
                </a:cubicBezTo>
                <a:cubicBezTo>
                  <a:pt x="3162" y="4586"/>
                  <a:pt x="3156" y="4589"/>
                  <a:pt x="3152" y="4589"/>
                </a:cubicBezTo>
                <a:cubicBezTo>
                  <a:pt x="3147" y="4589"/>
                  <a:pt x="3144" y="4586"/>
                  <a:pt x="3144" y="4580"/>
                </a:cubicBezTo>
                <a:lnTo>
                  <a:pt x="3144" y="901"/>
                </a:lnTo>
                <a:cubicBezTo>
                  <a:pt x="3144" y="722"/>
                  <a:pt x="3216" y="579"/>
                  <a:pt x="3335" y="460"/>
                </a:cubicBezTo>
                <a:cubicBezTo>
                  <a:pt x="3453" y="353"/>
                  <a:pt x="3600" y="304"/>
                  <a:pt x="3750" y="304"/>
                </a:cubicBezTo>
                <a:close/>
                <a:moveTo>
                  <a:pt x="6451" y="1138"/>
                </a:moveTo>
                <a:cubicBezTo>
                  <a:pt x="6549" y="1138"/>
                  <a:pt x="6645" y="1162"/>
                  <a:pt x="6728" y="1210"/>
                </a:cubicBezTo>
                <a:cubicBezTo>
                  <a:pt x="6918" y="1318"/>
                  <a:pt x="7121" y="1437"/>
                  <a:pt x="7311" y="1556"/>
                </a:cubicBezTo>
                <a:cubicBezTo>
                  <a:pt x="7514" y="1687"/>
                  <a:pt x="7716" y="1842"/>
                  <a:pt x="7907" y="1984"/>
                </a:cubicBezTo>
                <a:cubicBezTo>
                  <a:pt x="7954" y="2020"/>
                  <a:pt x="7978" y="2068"/>
                  <a:pt x="8014" y="2103"/>
                </a:cubicBezTo>
                <a:cubicBezTo>
                  <a:pt x="8085" y="2199"/>
                  <a:pt x="8109" y="2318"/>
                  <a:pt x="8133" y="2437"/>
                </a:cubicBezTo>
                <a:lnTo>
                  <a:pt x="8133" y="2461"/>
                </a:lnTo>
                <a:cubicBezTo>
                  <a:pt x="8133" y="2568"/>
                  <a:pt x="8097" y="2663"/>
                  <a:pt x="8050" y="2746"/>
                </a:cubicBezTo>
                <a:cubicBezTo>
                  <a:pt x="8026" y="2806"/>
                  <a:pt x="7990" y="2854"/>
                  <a:pt x="7954" y="2889"/>
                </a:cubicBezTo>
                <a:lnTo>
                  <a:pt x="5347" y="5497"/>
                </a:lnTo>
                <a:lnTo>
                  <a:pt x="5311" y="5497"/>
                </a:lnTo>
                <a:cubicBezTo>
                  <a:pt x="5192" y="5378"/>
                  <a:pt x="5049" y="5271"/>
                  <a:pt x="4918" y="5187"/>
                </a:cubicBezTo>
                <a:cubicBezTo>
                  <a:pt x="4775" y="5092"/>
                  <a:pt x="4632" y="5009"/>
                  <a:pt x="4478" y="4949"/>
                </a:cubicBezTo>
                <a:cubicBezTo>
                  <a:pt x="4466" y="4949"/>
                  <a:pt x="4466" y="4937"/>
                  <a:pt x="4466" y="4913"/>
                </a:cubicBezTo>
                <a:lnTo>
                  <a:pt x="5883" y="1508"/>
                </a:lnTo>
                <a:cubicBezTo>
                  <a:pt x="5942" y="1341"/>
                  <a:pt x="6073" y="1234"/>
                  <a:pt x="6240" y="1175"/>
                </a:cubicBezTo>
                <a:cubicBezTo>
                  <a:pt x="6309" y="1150"/>
                  <a:pt x="6381" y="1138"/>
                  <a:pt x="6451" y="1138"/>
                </a:cubicBezTo>
                <a:close/>
                <a:moveTo>
                  <a:pt x="8633" y="2937"/>
                </a:moveTo>
                <a:cubicBezTo>
                  <a:pt x="8800" y="2961"/>
                  <a:pt x="8966" y="3032"/>
                  <a:pt x="9062" y="3163"/>
                </a:cubicBezTo>
                <a:cubicBezTo>
                  <a:pt x="9228" y="3354"/>
                  <a:pt x="9383" y="3568"/>
                  <a:pt x="9514" y="3770"/>
                </a:cubicBezTo>
                <a:cubicBezTo>
                  <a:pt x="9633" y="3949"/>
                  <a:pt x="9752" y="4151"/>
                  <a:pt x="9859" y="4342"/>
                </a:cubicBezTo>
                <a:cubicBezTo>
                  <a:pt x="9883" y="4389"/>
                  <a:pt x="9895" y="4425"/>
                  <a:pt x="9919" y="4485"/>
                </a:cubicBezTo>
                <a:cubicBezTo>
                  <a:pt x="9931" y="4532"/>
                  <a:pt x="9931" y="4592"/>
                  <a:pt x="9931" y="4639"/>
                </a:cubicBezTo>
                <a:cubicBezTo>
                  <a:pt x="9931" y="4699"/>
                  <a:pt x="9919" y="4759"/>
                  <a:pt x="9895" y="4818"/>
                </a:cubicBezTo>
                <a:cubicBezTo>
                  <a:pt x="9895" y="4830"/>
                  <a:pt x="9883" y="4866"/>
                  <a:pt x="9871" y="4878"/>
                </a:cubicBezTo>
                <a:lnTo>
                  <a:pt x="9871" y="4890"/>
                </a:lnTo>
                <a:cubicBezTo>
                  <a:pt x="9859" y="4937"/>
                  <a:pt x="9824" y="4961"/>
                  <a:pt x="9800" y="4997"/>
                </a:cubicBezTo>
                <a:cubicBezTo>
                  <a:pt x="9740" y="5068"/>
                  <a:pt x="9645" y="5128"/>
                  <a:pt x="9562" y="5175"/>
                </a:cubicBezTo>
                <a:lnTo>
                  <a:pt x="6145" y="6592"/>
                </a:lnTo>
                <a:lnTo>
                  <a:pt x="6133" y="6592"/>
                </a:lnTo>
                <a:cubicBezTo>
                  <a:pt x="6133" y="6592"/>
                  <a:pt x="6121" y="6592"/>
                  <a:pt x="6121" y="6568"/>
                </a:cubicBezTo>
                <a:cubicBezTo>
                  <a:pt x="6049" y="6402"/>
                  <a:pt x="5954" y="6259"/>
                  <a:pt x="5847" y="6104"/>
                </a:cubicBezTo>
                <a:cubicBezTo>
                  <a:pt x="5764" y="5973"/>
                  <a:pt x="5668" y="5854"/>
                  <a:pt x="5573" y="5759"/>
                </a:cubicBezTo>
                <a:lnTo>
                  <a:pt x="5573" y="5723"/>
                </a:lnTo>
                <a:lnTo>
                  <a:pt x="8169" y="3115"/>
                </a:lnTo>
                <a:cubicBezTo>
                  <a:pt x="8288" y="2996"/>
                  <a:pt x="8454" y="2937"/>
                  <a:pt x="8633" y="2937"/>
                </a:cubicBezTo>
                <a:close/>
                <a:moveTo>
                  <a:pt x="2966" y="4878"/>
                </a:moveTo>
                <a:cubicBezTo>
                  <a:pt x="3013" y="4901"/>
                  <a:pt x="3073" y="4913"/>
                  <a:pt x="3132" y="4913"/>
                </a:cubicBezTo>
                <a:cubicBezTo>
                  <a:pt x="3216" y="4913"/>
                  <a:pt x="3311" y="4937"/>
                  <a:pt x="3394" y="4949"/>
                </a:cubicBezTo>
                <a:lnTo>
                  <a:pt x="2966" y="7140"/>
                </a:lnTo>
                <a:lnTo>
                  <a:pt x="2918" y="7140"/>
                </a:lnTo>
                <a:lnTo>
                  <a:pt x="2537" y="4949"/>
                </a:lnTo>
                <a:cubicBezTo>
                  <a:pt x="2620" y="4937"/>
                  <a:pt x="2727" y="4925"/>
                  <a:pt x="2811" y="4925"/>
                </a:cubicBezTo>
                <a:lnTo>
                  <a:pt x="2870" y="4925"/>
                </a:lnTo>
                <a:cubicBezTo>
                  <a:pt x="2894" y="4925"/>
                  <a:pt x="2894" y="4925"/>
                  <a:pt x="2906" y="4901"/>
                </a:cubicBezTo>
                <a:cubicBezTo>
                  <a:pt x="2918" y="4901"/>
                  <a:pt x="2918" y="4901"/>
                  <a:pt x="2930" y="4890"/>
                </a:cubicBezTo>
                <a:cubicBezTo>
                  <a:pt x="2954" y="4890"/>
                  <a:pt x="2954" y="4878"/>
                  <a:pt x="2966" y="4878"/>
                </a:cubicBezTo>
                <a:close/>
                <a:moveTo>
                  <a:pt x="3728" y="4997"/>
                </a:moveTo>
                <a:lnTo>
                  <a:pt x="4037" y="5080"/>
                </a:lnTo>
                <a:cubicBezTo>
                  <a:pt x="4049" y="5080"/>
                  <a:pt x="4049" y="5080"/>
                  <a:pt x="4061" y="5104"/>
                </a:cubicBezTo>
                <a:lnTo>
                  <a:pt x="4228" y="5104"/>
                </a:lnTo>
                <a:cubicBezTo>
                  <a:pt x="4251" y="5140"/>
                  <a:pt x="4299" y="5187"/>
                  <a:pt x="4359" y="5199"/>
                </a:cubicBezTo>
                <a:cubicBezTo>
                  <a:pt x="4418" y="5259"/>
                  <a:pt x="4502" y="5306"/>
                  <a:pt x="4585" y="5354"/>
                </a:cubicBezTo>
                <a:lnTo>
                  <a:pt x="3335" y="7199"/>
                </a:lnTo>
                <a:cubicBezTo>
                  <a:pt x="3323" y="7199"/>
                  <a:pt x="3299" y="7176"/>
                  <a:pt x="3287" y="7176"/>
                </a:cubicBezTo>
                <a:lnTo>
                  <a:pt x="3728" y="4997"/>
                </a:lnTo>
                <a:close/>
                <a:moveTo>
                  <a:pt x="4859" y="5532"/>
                </a:moveTo>
                <a:cubicBezTo>
                  <a:pt x="4942" y="5592"/>
                  <a:pt x="5013" y="5663"/>
                  <a:pt x="5097" y="5723"/>
                </a:cubicBezTo>
                <a:cubicBezTo>
                  <a:pt x="5097" y="5723"/>
                  <a:pt x="5109" y="5735"/>
                  <a:pt x="5121" y="5735"/>
                </a:cubicBezTo>
                <a:lnTo>
                  <a:pt x="5133" y="5759"/>
                </a:lnTo>
                <a:cubicBezTo>
                  <a:pt x="5156" y="5759"/>
                  <a:pt x="5156" y="5771"/>
                  <a:pt x="5168" y="5771"/>
                </a:cubicBezTo>
                <a:cubicBezTo>
                  <a:pt x="5168" y="5771"/>
                  <a:pt x="5180" y="5771"/>
                  <a:pt x="5180" y="5782"/>
                </a:cubicBezTo>
                <a:cubicBezTo>
                  <a:pt x="5192" y="5782"/>
                  <a:pt x="5192" y="5782"/>
                  <a:pt x="5216" y="5794"/>
                </a:cubicBezTo>
                <a:lnTo>
                  <a:pt x="5228" y="5794"/>
                </a:lnTo>
                <a:cubicBezTo>
                  <a:pt x="5240" y="5854"/>
                  <a:pt x="5275" y="5902"/>
                  <a:pt x="5299" y="5949"/>
                </a:cubicBezTo>
                <a:cubicBezTo>
                  <a:pt x="5359" y="6009"/>
                  <a:pt x="5418" y="6080"/>
                  <a:pt x="5466" y="6152"/>
                </a:cubicBezTo>
                <a:lnTo>
                  <a:pt x="3629" y="7396"/>
                </a:lnTo>
                <a:lnTo>
                  <a:pt x="3629" y="7396"/>
                </a:lnTo>
                <a:cubicBezTo>
                  <a:pt x="3623" y="7389"/>
                  <a:pt x="3617" y="7382"/>
                  <a:pt x="3609" y="7378"/>
                </a:cubicBezTo>
                <a:lnTo>
                  <a:pt x="4859" y="5532"/>
                </a:lnTo>
                <a:close/>
                <a:moveTo>
                  <a:pt x="5692" y="6425"/>
                </a:moveTo>
                <a:cubicBezTo>
                  <a:pt x="5752" y="6509"/>
                  <a:pt x="5787" y="6616"/>
                  <a:pt x="5835" y="6711"/>
                </a:cubicBezTo>
                <a:cubicBezTo>
                  <a:pt x="5835" y="6723"/>
                  <a:pt x="5847" y="6735"/>
                  <a:pt x="5847" y="6735"/>
                </a:cubicBezTo>
                <a:cubicBezTo>
                  <a:pt x="5847" y="6747"/>
                  <a:pt x="5871" y="6747"/>
                  <a:pt x="5883" y="6771"/>
                </a:cubicBezTo>
                <a:lnTo>
                  <a:pt x="5906" y="6795"/>
                </a:lnTo>
                <a:lnTo>
                  <a:pt x="5942" y="6830"/>
                </a:lnTo>
                <a:cubicBezTo>
                  <a:pt x="5930" y="6878"/>
                  <a:pt x="5942" y="6949"/>
                  <a:pt x="5954" y="6985"/>
                </a:cubicBezTo>
                <a:cubicBezTo>
                  <a:pt x="5990" y="7080"/>
                  <a:pt x="6014" y="7164"/>
                  <a:pt x="6026" y="7259"/>
                </a:cubicBezTo>
                <a:lnTo>
                  <a:pt x="3859" y="7723"/>
                </a:lnTo>
                <a:cubicBezTo>
                  <a:pt x="3859" y="7699"/>
                  <a:pt x="3847" y="7687"/>
                  <a:pt x="3847" y="7676"/>
                </a:cubicBezTo>
                <a:lnTo>
                  <a:pt x="5692" y="6425"/>
                </a:lnTo>
                <a:close/>
                <a:moveTo>
                  <a:pt x="9900" y="5418"/>
                </a:moveTo>
                <a:cubicBezTo>
                  <a:pt x="9989" y="5418"/>
                  <a:pt x="10076" y="5436"/>
                  <a:pt x="10157" y="5473"/>
                </a:cubicBezTo>
                <a:cubicBezTo>
                  <a:pt x="10300" y="5544"/>
                  <a:pt x="10419" y="5675"/>
                  <a:pt x="10467" y="5842"/>
                </a:cubicBezTo>
                <a:cubicBezTo>
                  <a:pt x="10598" y="6294"/>
                  <a:pt x="10693" y="6771"/>
                  <a:pt x="10728" y="7223"/>
                </a:cubicBezTo>
                <a:lnTo>
                  <a:pt x="10728" y="7283"/>
                </a:lnTo>
                <a:cubicBezTo>
                  <a:pt x="10752" y="7437"/>
                  <a:pt x="10705" y="7568"/>
                  <a:pt x="10609" y="7676"/>
                </a:cubicBezTo>
                <a:cubicBezTo>
                  <a:pt x="10598" y="7687"/>
                  <a:pt x="10598" y="7687"/>
                  <a:pt x="10598" y="7699"/>
                </a:cubicBezTo>
                <a:cubicBezTo>
                  <a:pt x="10598" y="7723"/>
                  <a:pt x="10586" y="7723"/>
                  <a:pt x="10586" y="7735"/>
                </a:cubicBezTo>
                <a:lnTo>
                  <a:pt x="10574" y="7747"/>
                </a:lnTo>
                <a:lnTo>
                  <a:pt x="10550" y="7759"/>
                </a:lnTo>
                <a:lnTo>
                  <a:pt x="10538" y="7783"/>
                </a:lnTo>
                <a:lnTo>
                  <a:pt x="10526" y="7795"/>
                </a:lnTo>
                <a:cubicBezTo>
                  <a:pt x="10526" y="7795"/>
                  <a:pt x="10514" y="7795"/>
                  <a:pt x="10514" y="7807"/>
                </a:cubicBezTo>
                <a:cubicBezTo>
                  <a:pt x="10514" y="7807"/>
                  <a:pt x="10490" y="7807"/>
                  <a:pt x="10490" y="7818"/>
                </a:cubicBezTo>
                <a:cubicBezTo>
                  <a:pt x="10490" y="7818"/>
                  <a:pt x="10478" y="7818"/>
                  <a:pt x="10478" y="7842"/>
                </a:cubicBezTo>
                <a:cubicBezTo>
                  <a:pt x="10478" y="7842"/>
                  <a:pt x="10467" y="7842"/>
                  <a:pt x="10467" y="7854"/>
                </a:cubicBezTo>
                <a:lnTo>
                  <a:pt x="10455" y="7854"/>
                </a:lnTo>
                <a:cubicBezTo>
                  <a:pt x="10455" y="7854"/>
                  <a:pt x="10431" y="7854"/>
                  <a:pt x="10431" y="7866"/>
                </a:cubicBezTo>
                <a:lnTo>
                  <a:pt x="10419" y="7866"/>
                </a:lnTo>
                <a:cubicBezTo>
                  <a:pt x="10419" y="7866"/>
                  <a:pt x="10407" y="7866"/>
                  <a:pt x="10407" y="7878"/>
                </a:cubicBezTo>
                <a:lnTo>
                  <a:pt x="10395" y="7878"/>
                </a:lnTo>
                <a:cubicBezTo>
                  <a:pt x="10395" y="7878"/>
                  <a:pt x="10371" y="7878"/>
                  <a:pt x="10371" y="7902"/>
                </a:cubicBezTo>
                <a:lnTo>
                  <a:pt x="6466" y="7902"/>
                </a:lnTo>
                <a:cubicBezTo>
                  <a:pt x="6442" y="7902"/>
                  <a:pt x="6442" y="7878"/>
                  <a:pt x="6442" y="7878"/>
                </a:cubicBezTo>
                <a:cubicBezTo>
                  <a:pt x="6430" y="7545"/>
                  <a:pt x="6359" y="7211"/>
                  <a:pt x="6252" y="6902"/>
                </a:cubicBezTo>
                <a:cubicBezTo>
                  <a:pt x="6252" y="6890"/>
                  <a:pt x="6252" y="6890"/>
                  <a:pt x="6264" y="6866"/>
                </a:cubicBezTo>
                <a:lnTo>
                  <a:pt x="9657" y="5461"/>
                </a:lnTo>
                <a:cubicBezTo>
                  <a:pt x="9736" y="5433"/>
                  <a:pt x="9819" y="5418"/>
                  <a:pt x="9900" y="5418"/>
                </a:cubicBezTo>
                <a:close/>
                <a:moveTo>
                  <a:pt x="6109" y="7604"/>
                </a:moveTo>
                <a:cubicBezTo>
                  <a:pt x="6121" y="7699"/>
                  <a:pt x="6133" y="7807"/>
                  <a:pt x="6133" y="7914"/>
                </a:cubicBezTo>
                <a:lnTo>
                  <a:pt x="6133" y="7938"/>
                </a:lnTo>
                <a:lnTo>
                  <a:pt x="6133" y="7973"/>
                </a:lnTo>
                <a:cubicBezTo>
                  <a:pt x="6133" y="7985"/>
                  <a:pt x="6133" y="7985"/>
                  <a:pt x="6145" y="7997"/>
                </a:cubicBezTo>
                <a:cubicBezTo>
                  <a:pt x="6145" y="8021"/>
                  <a:pt x="6145" y="8021"/>
                  <a:pt x="6168" y="8033"/>
                </a:cubicBezTo>
                <a:cubicBezTo>
                  <a:pt x="6168" y="8045"/>
                  <a:pt x="6180" y="8045"/>
                  <a:pt x="6180" y="8057"/>
                </a:cubicBezTo>
                <a:cubicBezTo>
                  <a:pt x="6145" y="8104"/>
                  <a:pt x="6133" y="8164"/>
                  <a:pt x="6133" y="8223"/>
                </a:cubicBezTo>
                <a:cubicBezTo>
                  <a:pt x="6133" y="8319"/>
                  <a:pt x="6121" y="8390"/>
                  <a:pt x="6109" y="8473"/>
                </a:cubicBezTo>
                <a:lnTo>
                  <a:pt x="3930" y="8092"/>
                </a:lnTo>
                <a:lnTo>
                  <a:pt x="3930" y="8033"/>
                </a:lnTo>
                <a:lnTo>
                  <a:pt x="6109" y="7604"/>
                </a:lnTo>
                <a:close/>
                <a:moveTo>
                  <a:pt x="2978" y="7437"/>
                </a:moveTo>
                <a:cubicBezTo>
                  <a:pt x="3335" y="7437"/>
                  <a:pt x="3620" y="7723"/>
                  <a:pt x="3620" y="8080"/>
                </a:cubicBezTo>
                <a:cubicBezTo>
                  <a:pt x="3609" y="8438"/>
                  <a:pt x="3323" y="8711"/>
                  <a:pt x="2978" y="8711"/>
                </a:cubicBezTo>
                <a:cubicBezTo>
                  <a:pt x="2620" y="8711"/>
                  <a:pt x="2335" y="8438"/>
                  <a:pt x="2335" y="8080"/>
                </a:cubicBezTo>
                <a:cubicBezTo>
                  <a:pt x="2335" y="7723"/>
                  <a:pt x="2620" y="7437"/>
                  <a:pt x="2978" y="7437"/>
                </a:cubicBezTo>
                <a:close/>
                <a:moveTo>
                  <a:pt x="3749" y="1"/>
                </a:moveTo>
                <a:cubicBezTo>
                  <a:pt x="3525" y="1"/>
                  <a:pt x="3308" y="92"/>
                  <a:pt x="3144" y="246"/>
                </a:cubicBezTo>
                <a:cubicBezTo>
                  <a:pt x="3085" y="294"/>
                  <a:pt x="3037" y="353"/>
                  <a:pt x="2989" y="413"/>
                </a:cubicBezTo>
                <a:cubicBezTo>
                  <a:pt x="2942" y="353"/>
                  <a:pt x="2906" y="294"/>
                  <a:pt x="2847" y="246"/>
                </a:cubicBezTo>
                <a:cubicBezTo>
                  <a:pt x="2658" y="80"/>
                  <a:pt x="2419" y="7"/>
                  <a:pt x="2185" y="7"/>
                </a:cubicBezTo>
                <a:cubicBezTo>
                  <a:pt x="2168" y="7"/>
                  <a:pt x="2150" y="7"/>
                  <a:pt x="2132" y="8"/>
                </a:cubicBezTo>
                <a:cubicBezTo>
                  <a:pt x="1632" y="56"/>
                  <a:pt x="1156" y="151"/>
                  <a:pt x="680" y="294"/>
                </a:cubicBezTo>
                <a:cubicBezTo>
                  <a:pt x="430" y="365"/>
                  <a:pt x="227" y="544"/>
                  <a:pt x="120" y="782"/>
                </a:cubicBezTo>
                <a:cubicBezTo>
                  <a:pt x="1" y="1020"/>
                  <a:pt x="1" y="1282"/>
                  <a:pt x="108" y="1520"/>
                </a:cubicBezTo>
                <a:lnTo>
                  <a:pt x="370" y="2175"/>
                </a:lnTo>
                <a:cubicBezTo>
                  <a:pt x="397" y="2248"/>
                  <a:pt x="466" y="2279"/>
                  <a:pt x="529" y="2279"/>
                </a:cubicBezTo>
                <a:cubicBezTo>
                  <a:pt x="549" y="2279"/>
                  <a:pt x="567" y="2276"/>
                  <a:pt x="584" y="2270"/>
                </a:cubicBezTo>
                <a:cubicBezTo>
                  <a:pt x="668" y="2234"/>
                  <a:pt x="703" y="2139"/>
                  <a:pt x="668" y="2056"/>
                </a:cubicBezTo>
                <a:lnTo>
                  <a:pt x="406" y="1401"/>
                </a:lnTo>
                <a:cubicBezTo>
                  <a:pt x="346" y="1246"/>
                  <a:pt x="346" y="1068"/>
                  <a:pt x="418" y="913"/>
                </a:cubicBezTo>
                <a:cubicBezTo>
                  <a:pt x="489" y="770"/>
                  <a:pt x="620" y="651"/>
                  <a:pt x="787" y="603"/>
                </a:cubicBezTo>
                <a:cubicBezTo>
                  <a:pt x="1239" y="472"/>
                  <a:pt x="1715" y="377"/>
                  <a:pt x="2168" y="329"/>
                </a:cubicBezTo>
                <a:cubicBezTo>
                  <a:pt x="2182" y="328"/>
                  <a:pt x="2196" y="328"/>
                  <a:pt x="2210" y="328"/>
                </a:cubicBezTo>
                <a:cubicBezTo>
                  <a:pt x="2364" y="328"/>
                  <a:pt x="2523" y="386"/>
                  <a:pt x="2632" y="484"/>
                </a:cubicBezTo>
                <a:cubicBezTo>
                  <a:pt x="2763" y="603"/>
                  <a:pt x="2823" y="746"/>
                  <a:pt x="2823" y="925"/>
                </a:cubicBezTo>
                <a:lnTo>
                  <a:pt x="2823" y="4604"/>
                </a:lnTo>
                <a:lnTo>
                  <a:pt x="2823" y="4616"/>
                </a:lnTo>
                <a:lnTo>
                  <a:pt x="2811" y="4639"/>
                </a:lnTo>
                <a:cubicBezTo>
                  <a:pt x="2466" y="4651"/>
                  <a:pt x="2144" y="4723"/>
                  <a:pt x="1835" y="4830"/>
                </a:cubicBezTo>
                <a:cubicBezTo>
                  <a:pt x="1811" y="4830"/>
                  <a:pt x="1811" y="4830"/>
                  <a:pt x="1799" y="4818"/>
                </a:cubicBezTo>
                <a:lnTo>
                  <a:pt x="953" y="2758"/>
                </a:lnTo>
                <a:cubicBezTo>
                  <a:pt x="927" y="2697"/>
                  <a:pt x="868" y="2661"/>
                  <a:pt x="806" y="2661"/>
                </a:cubicBezTo>
                <a:cubicBezTo>
                  <a:pt x="784" y="2661"/>
                  <a:pt x="761" y="2666"/>
                  <a:pt x="739" y="2675"/>
                </a:cubicBezTo>
                <a:cubicBezTo>
                  <a:pt x="656" y="2699"/>
                  <a:pt x="620" y="2806"/>
                  <a:pt x="656" y="2877"/>
                </a:cubicBezTo>
                <a:lnTo>
                  <a:pt x="1501" y="4937"/>
                </a:lnTo>
                <a:cubicBezTo>
                  <a:pt x="1558" y="5060"/>
                  <a:pt x="1682" y="5146"/>
                  <a:pt x="1821" y="5146"/>
                </a:cubicBezTo>
                <a:cubicBezTo>
                  <a:pt x="1856" y="5146"/>
                  <a:pt x="1893" y="5140"/>
                  <a:pt x="1930" y="5128"/>
                </a:cubicBezTo>
                <a:cubicBezTo>
                  <a:pt x="2025" y="5092"/>
                  <a:pt x="2132" y="5068"/>
                  <a:pt x="2216" y="5032"/>
                </a:cubicBezTo>
                <a:lnTo>
                  <a:pt x="2608" y="7223"/>
                </a:lnTo>
                <a:cubicBezTo>
                  <a:pt x="2251" y="7354"/>
                  <a:pt x="2013" y="7711"/>
                  <a:pt x="2013" y="8116"/>
                </a:cubicBezTo>
                <a:cubicBezTo>
                  <a:pt x="2013" y="8640"/>
                  <a:pt x="2442" y="9069"/>
                  <a:pt x="2966" y="9069"/>
                </a:cubicBezTo>
                <a:cubicBezTo>
                  <a:pt x="3382" y="9069"/>
                  <a:pt x="3740" y="8807"/>
                  <a:pt x="3870" y="8426"/>
                </a:cubicBezTo>
                <a:lnTo>
                  <a:pt x="6037" y="8819"/>
                </a:lnTo>
                <a:cubicBezTo>
                  <a:pt x="6014" y="8926"/>
                  <a:pt x="5978" y="9045"/>
                  <a:pt x="5954" y="9140"/>
                </a:cubicBezTo>
                <a:cubicBezTo>
                  <a:pt x="5895" y="9307"/>
                  <a:pt x="5978" y="9497"/>
                  <a:pt x="6145" y="9581"/>
                </a:cubicBezTo>
                <a:lnTo>
                  <a:pt x="8109" y="10390"/>
                </a:lnTo>
                <a:cubicBezTo>
                  <a:pt x="8121" y="10414"/>
                  <a:pt x="8157" y="10414"/>
                  <a:pt x="8169" y="10414"/>
                </a:cubicBezTo>
                <a:cubicBezTo>
                  <a:pt x="8228" y="10414"/>
                  <a:pt x="8288" y="10366"/>
                  <a:pt x="8323" y="10307"/>
                </a:cubicBezTo>
                <a:cubicBezTo>
                  <a:pt x="8347" y="10212"/>
                  <a:pt x="8323" y="10128"/>
                  <a:pt x="8228" y="10093"/>
                </a:cubicBezTo>
                <a:lnTo>
                  <a:pt x="6264" y="9283"/>
                </a:lnTo>
                <a:cubicBezTo>
                  <a:pt x="6252" y="9283"/>
                  <a:pt x="6252" y="9259"/>
                  <a:pt x="6252" y="9247"/>
                </a:cubicBezTo>
                <a:cubicBezTo>
                  <a:pt x="6371" y="8938"/>
                  <a:pt x="6430" y="8604"/>
                  <a:pt x="6442" y="8271"/>
                </a:cubicBezTo>
                <a:cubicBezTo>
                  <a:pt x="6442" y="8247"/>
                  <a:pt x="6466" y="8247"/>
                  <a:pt x="6466" y="8247"/>
                </a:cubicBezTo>
                <a:lnTo>
                  <a:pt x="10133" y="8247"/>
                </a:lnTo>
                <a:cubicBezTo>
                  <a:pt x="10312" y="8247"/>
                  <a:pt x="10467" y="8330"/>
                  <a:pt x="10586" y="8449"/>
                </a:cubicBezTo>
                <a:cubicBezTo>
                  <a:pt x="10705" y="8580"/>
                  <a:pt x="10740" y="8747"/>
                  <a:pt x="10728" y="8902"/>
                </a:cubicBezTo>
                <a:cubicBezTo>
                  <a:pt x="10693" y="9366"/>
                  <a:pt x="10586" y="9842"/>
                  <a:pt x="10467" y="10295"/>
                </a:cubicBezTo>
                <a:cubicBezTo>
                  <a:pt x="10419" y="10450"/>
                  <a:pt x="10300" y="10593"/>
                  <a:pt x="10157" y="10664"/>
                </a:cubicBezTo>
                <a:cubicBezTo>
                  <a:pt x="10076" y="10701"/>
                  <a:pt x="9989" y="10719"/>
                  <a:pt x="9900" y="10719"/>
                </a:cubicBezTo>
                <a:cubicBezTo>
                  <a:pt x="9819" y="10719"/>
                  <a:pt x="9736" y="10704"/>
                  <a:pt x="9657" y="10676"/>
                </a:cubicBezTo>
                <a:lnTo>
                  <a:pt x="8919" y="10366"/>
                </a:lnTo>
                <a:cubicBezTo>
                  <a:pt x="8900" y="10357"/>
                  <a:pt x="8879" y="10353"/>
                  <a:pt x="8857" y="10353"/>
                </a:cubicBezTo>
                <a:cubicBezTo>
                  <a:pt x="8796" y="10353"/>
                  <a:pt x="8731" y="10388"/>
                  <a:pt x="8704" y="10450"/>
                </a:cubicBezTo>
                <a:cubicBezTo>
                  <a:pt x="8681" y="10545"/>
                  <a:pt x="8704" y="10628"/>
                  <a:pt x="8800" y="10664"/>
                </a:cubicBezTo>
                <a:lnTo>
                  <a:pt x="9538" y="10974"/>
                </a:lnTo>
                <a:cubicBezTo>
                  <a:pt x="9657" y="11021"/>
                  <a:pt x="9776" y="11045"/>
                  <a:pt x="9895" y="11045"/>
                </a:cubicBezTo>
                <a:cubicBezTo>
                  <a:pt x="10038" y="11045"/>
                  <a:pt x="10169" y="11021"/>
                  <a:pt x="10300" y="10962"/>
                </a:cubicBezTo>
                <a:cubicBezTo>
                  <a:pt x="10538" y="10843"/>
                  <a:pt x="10717" y="10652"/>
                  <a:pt x="10788" y="10390"/>
                </a:cubicBezTo>
                <a:cubicBezTo>
                  <a:pt x="10931" y="9938"/>
                  <a:pt x="11026" y="9438"/>
                  <a:pt x="11074" y="8950"/>
                </a:cubicBezTo>
                <a:cubicBezTo>
                  <a:pt x="11109" y="8700"/>
                  <a:pt x="11014" y="8426"/>
                  <a:pt x="10836" y="8235"/>
                </a:cubicBezTo>
                <a:cubicBezTo>
                  <a:pt x="10776" y="8152"/>
                  <a:pt x="10728" y="8104"/>
                  <a:pt x="10669" y="8057"/>
                </a:cubicBezTo>
                <a:cubicBezTo>
                  <a:pt x="10693" y="8045"/>
                  <a:pt x="10705" y="8045"/>
                  <a:pt x="10705" y="8033"/>
                </a:cubicBezTo>
                <a:lnTo>
                  <a:pt x="10717" y="8021"/>
                </a:lnTo>
                <a:cubicBezTo>
                  <a:pt x="10728" y="8021"/>
                  <a:pt x="10728" y="7997"/>
                  <a:pt x="10752" y="7997"/>
                </a:cubicBezTo>
                <a:lnTo>
                  <a:pt x="10764" y="7985"/>
                </a:lnTo>
                <a:lnTo>
                  <a:pt x="10788" y="7949"/>
                </a:lnTo>
                <a:lnTo>
                  <a:pt x="10812" y="7938"/>
                </a:lnTo>
                <a:cubicBezTo>
                  <a:pt x="10824" y="7926"/>
                  <a:pt x="10836" y="7914"/>
                  <a:pt x="10836" y="7890"/>
                </a:cubicBezTo>
                <a:cubicBezTo>
                  <a:pt x="11014" y="7699"/>
                  <a:pt x="11086" y="7437"/>
                  <a:pt x="11074" y="7176"/>
                </a:cubicBezTo>
                <a:cubicBezTo>
                  <a:pt x="11026" y="6687"/>
                  <a:pt x="10931" y="6211"/>
                  <a:pt x="10788" y="5735"/>
                </a:cubicBezTo>
                <a:cubicBezTo>
                  <a:pt x="10717" y="5485"/>
                  <a:pt x="10538" y="5271"/>
                  <a:pt x="10300" y="5175"/>
                </a:cubicBezTo>
                <a:cubicBezTo>
                  <a:pt x="10228" y="5140"/>
                  <a:pt x="10169" y="5116"/>
                  <a:pt x="10086" y="5092"/>
                </a:cubicBezTo>
                <a:lnTo>
                  <a:pt x="10086" y="5080"/>
                </a:lnTo>
                <a:cubicBezTo>
                  <a:pt x="10086" y="5068"/>
                  <a:pt x="10109" y="5068"/>
                  <a:pt x="10109" y="5056"/>
                </a:cubicBezTo>
                <a:cubicBezTo>
                  <a:pt x="10109" y="5056"/>
                  <a:pt x="10109" y="5032"/>
                  <a:pt x="10121" y="5032"/>
                </a:cubicBezTo>
                <a:cubicBezTo>
                  <a:pt x="10121" y="5020"/>
                  <a:pt x="10133" y="5020"/>
                  <a:pt x="10133" y="5009"/>
                </a:cubicBezTo>
                <a:cubicBezTo>
                  <a:pt x="10133" y="5009"/>
                  <a:pt x="10133" y="4997"/>
                  <a:pt x="10145" y="4997"/>
                </a:cubicBezTo>
                <a:cubicBezTo>
                  <a:pt x="10145" y="4973"/>
                  <a:pt x="10169" y="4973"/>
                  <a:pt x="10169" y="4961"/>
                </a:cubicBezTo>
                <a:lnTo>
                  <a:pt x="10169" y="4949"/>
                </a:lnTo>
                <a:cubicBezTo>
                  <a:pt x="10169" y="4937"/>
                  <a:pt x="10181" y="4913"/>
                  <a:pt x="10181" y="4901"/>
                </a:cubicBezTo>
                <a:cubicBezTo>
                  <a:pt x="10205" y="4818"/>
                  <a:pt x="10228" y="4711"/>
                  <a:pt x="10240" y="4616"/>
                </a:cubicBezTo>
                <a:cubicBezTo>
                  <a:pt x="10240" y="4473"/>
                  <a:pt x="10205" y="4342"/>
                  <a:pt x="10145" y="4199"/>
                </a:cubicBezTo>
                <a:cubicBezTo>
                  <a:pt x="10145" y="4187"/>
                  <a:pt x="10133" y="4175"/>
                  <a:pt x="10133" y="4163"/>
                </a:cubicBezTo>
                <a:cubicBezTo>
                  <a:pt x="10026" y="3961"/>
                  <a:pt x="9907" y="3770"/>
                  <a:pt x="9776" y="3580"/>
                </a:cubicBezTo>
                <a:cubicBezTo>
                  <a:pt x="9633" y="3354"/>
                  <a:pt x="9478" y="3151"/>
                  <a:pt x="9312" y="2937"/>
                </a:cubicBezTo>
                <a:cubicBezTo>
                  <a:pt x="9157" y="2734"/>
                  <a:pt x="8919" y="2615"/>
                  <a:pt x="8645" y="2592"/>
                </a:cubicBezTo>
                <a:cubicBezTo>
                  <a:pt x="8573" y="2592"/>
                  <a:pt x="8502" y="2592"/>
                  <a:pt x="8419" y="2615"/>
                </a:cubicBezTo>
                <a:lnTo>
                  <a:pt x="8419" y="2592"/>
                </a:lnTo>
                <a:lnTo>
                  <a:pt x="8419" y="2568"/>
                </a:lnTo>
                <a:lnTo>
                  <a:pt x="8419" y="2556"/>
                </a:lnTo>
                <a:lnTo>
                  <a:pt x="8419" y="2520"/>
                </a:lnTo>
                <a:lnTo>
                  <a:pt x="8419" y="2508"/>
                </a:lnTo>
                <a:lnTo>
                  <a:pt x="8419" y="2473"/>
                </a:lnTo>
                <a:lnTo>
                  <a:pt x="8419" y="2461"/>
                </a:lnTo>
                <a:lnTo>
                  <a:pt x="8419" y="2401"/>
                </a:lnTo>
                <a:cubicBezTo>
                  <a:pt x="8419" y="2318"/>
                  <a:pt x="8395" y="2223"/>
                  <a:pt x="8359" y="2139"/>
                </a:cubicBezTo>
                <a:cubicBezTo>
                  <a:pt x="8300" y="1972"/>
                  <a:pt x="8216" y="1842"/>
                  <a:pt x="8085" y="1734"/>
                </a:cubicBezTo>
                <a:cubicBezTo>
                  <a:pt x="7883" y="1568"/>
                  <a:pt x="7680" y="1425"/>
                  <a:pt x="7454" y="1270"/>
                </a:cubicBezTo>
                <a:cubicBezTo>
                  <a:pt x="7264" y="1139"/>
                  <a:pt x="7049" y="1020"/>
                  <a:pt x="6859" y="913"/>
                </a:cubicBezTo>
                <a:cubicBezTo>
                  <a:pt x="6723" y="841"/>
                  <a:pt x="6569" y="804"/>
                  <a:pt x="6417" y="804"/>
                </a:cubicBezTo>
                <a:cubicBezTo>
                  <a:pt x="6316" y="804"/>
                  <a:pt x="6215" y="820"/>
                  <a:pt x="6121" y="853"/>
                </a:cubicBezTo>
                <a:cubicBezTo>
                  <a:pt x="6037" y="889"/>
                  <a:pt x="5978" y="913"/>
                  <a:pt x="5918" y="960"/>
                </a:cubicBezTo>
                <a:lnTo>
                  <a:pt x="5918" y="949"/>
                </a:lnTo>
                <a:cubicBezTo>
                  <a:pt x="5918" y="925"/>
                  <a:pt x="5918" y="925"/>
                  <a:pt x="5906" y="913"/>
                </a:cubicBezTo>
                <a:lnTo>
                  <a:pt x="5906" y="901"/>
                </a:lnTo>
                <a:cubicBezTo>
                  <a:pt x="5906" y="889"/>
                  <a:pt x="5906" y="889"/>
                  <a:pt x="5895" y="865"/>
                </a:cubicBezTo>
                <a:lnTo>
                  <a:pt x="5895" y="853"/>
                </a:lnTo>
                <a:cubicBezTo>
                  <a:pt x="5895" y="841"/>
                  <a:pt x="5883" y="829"/>
                  <a:pt x="5883" y="829"/>
                </a:cubicBezTo>
                <a:lnTo>
                  <a:pt x="5883" y="806"/>
                </a:lnTo>
                <a:cubicBezTo>
                  <a:pt x="5883" y="794"/>
                  <a:pt x="5859" y="782"/>
                  <a:pt x="5859" y="770"/>
                </a:cubicBezTo>
                <a:cubicBezTo>
                  <a:pt x="5799" y="627"/>
                  <a:pt x="5704" y="508"/>
                  <a:pt x="5597" y="437"/>
                </a:cubicBezTo>
                <a:cubicBezTo>
                  <a:pt x="5502" y="377"/>
                  <a:pt x="5418" y="318"/>
                  <a:pt x="5299" y="294"/>
                </a:cubicBezTo>
                <a:cubicBezTo>
                  <a:pt x="5061" y="210"/>
                  <a:pt x="4823" y="151"/>
                  <a:pt x="4585" y="115"/>
                </a:cubicBezTo>
                <a:cubicBezTo>
                  <a:pt x="4347" y="67"/>
                  <a:pt x="4097" y="20"/>
                  <a:pt x="3859" y="8"/>
                </a:cubicBezTo>
                <a:cubicBezTo>
                  <a:pt x="3822" y="3"/>
                  <a:pt x="3785" y="1"/>
                  <a:pt x="374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94" name="Google Shape;2994;p46"/>
          <p:cNvGrpSpPr/>
          <p:nvPr/>
        </p:nvGrpSpPr>
        <p:grpSpPr>
          <a:xfrm>
            <a:off x="4882690" y="2425405"/>
            <a:ext cx="274573" cy="350682"/>
            <a:chOff x="4882690" y="2425405"/>
            <a:chExt cx="274573" cy="350682"/>
          </a:xfrm>
        </p:grpSpPr>
        <p:sp>
          <p:nvSpPr>
            <p:cNvPr id="2995" name="Google Shape;2995;p46"/>
            <p:cNvSpPr/>
            <p:nvPr/>
          </p:nvSpPr>
          <p:spPr>
            <a:xfrm>
              <a:off x="4882690" y="2425405"/>
              <a:ext cx="92075" cy="350682"/>
            </a:xfrm>
            <a:custGeom>
              <a:rect b="b" l="l" r="r" t="t"/>
              <a:pathLst>
                <a:path extrusionOk="0" h="11026" w="2895">
                  <a:moveTo>
                    <a:pt x="2573" y="322"/>
                  </a:moveTo>
                  <a:cubicBezTo>
                    <a:pt x="2370" y="1441"/>
                    <a:pt x="2061" y="3167"/>
                    <a:pt x="1965" y="3751"/>
                  </a:cubicBezTo>
                  <a:cubicBezTo>
                    <a:pt x="1942" y="3846"/>
                    <a:pt x="1930" y="3905"/>
                    <a:pt x="1930" y="3929"/>
                  </a:cubicBezTo>
                  <a:cubicBezTo>
                    <a:pt x="1882" y="4179"/>
                    <a:pt x="1894" y="4525"/>
                    <a:pt x="1930" y="4906"/>
                  </a:cubicBezTo>
                  <a:cubicBezTo>
                    <a:pt x="1709" y="4950"/>
                    <a:pt x="1486" y="4966"/>
                    <a:pt x="1277" y="4966"/>
                  </a:cubicBezTo>
                  <a:cubicBezTo>
                    <a:pt x="980" y="4966"/>
                    <a:pt x="714" y="4933"/>
                    <a:pt x="525" y="4906"/>
                  </a:cubicBezTo>
                  <a:cubicBezTo>
                    <a:pt x="846" y="3036"/>
                    <a:pt x="692" y="1750"/>
                    <a:pt x="572" y="798"/>
                  </a:cubicBezTo>
                  <a:cubicBezTo>
                    <a:pt x="561" y="631"/>
                    <a:pt x="525" y="476"/>
                    <a:pt x="513" y="322"/>
                  </a:cubicBezTo>
                  <a:close/>
                  <a:moveTo>
                    <a:pt x="477" y="5215"/>
                  </a:moveTo>
                  <a:cubicBezTo>
                    <a:pt x="680" y="5251"/>
                    <a:pt x="965" y="5298"/>
                    <a:pt x="1287" y="5298"/>
                  </a:cubicBezTo>
                  <a:cubicBezTo>
                    <a:pt x="1501" y="5298"/>
                    <a:pt x="1739" y="5275"/>
                    <a:pt x="1965" y="5239"/>
                  </a:cubicBezTo>
                  <a:cubicBezTo>
                    <a:pt x="1965" y="5275"/>
                    <a:pt x="1977" y="5322"/>
                    <a:pt x="1977" y="5370"/>
                  </a:cubicBezTo>
                  <a:lnTo>
                    <a:pt x="1977" y="5429"/>
                  </a:lnTo>
                  <a:cubicBezTo>
                    <a:pt x="1823" y="5656"/>
                    <a:pt x="1573" y="6001"/>
                    <a:pt x="1215" y="6334"/>
                  </a:cubicBezTo>
                  <a:cubicBezTo>
                    <a:pt x="1084" y="6215"/>
                    <a:pt x="965" y="6084"/>
                    <a:pt x="858" y="5965"/>
                  </a:cubicBezTo>
                  <a:cubicBezTo>
                    <a:pt x="680" y="5739"/>
                    <a:pt x="549" y="5537"/>
                    <a:pt x="453" y="5370"/>
                  </a:cubicBezTo>
                  <a:cubicBezTo>
                    <a:pt x="453" y="5322"/>
                    <a:pt x="453" y="5263"/>
                    <a:pt x="477" y="5215"/>
                  </a:cubicBezTo>
                  <a:close/>
                  <a:moveTo>
                    <a:pt x="2001" y="5929"/>
                  </a:moveTo>
                  <a:cubicBezTo>
                    <a:pt x="2037" y="6263"/>
                    <a:pt x="2061" y="6572"/>
                    <a:pt x="2061" y="6858"/>
                  </a:cubicBezTo>
                  <a:lnTo>
                    <a:pt x="2061" y="6870"/>
                  </a:lnTo>
                  <a:cubicBezTo>
                    <a:pt x="1846" y="6787"/>
                    <a:pt x="1644" y="6680"/>
                    <a:pt x="1465" y="6549"/>
                  </a:cubicBezTo>
                  <a:cubicBezTo>
                    <a:pt x="1573" y="6441"/>
                    <a:pt x="1680" y="6334"/>
                    <a:pt x="1763" y="6227"/>
                  </a:cubicBezTo>
                  <a:cubicBezTo>
                    <a:pt x="1858" y="6132"/>
                    <a:pt x="1942" y="6025"/>
                    <a:pt x="2001" y="5929"/>
                  </a:cubicBezTo>
                  <a:close/>
                  <a:moveTo>
                    <a:pt x="430" y="5965"/>
                  </a:moveTo>
                  <a:cubicBezTo>
                    <a:pt x="561" y="6156"/>
                    <a:pt x="739" y="6370"/>
                    <a:pt x="965" y="6572"/>
                  </a:cubicBezTo>
                  <a:cubicBezTo>
                    <a:pt x="799" y="6703"/>
                    <a:pt x="620" y="6811"/>
                    <a:pt x="430" y="6918"/>
                  </a:cubicBezTo>
                  <a:lnTo>
                    <a:pt x="430" y="6870"/>
                  </a:lnTo>
                  <a:lnTo>
                    <a:pt x="430" y="6668"/>
                  </a:lnTo>
                  <a:lnTo>
                    <a:pt x="430" y="6334"/>
                  </a:lnTo>
                  <a:lnTo>
                    <a:pt x="430" y="5965"/>
                  </a:lnTo>
                  <a:close/>
                  <a:moveTo>
                    <a:pt x="1215" y="6763"/>
                  </a:moveTo>
                  <a:cubicBezTo>
                    <a:pt x="1454" y="6965"/>
                    <a:pt x="1739" y="7108"/>
                    <a:pt x="2061" y="7215"/>
                  </a:cubicBezTo>
                  <a:cubicBezTo>
                    <a:pt x="2061" y="7656"/>
                    <a:pt x="2037" y="8061"/>
                    <a:pt x="1942" y="8346"/>
                  </a:cubicBezTo>
                  <a:cubicBezTo>
                    <a:pt x="1823" y="8716"/>
                    <a:pt x="1620" y="8870"/>
                    <a:pt x="1251" y="8870"/>
                  </a:cubicBezTo>
                  <a:cubicBezTo>
                    <a:pt x="870" y="8870"/>
                    <a:pt x="656" y="8704"/>
                    <a:pt x="549" y="8346"/>
                  </a:cubicBezTo>
                  <a:cubicBezTo>
                    <a:pt x="453" y="8061"/>
                    <a:pt x="441" y="7680"/>
                    <a:pt x="430" y="7239"/>
                  </a:cubicBezTo>
                  <a:cubicBezTo>
                    <a:pt x="692" y="7120"/>
                    <a:pt x="965" y="6977"/>
                    <a:pt x="1215" y="6763"/>
                  </a:cubicBezTo>
                  <a:close/>
                  <a:moveTo>
                    <a:pt x="2346" y="7525"/>
                  </a:moveTo>
                  <a:cubicBezTo>
                    <a:pt x="2346" y="7727"/>
                    <a:pt x="2358" y="7954"/>
                    <a:pt x="2358" y="8192"/>
                  </a:cubicBezTo>
                  <a:cubicBezTo>
                    <a:pt x="2358" y="8954"/>
                    <a:pt x="2251" y="10704"/>
                    <a:pt x="1323" y="10704"/>
                  </a:cubicBezTo>
                  <a:cubicBezTo>
                    <a:pt x="668" y="10704"/>
                    <a:pt x="370" y="9739"/>
                    <a:pt x="287" y="8680"/>
                  </a:cubicBezTo>
                  <a:lnTo>
                    <a:pt x="287" y="8680"/>
                  </a:lnTo>
                  <a:cubicBezTo>
                    <a:pt x="311" y="8704"/>
                    <a:pt x="311" y="8716"/>
                    <a:pt x="322" y="8739"/>
                  </a:cubicBezTo>
                  <a:lnTo>
                    <a:pt x="322" y="8763"/>
                  </a:lnTo>
                  <a:cubicBezTo>
                    <a:pt x="334" y="8775"/>
                    <a:pt x="334" y="8787"/>
                    <a:pt x="346" y="8799"/>
                  </a:cubicBezTo>
                  <a:cubicBezTo>
                    <a:pt x="370" y="8823"/>
                    <a:pt x="382" y="8835"/>
                    <a:pt x="382" y="8846"/>
                  </a:cubicBezTo>
                  <a:lnTo>
                    <a:pt x="394" y="8858"/>
                  </a:lnTo>
                  <a:lnTo>
                    <a:pt x="441" y="8906"/>
                  </a:lnTo>
                  <a:lnTo>
                    <a:pt x="489" y="8954"/>
                  </a:lnTo>
                  <a:cubicBezTo>
                    <a:pt x="501" y="8966"/>
                    <a:pt x="513" y="8977"/>
                    <a:pt x="525" y="8977"/>
                  </a:cubicBezTo>
                  <a:lnTo>
                    <a:pt x="549" y="8977"/>
                  </a:lnTo>
                  <a:cubicBezTo>
                    <a:pt x="561" y="9001"/>
                    <a:pt x="572" y="9013"/>
                    <a:pt x="584" y="9013"/>
                  </a:cubicBezTo>
                  <a:cubicBezTo>
                    <a:pt x="608" y="9025"/>
                    <a:pt x="620" y="9025"/>
                    <a:pt x="632" y="9037"/>
                  </a:cubicBezTo>
                  <a:cubicBezTo>
                    <a:pt x="644" y="9061"/>
                    <a:pt x="668" y="9061"/>
                    <a:pt x="680" y="9073"/>
                  </a:cubicBezTo>
                  <a:lnTo>
                    <a:pt x="692" y="9073"/>
                  </a:lnTo>
                  <a:cubicBezTo>
                    <a:pt x="703" y="9085"/>
                    <a:pt x="727" y="9085"/>
                    <a:pt x="751" y="9096"/>
                  </a:cubicBezTo>
                  <a:cubicBezTo>
                    <a:pt x="763" y="9096"/>
                    <a:pt x="787" y="9120"/>
                    <a:pt x="811" y="9120"/>
                  </a:cubicBezTo>
                  <a:lnTo>
                    <a:pt x="822" y="9120"/>
                  </a:lnTo>
                  <a:cubicBezTo>
                    <a:pt x="846" y="9120"/>
                    <a:pt x="870" y="9132"/>
                    <a:pt x="882" y="9132"/>
                  </a:cubicBezTo>
                  <a:lnTo>
                    <a:pt x="906" y="9132"/>
                  </a:lnTo>
                  <a:cubicBezTo>
                    <a:pt x="918" y="9132"/>
                    <a:pt x="942" y="9144"/>
                    <a:pt x="965" y="9144"/>
                  </a:cubicBezTo>
                  <a:cubicBezTo>
                    <a:pt x="977" y="9144"/>
                    <a:pt x="1001" y="9144"/>
                    <a:pt x="1025" y="9156"/>
                  </a:cubicBezTo>
                  <a:lnTo>
                    <a:pt x="1334" y="9156"/>
                  </a:lnTo>
                  <a:cubicBezTo>
                    <a:pt x="1345" y="9156"/>
                    <a:pt x="1356" y="9156"/>
                    <a:pt x="1366" y="9156"/>
                  </a:cubicBezTo>
                  <a:cubicBezTo>
                    <a:pt x="1836" y="9156"/>
                    <a:pt x="2123" y="8896"/>
                    <a:pt x="2263" y="8454"/>
                  </a:cubicBezTo>
                  <a:cubicBezTo>
                    <a:pt x="2275" y="8418"/>
                    <a:pt x="2275" y="8406"/>
                    <a:pt x="2275" y="8370"/>
                  </a:cubicBezTo>
                  <a:lnTo>
                    <a:pt x="2275" y="8358"/>
                  </a:lnTo>
                  <a:cubicBezTo>
                    <a:pt x="2275" y="8335"/>
                    <a:pt x="2287" y="8311"/>
                    <a:pt x="2287" y="8287"/>
                  </a:cubicBezTo>
                  <a:lnTo>
                    <a:pt x="2287" y="8263"/>
                  </a:lnTo>
                  <a:cubicBezTo>
                    <a:pt x="2287" y="8239"/>
                    <a:pt x="2299" y="8227"/>
                    <a:pt x="2299" y="8192"/>
                  </a:cubicBezTo>
                  <a:lnTo>
                    <a:pt x="2299" y="8180"/>
                  </a:lnTo>
                  <a:cubicBezTo>
                    <a:pt x="2299" y="8144"/>
                    <a:pt x="2311" y="8132"/>
                    <a:pt x="2311" y="8108"/>
                  </a:cubicBezTo>
                  <a:lnTo>
                    <a:pt x="2311" y="8084"/>
                  </a:lnTo>
                  <a:cubicBezTo>
                    <a:pt x="2311" y="8061"/>
                    <a:pt x="2311" y="8049"/>
                    <a:pt x="2335" y="8013"/>
                  </a:cubicBezTo>
                  <a:lnTo>
                    <a:pt x="2335" y="8001"/>
                  </a:lnTo>
                  <a:cubicBezTo>
                    <a:pt x="2335" y="7965"/>
                    <a:pt x="2335" y="7954"/>
                    <a:pt x="2346" y="7930"/>
                  </a:cubicBezTo>
                  <a:lnTo>
                    <a:pt x="2346" y="7906"/>
                  </a:lnTo>
                  <a:lnTo>
                    <a:pt x="2346" y="7834"/>
                  </a:lnTo>
                  <a:lnTo>
                    <a:pt x="2346" y="7811"/>
                  </a:lnTo>
                  <a:lnTo>
                    <a:pt x="2346" y="7715"/>
                  </a:lnTo>
                  <a:lnTo>
                    <a:pt x="2346" y="7703"/>
                  </a:lnTo>
                  <a:lnTo>
                    <a:pt x="2346" y="7632"/>
                  </a:lnTo>
                  <a:lnTo>
                    <a:pt x="2346" y="7596"/>
                  </a:lnTo>
                  <a:lnTo>
                    <a:pt x="2346" y="7525"/>
                  </a:lnTo>
                  <a:close/>
                  <a:moveTo>
                    <a:pt x="334" y="0"/>
                  </a:moveTo>
                  <a:cubicBezTo>
                    <a:pt x="299" y="0"/>
                    <a:pt x="251" y="12"/>
                    <a:pt x="215" y="36"/>
                  </a:cubicBezTo>
                  <a:cubicBezTo>
                    <a:pt x="191" y="72"/>
                    <a:pt x="180" y="119"/>
                    <a:pt x="180" y="155"/>
                  </a:cubicBezTo>
                  <a:cubicBezTo>
                    <a:pt x="191" y="369"/>
                    <a:pt x="215" y="595"/>
                    <a:pt x="251" y="834"/>
                  </a:cubicBezTo>
                  <a:cubicBezTo>
                    <a:pt x="370" y="1798"/>
                    <a:pt x="513" y="3120"/>
                    <a:pt x="156" y="5084"/>
                  </a:cubicBezTo>
                  <a:cubicBezTo>
                    <a:pt x="120" y="5358"/>
                    <a:pt x="96" y="5834"/>
                    <a:pt x="96" y="6310"/>
                  </a:cubicBezTo>
                  <a:cubicBezTo>
                    <a:pt x="25" y="6787"/>
                    <a:pt x="1" y="7394"/>
                    <a:pt x="1" y="8180"/>
                  </a:cubicBezTo>
                  <a:cubicBezTo>
                    <a:pt x="1" y="8966"/>
                    <a:pt x="96" y="9656"/>
                    <a:pt x="299" y="10132"/>
                  </a:cubicBezTo>
                  <a:cubicBezTo>
                    <a:pt x="596" y="10859"/>
                    <a:pt x="1037" y="11025"/>
                    <a:pt x="1346" y="11025"/>
                  </a:cubicBezTo>
                  <a:cubicBezTo>
                    <a:pt x="2227" y="11025"/>
                    <a:pt x="2716" y="10013"/>
                    <a:pt x="2716" y="8180"/>
                  </a:cubicBezTo>
                  <a:cubicBezTo>
                    <a:pt x="2716" y="6632"/>
                    <a:pt x="2585" y="5727"/>
                    <a:pt x="2275" y="5275"/>
                  </a:cubicBezTo>
                  <a:cubicBezTo>
                    <a:pt x="2227" y="4775"/>
                    <a:pt x="2180" y="4263"/>
                    <a:pt x="2239" y="3965"/>
                  </a:cubicBezTo>
                  <a:cubicBezTo>
                    <a:pt x="2239" y="3965"/>
                    <a:pt x="2263" y="3905"/>
                    <a:pt x="2275" y="3810"/>
                  </a:cubicBezTo>
                  <a:cubicBezTo>
                    <a:pt x="2394" y="3179"/>
                    <a:pt x="2739" y="1286"/>
                    <a:pt x="2894" y="191"/>
                  </a:cubicBezTo>
                  <a:cubicBezTo>
                    <a:pt x="2894" y="143"/>
                    <a:pt x="2894" y="95"/>
                    <a:pt x="2870" y="60"/>
                  </a:cubicBezTo>
                  <a:cubicBezTo>
                    <a:pt x="2835" y="24"/>
                    <a:pt x="2799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46"/>
            <p:cNvSpPr/>
            <p:nvPr/>
          </p:nvSpPr>
          <p:spPr>
            <a:xfrm>
              <a:off x="4966782" y="2429254"/>
              <a:ext cx="190480" cy="250655"/>
            </a:xfrm>
            <a:custGeom>
              <a:rect b="b" l="l" r="r" t="t"/>
              <a:pathLst>
                <a:path extrusionOk="0" h="7881" w="5989">
                  <a:moveTo>
                    <a:pt x="2000" y="2880"/>
                  </a:moveTo>
                  <a:cubicBezTo>
                    <a:pt x="2143" y="3022"/>
                    <a:pt x="2298" y="3106"/>
                    <a:pt x="2429" y="3153"/>
                  </a:cubicBezTo>
                  <a:lnTo>
                    <a:pt x="2429" y="3165"/>
                  </a:lnTo>
                  <a:lnTo>
                    <a:pt x="2429" y="3249"/>
                  </a:lnTo>
                  <a:lnTo>
                    <a:pt x="2429" y="3344"/>
                  </a:lnTo>
                  <a:lnTo>
                    <a:pt x="2429" y="3356"/>
                  </a:lnTo>
                  <a:lnTo>
                    <a:pt x="2429" y="3534"/>
                  </a:lnTo>
                  <a:lnTo>
                    <a:pt x="2429" y="3546"/>
                  </a:lnTo>
                  <a:lnTo>
                    <a:pt x="2429" y="3725"/>
                  </a:lnTo>
                  <a:lnTo>
                    <a:pt x="2429" y="3749"/>
                  </a:lnTo>
                  <a:cubicBezTo>
                    <a:pt x="2429" y="3808"/>
                    <a:pt x="2429" y="3868"/>
                    <a:pt x="2441" y="3927"/>
                  </a:cubicBezTo>
                  <a:lnTo>
                    <a:pt x="2441" y="3939"/>
                  </a:lnTo>
                  <a:cubicBezTo>
                    <a:pt x="2441" y="3999"/>
                    <a:pt x="2453" y="4058"/>
                    <a:pt x="2453" y="4118"/>
                  </a:cubicBezTo>
                  <a:lnTo>
                    <a:pt x="2453" y="4130"/>
                  </a:lnTo>
                  <a:cubicBezTo>
                    <a:pt x="2453" y="4177"/>
                    <a:pt x="2453" y="4201"/>
                    <a:pt x="2465" y="4237"/>
                  </a:cubicBezTo>
                  <a:cubicBezTo>
                    <a:pt x="2310" y="4463"/>
                    <a:pt x="2036" y="4761"/>
                    <a:pt x="1631" y="4915"/>
                  </a:cubicBezTo>
                  <a:cubicBezTo>
                    <a:pt x="1584" y="4856"/>
                    <a:pt x="1441" y="4677"/>
                    <a:pt x="1215" y="4380"/>
                  </a:cubicBezTo>
                  <a:cubicBezTo>
                    <a:pt x="1548" y="3963"/>
                    <a:pt x="1834" y="3296"/>
                    <a:pt x="2000" y="2880"/>
                  </a:cubicBezTo>
                  <a:close/>
                  <a:moveTo>
                    <a:pt x="2524" y="4713"/>
                  </a:moveTo>
                  <a:cubicBezTo>
                    <a:pt x="2524" y="4761"/>
                    <a:pt x="2548" y="4796"/>
                    <a:pt x="2548" y="4832"/>
                  </a:cubicBezTo>
                  <a:cubicBezTo>
                    <a:pt x="2560" y="4892"/>
                    <a:pt x="2560" y="4939"/>
                    <a:pt x="2572" y="4975"/>
                  </a:cubicBezTo>
                  <a:cubicBezTo>
                    <a:pt x="2584" y="5023"/>
                    <a:pt x="2584" y="5082"/>
                    <a:pt x="2608" y="5130"/>
                  </a:cubicBezTo>
                  <a:cubicBezTo>
                    <a:pt x="2608" y="5154"/>
                    <a:pt x="2620" y="5177"/>
                    <a:pt x="2620" y="5201"/>
                  </a:cubicBezTo>
                  <a:cubicBezTo>
                    <a:pt x="2620" y="5237"/>
                    <a:pt x="2631" y="5249"/>
                    <a:pt x="2631" y="5273"/>
                  </a:cubicBezTo>
                  <a:cubicBezTo>
                    <a:pt x="2631" y="5308"/>
                    <a:pt x="2643" y="5320"/>
                    <a:pt x="2643" y="5356"/>
                  </a:cubicBezTo>
                  <a:cubicBezTo>
                    <a:pt x="2643" y="5368"/>
                    <a:pt x="2667" y="5392"/>
                    <a:pt x="2667" y="5416"/>
                  </a:cubicBezTo>
                  <a:cubicBezTo>
                    <a:pt x="2667" y="5427"/>
                    <a:pt x="2679" y="5451"/>
                    <a:pt x="2679" y="5475"/>
                  </a:cubicBezTo>
                  <a:cubicBezTo>
                    <a:pt x="2679" y="5487"/>
                    <a:pt x="2691" y="5511"/>
                    <a:pt x="2691" y="5535"/>
                  </a:cubicBezTo>
                  <a:cubicBezTo>
                    <a:pt x="2691" y="5547"/>
                    <a:pt x="2703" y="5570"/>
                    <a:pt x="2703" y="5582"/>
                  </a:cubicBezTo>
                  <a:cubicBezTo>
                    <a:pt x="2703" y="5606"/>
                    <a:pt x="2727" y="5618"/>
                    <a:pt x="2727" y="5630"/>
                  </a:cubicBezTo>
                  <a:cubicBezTo>
                    <a:pt x="2727" y="5654"/>
                    <a:pt x="2739" y="5666"/>
                    <a:pt x="2739" y="5677"/>
                  </a:cubicBezTo>
                  <a:lnTo>
                    <a:pt x="2739" y="5689"/>
                  </a:lnTo>
                  <a:cubicBezTo>
                    <a:pt x="2739" y="5713"/>
                    <a:pt x="2739" y="5725"/>
                    <a:pt x="2750" y="5737"/>
                  </a:cubicBezTo>
                  <a:cubicBezTo>
                    <a:pt x="2381" y="5558"/>
                    <a:pt x="2096" y="5356"/>
                    <a:pt x="1893" y="5189"/>
                  </a:cubicBezTo>
                  <a:cubicBezTo>
                    <a:pt x="2155" y="5070"/>
                    <a:pt x="2369" y="4892"/>
                    <a:pt x="2524" y="4713"/>
                  </a:cubicBezTo>
                  <a:close/>
                  <a:moveTo>
                    <a:pt x="3763" y="2927"/>
                  </a:moveTo>
                  <a:cubicBezTo>
                    <a:pt x="3798" y="2927"/>
                    <a:pt x="3822" y="2939"/>
                    <a:pt x="3846" y="2951"/>
                  </a:cubicBezTo>
                  <a:cubicBezTo>
                    <a:pt x="3858" y="2963"/>
                    <a:pt x="3870" y="2987"/>
                    <a:pt x="3870" y="3022"/>
                  </a:cubicBezTo>
                  <a:cubicBezTo>
                    <a:pt x="3810" y="3582"/>
                    <a:pt x="3905" y="4392"/>
                    <a:pt x="4334" y="5035"/>
                  </a:cubicBezTo>
                  <a:cubicBezTo>
                    <a:pt x="4655" y="5547"/>
                    <a:pt x="5060" y="5999"/>
                    <a:pt x="5370" y="6380"/>
                  </a:cubicBezTo>
                  <a:cubicBezTo>
                    <a:pt x="5513" y="6523"/>
                    <a:pt x="5632" y="6654"/>
                    <a:pt x="5715" y="6773"/>
                  </a:cubicBezTo>
                  <a:cubicBezTo>
                    <a:pt x="5632" y="7035"/>
                    <a:pt x="5644" y="7142"/>
                    <a:pt x="5632" y="7237"/>
                  </a:cubicBezTo>
                  <a:cubicBezTo>
                    <a:pt x="5608" y="7344"/>
                    <a:pt x="5548" y="7440"/>
                    <a:pt x="5465" y="7499"/>
                  </a:cubicBezTo>
                  <a:cubicBezTo>
                    <a:pt x="5410" y="7532"/>
                    <a:pt x="5342" y="7550"/>
                    <a:pt x="5273" y="7550"/>
                  </a:cubicBezTo>
                  <a:cubicBezTo>
                    <a:pt x="5193" y="7550"/>
                    <a:pt x="5112" y="7526"/>
                    <a:pt x="5048" y="7475"/>
                  </a:cubicBezTo>
                  <a:lnTo>
                    <a:pt x="3191" y="6130"/>
                  </a:lnTo>
                  <a:lnTo>
                    <a:pt x="3143" y="6082"/>
                  </a:lnTo>
                  <a:lnTo>
                    <a:pt x="3143" y="6058"/>
                  </a:lnTo>
                  <a:lnTo>
                    <a:pt x="3143" y="6047"/>
                  </a:lnTo>
                  <a:cubicBezTo>
                    <a:pt x="3108" y="5928"/>
                    <a:pt x="3048" y="5737"/>
                    <a:pt x="2989" y="5451"/>
                  </a:cubicBezTo>
                  <a:cubicBezTo>
                    <a:pt x="2989" y="5439"/>
                    <a:pt x="2989" y="5427"/>
                    <a:pt x="2977" y="5404"/>
                  </a:cubicBezTo>
                  <a:cubicBezTo>
                    <a:pt x="2977" y="5392"/>
                    <a:pt x="2977" y="5380"/>
                    <a:pt x="2965" y="5368"/>
                  </a:cubicBezTo>
                  <a:cubicBezTo>
                    <a:pt x="2965" y="5344"/>
                    <a:pt x="2965" y="5332"/>
                    <a:pt x="2953" y="5320"/>
                  </a:cubicBezTo>
                  <a:cubicBezTo>
                    <a:pt x="2953" y="5308"/>
                    <a:pt x="2953" y="5285"/>
                    <a:pt x="2929" y="5273"/>
                  </a:cubicBezTo>
                  <a:cubicBezTo>
                    <a:pt x="2929" y="5261"/>
                    <a:pt x="2929" y="5249"/>
                    <a:pt x="2917" y="5225"/>
                  </a:cubicBezTo>
                  <a:cubicBezTo>
                    <a:pt x="2917" y="5213"/>
                    <a:pt x="2917" y="5201"/>
                    <a:pt x="2905" y="5189"/>
                  </a:cubicBezTo>
                  <a:lnTo>
                    <a:pt x="2905" y="5142"/>
                  </a:lnTo>
                  <a:lnTo>
                    <a:pt x="2905" y="5130"/>
                  </a:lnTo>
                  <a:lnTo>
                    <a:pt x="2905" y="5082"/>
                  </a:lnTo>
                  <a:lnTo>
                    <a:pt x="2905" y="5035"/>
                  </a:lnTo>
                  <a:lnTo>
                    <a:pt x="2905" y="4987"/>
                  </a:lnTo>
                  <a:lnTo>
                    <a:pt x="2905" y="4975"/>
                  </a:lnTo>
                  <a:lnTo>
                    <a:pt x="2905" y="4927"/>
                  </a:lnTo>
                  <a:lnTo>
                    <a:pt x="2905" y="4915"/>
                  </a:lnTo>
                  <a:lnTo>
                    <a:pt x="2905" y="4868"/>
                  </a:lnTo>
                  <a:lnTo>
                    <a:pt x="2905" y="4856"/>
                  </a:lnTo>
                  <a:lnTo>
                    <a:pt x="2905" y="4808"/>
                  </a:lnTo>
                  <a:lnTo>
                    <a:pt x="2905" y="4796"/>
                  </a:lnTo>
                  <a:lnTo>
                    <a:pt x="2905" y="4749"/>
                  </a:lnTo>
                  <a:lnTo>
                    <a:pt x="2905" y="4737"/>
                  </a:lnTo>
                  <a:lnTo>
                    <a:pt x="2905" y="4689"/>
                  </a:lnTo>
                  <a:lnTo>
                    <a:pt x="2905" y="4677"/>
                  </a:lnTo>
                  <a:lnTo>
                    <a:pt x="2905" y="4630"/>
                  </a:lnTo>
                  <a:lnTo>
                    <a:pt x="2905" y="4618"/>
                  </a:lnTo>
                  <a:lnTo>
                    <a:pt x="2905" y="4570"/>
                  </a:lnTo>
                  <a:lnTo>
                    <a:pt x="2905" y="4558"/>
                  </a:lnTo>
                  <a:lnTo>
                    <a:pt x="2905" y="4511"/>
                  </a:lnTo>
                  <a:lnTo>
                    <a:pt x="2905" y="4499"/>
                  </a:lnTo>
                  <a:lnTo>
                    <a:pt x="2905" y="4451"/>
                  </a:lnTo>
                  <a:lnTo>
                    <a:pt x="2905" y="4439"/>
                  </a:lnTo>
                  <a:lnTo>
                    <a:pt x="2905" y="4392"/>
                  </a:lnTo>
                  <a:lnTo>
                    <a:pt x="2905" y="4380"/>
                  </a:lnTo>
                  <a:lnTo>
                    <a:pt x="2905" y="4332"/>
                  </a:lnTo>
                  <a:lnTo>
                    <a:pt x="2905" y="4320"/>
                  </a:lnTo>
                  <a:lnTo>
                    <a:pt x="2905" y="4273"/>
                  </a:lnTo>
                  <a:lnTo>
                    <a:pt x="2905" y="4261"/>
                  </a:lnTo>
                  <a:lnTo>
                    <a:pt x="2905" y="4213"/>
                  </a:lnTo>
                  <a:lnTo>
                    <a:pt x="2905" y="4201"/>
                  </a:lnTo>
                  <a:lnTo>
                    <a:pt x="2905" y="4153"/>
                  </a:lnTo>
                  <a:lnTo>
                    <a:pt x="2905" y="4142"/>
                  </a:lnTo>
                  <a:lnTo>
                    <a:pt x="2905" y="4094"/>
                  </a:lnTo>
                  <a:lnTo>
                    <a:pt x="2905" y="4082"/>
                  </a:lnTo>
                  <a:lnTo>
                    <a:pt x="2905" y="4034"/>
                  </a:lnTo>
                  <a:lnTo>
                    <a:pt x="2905" y="4023"/>
                  </a:lnTo>
                  <a:lnTo>
                    <a:pt x="2905" y="3975"/>
                  </a:lnTo>
                  <a:lnTo>
                    <a:pt x="2905" y="3963"/>
                  </a:lnTo>
                  <a:lnTo>
                    <a:pt x="2905" y="3915"/>
                  </a:lnTo>
                  <a:lnTo>
                    <a:pt x="2905" y="3903"/>
                  </a:lnTo>
                  <a:lnTo>
                    <a:pt x="2905" y="3856"/>
                  </a:lnTo>
                  <a:lnTo>
                    <a:pt x="2905" y="3844"/>
                  </a:lnTo>
                  <a:lnTo>
                    <a:pt x="2905" y="3796"/>
                  </a:lnTo>
                  <a:lnTo>
                    <a:pt x="2905" y="3784"/>
                  </a:lnTo>
                  <a:lnTo>
                    <a:pt x="2905" y="3737"/>
                  </a:lnTo>
                  <a:lnTo>
                    <a:pt x="2905" y="3725"/>
                  </a:lnTo>
                  <a:lnTo>
                    <a:pt x="2905" y="3677"/>
                  </a:lnTo>
                  <a:lnTo>
                    <a:pt x="2905" y="3665"/>
                  </a:lnTo>
                  <a:lnTo>
                    <a:pt x="2905" y="3618"/>
                  </a:lnTo>
                  <a:lnTo>
                    <a:pt x="2905" y="3606"/>
                  </a:lnTo>
                  <a:lnTo>
                    <a:pt x="2905" y="3558"/>
                  </a:lnTo>
                  <a:lnTo>
                    <a:pt x="2905" y="3546"/>
                  </a:lnTo>
                  <a:lnTo>
                    <a:pt x="2905" y="3499"/>
                  </a:lnTo>
                  <a:lnTo>
                    <a:pt x="2905" y="3475"/>
                  </a:lnTo>
                  <a:lnTo>
                    <a:pt x="2905" y="3427"/>
                  </a:lnTo>
                  <a:lnTo>
                    <a:pt x="2905" y="3403"/>
                  </a:lnTo>
                  <a:lnTo>
                    <a:pt x="2905" y="3356"/>
                  </a:lnTo>
                  <a:lnTo>
                    <a:pt x="2905" y="3320"/>
                  </a:lnTo>
                  <a:lnTo>
                    <a:pt x="2905" y="3284"/>
                  </a:lnTo>
                  <a:lnTo>
                    <a:pt x="2905" y="3249"/>
                  </a:lnTo>
                  <a:lnTo>
                    <a:pt x="2905" y="3201"/>
                  </a:lnTo>
                  <a:lnTo>
                    <a:pt x="2905" y="3177"/>
                  </a:lnTo>
                  <a:lnTo>
                    <a:pt x="2905" y="3130"/>
                  </a:lnTo>
                  <a:lnTo>
                    <a:pt x="2905" y="3106"/>
                  </a:lnTo>
                  <a:lnTo>
                    <a:pt x="2905" y="3070"/>
                  </a:lnTo>
                  <a:lnTo>
                    <a:pt x="2905" y="3046"/>
                  </a:lnTo>
                  <a:lnTo>
                    <a:pt x="2905" y="3010"/>
                  </a:lnTo>
                  <a:lnTo>
                    <a:pt x="2905" y="2987"/>
                  </a:lnTo>
                  <a:lnTo>
                    <a:pt x="2905" y="2951"/>
                  </a:lnTo>
                  <a:lnTo>
                    <a:pt x="2905" y="2939"/>
                  </a:lnTo>
                  <a:lnTo>
                    <a:pt x="3763" y="2927"/>
                  </a:lnTo>
                  <a:close/>
                  <a:moveTo>
                    <a:pt x="740" y="0"/>
                  </a:moveTo>
                  <a:cubicBezTo>
                    <a:pt x="714" y="0"/>
                    <a:pt x="685" y="7"/>
                    <a:pt x="655" y="22"/>
                  </a:cubicBezTo>
                  <a:cubicBezTo>
                    <a:pt x="584" y="70"/>
                    <a:pt x="548" y="153"/>
                    <a:pt x="595" y="248"/>
                  </a:cubicBezTo>
                  <a:lnTo>
                    <a:pt x="643" y="320"/>
                  </a:lnTo>
                  <a:cubicBezTo>
                    <a:pt x="1167" y="1284"/>
                    <a:pt x="1488" y="1963"/>
                    <a:pt x="1596" y="2225"/>
                  </a:cubicBezTo>
                  <a:cubicBezTo>
                    <a:pt x="1655" y="2356"/>
                    <a:pt x="1703" y="2475"/>
                    <a:pt x="1774" y="2582"/>
                  </a:cubicBezTo>
                  <a:cubicBezTo>
                    <a:pt x="1715" y="2737"/>
                    <a:pt x="1619" y="2951"/>
                    <a:pt x="1524" y="3213"/>
                  </a:cubicBezTo>
                  <a:cubicBezTo>
                    <a:pt x="1357" y="3594"/>
                    <a:pt x="1179" y="3903"/>
                    <a:pt x="1024" y="4118"/>
                  </a:cubicBezTo>
                  <a:cubicBezTo>
                    <a:pt x="834" y="3868"/>
                    <a:pt x="595" y="3546"/>
                    <a:pt x="310" y="3165"/>
                  </a:cubicBezTo>
                  <a:cubicBezTo>
                    <a:pt x="273" y="3122"/>
                    <a:pt x="228" y="3096"/>
                    <a:pt x="182" y="3096"/>
                  </a:cubicBezTo>
                  <a:cubicBezTo>
                    <a:pt x="153" y="3096"/>
                    <a:pt x="123" y="3106"/>
                    <a:pt x="95" y="3130"/>
                  </a:cubicBezTo>
                  <a:cubicBezTo>
                    <a:pt x="12" y="3189"/>
                    <a:pt x="0" y="3284"/>
                    <a:pt x="60" y="3356"/>
                  </a:cubicBezTo>
                  <a:cubicBezTo>
                    <a:pt x="869" y="4427"/>
                    <a:pt x="1286" y="4975"/>
                    <a:pt x="1405" y="5142"/>
                  </a:cubicBezTo>
                  <a:cubicBezTo>
                    <a:pt x="1584" y="5392"/>
                    <a:pt x="2084" y="5773"/>
                    <a:pt x="2917" y="6273"/>
                  </a:cubicBezTo>
                  <a:cubicBezTo>
                    <a:pt x="2953" y="6320"/>
                    <a:pt x="2989" y="6368"/>
                    <a:pt x="3036" y="6392"/>
                  </a:cubicBezTo>
                  <a:lnTo>
                    <a:pt x="4894" y="7749"/>
                  </a:lnTo>
                  <a:cubicBezTo>
                    <a:pt x="5013" y="7833"/>
                    <a:pt x="5167" y="7880"/>
                    <a:pt x="5298" y="7880"/>
                  </a:cubicBezTo>
                  <a:cubicBezTo>
                    <a:pt x="5429" y="7880"/>
                    <a:pt x="5548" y="7856"/>
                    <a:pt x="5668" y="7773"/>
                  </a:cubicBezTo>
                  <a:cubicBezTo>
                    <a:pt x="5834" y="7678"/>
                    <a:pt x="5941" y="7499"/>
                    <a:pt x="5989" y="7321"/>
                  </a:cubicBezTo>
                  <a:cubicBezTo>
                    <a:pt x="5977" y="7106"/>
                    <a:pt x="5929" y="6904"/>
                    <a:pt x="5810" y="6749"/>
                  </a:cubicBezTo>
                  <a:cubicBezTo>
                    <a:pt x="5703" y="6630"/>
                    <a:pt x="5584" y="6487"/>
                    <a:pt x="5453" y="6332"/>
                  </a:cubicBezTo>
                  <a:cubicBezTo>
                    <a:pt x="5132" y="5975"/>
                    <a:pt x="4751" y="5511"/>
                    <a:pt x="4441" y="5035"/>
                  </a:cubicBezTo>
                  <a:cubicBezTo>
                    <a:pt x="4048" y="4463"/>
                    <a:pt x="3977" y="3701"/>
                    <a:pt x="4036" y="3237"/>
                  </a:cubicBezTo>
                  <a:cubicBezTo>
                    <a:pt x="4048" y="3118"/>
                    <a:pt x="4001" y="2999"/>
                    <a:pt x="3929" y="2915"/>
                  </a:cubicBezTo>
                  <a:cubicBezTo>
                    <a:pt x="3858" y="2820"/>
                    <a:pt x="3739" y="2772"/>
                    <a:pt x="3620" y="2772"/>
                  </a:cubicBezTo>
                  <a:lnTo>
                    <a:pt x="2715" y="2796"/>
                  </a:lnTo>
                  <a:cubicBezTo>
                    <a:pt x="2655" y="2796"/>
                    <a:pt x="2572" y="2820"/>
                    <a:pt x="2536" y="2856"/>
                  </a:cubicBezTo>
                  <a:cubicBezTo>
                    <a:pt x="2358" y="2796"/>
                    <a:pt x="2084" y="2629"/>
                    <a:pt x="1893" y="2106"/>
                  </a:cubicBezTo>
                  <a:cubicBezTo>
                    <a:pt x="1786" y="1820"/>
                    <a:pt x="1441" y="1165"/>
                    <a:pt x="929" y="153"/>
                  </a:cubicBezTo>
                  <a:lnTo>
                    <a:pt x="881" y="82"/>
                  </a:lnTo>
                  <a:cubicBezTo>
                    <a:pt x="849" y="33"/>
                    <a:pt x="799" y="0"/>
                    <a:pt x="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7" name="Google Shape;2997;p46"/>
          <p:cNvGrpSpPr/>
          <p:nvPr/>
        </p:nvGrpSpPr>
        <p:grpSpPr>
          <a:xfrm>
            <a:off x="6627639" y="2443884"/>
            <a:ext cx="355993" cy="313247"/>
            <a:chOff x="6627639" y="2443884"/>
            <a:chExt cx="355993" cy="313247"/>
          </a:xfrm>
        </p:grpSpPr>
        <p:sp>
          <p:nvSpPr>
            <p:cNvPr id="2998" name="Google Shape;2998;p46"/>
            <p:cNvSpPr/>
            <p:nvPr/>
          </p:nvSpPr>
          <p:spPr>
            <a:xfrm>
              <a:off x="6627639" y="2444266"/>
              <a:ext cx="92807" cy="87941"/>
            </a:xfrm>
            <a:custGeom>
              <a:rect b="b" l="l" r="r" t="t"/>
              <a:pathLst>
                <a:path extrusionOk="0" h="2765" w="2918">
                  <a:moveTo>
                    <a:pt x="977" y="324"/>
                  </a:moveTo>
                  <a:cubicBezTo>
                    <a:pt x="1037" y="336"/>
                    <a:pt x="1073" y="372"/>
                    <a:pt x="1108" y="419"/>
                  </a:cubicBezTo>
                  <a:lnTo>
                    <a:pt x="1608" y="1193"/>
                  </a:lnTo>
                  <a:lnTo>
                    <a:pt x="953" y="1622"/>
                  </a:lnTo>
                  <a:lnTo>
                    <a:pt x="441" y="848"/>
                  </a:lnTo>
                  <a:cubicBezTo>
                    <a:pt x="382" y="753"/>
                    <a:pt x="406" y="622"/>
                    <a:pt x="501" y="562"/>
                  </a:cubicBezTo>
                  <a:lnTo>
                    <a:pt x="811" y="360"/>
                  </a:lnTo>
                  <a:cubicBezTo>
                    <a:pt x="834" y="324"/>
                    <a:pt x="882" y="324"/>
                    <a:pt x="930" y="324"/>
                  </a:cubicBezTo>
                  <a:close/>
                  <a:moveTo>
                    <a:pt x="1965" y="1336"/>
                  </a:moveTo>
                  <a:lnTo>
                    <a:pt x="2227" y="1526"/>
                  </a:lnTo>
                  <a:lnTo>
                    <a:pt x="1013" y="2336"/>
                  </a:lnTo>
                  <a:lnTo>
                    <a:pt x="942" y="2027"/>
                  </a:lnTo>
                  <a:lnTo>
                    <a:pt x="1965" y="1336"/>
                  </a:lnTo>
                  <a:close/>
                  <a:moveTo>
                    <a:pt x="922" y="0"/>
                  </a:moveTo>
                  <a:cubicBezTo>
                    <a:pt x="819" y="0"/>
                    <a:pt x="719" y="34"/>
                    <a:pt x="632" y="86"/>
                  </a:cubicBezTo>
                  <a:lnTo>
                    <a:pt x="322" y="300"/>
                  </a:lnTo>
                  <a:cubicBezTo>
                    <a:pt x="84" y="455"/>
                    <a:pt x="1" y="788"/>
                    <a:pt x="168" y="1026"/>
                  </a:cubicBezTo>
                  <a:lnTo>
                    <a:pt x="692" y="1812"/>
                  </a:lnTo>
                  <a:lnTo>
                    <a:pt x="680" y="1812"/>
                  </a:lnTo>
                  <a:lnTo>
                    <a:pt x="632" y="1860"/>
                  </a:lnTo>
                  <a:lnTo>
                    <a:pt x="215" y="2515"/>
                  </a:lnTo>
                  <a:cubicBezTo>
                    <a:pt x="168" y="2586"/>
                    <a:pt x="180" y="2693"/>
                    <a:pt x="263" y="2741"/>
                  </a:cubicBezTo>
                  <a:cubicBezTo>
                    <a:pt x="287" y="2753"/>
                    <a:pt x="322" y="2765"/>
                    <a:pt x="346" y="2765"/>
                  </a:cubicBezTo>
                  <a:cubicBezTo>
                    <a:pt x="406" y="2765"/>
                    <a:pt x="453" y="2741"/>
                    <a:pt x="477" y="2693"/>
                  </a:cubicBezTo>
                  <a:lnTo>
                    <a:pt x="692" y="2360"/>
                  </a:lnTo>
                  <a:lnTo>
                    <a:pt x="739" y="2538"/>
                  </a:lnTo>
                  <a:cubicBezTo>
                    <a:pt x="751" y="2622"/>
                    <a:pt x="811" y="2681"/>
                    <a:pt x="870" y="2705"/>
                  </a:cubicBezTo>
                  <a:cubicBezTo>
                    <a:pt x="894" y="2717"/>
                    <a:pt x="930" y="2717"/>
                    <a:pt x="953" y="2717"/>
                  </a:cubicBezTo>
                  <a:cubicBezTo>
                    <a:pt x="1001" y="2717"/>
                    <a:pt x="1049" y="2705"/>
                    <a:pt x="1073" y="2693"/>
                  </a:cubicBezTo>
                  <a:lnTo>
                    <a:pt x="2525" y="1741"/>
                  </a:lnTo>
                  <a:cubicBezTo>
                    <a:pt x="2585" y="1693"/>
                    <a:pt x="2620" y="1634"/>
                    <a:pt x="2620" y="1562"/>
                  </a:cubicBezTo>
                  <a:cubicBezTo>
                    <a:pt x="2620" y="1491"/>
                    <a:pt x="2597" y="1407"/>
                    <a:pt x="2537" y="1372"/>
                  </a:cubicBezTo>
                  <a:lnTo>
                    <a:pt x="2382" y="1253"/>
                  </a:lnTo>
                  <a:lnTo>
                    <a:pt x="2775" y="1193"/>
                  </a:lnTo>
                  <a:cubicBezTo>
                    <a:pt x="2847" y="1169"/>
                    <a:pt x="2918" y="1086"/>
                    <a:pt x="2906" y="991"/>
                  </a:cubicBezTo>
                  <a:cubicBezTo>
                    <a:pt x="2895" y="914"/>
                    <a:pt x="2835" y="858"/>
                    <a:pt x="2751" y="858"/>
                  </a:cubicBezTo>
                  <a:cubicBezTo>
                    <a:pt x="2744" y="858"/>
                    <a:pt x="2736" y="859"/>
                    <a:pt x="2727" y="860"/>
                  </a:cubicBezTo>
                  <a:lnTo>
                    <a:pt x="1965" y="979"/>
                  </a:lnTo>
                  <a:cubicBezTo>
                    <a:pt x="1942" y="979"/>
                    <a:pt x="1930" y="991"/>
                    <a:pt x="1906" y="1014"/>
                  </a:cubicBezTo>
                  <a:lnTo>
                    <a:pt x="1894" y="1026"/>
                  </a:lnTo>
                  <a:lnTo>
                    <a:pt x="1370" y="241"/>
                  </a:lnTo>
                  <a:cubicBezTo>
                    <a:pt x="1299" y="122"/>
                    <a:pt x="1180" y="38"/>
                    <a:pt x="1037" y="14"/>
                  </a:cubicBezTo>
                  <a:cubicBezTo>
                    <a:pt x="999" y="5"/>
                    <a:pt x="960" y="0"/>
                    <a:pt x="9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46"/>
            <p:cNvSpPr/>
            <p:nvPr/>
          </p:nvSpPr>
          <p:spPr>
            <a:xfrm>
              <a:off x="6891589" y="2443884"/>
              <a:ext cx="92044" cy="86446"/>
            </a:xfrm>
            <a:custGeom>
              <a:rect b="b" l="l" r="r" t="t"/>
              <a:pathLst>
                <a:path extrusionOk="0" h="2718" w="2894">
                  <a:moveTo>
                    <a:pt x="1984" y="331"/>
                  </a:moveTo>
                  <a:cubicBezTo>
                    <a:pt x="2025" y="331"/>
                    <a:pt x="2060" y="345"/>
                    <a:pt x="2096" y="372"/>
                  </a:cubicBezTo>
                  <a:lnTo>
                    <a:pt x="2406" y="574"/>
                  </a:lnTo>
                  <a:cubicBezTo>
                    <a:pt x="2513" y="634"/>
                    <a:pt x="2525" y="753"/>
                    <a:pt x="2465" y="860"/>
                  </a:cubicBezTo>
                  <a:lnTo>
                    <a:pt x="1953" y="1634"/>
                  </a:lnTo>
                  <a:lnTo>
                    <a:pt x="1298" y="1205"/>
                  </a:lnTo>
                  <a:lnTo>
                    <a:pt x="1810" y="431"/>
                  </a:lnTo>
                  <a:cubicBezTo>
                    <a:pt x="1846" y="384"/>
                    <a:pt x="1882" y="348"/>
                    <a:pt x="1941" y="336"/>
                  </a:cubicBezTo>
                  <a:cubicBezTo>
                    <a:pt x="1956" y="333"/>
                    <a:pt x="1970" y="331"/>
                    <a:pt x="1984" y="331"/>
                  </a:cubicBezTo>
                  <a:close/>
                  <a:moveTo>
                    <a:pt x="917" y="1348"/>
                  </a:moveTo>
                  <a:lnTo>
                    <a:pt x="977" y="1384"/>
                  </a:lnTo>
                  <a:lnTo>
                    <a:pt x="1941" y="2015"/>
                  </a:lnTo>
                  <a:lnTo>
                    <a:pt x="1882" y="2348"/>
                  </a:lnTo>
                  <a:lnTo>
                    <a:pt x="667" y="1538"/>
                  </a:lnTo>
                  <a:lnTo>
                    <a:pt x="917" y="1348"/>
                  </a:lnTo>
                  <a:close/>
                  <a:moveTo>
                    <a:pt x="1989" y="0"/>
                  </a:moveTo>
                  <a:cubicBezTo>
                    <a:pt x="1951" y="0"/>
                    <a:pt x="1911" y="5"/>
                    <a:pt x="1870" y="14"/>
                  </a:cubicBezTo>
                  <a:cubicBezTo>
                    <a:pt x="1739" y="38"/>
                    <a:pt x="1620" y="110"/>
                    <a:pt x="1525" y="229"/>
                  </a:cubicBezTo>
                  <a:lnTo>
                    <a:pt x="1025" y="1003"/>
                  </a:lnTo>
                  <a:lnTo>
                    <a:pt x="1013" y="991"/>
                  </a:lnTo>
                  <a:cubicBezTo>
                    <a:pt x="989" y="979"/>
                    <a:pt x="965" y="979"/>
                    <a:pt x="953" y="967"/>
                  </a:cubicBezTo>
                  <a:lnTo>
                    <a:pt x="191" y="848"/>
                  </a:lnTo>
                  <a:cubicBezTo>
                    <a:pt x="177" y="844"/>
                    <a:pt x="163" y="843"/>
                    <a:pt x="150" y="843"/>
                  </a:cubicBezTo>
                  <a:cubicBezTo>
                    <a:pt x="76" y="843"/>
                    <a:pt x="23" y="898"/>
                    <a:pt x="13" y="979"/>
                  </a:cubicBezTo>
                  <a:cubicBezTo>
                    <a:pt x="1" y="1062"/>
                    <a:pt x="60" y="1146"/>
                    <a:pt x="143" y="1157"/>
                  </a:cubicBezTo>
                  <a:lnTo>
                    <a:pt x="536" y="1217"/>
                  </a:lnTo>
                  <a:lnTo>
                    <a:pt x="382" y="1336"/>
                  </a:lnTo>
                  <a:cubicBezTo>
                    <a:pt x="322" y="1372"/>
                    <a:pt x="298" y="1455"/>
                    <a:pt x="298" y="1527"/>
                  </a:cubicBezTo>
                  <a:cubicBezTo>
                    <a:pt x="298" y="1598"/>
                    <a:pt x="334" y="1658"/>
                    <a:pt x="394" y="1705"/>
                  </a:cubicBezTo>
                  <a:lnTo>
                    <a:pt x="1846" y="2658"/>
                  </a:lnTo>
                  <a:cubicBezTo>
                    <a:pt x="1870" y="2681"/>
                    <a:pt x="1918" y="2681"/>
                    <a:pt x="1965" y="2681"/>
                  </a:cubicBezTo>
                  <a:cubicBezTo>
                    <a:pt x="1989" y="2681"/>
                    <a:pt x="2025" y="2681"/>
                    <a:pt x="2048" y="2670"/>
                  </a:cubicBezTo>
                  <a:cubicBezTo>
                    <a:pt x="2120" y="2646"/>
                    <a:pt x="2168" y="2586"/>
                    <a:pt x="2179" y="2503"/>
                  </a:cubicBezTo>
                  <a:lnTo>
                    <a:pt x="2227" y="2312"/>
                  </a:lnTo>
                  <a:lnTo>
                    <a:pt x="2441" y="2646"/>
                  </a:lnTo>
                  <a:cubicBezTo>
                    <a:pt x="2465" y="2681"/>
                    <a:pt x="2525" y="2717"/>
                    <a:pt x="2572" y="2717"/>
                  </a:cubicBezTo>
                  <a:cubicBezTo>
                    <a:pt x="2596" y="2717"/>
                    <a:pt x="2632" y="2705"/>
                    <a:pt x="2656" y="2681"/>
                  </a:cubicBezTo>
                  <a:cubicBezTo>
                    <a:pt x="2739" y="2646"/>
                    <a:pt x="2763" y="2539"/>
                    <a:pt x="2703" y="2467"/>
                  </a:cubicBezTo>
                  <a:lnTo>
                    <a:pt x="2287" y="1812"/>
                  </a:lnTo>
                  <a:lnTo>
                    <a:pt x="2239" y="1765"/>
                  </a:lnTo>
                  <a:lnTo>
                    <a:pt x="2227" y="1753"/>
                  </a:lnTo>
                  <a:lnTo>
                    <a:pt x="2739" y="979"/>
                  </a:lnTo>
                  <a:cubicBezTo>
                    <a:pt x="2894" y="788"/>
                    <a:pt x="2834" y="455"/>
                    <a:pt x="2584" y="288"/>
                  </a:cubicBezTo>
                  <a:lnTo>
                    <a:pt x="2275" y="86"/>
                  </a:lnTo>
                  <a:cubicBezTo>
                    <a:pt x="2188" y="34"/>
                    <a:pt x="2094" y="0"/>
                    <a:pt x="1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46"/>
            <p:cNvSpPr/>
            <p:nvPr/>
          </p:nvSpPr>
          <p:spPr>
            <a:xfrm>
              <a:off x="6662498" y="2512201"/>
              <a:ext cx="288185" cy="244930"/>
            </a:xfrm>
            <a:custGeom>
              <a:rect b="b" l="l" r="r" t="t"/>
              <a:pathLst>
                <a:path extrusionOk="0" h="7701" w="9061">
                  <a:moveTo>
                    <a:pt x="4501" y="3379"/>
                  </a:moveTo>
                  <a:lnTo>
                    <a:pt x="7025" y="5975"/>
                  </a:lnTo>
                  <a:lnTo>
                    <a:pt x="6989" y="5975"/>
                  </a:lnTo>
                  <a:cubicBezTo>
                    <a:pt x="6977" y="5975"/>
                    <a:pt x="6965" y="5951"/>
                    <a:pt x="6942" y="5951"/>
                  </a:cubicBezTo>
                  <a:lnTo>
                    <a:pt x="6930" y="5951"/>
                  </a:lnTo>
                  <a:cubicBezTo>
                    <a:pt x="6918" y="5951"/>
                    <a:pt x="6906" y="5939"/>
                    <a:pt x="6870" y="5939"/>
                  </a:cubicBezTo>
                  <a:lnTo>
                    <a:pt x="6858" y="5939"/>
                  </a:lnTo>
                  <a:cubicBezTo>
                    <a:pt x="6846" y="5939"/>
                    <a:pt x="6823" y="5927"/>
                    <a:pt x="6799" y="5927"/>
                  </a:cubicBezTo>
                  <a:lnTo>
                    <a:pt x="6787" y="5927"/>
                  </a:lnTo>
                  <a:cubicBezTo>
                    <a:pt x="6763" y="5927"/>
                    <a:pt x="6751" y="5927"/>
                    <a:pt x="6739" y="5915"/>
                  </a:cubicBezTo>
                  <a:lnTo>
                    <a:pt x="6727" y="5915"/>
                  </a:lnTo>
                  <a:cubicBezTo>
                    <a:pt x="6704" y="5915"/>
                    <a:pt x="6692" y="5915"/>
                    <a:pt x="6680" y="5891"/>
                  </a:cubicBezTo>
                  <a:lnTo>
                    <a:pt x="6549" y="5891"/>
                  </a:lnTo>
                  <a:cubicBezTo>
                    <a:pt x="6525" y="5891"/>
                    <a:pt x="6513" y="5891"/>
                    <a:pt x="6501" y="5879"/>
                  </a:cubicBezTo>
                  <a:lnTo>
                    <a:pt x="6489" y="5879"/>
                  </a:lnTo>
                  <a:cubicBezTo>
                    <a:pt x="6465" y="5879"/>
                    <a:pt x="6442" y="5879"/>
                    <a:pt x="6430" y="5867"/>
                  </a:cubicBezTo>
                  <a:lnTo>
                    <a:pt x="6406" y="5867"/>
                  </a:lnTo>
                  <a:cubicBezTo>
                    <a:pt x="6025" y="5808"/>
                    <a:pt x="5572" y="5760"/>
                    <a:pt x="5120" y="5748"/>
                  </a:cubicBezTo>
                  <a:cubicBezTo>
                    <a:pt x="5037" y="5748"/>
                    <a:pt x="4953" y="5748"/>
                    <a:pt x="4882" y="5736"/>
                  </a:cubicBezTo>
                  <a:lnTo>
                    <a:pt x="4168" y="5736"/>
                  </a:lnTo>
                  <a:cubicBezTo>
                    <a:pt x="4025" y="5736"/>
                    <a:pt x="3882" y="5748"/>
                    <a:pt x="3751" y="5748"/>
                  </a:cubicBezTo>
                  <a:cubicBezTo>
                    <a:pt x="3346" y="5760"/>
                    <a:pt x="2953" y="5808"/>
                    <a:pt x="2620" y="5867"/>
                  </a:cubicBezTo>
                  <a:lnTo>
                    <a:pt x="2596" y="5867"/>
                  </a:lnTo>
                  <a:cubicBezTo>
                    <a:pt x="2584" y="5867"/>
                    <a:pt x="2560" y="5867"/>
                    <a:pt x="2536" y="5879"/>
                  </a:cubicBezTo>
                  <a:lnTo>
                    <a:pt x="2524" y="5879"/>
                  </a:lnTo>
                  <a:cubicBezTo>
                    <a:pt x="2513" y="5879"/>
                    <a:pt x="2501" y="5879"/>
                    <a:pt x="2477" y="5891"/>
                  </a:cubicBezTo>
                  <a:lnTo>
                    <a:pt x="2346" y="5891"/>
                  </a:lnTo>
                  <a:cubicBezTo>
                    <a:pt x="2334" y="5891"/>
                    <a:pt x="2322" y="5891"/>
                    <a:pt x="2298" y="5915"/>
                  </a:cubicBezTo>
                  <a:lnTo>
                    <a:pt x="2286" y="5915"/>
                  </a:lnTo>
                  <a:cubicBezTo>
                    <a:pt x="2274" y="5915"/>
                    <a:pt x="2263" y="5915"/>
                    <a:pt x="2239" y="5927"/>
                  </a:cubicBezTo>
                  <a:lnTo>
                    <a:pt x="2227" y="5927"/>
                  </a:lnTo>
                  <a:cubicBezTo>
                    <a:pt x="2215" y="5927"/>
                    <a:pt x="2203" y="5939"/>
                    <a:pt x="2167" y="5939"/>
                  </a:cubicBezTo>
                  <a:lnTo>
                    <a:pt x="2155" y="5939"/>
                  </a:lnTo>
                  <a:cubicBezTo>
                    <a:pt x="2143" y="5939"/>
                    <a:pt x="2120" y="5951"/>
                    <a:pt x="2096" y="5951"/>
                  </a:cubicBezTo>
                  <a:lnTo>
                    <a:pt x="2084" y="5951"/>
                  </a:lnTo>
                  <a:cubicBezTo>
                    <a:pt x="2060" y="5951"/>
                    <a:pt x="2048" y="5975"/>
                    <a:pt x="2036" y="5975"/>
                  </a:cubicBezTo>
                  <a:lnTo>
                    <a:pt x="2001" y="5975"/>
                  </a:lnTo>
                  <a:lnTo>
                    <a:pt x="4501" y="3379"/>
                  </a:lnTo>
                  <a:close/>
                  <a:moveTo>
                    <a:pt x="4620" y="6046"/>
                  </a:moveTo>
                  <a:cubicBezTo>
                    <a:pt x="5525" y="6058"/>
                    <a:pt x="6382" y="6153"/>
                    <a:pt x="6989" y="6320"/>
                  </a:cubicBezTo>
                  <a:lnTo>
                    <a:pt x="7001" y="6320"/>
                  </a:lnTo>
                  <a:cubicBezTo>
                    <a:pt x="7013" y="6320"/>
                    <a:pt x="7049" y="6332"/>
                    <a:pt x="7061" y="6332"/>
                  </a:cubicBezTo>
                  <a:lnTo>
                    <a:pt x="7073" y="6332"/>
                  </a:lnTo>
                  <a:lnTo>
                    <a:pt x="7216" y="6379"/>
                  </a:lnTo>
                  <a:cubicBezTo>
                    <a:pt x="7335" y="6415"/>
                    <a:pt x="7442" y="6451"/>
                    <a:pt x="7525" y="6498"/>
                  </a:cubicBezTo>
                  <a:cubicBezTo>
                    <a:pt x="7739" y="6594"/>
                    <a:pt x="7787" y="6689"/>
                    <a:pt x="7787" y="6713"/>
                  </a:cubicBezTo>
                  <a:cubicBezTo>
                    <a:pt x="7799" y="6772"/>
                    <a:pt x="7632" y="6975"/>
                    <a:pt x="6918" y="7153"/>
                  </a:cubicBezTo>
                  <a:cubicBezTo>
                    <a:pt x="6275" y="7296"/>
                    <a:pt x="5430" y="7391"/>
                    <a:pt x="4525" y="7391"/>
                  </a:cubicBezTo>
                  <a:cubicBezTo>
                    <a:pt x="3608" y="7391"/>
                    <a:pt x="2763" y="7296"/>
                    <a:pt x="2120" y="7153"/>
                  </a:cubicBezTo>
                  <a:cubicBezTo>
                    <a:pt x="1393" y="6975"/>
                    <a:pt x="1227" y="6772"/>
                    <a:pt x="1227" y="6713"/>
                  </a:cubicBezTo>
                  <a:cubicBezTo>
                    <a:pt x="1227" y="6689"/>
                    <a:pt x="1286" y="6594"/>
                    <a:pt x="1501" y="6498"/>
                  </a:cubicBezTo>
                  <a:cubicBezTo>
                    <a:pt x="1584" y="6451"/>
                    <a:pt x="1691" y="6403"/>
                    <a:pt x="1810" y="6379"/>
                  </a:cubicBezTo>
                  <a:lnTo>
                    <a:pt x="1941" y="6332"/>
                  </a:lnTo>
                  <a:lnTo>
                    <a:pt x="1965" y="6332"/>
                  </a:lnTo>
                  <a:cubicBezTo>
                    <a:pt x="1977" y="6332"/>
                    <a:pt x="2001" y="6320"/>
                    <a:pt x="2024" y="6320"/>
                  </a:cubicBezTo>
                  <a:lnTo>
                    <a:pt x="2036" y="6320"/>
                  </a:lnTo>
                  <a:cubicBezTo>
                    <a:pt x="2632" y="6165"/>
                    <a:pt x="3489" y="6058"/>
                    <a:pt x="4382" y="6046"/>
                  </a:cubicBezTo>
                  <a:close/>
                  <a:moveTo>
                    <a:pt x="1637" y="1"/>
                  </a:moveTo>
                  <a:cubicBezTo>
                    <a:pt x="1596" y="1"/>
                    <a:pt x="1554" y="16"/>
                    <a:pt x="1524" y="45"/>
                  </a:cubicBezTo>
                  <a:cubicBezTo>
                    <a:pt x="1465" y="105"/>
                    <a:pt x="1465" y="212"/>
                    <a:pt x="1524" y="272"/>
                  </a:cubicBezTo>
                  <a:lnTo>
                    <a:pt x="4298" y="3129"/>
                  </a:lnTo>
                  <a:lnTo>
                    <a:pt x="1334" y="6189"/>
                  </a:lnTo>
                  <a:lnTo>
                    <a:pt x="1322" y="6189"/>
                  </a:lnTo>
                  <a:cubicBezTo>
                    <a:pt x="1310" y="6189"/>
                    <a:pt x="1310" y="6213"/>
                    <a:pt x="1286" y="6213"/>
                  </a:cubicBezTo>
                  <a:cubicBezTo>
                    <a:pt x="1286" y="6213"/>
                    <a:pt x="1274" y="6213"/>
                    <a:pt x="1274" y="6225"/>
                  </a:cubicBezTo>
                  <a:cubicBezTo>
                    <a:pt x="1262" y="6225"/>
                    <a:pt x="1262" y="6237"/>
                    <a:pt x="1250" y="6237"/>
                  </a:cubicBezTo>
                  <a:cubicBezTo>
                    <a:pt x="1250" y="6237"/>
                    <a:pt x="1227" y="6237"/>
                    <a:pt x="1227" y="6248"/>
                  </a:cubicBezTo>
                  <a:lnTo>
                    <a:pt x="1215" y="6272"/>
                  </a:lnTo>
                  <a:cubicBezTo>
                    <a:pt x="1215" y="6272"/>
                    <a:pt x="1203" y="6272"/>
                    <a:pt x="1203" y="6284"/>
                  </a:cubicBezTo>
                  <a:lnTo>
                    <a:pt x="1191" y="6296"/>
                  </a:lnTo>
                  <a:lnTo>
                    <a:pt x="1167" y="6296"/>
                  </a:lnTo>
                  <a:lnTo>
                    <a:pt x="322" y="1105"/>
                  </a:lnTo>
                  <a:cubicBezTo>
                    <a:pt x="311" y="1019"/>
                    <a:pt x="233" y="972"/>
                    <a:pt x="165" y="972"/>
                  </a:cubicBezTo>
                  <a:cubicBezTo>
                    <a:pt x="158" y="972"/>
                    <a:pt x="150" y="973"/>
                    <a:pt x="143" y="974"/>
                  </a:cubicBezTo>
                  <a:cubicBezTo>
                    <a:pt x="60" y="986"/>
                    <a:pt x="0" y="1081"/>
                    <a:pt x="12" y="1153"/>
                  </a:cubicBezTo>
                  <a:lnTo>
                    <a:pt x="917" y="6713"/>
                  </a:lnTo>
                  <a:cubicBezTo>
                    <a:pt x="929" y="7034"/>
                    <a:pt x="1322" y="7260"/>
                    <a:pt x="2048" y="7439"/>
                  </a:cubicBezTo>
                  <a:cubicBezTo>
                    <a:pt x="2715" y="7606"/>
                    <a:pt x="3596" y="7701"/>
                    <a:pt x="4537" y="7701"/>
                  </a:cubicBezTo>
                  <a:cubicBezTo>
                    <a:pt x="5477" y="7701"/>
                    <a:pt x="6346" y="7606"/>
                    <a:pt x="7025" y="7439"/>
                  </a:cubicBezTo>
                  <a:cubicBezTo>
                    <a:pt x="7763" y="7260"/>
                    <a:pt x="8132" y="7022"/>
                    <a:pt x="8156" y="6713"/>
                  </a:cubicBezTo>
                  <a:lnTo>
                    <a:pt x="9061" y="1153"/>
                  </a:lnTo>
                  <a:cubicBezTo>
                    <a:pt x="9049" y="1081"/>
                    <a:pt x="8990" y="998"/>
                    <a:pt x="8894" y="986"/>
                  </a:cubicBezTo>
                  <a:cubicBezTo>
                    <a:pt x="8887" y="985"/>
                    <a:pt x="8880" y="984"/>
                    <a:pt x="8873" y="984"/>
                  </a:cubicBezTo>
                  <a:cubicBezTo>
                    <a:pt x="8795" y="984"/>
                    <a:pt x="8716" y="1041"/>
                    <a:pt x="8716" y="1117"/>
                  </a:cubicBezTo>
                  <a:lnTo>
                    <a:pt x="7870" y="6320"/>
                  </a:lnTo>
                  <a:lnTo>
                    <a:pt x="7858" y="6320"/>
                  </a:lnTo>
                  <a:lnTo>
                    <a:pt x="7835" y="6296"/>
                  </a:lnTo>
                  <a:cubicBezTo>
                    <a:pt x="7835" y="6296"/>
                    <a:pt x="7823" y="6296"/>
                    <a:pt x="7823" y="6284"/>
                  </a:cubicBezTo>
                  <a:lnTo>
                    <a:pt x="7811" y="6272"/>
                  </a:lnTo>
                  <a:cubicBezTo>
                    <a:pt x="7811" y="6272"/>
                    <a:pt x="7799" y="6272"/>
                    <a:pt x="7799" y="6248"/>
                  </a:cubicBezTo>
                  <a:cubicBezTo>
                    <a:pt x="7799" y="6248"/>
                    <a:pt x="7775" y="6237"/>
                    <a:pt x="7763" y="6237"/>
                  </a:cubicBezTo>
                  <a:cubicBezTo>
                    <a:pt x="7763" y="6237"/>
                    <a:pt x="7751" y="6237"/>
                    <a:pt x="7751" y="6225"/>
                  </a:cubicBezTo>
                  <a:cubicBezTo>
                    <a:pt x="7739" y="6225"/>
                    <a:pt x="7739" y="6213"/>
                    <a:pt x="7716" y="6213"/>
                  </a:cubicBezTo>
                  <a:lnTo>
                    <a:pt x="7704" y="6213"/>
                  </a:lnTo>
                  <a:lnTo>
                    <a:pt x="4739" y="3141"/>
                  </a:lnTo>
                  <a:lnTo>
                    <a:pt x="7513" y="272"/>
                  </a:lnTo>
                  <a:cubicBezTo>
                    <a:pt x="7573" y="212"/>
                    <a:pt x="7573" y="105"/>
                    <a:pt x="7513" y="45"/>
                  </a:cubicBezTo>
                  <a:cubicBezTo>
                    <a:pt x="7483" y="16"/>
                    <a:pt x="7442" y="1"/>
                    <a:pt x="7400" y="1"/>
                  </a:cubicBezTo>
                  <a:cubicBezTo>
                    <a:pt x="7358" y="1"/>
                    <a:pt x="7317" y="16"/>
                    <a:pt x="7287" y="45"/>
                  </a:cubicBezTo>
                  <a:lnTo>
                    <a:pt x="4525" y="2903"/>
                  </a:lnTo>
                  <a:lnTo>
                    <a:pt x="1751" y="45"/>
                  </a:lnTo>
                  <a:cubicBezTo>
                    <a:pt x="1721" y="16"/>
                    <a:pt x="1679" y="1"/>
                    <a:pt x="16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1" name="Google Shape;3001;p46"/>
          <p:cNvGrpSpPr/>
          <p:nvPr/>
        </p:nvGrpSpPr>
        <p:grpSpPr>
          <a:xfrm>
            <a:off x="6183451" y="2462140"/>
            <a:ext cx="351445" cy="277976"/>
            <a:chOff x="6183451" y="2462140"/>
            <a:chExt cx="351445" cy="277976"/>
          </a:xfrm>
        </p:grpSpPr>
        <p:sp>
          <p:nvSpPr>
            <p:cNvPr id="3002" name="Google Shape;3002;p46"/>
            <p:cNvSpPr/>
            <p:nvPr/>
          </p:nvSpPr>
          <p:spPr>
            <a:xfrm>
              <a:off x="6315251" y="2514777"/>
              <a:ext cx="120446" cy="10241"/>
            </a:xfrm>
            <a:custGeom>
              <a:rect b="b" l="l" r="r" t="t"/>
              <a:pathLst>
                <a:path extrusionOk="0" h="322" w="3787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1"/>
                    <a:pt x="167" y="321"/>
                  </a:cubicBezTo>
                  <a:lnTo>
                    <a:pt x="3620" y="321"/>
                  </a:lnTo>
                  <a:cubicBezTo>
                    <a:pt x="3703" y="321"/>
                    <a:pt x="3786" y="250"/>
                    <a:pt x="3786" y="167"/>
                  </a:cubicBezTo>
                  <a:cubicBezTo>
                    <a:pt x="3786" y="71"/>
                    <a:pt x="3715" y="0"/>
                    <a:pt x="3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46"/>
            <p:cNvSpPr/>
            <p:nvPr/>
          </p:nvSpPr>
          <p:spPr>
            <a:xfrm>
              <a:off x="6274349" y="2514777"/>
              <a:ext cx="27670" cy="10241"/>
            </a:xfrm>
            <a:custGeom>
              <a:rect b="b" l="l" r="r" t="t"/>
              <a:pathLst>
                <a:path extrusionOk="0" h="322" w="87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55" y="321"/>
                  </a:cubicBezTo>
                  <a:lnTo>
                    <a:pt x="715" y="321"/>
                  </a:lnTo>
                  <a:cubicBezTo>
                    <a:pt x="798" y="321"/>
                    <a:pt x="870" y="250"/>
                    <a:pt x="870" y="167"/>
                  </a:cubicBezTo>
                  <a:cubicBezTo>
                    <a:pt x="870" y="71"/>
                    <a:pt x="798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46"/>
            <p:cNvSpPr/>
            <p:nvPr/>
          </p:nvSpPr>
          <p:spPr>
            <a:xfrm>
              <a:off x="6274349" y="2672307"/>
              <a:ext cx="64405" cy="10623"/>
            </a:xfrm>
            <a:custGeom>
              <a:rect b="b" l="l" r="r" t="t"/>
              <a:pathLst>
                <a:path extrusionOk="0" h="334" w="2025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1858" y="333"/>
                  </a:lnTo>
                  <a:cubicBezTo>
                    <a:pt x="1941" y="333"/>
                    <a:pt x="2013" y="250"/>
                    <a:pt x="2013" y="167"/>
                  </a:cubicBezTo>
                  <a:cubicBezTo>
                    <a:pt x="2024" y="71"/>
                    <a:pt x="1941" y="0"/>
                    <a:pt x="1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46"/>
            <p:cNvSpPr/>
            <p:nvPr/>
          </p:nvSpPr>
          <p:spPr>
            <a:xfrm>
              <a:off x="6274731" y="2619670"/>
              <a:ext cx="85619" cy="10623"/>
            </a:xfrm>
            <a:custGeom>
              <a:rect b="b" l="l" r="r" t="t"/>
              <a:pathLst>
                <a:path extrusionOk="0" h="334" w="269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524" y="333"/>
                  </a:lnTo>
                  <a:cubicBezTo>
                    <a:pt x="2620" y="333"/>
                    <a:pt x="2691" y="262"/>
                    <a:pt x="2691" y="167"/>
                  </a:cubicBezTo>
                  <a:cubicBezTo>
                    <a:pt x="2691" y="83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46"/>
            <p:cNvSpPr/>
            <p:nvPr/>
          </p:nvSpPr>
          <p:spPr>
            <a:xfrm>
              <a:off x="6274731" y="2567383"/>
              <a:ext cx="122704" cy="10273"/>
            </a:xfrm>
            <a:custGeom>
              <a:rect b="b" l="l" r="r" t="t"/>
              <a:pathLst>
                <a:path extrusionOk="0" h="323" w="3858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3691" y="322"/>
                  </a:lnTo>
                  <a:cubicBezTo>
                    <a:pt x="3775" y="322"/>
                    <a:pt x="3858" y="251"/>
                    <a:pt x="3858" y="156"/>
                  </a:cubicBezTo>
                  <a:cubicBezTo>
                    <a:pt x="3858" y="72"/>
                    <a:pt x="3775" y="1"/>
                    <a:pt x="3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46"/>
            <p:cNvSpPr/>
            <p:nvPr/>
          </p:nvSpPr>
          <p:spPr>
            <a:xfrm>
              <a:off x="6183451" y="2462140"/>
              <a:ext cx="339709" cy="277976"/>
            </a:xfrm>
            <a:custGeom>
              <a:rect b="b" l="l" r="r" t="t"/>
              <a:pathLst>
                <a:path extrusionOk="0" h="8740" w="10681">
                  <a:moveTo>
                    <a:pt x="9514" y="405"/>
                  </a:moveTo>
                  <a:cubicBezTo>
                    <a:pt x="9895" y="405"/>
                    <a:pt x="10193" y="667"/>
                    <a:pt x="10252" y="1036"/>
                  </a:cubicBezTo>
                  <a:lnTo>
                    <a:pt x="8883" y="1036"/>
                  </a:lnTo>
                  <a:lnTo>
                    <a:pt x="8883" y="964"/>
                  </a:lnTo>
                  <a:lnTo>
                    <a:pt x="8883" y="953"/>
                  </a:lnTo>
                  <a:lnTo>
                    <a:pt x="8883" y="941"/>
                  </a:lnTo>
                  <a:lnTo>
                    <a:pt x="8883" y="917"/>
                  </a:lnTo>
                  <a:lnTo>
                    <a:pt x="8883" y="905"/>
                  </a:lnTo>
                  <a:lnTo>
                    <a:pt x="8883" y="893"/>
                  </a:lnTo>
                  <a:lnTo>
                    <a:pt x="8883" y="881"/>
                  </a:lnTo>
                  <a:lnTo>
                    <a:pt x="8883" y="857"/>
                  </a:lnTo>
                  <a:lnTo>
                    <a:pt x="8883" y="845"/>
                  </a:lnTo>
                  <a:lnTo>
                    <a:pt x="8883" y="833"/>
                  </a:lnTo>
                  <a:lnTo>
                    <a:pt x="8883" y="822"/>
                  </a:lnTo>
                  <a:lnTo>
                    <a:pt x="8883" y="798"/>
                  </a:lnTo>
                  <a:lnTo>
                    <a:pt x="8883" y="786"/>
                  </a:lnTo>
                  <a:cubicBezTo>
                    <a:pt x="8883" y="786"/>
                    <a:pt x="8883" y="774"/>
                    <a:pt x="8895" y="774"/>
                  </a:cubicBezTo>
                  <a:lnTo>
                    <a:pt x="8895" y="762"/>
                  </a:lnTo>
                  <a:cubicBezTo>
                    <a:pt x="8895" y="762"/>
                    <a:pt x="8895" y="738"/>
                    <a:pt x="8907" y="738"/>
                  </a:cubicBezTo>
                  <a:cubicBezTo>
                    <a:pt x="8919" y="714"/>
                    <a:pt x="8943" y="703"/>
                    <a:pt x="8954" y="667"/>
                  </a:cubicBezTo>
                  <a:cubicBezTo>
                    <a:pt x="8954" y="655"/>
                    <a:pt x="8966" y="655"/>
                    <a:pt x="8966" y="643"/>
                  </a:cubicBezTo>
                  <a:lnTo>
                    <a:pt x="8978" y="619"/>
                  </a:lnTo>
                  <a:lnTo>
                    <a:pt x="9002" y="607"/>
                  </a:lnTo>
                  <a:lnTo>
                    <a:pt x="9014" y="595"/>
                  </a:lnTo>
                  <a:cubicBezTo>
                    <a:pt x="9026" y="595"/>
                    <a:pt x="9026" y="583"/>
                    <a:pt x="9038" y="583"/>
                  </a:cubicBezTo>
                  <a:cubicBezTo>
                    <a:pt x="9145" y="488"/>
                    <a:pt x="9264" y="429"/>
                    <a:pt x="9395" y="405"/>
                  </a:cubicBezTo>
                  <a:close/>
                  <a:moveTo>
                    <a:pt x="6704" y="7775"/>
                  </a:moveTo>
                  <a:cubicBezTo>
                    <a:pt x="6704" y="7787"/>
                    <a:pt x="6704" y="7799"/>
                    <a:pt x="6728" y="7811"/>
                  </a:cubicBezTo>
                  <a:lnTo>
                    <a:pt x="6728" y="7834"/>
                  </a:lnTo>
                  <a:lnTo>
                    <a:pt x="6728" y="7858"/>
                  </a:lnTo>
                  <a:lnTo>
                    <a:pt x="6728" y="7870"/>
                  </a:lnTo>
                  <a:lnTo>
                    <a:pt x="6728" y="7906"/>
                  </a:lnTo>
                  <a:lnTo>
                    <a:pt x="6728" y="7918"/>
                  </a:lnTo>
                  <a:cubicBezTo>
                    <a:pt x="6728" y="7930"/>
                    <a:pt x="6728" y="7930"/>
                    <a:pt x="6740" y="7953"/>
                  </a:cubicBezTo>
                  <a:lnTo>
                    <a:pt x="6740" y="7965"/>
                  </a:lnTo>
                  <a:cubicBezTo>
                    <a:pt x="6740" y="7977"/>
                    <a:pt x="6740" y="7977"/>
                    <a:pt x="6752" y="7989"/>
                  </a:cubicBezTo>
                  <a:lnTo>
                    <a:pt x="6752" y="8013"/>
                  </a:lnTo>
                  <a:cubicBezTo>
                    <a:pt x="6752" y="8025"/>
                    <a:pt x="6752" y="8025"/>
                    <a:pt x="6764" y="8037"/>
                  </a:cubicBezTo>
                  <a:cubicBezTo>
                    <a:pt x="6764" y="8037"/>
                    <a:pt x="6764" y="8049"/>
                    <a:pt x="6776" y="8049"/>
                  </a:cubicBezTo>
                  <a:cubicBezTo>
                    <a:pt x="6776" y="8072"/>
                    <a:pt x="6776" y="8072"/>
                    <a:pt x="6799" y="8084"/>
                  </a:cubicBezTo>
                  <a:cubicBezTo>
                    <a:pt x="6799" y="8084"/>
                    <a:pt x="6799" y="8096"/>
                    <a:pt x="6811" y="8096"/>
                  </a:cubicBezTo>
                  <a:cubicBezTo>
                    <a:pt x="6811" y="8108"/>
                    <a:pt x="6823" y="8108"/>
                    <a:pt x="6823" y="8132"/>
                  </a:cubicBezTo>
                  <a:cubicBezTo>
                    <a:pt x="6823" y="8132"/>
                    <a:pt x="6823" y="8144"/>
                    <a:pt x="6835" y="8144"/>
                  </a:cubicBezTo>
                  <a:cubicBezTo>
                    <a:pt x="6835" y="8156"/>
                    <a:pt x="6859" y="8156"/>
                    <a:pt x="6859" y="8168"/>
                  </a:cubicBezTo>
                  <a:lnTo>
                    <a:pt x="6859" y="8192"/>
                  </a:lnTo>
                  <a:cubicBezTo>
                    <a:pt x="6871" y="8203"/>
                    <a:pt x="6871" y="8215"/>
                    <a:pt x="6883" y="8227"/>
                  </a:cubicBezTo>
                  <a:lnTo>
                    <a:pt x="6883" y="8251"/>
                  </a:lnTo>
                  <a:cubicBezTo>
                    <a:pt x="6883" y="8263"/>
                    <a:pt x="6895" y="8263"/>
                    <a:pt x="6895" y="8275"/>
                  </a:cubicBezTo>
                  <a:cubicBezTo>
                    <a:pt x="6895" y="8275"/>
                    <a:pt x="6895" y="8287"/>
                    <a:pt x="6918" y="8287"/>
                  </a:cubicBezTo>
                  <a:cubicBezTo>
                    <a:pt x="6918" y="8311"/>
                    <a:pt x="6930" y="8311"/>
                    <a:pt x="6930" y="8322"/>
                  </a:cubicBezTo>
                  <a:cubicBezTo>
                    <a:pt x="6930" y="8322"/>
                    <a:pt x="6930" y="8334"/>
                    <a:pt x="6942" y="8334"/>
                  </a:cubicBezTo>
                  <a:lnTo>
                    <a:pt x="6954" y="8346"/>
                  </a:lnTo>
                  <a:lnTo>
                    <a:pt x="6978" y="8370"/>
                  </a:lnTo>
                  <a:lnTo>
                    <a:pt x="6990" y="8382"/>
                  </a:lnTo>
                  <a:lnTo>
                    <a:pt x="7002" y="8394"/>
                  </a:lnTo>
                  <a:lnTo>
                    <a:pt x="7014" y="8406"/>
                  </a:lnTo>
                  <a:lnTo>
                    <a:pt x="1096" y="8406"/>
                  </a:lnTo>
                  <a:cubicBezTo>
                    <a:pt x="727" y="8406"/>
                    <a:pt x="430" y="8144"/>
                    <a:pt x="370" y="7775"/>
                  </a:cubicBezTo>
                  <a:close/>
                  <a:moveTo>
                    <a:pt x="2918" y="0"/>
                  </a:moveTo>
                  <a:cubicBezTo>
                    <a:pt x="2323" y="0"/>
                    <a:pt x="1846" y="476"/>
                    <a:pt x="1846" y="1072"/>
                  </a:cubicBezTo>
                  <a:lnTo>
                    <a:pt x="1846" y="7441"/>
                  </a:lnTo>
                  <a:lnTo>
                    <a:pt x="156" y="7441"/>
                  </a:lnTo>
                  <a:cubicBezTo>
                    <a:pt x="120" y="7441"/>
                    <a:pt x="72" y="7453"/>
                    <a:pt x="37" y="7489"/>
                  </a:cubicBezTo>
                  <a:cubicBezTo>
                    <a:pt x="13" y="7513"/>
                    <a:pt x="1" y="7561"/>
                    <a:pt x="1" y="7608"/>
                  </a:cubicBezTo>
                  <a:cubicBezTo>
                    <a:pt x="1" y="8251"/>
                    <a:pt x="453" y="8739"/>
                    <a:pt x="1072" y="8739"/>
                  </a:cubicBezTo>
                  <a:lnTo>
                    <a:pt x="7776" y="8739"/>
                  </a:lnTo>
                  <a:cubicBezTo>
                    <a:pt x="8371" y="8739"/>
                    <a:pt x="8847" y="8263"/>
                    <a:pt x="8847" y="7668"/>
                  </a:cubicBezTo>
                  <a:lnTo>
                    <a:pt x="8847" y="5703"/>
                  </a:lnTo>
                  <a:cubicBezTo>
                    <a:pt x="8847" y="5608"/>
                    <a:pt x="8776" y="5536"/>
                    <a:pt x="8692" y="5536"/>
                  </a:cubicBezTo>
                  <a:cubicBezTo>
                    <a:pt x="8597" y="5536"/>
                    <a:pt x="8526" y="5608"/>
                    <a:pt x="8526" y="5703"/>
                  </a:cubicBezTo>
                  <a:lnTo>
                    <a:pt x="8526" y="7668"/>
                  </a:lnTo>
                  <a:cubicBezTo>
                    <a:pt x="8526" y="8084"/>
                    <a:pt x="8181" y="8406"/>
                    <a:pt x="7776" y="8406"/>
                  </a:cubicBezTo>
                  <a:lnTo>
                    <a:pt x="7764" y="8406"/>
                  </a:lnTo>
                  <a:cubicBezTo>
                    <a:pt x="7347" y="8406"/>
                    <a:pt x="7026" y="8072"/>
                    <a:pt x="7026" y="7608"/>
                  </a:cubicBezTo>
                  <a:cubicBezTo>
                    <a:pt x="7026" y="7513"/>
                    <a:pt x="6942" y="7441"/>
                    <a:pt x="6859" y="7441"/>
                  </a:cubicBezTo>
                  <a:lnTo>
                    <a:pt x="2168" y="7441"/>
                  </a:lnTo>
                  <a:lnTo>
                    <a:pt x="2168" y="1072"/>
                  </a:lnTo>
                  <a:cubicBezTo>
                    <a:pt x="2168" y="655"/>
                    <a:pt x="2513" y="333"/>
                    <a:pt x="2918" y="333"/>
                  </a:cubicBezTo>
                  <a:lnTo>
                    <a:pt x="8835" y="333"/>
                  </a:lnTo>
                  <a:lnTo>
                    <a:pt x="8823" y="345"/>
                  </a:lnTo>
                  <a:lnTo>
                    <a:pt x="8812" y="357"/>
                  </a:lnTo>
                  <a:lnTo>
                    <a:pt x="8788" y="369"/>
                  </a:lnTo>
                  <a:lnTo>
                    <a:pt x="8776" y="393"/>
                  </a:lnTo>
                  <a:lnTo>
                    <a:pt x="8764" y="405"/>
                  </a:lnTo>
                  <a:lnTo>
                    <a:pt x="8752" y="417"/>
                  </a:lnTo>
                  <a:lnTo>
                    <a:pt x="8728" y="429"/>
                  </a:lnTo>
                  <a:lnTo>
                    <a:pt x="8716" y="452"/>
                  </a:lnTo>
                  <a:lnTo>
                    <a:pt x="8704" y="464"/>
                  </a:lnTo>
                  <a:lnTo>
                    <a:pt x="8692" y="476"/>
                  </a:lnTo>
                  <a:cubicBezTo>
                    <a:pt x="8692" y="476"/>
                    <a:pt x="8669" y="488"/>
                    <a:pt x="8669" y="512"/>
                  </a:cubicBezTo>
                  <a:cubicBezTo>
                    <a:pt x="8669" y="524"/>
                    <a:pt x="8657" y="524"/>
                    <a:pt x="8657" y="536"/>
                  </a:cubicBezTo>
                  <a:cubicBezTo>
                    <a:pt x="8657" y="548"/>
                    <a:pt x="8645" y="548"/>
                    <a:pt x="8645" y="572"/>
                  </a:cubicBezTo>
                  <a:cubicBezTo>
                    <a:pt x="8645" y="583"/>
                    <a:pt x="8633" y="583"/>
                    <a:pt x="8633" y="595"/>
                  </a:cubicBezTo>
                  <a:cubicBezTo>
                    <a:pt x="8633" y="607"/>
                    <a:pt x="8633" y="607"/>
                    <a:pt x="8609" y="631"/>
                  </a:cubicBezTo>
                  <a:cubicBezTo>
                    <a:pt x="8609" y="643"/>
                    <a:pt x="8609" y="643"/>
                    <a:pt x="8597" y="655"/>
                  </a:cubicBezTo>
                  <a:cubicBezTo>
                    <a:pt x="8597" y="667"/>
                    <a:pt x="8597" y="667"/>
                    <a:pt x="8585" y="691"/>
                  </a:cubicBezTo>
                  <a:cubicBezTo>
                    <a:pt x="8585" y="703"/>
                    <a:pt x="8585" y="703"/>
                    <a:pt x="8573" y="714"/>
                  </a:cubicBezTo>
                  <a:cubicBezTo>
                    <a:pt x="8573" y="726"/>
                    <a:pt x="8573" y="726"/>
                    <a:pt x="8550" y="750"/>
                  </a:cubicBezTo>
                  <a:cubicBezTo>
                    <a:pt x="8550" y="762"/>
                    <a:pt x="8550" y="762"/>
                    <a:pt x="8538" y="774"/>
                  </a:cubicBezTo>
                  <a:cubicBezTo>
                    <a:pt x="8538" y="786"/>
                    <a:pt x="8538" y="786"/>
                    <a:pt x="8526" y="810"/>
                  </a:cubicBezTo>
                  <a:lnTo>
                    <a:pt x="8526" y="833"/>
                  </a:lnTo>
                  <a:lnTo>
                    <a:pt x="8526" y="869"/>
                  </a:lnTo>
                  <a:lnTo>
                    <a:pt x="8526" y="893"/>
                  </a:lnTo>
                  <a:lnTo>
                    <a:pt x="8526" y="929"/>
                  </a:lnTo>
                  <a:lnTo>
                    <a:pt x="8526" y="953"/>
                  </a:lnTo>
                  <a:lnTo>
                    <a:pt x="8526" y="988"/>
                  </a:lnTo>
                  <a:lnTo>
                    <a:pt x="8526" y="1012"/>
                  </a:lnTo>
                  <a:lnTo>
                    <a:pt x="8526" y="1048"/>
                  </a:lnTo>
                  <a:lnTo>
                    <a:pt x="8526" y="1060"/>
                  </a:lnTo>
                  <a:lnTo>
                    <a:pt x="8526" y="1119"/>
                  </a:lnTo>
                  <a:lnTo>
                    <a:pt x="8526" y="1179"/>
                  </a:lnTo>
                  <a:lnTo>
                    <a:pt x="8526" y="2560"/>
                  </a:lnTo>
                  <a:cubicBezTo>
                    <a:pt x="8526" y="2655"/>
                    <a:pt x="8597" y="2727"/>
                    <a:pt x="8692" y="2727"/>
                  </a:cubicBezTo>
                  <a:cubicBezTo>
                    <a:pt x="8776" y="2727"/>
                    <a:pt x="8847" y="2655"/>
                    <a:pt x="8847" y="2560"/>
                  </a:cubicBezTo>
                  <a:lnTo>
                    <a:pt x="8847" y="1286"/>
                  </a:lnTo>
                  <a:lnTo>
                    <a:pt x="10514" y="1286"/>
                  </a:lnTo>
                  <a:cubicBezTo>
                    <a:pt x="10562" y="1286"/>
                    <a:pt x="10609" y="1262"/>
                    <a:pt x="10633" y="1238"/>
                  </a:cubicBezTo>
                  <a:cubicBezTo>
                    <a:pt x="10669" y="1203"/>
                    <a:pt x="10681" y="1167"/>
                    <a:pt x="10681" y="1119"/>
                  </a:cubicBezTo>
                  <a:cubicBezTo>
                    <a:pt x="10681" y="476"/>
                    <a:pt x="10216" y="0"/>
                    <a:pt x="96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46"/>
            <p:cNvSpPr/>
            <p:nvPr/>
          </p:nvSpPr>
          <p:spPr>
            <a:xfrm>
              <a:off x="6367888" y="2552562"/>
              <a:ext cx="167008" cy="132627"/>
            </a:xfrm>
            <a:custGeom>
              <a:rect b="b" l="l" r="r" t="t"/>
              <a:pathLst>
                <a:path extrusionOk="0" h="4170" w="5251">
                  <a:moveTo>
                    <a:pt x="3679" y="407"/>
                  </a:moveTo>
                  <a:cubicBezTo>
                    <a:pt x="3108" y="669"/>
                    <a:pt x="2560" y="1027"/>
                    <a:pt x="2262" y="1217"/>
                  </a:cubicBezTo>
                  <a:cubicBezTo>
                    <a:pt x="1774" y="1550"/>
                    <a:pt x="1250" y="1955"/>
                    <a:pt x="858" y="2289"/>
                  </a:cubicBezTo>
                  <a:cubicBezTo>
                    <a:pt x="988" y="1991"/>
                    <a:pt x="1119" y="1729"/>
                    <a:pt x="1322" y="1503"/>
                  </a:cubicBezTo>
                  <a:cubicBezTo>
                    <a:pt x="1703" y="1074"/>
                    <a:pt x="2274" y="741"/>
                    <a:pt x="3036" y="538"/>
                  </a:cubicBezTo>
                  <a:cubicBezTo>
                    <a:pt x="3251" y="479"/>
                    <a:pt x="3453" y="431"/>
                    <a:pt x="3679" y="407"/>
                  </a:cubicBezTo>
                  <a:close/>
                  <a:moveTo>
                    <a:pt x="4548" y="372"/>
                  </a:moveTo>
                  <a:lnTo>
                    <a:pt x="4548" y="372"/>
                  </a:lnTo>
                  <a:cubicBezTo>
                    <a:pt x="4322" y="610"/>
                    <a:pt x="4084" y="836"/>
                    <a:pt x="3822" y="1122"/>
                  </a:cubicBezTo>
                  <a:cubicBezTo>
                    <a:pt x="3382" y="1598"/>
                    <a:pt x="2417" y="2217"/>
                    <a:pt x="2001" y="2348"/>
                  </a:cubicBezTo>
                  <a:cubicBezTo>
                    <a:pt x="1762" y="2432"/>
                    <a:pt x="1560" y="2467"/>
                    <a:pt x="1381" y="2527"/>
                  </a:cubicBezTo>
                  <a:cubicBezTo>
                    <a:pt x="1239" y="2574"/>
                    <a:pt x="1084" y="2610"/>
                    <a:pt x="953" y="2646"/>
                  </a:cubicBezTo>
                  <a:cubicBezTo>
                    <a:pt x="1012" y="2586"/>
                    <a:pt x="1084" y="2515"/>
                    <a:pt x="1179" y="2443"/>
                  </a:cubicBezTo>
                  <a:cubicBezTo>
                    <a:pt x="1524" y="2146"/>
                    <a:pt x="1977" y="1800"/>
                    <a:pt x="2453" y="1479"/>
                  </a:cubicBezTo>
                  <a:cubicBezTo>
                    <a:pt x="3274" y="919"/>
                    <a:pt x="4025" y="550"/>
                    <a:pt x="4548" y="372"/>
                  </a:cubicBezTo>
                  <a:close/>
                  <a:moveTo>
                    <a:pt x="4912" y="0"/>
                  </a:moveTo>
                  <a:cubicBezTo>
                    <a:pt x="3584" y="0"/>
                    <a:pt x="1934" y="348"/>
                    <a:pt x="1084" y="1312"/>
                  </a:cubicBezTo>
                  <a:cubicBezTo>
                    <a:pt x="703" y="1753"/>
                    <a:pt x="524" y="2324"/>
                    <a:pt x="346" y="2872"/>
                  </a:cubicBezTo>
                  <a:lnTo>
                    <a:pt x="298" y="3003"/>
                  </a:lnTo>
                  <a:lnTo>
                    <a:pt x="36" y="3967"/>
                  </a:lnTo>
                  <a:cubicBezTo>
                    <a:pt x="0" y="4063"/>
                    <a:pt x="60" y="4146"/>
                    <a:pt x="155" y="4170"/>
                  </a:cubicBezTo>
                  <a:lnTo>
                    <a:pt x="191" y="4170"/>
                  </a:lnTo>
                  <a:cubicBezTo>
                    <a:pt x="274" y="4170"/>
                    <a:pt x="334" y="4122"/>
                    <a:pt x="346" y="4051"/>
                  </a:cubicBezTo>
                  <a:lnTo>
                    <a:pt x="596" y="3134"/>
                  </a:lnTo>
                  <a:cubicBezTo>
                    <a:pt x="905" y="2991"/>
                    <a:pt x="1167" y="2932"/>
                    <a:pt x="1489" y="2824"/>
                  </a:cubicBezTo>
                  <a:cubicBezTo>
                    <a:pt x="1667" y="2777"/>
                    <a:pt x="1858" y="2717"/>
                    <a:pt x="2096" y="2646"/>
                  </a:cubicBezTo>
                  <a:cubicBezTo>
                    <a:pt x="2620" y="2479"/>
                    <a:pt x="3620" y="1812"/>
                    <a:pt x="4084" y="1324"/>
                  </a:cubicBezTo>
                  <a:cubicBezTo>
                    <a:pt x="4477" y="896"/>
                    <a:pt x="4822" y="562"/>
                    <a:pt x="5215" y="253"/>
                  </a:cubicBezTo>
                  <a:lnTo>
                    <a:pt x="5227" y="241"/>
                  </a:lnTo>
                  <a:lnTo>
                    <a:pt x="5239" y="217"/>
                  </a:lnTo>
                  <a:cubicBezTo>
                    <a:pt x="5251" y="205"/>
                    <a:pt x="5251" y="193"/>
                    <a:pt x="5251" y="181"/>
                  </a:cubicBezTo>
                  <a:lnTo>
                    <a:pt x="5251" y="157"/>
                  </a:lnTo>
                  <a:lnTo>
                    <a:pt x="5251" y="134"/>
                  </a:lnTo>
                  <a:cubicBezTo>
                    <a:pt x="5251" y="122"/>
                    <a:pt x="5251" y="110"/>
                    <a:pt x="5239" y="86"/>
                  </a:cubicBezTo>
                  <a:cubicBezTo>
                    <a:pt x="5239" y="86"/>
                    <a:pt x="5239" y="74"/>
                    <a:pt x="5227" y="74"/>
                  </a:cubicBezTo>
                  <a:cubicBezTo>
                    <a:pt x="5227" y="74"/>
                    <a:pt x="5227" y="62"/>
                    <a:pt x="5215" y="62"/>
                  </a:cubicBezTo>
                  <a:lnTo>
                    <a:pt x="5191" y="38"/>
                  </a:lnTo>
                  <a:lnTo>
                    <a:pt x="5179" y="26"/>
                  </a:lnTo>
                  <a:lnTo>
                    <a:pt x="5168" y="15"/>
                  </a:lnTo>
                  <a:cubicBezTo>
                    <a:pt x="5168" y="15"/>
                    <a:pt x="5156" y="15"/>
                    <a:pt x="5156" y="3"/>
                  </a:cubicBezTo>
                  <a:lnTo>
                    <a:pt x="5108" y="3"/>
                  </a:lnTo>
                  <a:cubicBezTo>
                    <a:pt x="5044" y="1"/>
                    <a:pt x="4978" y="0"/>
                    <a:pt x="4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9" name="Google Shape;3009;p46"/>
          <p:cNvGrpSpPr/>
          <p:nvPr/>
        </p:nvGrpSpPr>
        <p:grpSpPr>
          <a:xfrm>
            <a:off x="5735477" y="2429858"/>
            <a:ext cx="353354" cy="341299"/>
            <a:chOff x="5735477" y="2429858"/>
            <a:chExt cx="353354" cy="341299"/>
          </a:xfrm>
        </p:grpSpPr>
        <p:sp>
          <p:nvSpPr>
            <p:cNvPr id="3010" name="Google Shape;3010;p46"/>
            <p:cNvSpPr/>
            <p:nvPr/>
          </p:nvSpPr>
          <p:spPr>
            <a:xfrm>
              <a:off x="5824468" y="2594703"/>
              <a:ext cx="176359" cy="76968"/>
            </a:xfrm>
            <a:custGeom>
              <a:rect b="b" l="l" r="r" t="t"/>
              <a:pathLst>
                <a:path extrusionOk="0" h="2420" w="5545">
                  <a:moveTo>
                    <a:pt x="3427" y="340"/>
                  </a:moveTo>
                  <a:cubicBezTo>
                    <a:pt x="3652" y="340"/>
                    <a:pt x="3900" y="416"/>
                    <a:pt x="4108" y="630"/>
                  </a:cubicBezTo>
                  <a:cubicBezTo>
                    <a:pt x="4335" y="845"/>
                    <a:pt x="4537" y="999"/>
                    <a:pt x="4739" y="1107"/>
                  </a:cubicBezTo>
                  <a:cubicBezTo>
                    <a:pt x="4510" y="1133"/>
                    <a:pt x="4229" y="1154"/>
                    <a:pt x="3943" y="1154"/>
                  </a:cubicBezTo>
                  <a:cubicBezTo>
                    <a:pt x="3575" y="1154"/>
                    <a:pt x="3199" y="1118"/>
                    <a:pt x="2918" y="1011"/>
                  </a:cubicBezTo>
                  <a:lnTo>
                    <a:pt x="2834" y="987"/>
                  </a:lnTo>
                  <a:cubicBezTo>
                    <a:pt x="2811" y="976"/>
                    <a:pt x="2787" y="970"/>
                    <a:pt x="2766" y="970"/>
                  </a:cubicBezTo>
                  <a:cubicBezTo>
                    <a:pt x="2745" y="970"/>
                    <a:pt x="2727" y="976"/>
                    <a:pt x="2715" y="987"/>
                  </a:cubicBezTo>
                  <a:lnTo>
                    <a:pt x="2620" y="1011"/>
                  </a:lnTo>
                  <a:cubicBezTo>
                    <a:pt x="2325" y="1118"/>
                    <a:pt x="1951" y="1154"/>
                    <a:pt x="1583" y="1154"/>
                  </a:cubicBezTo>
                  <a:cubicBezTo>
                    <a:pt x="1297" y="1154"/>
                    <a:pt x="1014" y="1133"/>
                    <a:pt x="775" y="1107"/>
                  </a:cubicBezTo>
                  <a:cubicBezTo>
                    <a:pt x="965" y="999"/>
                    <a:pt x="1180" y="845"/>
                    <a:pt x="1406" y="630"/>
                  </a:cubicBezTo>
                  <a:cubicBezTo>
                    <a:pt x="1614" y="416"/>
                    <a:pt x="1862" y="340"/>
                    <a:pt x="2087" y="340"/>
                  </a:cubicBezTo>
                  <a:cubicBezTo>
                    <a:pt x="2326" y="340"/>
                    <a:pt x="2540" y="425"/>
                    <a:pt x="2656" y="523"/>
                  </a:cubicBezTo>
                  <a:cubicBezTo>
                    <a:pt x="2686" y="553"/>
                    <a:pt x="2721" y="568"/>
                    <a:pt x="2757" y="568"/>
                  </a:cubicBezTo>
                  <a:cubicBezTo>
                    <a:pt x="2793" y="568"/>
                    <a:pt x="2829" y="553"/>
                    <a:pt x="2858" y="523"/>
                  </a:cubicBezTo>
                  <a:cubicBezTo>
                    <a:pt x="2975" y="425"/>
                    <a:pt x="3188" y="340"/>
                    <a:pt x="3427" y="340"/>
                  </a:cubicBezTo>
                  <a:close/>
                  <a:moveTo>
                    <a:pt x="2727" y="1309"/>
                  </a:moveTo>
                  <a:lnTo>
                    <a:pt x="2751" y="1321"/>
                  </a:lnTo>
                  <a:cubicBezTo>
                    <a:pt x="3111" y="1433"/>
                    <a:pt x="3533" y="1470"/>
                    <a:pt x="3932" y="1470"/>
                  </a:cubicBezTo>
                  <a:cubicBezTo>
                    <a:pt x="4167" y="1470"/>
                    <a:pt x="4394" y="1458"/>
                    <a:pt x="4597" y="1440"/>
                  </a:cubicBezTo>
                  <a:lnTo>
                    <a:pt x="4597" y="1440"/>
                  </a:lnTo>
                  <a:cubicBezTo>
                    <a:pt x="4585" y="1464"/>
                    <a:pt x="4561" y="1476"/>
                    <a:pt x="4537" y="1488"/>
                  </a:cubicBezTo>
                  <a:cubicBezTo>
                    <a:pt x="4525" y="1499"/>
                    <a:pt x="4501" y="1523"/>
                    <a:pt x="4478" y="1535"/>
                  </a:cubicBezTo>
                  <a:lnTo>
                    <a:pt x="4466" y="1547"/>
                  </a:lnTo>
                  <a:cubicBezTo>
                    <a:pt x="4454" y="1559"/>
                    <a:pt x="4430" y="1583"/>
                    <a:pt x="4418" y="1583"/>
                  </a:cubicBezTo>
                  <a:cubicBezTo>
                    <a:pt x="4406" y="1583"/>
                    <a:pt x="4406" y="1595"/>
                    <a:pt x="4394" y="1595"/>
                  </a:cubicBezTo>
                  <a:cubicBezTo>
                    <a:pt x="4382" y="1607"/>
                    <a:pt x="4358" y="1607"/>
                    <a:pt x="4347" y="1618"/>
                  </a:cubicBezTo>
                  <a:cubicBezTo>
                    <a:pt x="4335" y="1618"/>
                    <a:pt x="4335" y="1642"/>
                    <a:pt x="4311" y="1642"/>
                  </a:cubicBezTo>
                  <a:cubicBezTo>
                    <a:pt x="4299" y="1654"/>
                    <a:pt x="4287" y="1654"/>
                    <a:pt x="4275" y="1666"/>
                  </a:cubicBezTo>
                  <a:cubicBezTo>
                    <a:pt x="4263" y="1666"/>
                    <a:pt x="4263" y="1678"/>
                    <a:pt x="4239" y="1678"/>
                  </a:cubicBezTo>
                  <a:cubicBezTo>
                    <a:pt x="4228" y="1702"/>
                    <a:pt x="4216" y="1714"/>
                    <a:pt x="4204" y="1714"/>
                  </a:cubicBezTo>
                  <a:cubicBezTo>
                    <a:pt x="4180" y="1714"/>
                    <a:pt x="4180" y="1726"/>
                    <a:pt x="4168" y="1726"/>
                  </a:cubicBezTo>
                  <a:lnTo>
                    <a:pt x="4120" y="1773"/>
                  </a:lnTo>
                  <a:lnTo>
                    <a:pt x="4108" y="1785"/>
                  </a:lnTo>
                  <a:lnTo>
                    <a:pt x="4049" y="1845"/>
                  </a:lnTo>
                  <a:cubicBezTo>
                    <a:pt x="3930" y="1964"/>
                    <a:pt x="3668" y="2059"/>
                    <a:pt x="3311" y="2095"/>
                  </a:cubicBezTo>
                  <a:cubicBezTo>
                    <a:pt x="3013" y="2130"/>
                    <a:pt x="2751" y="2130"/>
                    <a:pt x="2751" y="2130"/>
                  </a:cubicBezTo>
                  <a:lnTo>
                    <a:pt x="2727" y="2130"/>
                  </a:lnTo>
                  <a:cubicBezTo>
                    <a:pt x="2644" y="2130"/>
                    <a:pt x="2430" y="2130"/>
                    <a:pt x="2203" y="2095"/>
                  </a:cubicBezTo>
                  <a:cubicBezTo>
                    <a:pt x="1846" y="2059"/>
                    <a:pt x="1572" y="1964"/>
                    <a:pt x="1453" y="1845"/>
                  </a:cubicBezTo>
                  <a:lnTo>
                    <a:pt x="1394" y="1785"/>
                  </a:lnTo>
                  <a:lnTo>
                    <a:pt x="1382" y="1773"/>
                  </a:lnTo>
                  <a:lnTo>
                    <a:pt x="1334" y="1726"/>
                  </a:lnTo>
                  <a:cubicBezTo>
                    <a:pt x="1322" y="1726"/>
                    <a:pt x="1322" y="1714"/>
                    <a:pt x="1310" y="1714"/>
                  </a:cubicBezTo>
                  <a:cubicBezTo>
                    <a:pt x="1299" y="1702"/>
                    <a:pt x="1275" y="1678"/>
                    <a:pt x="1263" y="1678"/>
                  </a:cubicBezTo>
                  <a:cubicBezTo>
                    <a:pt x="1251" y="1678"/>
                    <a:pt x="1251" y="1666"/>
                    <a:pt x="1239" y="1666"/>
                  </a:cubicBezTo>
                  <a:cubicBezTo>
                    <a:pt x="1227" y="1654"/>
                    <a:pt x="1203" y="1654"/>
                    <a:pt x="1191" y="1642"/>
                  </a:cubicBezTo>
                  <a:cubicBezTo>
                    <a:pt x="1180" y="1642"/>
                    <a:pt x="1180" y="1618"/>
                    <a:pt x="1156" y="1618"/>
                  </a:cubicBezTo>
                  <a:cubicBezTo>
                    <a:pt x="1144" y="1607"/>
                    <a:pt x="1132" y="1607"/>
                    <a:pt x="1120" y="1595"/>
                  </a:cubicBezTo>
                  <a:cubicBezTo>
                    <a:pt x="1108" y="1595"/>
                    <a:pt x="1108" y="1583"/>
                    <a:pt x="1084" y="1583"/>
                  </a:cubicBezTo>
                  <a:cubicBezTo>
                    <a:pt x="1072" y="1559"/>
                    <a:pt x="1060" y="1559"/>
                    <a:pt x="1037" y="1547"/>
                  </a:cubicBezTo>
                  <a:lnTo>
                    <a:pt x="1025" y="1535"/>
                  </a:lnTo>
                  <a:cubicBezTo>
                    <a:pt x="1013" y="1523"/>
                    <a:pt x="989" y="1499"/>
                    <a:pt x="965" y="1488"/>
                  </a:cubicBezTo>
                  <a:lnTo>
                    <a:pt x="953" y="1488"/>
                  </a:lnTo>
                  <a:cubicBezTo>
                    <a:pt x="941" y="1476"/>
                    <a:pt x="929" y="1464"/>
                    <a:pt x="894" y="1440"/>
                  </a:cubicBezTo>
                  <a:lnTo>
                    <a:pt x="894" y="1440"/>
                  </a:lnTo>
                  <a:cubicBezTo>
                    <a:pt x="1114" y="1464"/>
                    <a:pt x="1367" y="1482"/>
                    <a:pt x="1623" y="1482"/>
                  </a:cubicBezTo>
                  <a:cubicBezTo>
                    <a:pt x="2004" y="1482"/>
                    <a:pt x="2393" y="1442"/>
                    <a:pt x="2692" y="1321"/>
                  </a:cubicBezTo>
                  <a:lnTo>
                    <a:pt x="2727" y="1309"/>
                  </a:lnTo>
                  <a:close/>
                  <a:moveTo>
                    <a:pt x="2093" y="1"/>
                  </a:moveTo>
                  <a:cubicBezTo>
                    <a:pt x="1780" y="1"/>
                    <a:pt x="1439" y="109"/>
                    <a:pt x="1156" y="392"/>
                  </a:cubicBezTo>
                  <a:cubicBezTo>
                    <a:pt x="632" y="928"/>
                    <a:pt x="132" y="999"/>
                    <a:pt x="120" y="999"/>
                  </a:cubicBezTo>
                  <a:lnTo>
                    <a:pt x="84" y="999"/>
                  </a:lnTo>
                  <a:cubicBezTo>
                    <a:pt x="84" y="999"/>
                    <a:pt x="72" y="999"/>
                    <a:pt x="72" y="1011"/>
                  </a:cubicBezTo>
                  <a:cubicBezTo>
                    <a:pt x="72" y="1011"/>
                    <a:pt x="60" y="1011"/>
                    <a:pt x="60" y="1023"/>
                  </a:cubicBezTo>
                  <a:lnTo>
                    <a:pt x="48" y="1047"/>
                  </a:lnTo>
                  <a:lnTo>
                    <a:pt x="37" y="1059"/>
                  </a:lnTo>
                  <a:lnTo>
                    <a:pt x="13" y="1071"/>
                  </a:lnTo>
                  <a:cubicBezTo>
                    <a:pt x="13" y="1071"/>
                    <a:pt x="13" y="1083"/>
                    <a:pt x="1" y="1083"/>
                  </a:cubicBezTo>
                  <a:lnTo>
                    <a:pt x="1" y="1107"/>
                  </a:lnTo>
                  <a:lnTo>
                    <a:pt x="1" y="1130"/>
                  </a:lnTo>
                  <a:lnTo>
                    <a:pt x="1" y="1142"/>
                  </a:lnTo>
                  <a:lnTo>
                    <a:pt x="1" y="1166"/>
                  </a:lnTo>
                  <a:cubicBezTo>
                    <a:pt x="1" y="1166"/>
                    <a:pt x="1" y="1178"/>
                    <a:pt x="13" y="1178"/>
                  </a:cubicBezTo>
                  <a:lnTo>
                    <a:pt x="37" y="1190"/>
                  </a:lnTo>
                  <a:lnTo>
                    <a:pt x="48" y="1202"/>
                  </a:lnTo>
                  <a:lnTo>
                    <a:pt x="60" y="1226"/>
                  </a:lnTo>
                  <a:lnTo>
                    <a:pt x="72" y="1237"/>
                  </a:lnTo>
                  <a:cubicBezTo>
                    <a:pt x="72" y="1237"/>
                    <a:pt x="727" y="1559"/>
                    <a:pt x="1203" y="2035"/>
                  </a:cubicBezTo>
                  <a:cubicBezTo>
                    <a:pt x="1538" y="2370"/>
                    <a:pt x="2322" y="2419"/>
                    <a:pt x="2628" y="2419"/>
                  </a:cubicBezTo>
                  <a:cubicBezTo>
                    <a:pt x="2681" y="2419"/>
                    <a:pt x="2720" y="2418"/>
                    <a:pt x="2739" y="2416"/>
                  </a:cubicBezTo>
                  <a:lnTo>
                    <a:pt x="2799" y="2416"/>
                  </a:lnTo>
                  <a:cubicBezTo>
                    <a:pt x="3061" y="2416"/>
                    <a:pt x="3918" y="2380"/>
                    <a:pt x="4275" y="2035"/>
                  </a:cubicBezTo>
                  <a:cubicBezTo>
                    <a:pt x="4751" y="1559"/>
                    <a:pt x="5406" y="1237"/>
                    <a:pt x="5406" y="1237"/>
                  </a:cubicBezTo>
                  <a:lnTo>
                    <a:pt x="5418" y="1226"/>
                  </a:lnTo>
                  <a:lnTo>
                    <a:pt x="5430" y="1202"/>
                  </a:lnTo>
                  <a:cubicBezTo>
                    <a:pt x="5450" y="1208"/>
                    <a:pt x="5467" y="1211"/>
                    <a:pt x="5480" y="1211"/>
                  </a:cubicBezTo>
                  <a:cubicBezTo>
                    <a:pt x="5540" y="1211"/>
                    <a:pt x="5545" y="1155"/>
                    <a:pt x="5525" y="1107"/>
                  </a:cubicBezTo>
                  <a:cubicBezTo>
                    <a:pt x="5513" y="1059"/>
                    <a:pt x="5466" y="1011"/>
                    <a:pt x="5418" y="999"/>
                  </a:cubicBezTo>
                  <a:lnTo>
                    <a:pt x="5394" y="999"/>
                  </a:lnTo>
                  <a:cubicBezTo>
                    <a:pt x="5394" y="999"/>
                    <a:pt x="4882" y="904"/>
                    <a:pt x="4347" y="392"/>
                  </a:cubicBezTo>
                  <a:cubicBezTo>
                    <a:pt x="4063" y="109"/>
                    <a:pt x="3726" y="1"/>
                    <a:pt x="3414" y="1"/>
                  </a:cubicBezTo>
                  <a:cubicBezTo>
                    <a:pt x="3162" y="1"/>
                    <a:pt x="2927" y="71"/>
                    <a:pt x="2751" y="178"/>
                  </a:cubicBezTo>
                  <a:cubicBezTo>
                    <a:pt x="2581" y="71"/>
                    <a:pt x="2346" y="1"/>
                    <a:pt x="20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46"/>
            <p:cNvSpPr/>
            <p:nvPr/>
          </p:nvSpPr>
          <p:spPr>
            <a:xfrm>
              <a:off x="5735477" y="2429858"/>
              <a:ext cx="353354" cy="126202"/>
            </a:xfrm>
            <a:custGeom>
              <a:rect b="b" l="l" r="r" t="t"/>
              <a:pathLst>
                <a:path extrusionOk="0" h="3968" w="11110">
                  <a:moveTo>
                    <a:pt x="10764" y="324"/>
                  </a:moveTo>
                  <a:cubicBezTo>
                    <a:pt x="10776" y="324"/>
                    <a:pt x="10776" y="324"/>
                    <a:pt x="10776" y="348"/>
                  </a:cubicBezTo>
                  <a:cubicBezTo>
                    <a:pt x="10764" y="348"/>
                    <a:pt x="10764" y="360"/>
                    <a:pt x="10764" y="360"/>
                  </a:cubicBezTo>
                  <a:cubicBezTo>
                    <a:pt x="10669" y="1015"/>
                    <a:pt x="10312" y="2599"/>
                    <a:pt x="9014" y="3325"/>
                  </a:cubicBezTo>
                  <a:cubicBezTo>
                    <a:pt x="8645" y="3527"/>
                    <a:pt x="8240" y="3634"/>
                    <a:pt x="7847" y="3634"/>
                  </a:cubicBezTo>
                  <a:lnTo>
                    <a:pt x="7680" y="3634"/>
                  </a:lnTo>
                  <a:cubicBezTo>
                    <a:pt x="6835" y="3575"/>
                    <a:pt x="6121" y="3087"/>
                    <a:pt x="5763" y="2801"/>
                  </a:cubicBezTo>
                  <a:cubicBezTo>
                    <a:pt x="5704" y="2753"/>
                    <a:pt x="5644" y="2730"/>
                    <a:pt x="5561" y="2730"/>
                  </a:cubicBezTo>
                  <a:cubicBezTo>
                    <a:pt x="5490" y="2730"/>
                    <a:pt x="5418" y="2753"/>
                    <a:pt x="5371" y="2801"/>
                  </a:cubicBezTo>
                  <a:cubicBezTo>
                    <a:pt x="5025" y="3087"/>
                    <a:pt x="4323" y="3575"/>
                    <a:pt x="3454" y="3634"/>
                  </a:cubicBezTo>
                  <a:lnTo>
                    <a:pt x="3287" y="3634"/>
                  </a:lnTo>
                  <a:cubicBezTo>
                    <a:pt x="2870" y="3634"/>
                    <a:pt x="2489" y="3527"/>
                    <a:pt x="2108" y="3325"/>
                  </a:cubicBezTo>
                  <a:cubicBezTo>
                    <a:pt x="822" y="2599"/>
                    <a:pt x="465" y="1015"/>
                    <a:pt x="370" y="360"/>
                  </a:cubicBezTo>
                  <a:lnTo>
                    <a:pt x="370" y="348"/>
                  </a:lnTo>
                  <a:cubicBezTo>
                    <a:pt x="370" y="348"/>
                    <a:pt x="382" y="324"/>
                    <a:pt x="406" y="324"/>
                  </a:cubicBezTo>
                  <a:cubicBezTo>
                    <a:pt x="418" y="324"/>
                    <a:pt x="418" y="324"/>
                    <a:pt x="418" y="348"/>
                  </a:cubicBezTo>
                  <a:cubicBezTo>
                    <a:pt x="1025" y="920"/>
                    <a:pt x="2084" y="1063"/>
                    <a:pt x="2668" y="1086"/>
                  </a:cubicBezTo>
                  <a:cubicBezTo>
                    <a:pt x="3644" y="1134"/>
                    <a:pt x="4406" y="1563"/>
                    <a:pt x="4870" y="1908"/>
                  </a:cubicBezTo>
                  <a:cubicBezTo>
                    <a:pt x="4894" y="1944"/>
                    <a:pt x="4930" y="1956"/>
                    <a:pt x="4954" y="1979"/>
                  </a:cubicBezTo>
                  <a:cubicBezTo>
                    <a:pt x="5132" y="2110"/>
                    <a:pt x="5359" y="2194"/>
                    <a:pt x="5585" y="2194"/>
                  </a:cubicBezTo>
                  <a:cubicBezTo>
                    <a:pt x="5799" y="2194"/>
                    <a:pt x="6025" y="2110"/>
                    <a:pt x="6204" y="1979"/>
                  </a:cubicBezTo>
                  <a:cubicBezTo>
                    <a:pt x="6240" y="1956"/>
                    <a:pt x="6264" y="1944"/>
                    <a:pt x="6299" y="1908"/>
                  </a:cubicBezTo>
                  <a:cubicBezTo>
                    <a:pt x="6752" y="1563"/>
                    <a:pt x="7514" y="1134"/>
                    <a:pt x="8502" y="1086"/>
                  </a:cubicBezTo>
                  <a:cubicBezTo>
                    <a:pt x="9061" y="1063"/>
                    <a:pt x="10121" y="920"/>
                    <a:pt x="10740" y="348"/>
                  </a:cubicBezTo>
                  <a:lnTo>
                    <a:pt x="10764" y="324"/>
                  </a:lnTo>
                  <a:close/>
                  <a:moveTo>
                    <a:pt x="395" y="0"/>
                  </a:moveTo>
                  <a:cubicBezTo>
                    <a:pt x="379" y="0"/>
                    <a:pt x="363" y="1"/>
                    <a:pt x="346" y="3"/>
                  </a:cubicBezTo>
                  <a:cubicBezTo>
                    <a:pt x="239" y="3"/>
                    <a:pt x="156" y="63"/>
                    <a:pt x="84" y="134"/>
                  </a:cubicBezTo>
                  <a:cubicBezTo>
                    <a:pt x="25" y="217"/>
                    <a:pt x="1" y="313"/>
                    <a:pt x="13" y="408"/>
                  </a:cubicBezTo>
                  <a:cubicBezTo>
                    <a:pt x="120" y="1110"/>
                    <a:pt x="489" y="2801"/>
                    <a:pt x="1918" y="3611"/>
                  </a:cubicBezTo>
                  <a:cubicBezTo>
                    <a:pt x="2334" y="3849"/>
                    <a:pt x="2799" y="3968"/>
                    <a:pt x="3263" y="3968"/>
                  </a:cubicBezTo>
                  <a:lnTo>
                    <a:pt x="3454" y="3968"/>
                  </a:lnTo>
                  <a:cubicBezTo>
                    <a:pt x="4394" y="3908"/>
                    <a:pt x="5168" y="3372"/>
                    <a:pt x="5537" y="3075"/>
                  </a:cubicBezTo>
                  <a:cubicBezTo>
                    <a:pt x="5918" y="3384"/>
                    <a:pt x="6692" y="3908"/>
                    <a:pt x="7633" y="3968"/>
                  </a:cubicBezTo>
                  <a:lnTo>
                    <a:pt x="7823" y="3968"/>
                  </a:lnTo>
                  <a:cubicBezTo>
                    <a:pt x="8288" y="3968"/>
                    <a:pt x="8752" y="3849"/>
                    <a:pt x="9169" y="3611"/>
                  </a:cubicBezTo>
                  <a:cubicBezTo>
                    <a:pt x="10585" y="2801"/>
                    <a:pt x="10966" y="1110"/>
                    <a:pt x="11074" y="408"/>
                  </a:cubicBezTo>
                  <a:cubicBezTo>
                    <a:pt x="11109" y="313"/>
                    <a:pt x="11074" y="217"/>
                    <a:pt x="11014" y="134"/>
                  </a:cubicBezTo>
                  <a:cubicBezTo>
                    <a:pt x="10955" y="63"/>
                    <a:pt x="10871" y="15"/>
                    <a:pt x="10764" y="3"/>
                  </a:cubicBezTo>
                  <a:cubicBezTo>
                    <a:pt x="10657" y="3"/>
                    <a:pt x="10574" y="39"/>
                    <a:pt x="10490" y="98"/>
                  </a:cubicBezTo>
                  <a:cubicBezTo>
                    <a:pt x="10252" y="313"/>
                    <a:pt x="9693" y="694"/>
                    <a:pt x="8454" y="753"/>
                  </a:cubicBezTo>
                  <a:cubicBezTo>
                    <a:pt x="7395" y="813"/>
                    <a:pt x="6585" y="1253"/>
                    <a:pt x="6073" y="1622"/>
                  </a:cubicBezTo>
                  <a:cubicBezTo>
                    <a:pt x="6037" y="1658"/>
                    <a:pt x="6002" y="1670"/>
                    <a:pt x="5966" y="1706"/>
                  </a:cubicBezTo>
                  <a:cubicBezTo>
                    <a:pt x="5847" y="1789"/>
                    <a:pt x="5704" y="1848"/>
                    <a:pt x="5549" y="1848"/>
                  </a:cubicBezTo>
                  <a:cubicBezTo>
                    <a:pt x="5406" y="1848"/>
                    <a:pt x="5251" y="1801"/>
                    <a:pt x="5132" y="1706"/>
                  </a:cubicBezTo>
                  <a:cubicBezTo>
                    <a:pt x="5109" y="1670"/>
                    <a:pt x="5073" y="1658"/>
                    <a:pt x="5025" y="1622"/>
                  </a:cubicBezTo>
                  <a:cubicBezTo>
                    <a:pt x="4537" y="1253"/>
                    <a:pt x="3727" y="789"/>
                    <a:pt x="2644" y="753"/>
                  </a:cubicBezTo>
                  <a:cubicBezTo>
                    <a:pt x="1418" y="694"/>
                    <a:pt x="846" y="313"/>
                    <a:pt x="608" y="98"/>
                  </a:cubicBezTo>
                  <a:cubicBezTo>
                    <a:pt x="548" y="28"/>
                    <a:pt x="479" y="0"/>
                    <a:pt x="3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46"/>
            <p:cNvSpPr/>
            <p:nvPr/>
          </p:nvSpPr>
          <p:spPr>
            <a:xfrm>
              <a:off x="5762384" y="2464271"/>
              <a:ext cx="134440" cy="72102"/>
            </a:xfrm>
            <a:custGeom>
              <a:rect b="b" l="l" r="r" t="t"/>
              <a:pathLst>
                <a:path extrusionOk="0" h="2267" w="4227">
                  <a:moveTo>
                    <a:pt x="476" y="397"/>
                  </a:moveTo>
                  <a:lnTo>
                    <a:pt x="560" y="409"/>
                  </a:lnTo>
                  <a:cubicBezTo>
                    <a:pt x="929" y="505"/>
                    <a:pt x="1334" y="564"/>
                    <a:pt x="1774" y="588"/>
                  </a:cubicBezTo>
                  <a:cubicBezTo>
                    <a:pt x="2667" y="636"/>
                    <a:pt x="3358" y="1052"/>
                    <a:pt x="3774" y="1386"/>
                  </a:cubicBezTo>
                  <a:lnTo>
                    <a:pt x="3810" y="1421"/>
                  </a:lnTo>
                  <a:lnTo>
                    <a:pt x="3751" y="1469"/>
                  </a:lnTo>
                  <a:cubicBezTo>
                    <a:pt x="3477" y="1648"/>
                    <a:pt x="3024" y="1874"/>
                    <a:pt x="2548" y="1909"/>
                  </a:cubicBezTo>
                  <a:cubicBezTo>
                    <a:pt x="2490" y="1915"/>
                    <a:pt x="2432" y="1918"/>
                    <a:pt x="2376" y="1918"/>
                  </a:cubicBezTo>
                  <a:cubicBezTo>
                    <a:pt x="2089" y="1918"/>
                    <a:pt x="1827" y="1841"/>
                    <a:pt x="1548" y="1671"/>
                  </a:cubicBezTo>
                  <a:cubicBezTo>
                    <a:pt x="1119" y="1421"/>
                    <a:pt x="762" y="1017"/>
                    <a:pt x="512" y="469"/>
                  </a:cubicBezTo>
                  <a:lnTo>
                    <a:pt x="476" y="397"/>
                  </a:lnTo>
                  <a:close/>
                  <a:moveTo>
                    <a:pt x="174" y="0"/>
                  </a:moveTo>
                  <a:cubicBezTo>
                    <a:pt x="129" y="0"/>
                    <a:pt x="85" y="18"/>
                    <a:pt x="48" y="64"/>
                  </a:cubicBezTo>
                  <a:cubicBezTo>
                    <a:pt x="0" y="112"/>
                    <a:pt x="0" y="183"/>
                    <a:pt x="36" y="243"/>
                  </a:cubicBezTo>
                  <a:lnTo>
                    <a:pt x="214" y="636"/>
                  </a:lnTo>
                  <a:cubicBezTo>
                    <a:pt x="500" y="1243"/>
                    <a:pt x="893" y="1707"/>
                    <a:pt x="1393" y="1993"/>
                  </a:cubicBezTo>
                  <a:cubicBezTo>
                    <a:pt x="1715" y="2183"/>
                    <a:pt x="2060" y="2267"/>
                    <a:pt x="2417" y="2267"/>
                  </a:cubicBezTo>
                  <a:lnTo>
                    <a:pt x="2560" y="2267"/>
                  </a:lnTo>
                  <a:cubicBezTo>
                    <a:pt x="3120" y="2231"/>
                    <a:pt x="3608" y="1993"/>
                    <a:pt x="3917" y="1779"/>
                  </a:cubicBezTo>
                  <a:lnTo>
                    <a:pt x="4155" y="1636"/>
                  </a:lnTo>
                  <a:cubicBezTo>
                    <a:pt x="4203" y="1600"/>
                    <a:pt x="4227" y="1552"/>
                    <a:pt x="4227" y="1493"/>
                  </a:cubicBezTo>
                  <a:cubicBezTo>
                    <a:pt x="4227" y="1421"/>
                    <a:pt x="4215" y="1362"/>
                    <a:pt x="4167" y="1338"/>
                  </a:cubicBezTo>
                  <a:lnTo>
                    <a:pt x="3965" y="1159"/>
                  </a:lnTo>
                  <a:cubicBezTo>
                    <a:pt x="3501" y="778"/>
                    <a:pt x="2762" y="326"/>
                    <a:pt x="1774" y="278"/>
                  </a:cubicBezTo>
                  <a:cubicBezTo>
                    <a:pt x="1357" y="266"/>
                    <a:pt x="965" y="207"/>
                    <a:pt x="631" y="112"/>
                  </a:cubicBezTo>
                  <a:lnTo>
                    <a:pt x="214" y="4"/>
                  </a:lnTo>
                  <a:cubicBezTo>
                    <a:pt x="201" y="2"/>
                    <a:pt x="188" y="0"/>
                    <a:pt x="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46"/>
            <p:cNvSpPr/>
            <p:nvPr/>
          </p:nvSpPr>
          <p:spPr>
            <a:xfrm>
              <a:off x="5928247" y="2463921"/>
              <a:ext cx="134821" cy="70957"/>
            </a:xfrm>
            <a:custGeom>
              <a:rect b="b" l="l" r="r" t="t"/>
              <a:pathLst>
                <a:path extrusionOk="0" h="2231" w="4239">
                  <a:moveTo>
                    <a:pt x="3774" y="420"/>
                  </a:moveTo>
                  <a:lnTo>
                    <a:pt x="3727" y="480"/>
                  </a:lnTo>
                  <a:cubicBezTo>
                    <a:pt x="3477" y="1028"/>
                    <a:pt x="3120" y="1432"/>
                    <a:pt x="2691" y="1682"/>
                  </a:cubicBezTo>
                  <a:cubicBezTo>
                    <a:pt x="2416" y="1841"/>
                    <a:pt x="2122" y="1924"/>
                    <a:pt x="1810" y="1924"/>
                  </a:cubicBezTo>
                  <a:cubicBezTo>
                    <a:pt x="1770" y="1924"/>
                    <a:pt x="1731" y="1923"/>
                    <a:pt x="1691" y="1920"/>
                  </a:cubicBezTo>
                  <a:cubicBezTo>
                    <a:pt x="1215" y="1897"/>
                    <a:pt x="774" y="1670"/>
                    <a:pt x="488" y="1480"/>
                  </a:cubicBezTo>
                  <a:lnTo>
                    <a:pt x="441" y="1444"/>
                  </a:lnTo>
                  <a:lnTo>
                    <a:pt x="488" y="1420"/>
                  </a:lnTo>
                  <a:cubicBezTo>
                    <a:pt x="905" y="1075"/>
                    <a:pt x="1596" y="658"/>
                    <a:pt x="2489" y="611"/>
                  </a:cubicBezTo>
                  <a:cubicBezTo>
                    <a:pt x="2929" y="587"/>
                    <a:pt x="3334" y="527"/>
                    <a:pt x="3703" y="432"/>
                  </a:cubicBezTo>
                  <a:lnTo>
                    <a:pt x="3774" y="420"/>
                  </a:lnTo>
                  <a:close/>
                  <a:moveTo>
                    <a:pt x="4043" y="1"/>
                  </a:moveTo>
                  <a:cubicBezTo>
                    <a:pt x="4033" y="1"/>
                    <a:pt x="4023" y="2"/>
                    <a:pt x="4013" y="4"/>
                  </a:cubicBezTo>
                  <a:lnTo>
                    <a:pt x="3596" y="111"/>
                  </a:lnTo>
                  <a:cubicBezTo>
                    <a:pt x="3262" y="194"/>
                    <a:pt x="2870" y="254"/>
                    <a:pt x="2453" y="277"/>
                  </a:cubicBezTo>
                  <a:cubicBezTo>
                    <a:pt x="1476" y="313"/>
                    <a:pt x="726" y="777"/>
                    <a:pt x="262" y="1147"/>
                  </a:cubicBezTo>
                  <a:lnTo>
                    <a:pt x="60" y="1325"/>
                  </a:lnTo>
                  <a:cubicBezTo>
                    <a:pt x="12" y="1361"/>
                    <a:pt x="0" y="1420"/>
                    <a:pt x="0" y="1468"/>
                  </a:cubicBezTo>
                  <a:cubicBezTo>
                    <a:pt x="0" y="1504"/>
                    <a:pt x="24" y="1563"/>
                    <a:pt x="72" y="1599"/>
                  </a:cubicBezTo>
                  <a:lnTo>
                    <a:pt x="310" y="1742"/>
                  </a:lnTo>
                  <a:cubicBezTo>
                    <a:pt x="619" y="1956"/>
                    <a:pt x="1107" y="2194"/>
                    <a:pt x="1667" y="2230"/>
                  </a:cubicBezTo>
                  <a:lnTo>
                    <a:pt x="1810" y="2230"/>
                  </a:lnTo>
                  <a:cubicBezTo>
                    <a:pt x="2167" y="2230"/>
                    <a:pt x="2512" y="2147"/>
                    <a:pt x="2834" y="1956"/>
                  </a:cubicBezTo>
                  <a:cubicBezTo>
                    <a:pt x="3334" y="1670"/>
                    <a:pt x="3727" y="1230"/>
                    <a:pt x="4013" y="599"/>
                  </a:cubicBezTo>
                  <a:lnTo>
                    <a:pt x="4191" y="206"/>
                  </a:lnTo>
                  <a:cubicBezTo>
                    <a:pt x="4239" y="182"/>
                    <a:pt x="4227" y="111"/>
                    <a:pt x="4179" y="63"/>
                  </a:cubicBezTo>
                  <a:cubicBezTo>
                    <a:pt x="4140" y="24"/>
                    <a:pt x="4092" y="1"/>
                    <a:pt x="40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46"/>
            <p:cNvSpPr/>
            <p:nvPr/>
          </p:nvSpPr>
          <p:spPr>
            <a:xfrm>
              <a:off x="5966859" y="2655642"/>
              <a:ext cx="28434" cy="113258"/>
            </a:xfrm>
            <a:custGeom>
              <a:rect b="b" l="l" r="r" t="t"/>
              <a:pathLst>
                <a:path extrusionOk="0" h="3561" w="894">
                  <a:moveTo>
                    <a:pt x="560" y="1893"/>
                  </a:moveTo>
                  <a:lnTo>
                    <a:pt x="560" y="3120"/>
                  </a:lnTo>
                  <a:lnTo>
                    <a:pt x="572" y="3120"/>
                  </a:lnTo>
                  <a:cubicBezTo>
                    <a:pt x="572" y="3179"/>
                    <a:pt x="524" y="3239"/>
                    <a:pt x="453" y="3239"/>
                  </a:cubicBezTo>
                  <a:cubicBezTo>
                    <a:pt x="382" y="3239"/>
                    <a:pt x="334" y="3191"/>
                    <a:pt x="334" y="3120"/>
                  </a:cubicBezTo>
                  <a:lnTo>
                    <a:pt x="334" y="1893"/>
                  </a:lnTo>
                  <a:close/>
                  <a:moveTo>
                    <a:pt x="715" y="0"/>
                  </a:moveTo>
                  <a:cubicBezTo>
                    <a:pt x="632" y="0"/>
                    <a:pt x="560" y="83"/>
                    <a:pt x="560" y="167"/>
                  </a:cubicBezTo>
                  <a:lnTo>
                    <a:pt x="560" y="1572"/>
                  </a:lnTo>
                  <a:lnTo>
                    <a:pt x="334" y="1572"/>
                  </a:lnTo>
                  <a:lnTo>
                    <a:pt x="334" y="381"/>
                  </a:lnTo>
                  <a:cubicBezTo>
                    <a:pt x="334" y="286"/>
                    <a:pt x="262" y="214"/>
                    <a:pt x="167" y="214"/>
                  </a:cubicBezTo>
                  <a:cubicBezTo>
                    <a:pt x="84" y="214"/>
                    <a:pt x="1" y="286"/>
                    <a:pt x="1" y="381"/>
                  </a:cubicBezTo>
                  <a:lnTo>
                    <a:pt x="1" y="3120"/>
                  </a:lnTo>
                  <a:cubicBezTo>
                    <a:pt x="1" y="3358"/>
                    <a:pt x="203" y="3560"/>
                    <a:pt x="453" y="3560"/>
                  </a:cubicBezTo>
                  <a:cubicBezTo>
                    <a:pt x="703" y="3560"/>
                    <a:pt x="894" y="3370"/>
                    <a:pt x="894" y="3120"/>
                  </a:cubicBezTo>
                  <a:lnTo>
                    <a:pt x="894" y="167"/>
                  </a:lnTo>
                  <a:cubicBezTo>
                    <a:pt x="882" y="83"/>
                    <a:pt x="810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46"/>
            <p:cNvSpPr/>
            <p:nvPr/>
          </p:nvSpPr>
          <p:spPr>
            <a:xfrm>
              <a:off x="6054704" y="2499988"/>
              <a:ext cx="27670" cy="271169"/>
            </a:xfrm>
            <a:custGeom>
              <a:rect b="b" l="l" r="r" t="t"/>
              <a:pathLst>
                <a:path extrusionOk="0" h="8526" w="870">
                  <a:moveTo>
                    <a:pt x="548" y="6775"/>
                  </a:moveTo>
                  <a:lnTo>
                    <a:pt x="548" y="8097"/>
                  </a:lnTo>
                  <a:lnTo>
                    <a:pt x="560" y="8097"/>
                  </a:lnTo>
                  <a:cubicBezTo>
                    <a:pt x="560" y="8156"/>
                    <a:pt x="513" y="8216"/>
                    <a:pt x="441" y="8216"/>
                  </a:cubicBezTo>
                  <a:cubicBezTo>
                    <a:pt x="370" y="8216"/>
                    <a:pt x="322" y="8168"/>
                    <a:pt x="322" y="8097"/>
                  </a:cubicBezTo>
                  <a:lnTo>
                    <a:pt x="322" y="6775"/>
                  </a:lnTo>
                  <a:close/>
                  <a:moveTo>
                    <a:pt x="715" y="1"/>
                  </a:moveTo>
                  <a:cubicBezTo>
                    <a:pt x="620" y="1"/>
                    <a:pt x="548" y="72"/>
                    <a:pt x="548" y="167"/>
                  </a:cubicBezTo>
                  <a:lnTo>
                    <a:pt x="548" y="6442"/>
                  </a:lnTo>
                  <a:lnTo>
                    <a:pt x="322" y="6442"/>
                  </a:lnTo>
                  <a:lnTo>
                    <a:pt x="322" y="1167"/>
                  </a:lnTo>
                  <a:cubicBezTo>
                    <a:pt x="322" y="1072"/>
                    <a:pt x="251" y="1001"/>
                    <a:pt x="156" y="1001"/>
                  </a:cubicBezTo>
                  <a:cubicBezTo>
                    <a:pt x="72" y="1001"/>
                    <a:pt x="1" y="1072"/>
                    <a:pt x="1" y="1167"/>
                  </a:cubicBezTo>
                  <a:lnTo>
                    <a:pt x="1" y="8097"/>
                  </a:lnTo>
                  <a:cubicBezTo>
                    <a:pt x="1" y="8335"/>
                    <a:pt x="191" y="8526"/>
                    <a:pt x="441" y="8526"/>
                  </a:cubicBezTo>
                  <a:cubicBezTo>
                    <a:pt x="679" y="8526"/>
                    <a:pt x="870" y="8335"/>
                    <a:pt x="870" y="8097"/>
                  </a:cubicBezTo>
                  <a:lnTo>
                    <a:pt x="870" y="167"/>
                  </a:lnTo>
                  <a:cubicBezTo>
                    <a:pt x="870" y="72"/>
                    <a:pt x="810" y="1"/>
                    <a:pt x="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6" name="Google Shape;3016;p46"/>
          <p:cNvGrpSpPr/>
          <p:nvPr/>
        </p:nvGrpSpPr>
        <p:grpSpPr>
          <a:xfrm>
            <a:off x="5243735" y="2446973"/>
            <a:ext cx="405255" cy="275499"/>
            <a:chOff x="5283337" y="2478774"/>
            <a:chExt cx="358633" cy="243913"/>
          </a:xfrm>
        </p:grpSpPr>
        <p:sp>
          <p:nvSpPr>
            <p:cNvPr id="3017" name="Google Shape;3017;p46"/>
            <p:cNvSpPr/>
            <p:nvPr/>
          </p:nvSpPr>
          <p:spPr>
            <a:xfrm>
              <a:off x="5386735" y="2511056"/>
              <a:ext cx="21596" cy="20387"/>
            </a:xfrm>
            <a:custGeom>
              <a:rect b="b" l="l" r="r" t="t"/>
              <a:pathLst>
                <a:path extrusionOk="0" h="641" w="679">
                  <a:moveTo>
                    <a:pt x="494" y="1"/>
                  </a:moveTo>
                  <a:cubicBezTo>
                    <a:pt x="453" y="1"/>
                    <a:pt x="411" y="16"/>
                    <a:pt x="381" y="46"/>
                  </a:cubicBezTo>
                  <a:lnTo>
                    <a:pt x="60" y="367"/>
                  </a:lnTo>
                  <a:cubicBezTo>
                    <a:pt x="0" y="427"/>
                    <a:pt x="0" y="534"/>
                    <a:pt x="60" y="593"/>
                  </a:cubicBezTo>
                  <a:cubicBezTo>
                    <a:pt x="84" y="617"/>
                    <a:pt x="131" y="641"/>
                    <a:pt x="179" y="641"/>
                  </a:cubicBezTo>
                  <a:cubicBezTo>
                    <a:pt x="214" y="641"/>
                    <a:pt x="262" y="617"/>
                    <a:pt x="298" y="593"/>
                  </a:cubicBezTo>
                  <a:lnTo>
                    <a:pt x="619" y="260"/>
                  </a:lnTo>
                  <a:cubicBezTo>
                    <a:pt x="679" y="200"/>
                    <a:pt x="679" y="105"/>
                    <a:pt x="607" y="46"/>
                  </a:cubicBezTo>
                  <a:cubicBezTo>
                    <a:pt x="578" y="16"/>
                    <a:pt x="536" y="1"/>
                    <a:pt x="4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46"/>
            <p:cNvSpPr/>
            <p:nvPr/>
          </p:nvSpPr>
          <p:spPr>
            <a:xfrm>
              <a:off x="5321599" y="2575811"/>
              <a:ext cx="21977" cy="20387"/>
            </a:xfrm>
            <a:custGeom>
              <a:rect b="b" l="l" r="r" t="t"/>
              <a:pathLst>
                <a:path extrusionOk="0" h="641" w="691">
                  <a:moveTo>
                    <a:pt x="506" y="1"/>
                  </a:moveTo>
                  <a:cubicBezTo>
                    <a:pt x="465" y="1"/>
                    <a:pt x="423" y="16"/>
                    <a:pt x="393" y="46"/>
                  </a:cubicBezTo>
                  <a:lnTo>
                    <a:pt x="72" y="367"/>
                  </a:lnTo>
                  <a:cubicBezTo>
                    <a:pt x="0" y="427"/>
                    <a:pt x="0" y="534"/>
                    <a:pt x="72" y="593"/>
                  </a:cubicBezTo>
                  <a:cubicBezTo>
                    <a:pt x="96" y="629"/>
                    <a:pt x="143" y="641"/>
                    <a:pt x="179" y="641"/>
                  </a:cubicBezTo>
                  <a:cubicBezTo>
                    <a:pt x="227" y="641"/>
                    <a:pt x="274" y="629"/>
                    <a:pt x="298" y="593"/>
                  </a:cubicBezTo>
                  <a:lnTo>
                    <a:pt x="631" y="272"/>
                  </a:lnTo>
                  <a:cubicBezTo>
                    <a:pt x="691" y="212"/>
                    <a:pt x="691" y="105"/>
                    <a:pt x="619" y="46"/>
                  </a:cubicBezTo>
                  <a:cubicBezTo>
                    <a:pt x="590" y="16"/>
                    <a:pt x="548" y="1"/>
                    <a:pt x="5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46"/>
            <p:cNvSpPr/>
            <p:nvPr/>
          </p:nvSpPr>
          <p:spPr>
            <a:xfrm>
              <a:off x="5386735" y="2575811"/>
              <a:ext cx="21596" cy="20387"/>
            </a:xfrm>
            <a:custGeom>
              <a:rect b="b" l="l" r="r" t="t"/>
              <a:pathLst>
                <a:path extrusionOk="0" h="641" w="679">
                  <a:moveTo>
                    <a:pt x="168" y="1"/>
                  </a:moveTo>
                  <a:cubicBezTo>
                    <a:pt x="128" y="1"/>
                    <a:pt x="89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81" y="593"/>
                  </a:lnTo>
                  <a:cubicBezTo>
                    <a:pt x="417" y="629"/>
                    <a:pt x="465" y="641"/>
                    <a:pt x="500" y="641"/>
                  </a:cubicBezTo>
                  <a:cubicBezTo>
                    <a:pt x="548" y="641"/>
                    <a:pt x="595" y="629"/>
                    <a:pt x="619" y="593"/>
                  </a:cubicBezTo>
                  <a:cubicBezTo>
                    <a:pt x="679" y="534"/>
                    <a:pt x="679" y="427"/>
                    <a:pt x="607" y="367"/>
                  </a:cubicBezTo>
                  <a:lnTo>
                    <a:pt x="286" y="46"/>
                  </a:lnTo>
                  <a:cubicBezTo>
                    <a:pt x="250" y="16"/>
                    <a:pt x="209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46"/>
            <p:cNvSpPr/>
            <p:nvPr/>
          </p:nvSpPr>
          <p:spPr>
            <a:xfrm>
              <a:off x="5321599" y="2511056"/>
              <a:ext cx="21977" cy="20387"/>
            </a:xfrm>
            <a:custGeom>
              <a:rect b="b" l="l" r="r" t="t"/>
              <a:pathLst>
                <a:path extrusionOk="0" h="641" w="691">
                  <a:moveTo>
                    <a:pt x="179" y="1"/>
                  </a:moveTo>
                  <a:cubicBezTo>
                    <a:pt x="140" y="1"/>
                    <a:pt x="101" y="16"/>
                    <a:pt x="72" y="46"/>
                  </a:cubicBezTo>
                  <a:cubicBezTo>
                    <a:pt x="0" y="105"/>
                    <a:pt x="0" y="200"/>
                    <a:pt x="72" y="260"/>
                  </a:cubicBezTo>
                  <a:lnTo>
                    <a:pt x="393" y="593"/>
                  </a:lnTo>
                  <a:cubicBezTo>
                    <a:pt x="429" y="617"/>
                    <a:pt x="465" y="641"/>
                    <a:pt x="512" y="641"/>
                  </a:cubicBezTo>
                  <a:cubicBezTo>
                    <a:pt x="560" y="641"/>
                    <a:pt x="596" y="617"/>
                    <a:pt x="631" y="593"/>
                  </a:cubicBezTo>
                  <a:cubicBezTo>
                    <a:pt x="691" y="534"/>
                    <a:pt x="691" y="427"/>
                    <a:pt x="619" y="367"/>
                  </a:cubicBezTo>
                  <a:lnTo>
                    <a:pt x="286" y="46"/>
                  </a:lnTo>
                  <a:cubicBezTo>
                    <a:pt x="256" y="16"/>
                    <a:pt x="218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46"/>
            <p:cNvSpPr/>
            <p:nvPr/>
          </p:nvSpPr>
          <p:spPr>
            <a:xfrm>
              <a:off x="5522670" y="2520916"/>
              <a:ext cx="17079" cy="15457"/>
            </a:xfrm>
            <a:custGeom>
              <a:rect b="b" l="l" r="r" t="t"/>
              <a:pathLst>
                <a:path extrusionOk="0" h="486" w="537">
                  <a:moveTo>
                    <a:pt x="346" y="0"/>
                  </a:moveTo>
                  <a:cubicBezTo>
                    <a:pt x="307" y="0"/>
                    <a:pt x="268" y="15"/>
                    <a:pt x="239" y="45"/>
                  </a:cubicBezTo>
                  <a:lnTo>
                    <a:pt x="60" y="224"/>
                  </a:lnTo>
                  <a:cubicBezTo>
                    <a:pt x="1" y="283"/>
                    <a:pt x="1" y="390"/>
                    <a:pt x="60" y="450"/>
                  </a:cubicBezTo>
                  <a:cubicBezTo>
                    <a:pt x="84" y="474"/>
                    <a:pt x="131" y="486"/>
                    <a:pt x="179" y="486"/>
                  </a:cubicBezTo>
                  <a:cubicBezTo>
                    <a:pt x="215" y="486"/>
                    <a:pt x="262" y="474"/>
                    <a:pt x="298" y="450"/>
                  </a:cubicBezTo>
                  <a:lnTo>
                    <a:pt x="477" y="271"/>
                  </a:lnTo>
                  <a:cubicBezTo>
                    <a:pt x="536" y="212"/>
                    <a:pt x="536" y="105"/>
                    <a:pt x="453" y="45"/>
                  </a:cubicBezTo>
                  <a:cubicBezTo>
                    <a:pt x="423" y="15"/>
                    <a:pt x="384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46"/>
            <p:cNvSpPr/>
            <p:nvPr/>
          </p:nvSpPr>
          <p:spPr>
            <a:xfrm>
              <a:off x="5473054" y="2570531"/>
              <a:ext cx="16698" cy="15839"/>
            </a:xfrm>
            <a:custGeom>
              <a:rect b="b" l="l" r="r" t="t"/>
              <a:pathLst>
                <a:path extrusionOk="0" h="498" w="525">
                  <a:moveTo>
                    <a:pt x="358" y="0"/>
                  </a:moveTo>
                  <a:cubicBezTo>
                    <a:pt x="319" y="0"/>
                    <a:pt x="281" y="15"/>
                    <a:pt x="251" y="45"/>
                  </a:cubicBezTo>
                  <a:lnTo>
                    <a:pt x="72" y="223"/>
                  </a:lnTo>
                  <a:cubicBezTo>
                    <a:pt x="1" y="283"/>
                    <a:pt x="1" y="390"/>
                    <a:pt x="72" y="450"/>
                  </a:cubicBezTo>
                  <a:cubicBezTo>
                    <a:pt x="96" y="473"/>
                    <a:pt x="144" y="497"/>
                    <a:pt x="179" y="497"/>
                  </a:cubicBezTo>
                  <a:cubicBezTo>
                    <a:pt x="227" y="497"/>
                    <a:pt x="275" y="473"/>
                    <a:pt x="298" y="450"/>
                  </a:cubicBezTo>
                  <a:lnTo>
                    <a:pt x="477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7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46"/>
            <p:cNvSpPr/>
            <p:nvPr/>
          </p:nvSpPr>
          <p:spPr>
            <a:xfrm>
              <a:off x="5522670" y="2570531"/>
              <a:ext cx="17079" cy="15839"/>
            </a:xfrm>
            <a:custGeom>
              <a:rect b="b" l="l" r="r" t="t"/>
              <a:pathLst>
                <a:path extrusionOk="0" h="498" w="537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71"/>
                  </a:cubicBezTo>
                  <a:lnTo>
                    <a:pt x="239" y="450"/>
                  </a:lnTo>
                  <a:cubicBezTo>
                    <a:pt x="262" y="473"/>
                    <a:pt x="310" y="497"/>
                    <a:pt x="358" y="497"/>
                  </a:cubicBezTo>
                  <a:cubicBezTo>
                    <a:pt x="393" y="497"/>
                    <a:pt x="441" y="473"/>
                    <a:pt x="477" y="450"/>
                  </a:cubicBezTo>
                  <a:cubicBezTo>
                    <a:pt x="536" y="390"/>
                    <a:pt x="536" y="283"/>
                    <a:pt x="453" y="223"/>
                  </a:cubicBezTo>
                  <a:lnTo>
                    <a:pt x="274" y="45"/>
                  </a:ln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46"/>
            <p:cNvSpPr/>
            <p:nvPr/>
          </p:nvSpPr>
          <p:spPr>
            <a:xfrm>
              <a:off x="5473054" y="2520916"/>
              <a:ext cx="16698" cy="15457"/>
            </a:xfrm>
            <a:custGeom>
              <a:rect b="b" l="l" r="r" t="t"/>
              <a:pathLst>
                <a:path extrusionOk="0" h="486" w="525">
                  <a:moveTo>
                    <a:pt x="179" y="0"/>
                  </a:moveTo>
                  <a:cubicBezTo>
                    <a:pt x="141" y="0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51" y="450"/>
                  </a:lnTo>
                  <a:cubicBezTo>
                    <a:pt x="275" y="474"/>
                    <a:pt x="322" y="486"/>
                    <a:pt x="370" y="486"/>
                  </a:cubicBezTo>
                  <a:cubicBezTo>
                    <a:pt x="406" y="486"/>
                    <a:pt x="453" y="474"/>
                    <a:pt x="477" y="450"/>
                  </a:cubicBezTo>
                  <a:cubicBezTo>
                    <a:pt x="525" y="390"/>
                    <a:pt x="525" y="283"/>
                    <a:pt x="465" y="224"/>
                  </a:cubicBezTo>
                  <a:lnTo>
                    <a:pt x="287" y="45"/>
                  </a:lnTo>
                  <a:cubicBezTo>
                    <a:pt x="257" y="15"/>
                    <a:pt x="218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46"/>
            <p:cNvSpPr/>
            <p:nvPr/>
          </p:nvSpPr>
          <p:spPr>
            <a:xfrm>
              <a:off x="5343926" y="2638594"/>
              <a:ext cx="95860" cy="10623"/>
            </a:xfrm>
            <a:custGeom>
              <a:rect b="b" l="l" r="r" t="t"/>
              <a:pathLst>
                <a:path extrusionOk="0" h="334" w="3014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2846" y="334"/>
                  </a:lnTo>
                  <a:cubicBezTo>
                    <a:pt x="2942" y="334"/>
                    <a:pt x="3013" y="262"/>
                    <a:pt x="3013" y="167"/>
                  </a:cubicBezTo>
                  <a:cubicBezTo>
                    <a:pt x="3013" y="84"/>
                    <a:pt x="2942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46"/>
            <p:cNvSpPr/>
            <p:nvPr/>
          </p:nvSpPr>
          <p:spPr>
            <a:xfrm>
              <a:off x="5343926" y="2689323"/>
              <a:ext cx="20482" cy="10655"/>
            </a:xfrm>
            <a:custGeom>
              <a:rect b="b" l="l" r="r" t="t"/>
              <a:pathLst>
                <a:path extrusionOk="0" h="335" w="644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477" y="334"/>
                  </a:lnTo>
                  <a:cubicBezTo>
                    <a:pt x="572" y="334"/>
                    <a:pt x="644" y="251"/>
                    <a:pt x="644" y="167"/>
                  </a:cubicBez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46"/>
            <p:cNvSpPr/>
            <p:nvPr/>
          </p:nvSpPr>
          <p:spPr>
            <a:xfrm>
              <a:off x="5378021" y="2689323"/>
              <a:ext cx="61765" cy="10655"/>
            </a:xfrm>
            <a:custGeom>
              <a:rect b="b" l="l" r="r" t="t"/>
              <a:pathLst>
                <a:path extrusionOk="0" h="335" w="1942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774" y="334"/>
                  </a:lnTo>
                  <a:cubicBezTo>
                    <a:pt x="1870" y="334"/>
                    <a:pt x="1941" y="251"/>
                    <a:pt x="1941" y="167"/>
                  </a:cubicBezTo>
                  <a:cubicBezTo>
                    <a:pt x="1941" y="72"/>
                    <a:pt x="1870" y="1"/>
                    <a:pt x="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46"/>
            <p:cNvSpPr/>
            <p:nvPr/>
          </p:nvSpPr>
          <p:spPr>
            <a:xfrm>
              <a:off x="5343926" y="2663975"/>
              <a:ext cx="95860" cy="10241"/>
            </a:xfrm>
            <a:custGeom>
              <a:rect b="b" l="l" r="r" t="t"/>
              <a:pathLst>
                <a:path extrusionOk="0" h="322" w="3014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846" y="322"/>
                  </a:lnTo>
                  <a:cubicBezTo>
                    <a:pt x="2942" y="322"/>
                    <a:pt x="3013" y="250"/>
                    <a:pt x="3013" y="155"/>
                  </a:cubicBezTo>
                  <a:cubicBezTo>
                    <a:pt x="3013" y="72"/>
                    <a:pt x="2942" y="0"/>
                    <a:pt x="2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46"/>
            <p:cNvSpPr/>
            <p:nvPr/>
          </p:nvSpPr>
          <p:spPr>
            <a:xfrm>
              <a:off x="5283337" y="2478774"/>
              <a:ext cx="287072" cy="149229"/>
            </a:xfrm>
            <a:custGeom>
              <a:rect b="b" l="l" r="r" t="t"/>
              <a:pathLst>
                <a:path extrusionOk="0" h="4692" w="9026">
                  <a:moveTo>
                    <a:pt x="7002" y="834"/>
                  </a:moveTo>
                  <a:cubicBezTo>
                    <a:pt x="7383" y="834"/>
                    <a:pt x="7776" y="977"/>
                    <a:pt x="8073" y="1275"/>
                  </a:cubicBezTo>
                  <a:cubicBezTo>
                    <a:pt x="8669" y="1870"/>
                    <a:pt x="8669" y="2823"/>
                    <a:pt x="8073" y="3418"/>
                  </a:cubicBezTo>
                  <a:cubicBezTo>
                    <a:pt x="7776" y="3716"/>
                    <a:pt x="7389" y="3864"/>
                    <a:pt x="7002" y="3864"/>
                  </a:cubicBezTo>
                  <a:cubicBezTo>
                    <a:pt x="6615" y="3864"/>
                    <a:pt x="6228" y="3716"/>
                    <a:pt x="5930" y="3418"/>
                  </a:cubicBezTo>
                  <a:cubicBezTo>
                    <a:pt x="5335" y="2823"/>
                    <a:pt x="5335" y="1870"/>
                    <a:pt x="5930" y="1275"/>
                  </a:cubicBezTo>
                  <a:cubicBezTo>
                    <a:pt x="6228" y="977"/>
                    <a:pt x="6609" y="834"/>
                    <a:pt x="7002" y="834"/>
                  </a:cubicBezTo>
                  <a:close/>
                  <a:moveTo>
                    <a:pt x="2561" y="322"/>
                  </a:moveTo>
                  <a:cubicBezTo>
                    <a:pt x="3084" y="322"/>
                    <a:pt x="3608" y="525"/>
                    <a:pt x="3989" y="918"/>
                  </a:cubicBezTo>
                  <a:cubicBezTo>
                    <a:pt x="4787" y="1715"/>
                    <a:pt x="4787" y="2989"/>
                    <a:pt x="3989" y="3775"/>
                  </a:cubicBezTo>
                  <a:cubicBezTo>
                    <a:pt x="3596" y="4174"/>
                    <a:pt x="3079" y="4373"/>
                    <a:pt x="2561" y="4373"/>
                  </a:cubicBezTo>
                  <a:cubicBezTo>
                    <a:pt x="2043" y="4373"/>
                    <a:pt x="1525" y="4174"/>
                    <a:pt x="1132" y="3775"/>
                  </a:cubicBezTo>
                  <a:cubicBezTo>
                    <a:pt x="346" y="2989"/>
                    <a:pt x="346" y="1715"/>
                    <a:pt x="1132" y="918"/>
                  </a:cubicBezTo>
                  <a:cubicBezTo>
                    <a:pt x="1525" y="537"/>
                    <a:pt x="2037" y="322"/>
                    <a:pt x="2561" y="322"/>
                  </a:cubicBezTo>
                  <a:close/>
                  <a:moveTo>
                    <a:pt x="2575" y="1"/>
                  </a:moveTo>
                  <a:cubicBezTo>
                    <a:pt x="1974" y="1"/>
                    <a:pt x="1370" y="227"/>
                    <a:pt x="906" y="680"/>
                  </a:cubicBezTo>
                  <a:cubicBezTo>
                    <a:pt x="1" y="1596"/>
                    <a:pt x="1" y="3085"/>
                    <a:pt x="906" y="4001"/>
                  </a:cubicBezTo>
                  <a:cubicBezTo>
                    <a:pt x="1370" y="4466"/>
                    <a:pt x="1965" y="4692"/>
                    <a:pt x="2561" y="4692"/>
                  </a:cubicBezTo>
                  <a:cubicBezTo>
                    <a:pt x="3156" y="4692"/>
                    <a:pt x="3763" y="4466"/>
                    <a:pt x="4216" y="4001"/>
                  </a:cubicBezTo>
                  <a:cubicBezTo>
                    <a:pt x="4525" y="3692"/>
                    <a:pt x="4739" y="3299"/>
                    <a:pt x="4835" y="2882"/>
                  </a:cubicBezTo>
                  <a:lnTo>
                    <a:pt x="5240" y="2882"/>
                  </a:lnTo>
                  <a:cubicBezTo>
                    <a:pt x="5335" y="3156"/>
                    <a:pt x="5478" y="3418"/>
                    <a:pt x="5704" y="3632"/>
                  </a:cubicBezTo>
                  <a:cubicBezTo>
                    <a:pt x="6061" y="3990"/>
                    <a:pt x="6537" y="4168"/>
                    <a:pt x="7002" y="4168"/>
                  </a:cubicBezTo>
                  <a:cubicBezTo>
                    <a:pt x="7454" y="4168"/>
                    <a:pt x="7930" y="3990"/>
                    <a:pt x="8288" y="3632"/>
                  </a:cubicBezTo>
                  <a:cubicBezTo>
                    <a:pt x="9026" y="2930"/>
                    <a:pt x="9026" y="1775"/>
                    <a:pt x="8311" y="1061"/>
                  </a:cubicBezTo>
                  <a:cubicBezTo>
                    <a:pt x="7954" y="703"/>
                    <a:pt x="7481" y="525"/>
                    <a:pt x="7008" y="525"/>
                  </a:cubicBezTo>
                  <a:cubicBezTo>
                    <a:pt x="6534" y="525"/>
                    <a:pt x="6061" y="703"/>
                    <a:pt x="5704" y="1061"/>
                  </a:cubicBezTo>
                  <a:cubicBezTo>
                    <a:pt x="5287" y="1477"/>
                    <a:pt x="5109" y="2037"/>
                    <a:pt x="5180" y="2573"/>
                  </a:cubicBezTo>
                  <a:lnTo>
                    <a:pt x="4894" y="2573"/>
                  </a:lnTo>
                  <a:cubicBezTo>
                    <a:pt x="4954" y="1906"/>
                    <a:pt x="4739" y="1203"/>
                    <a:pt x="4227" y="680"/>
                  </a:cubicBezTo>
                  <a:cubicBezTo>
                    <a:pt x="3775" y="227"/>
                    <a:pt x="3177" y="1"/>
                    <a:pt x="2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46"/>
            <p:cNvSpPr/>
            <p:nvPr/>
          </p:nvSpPr>
          <p:spPr>
            <a:xfrm>
              <a:off x="5336356" y="2524987"/>
              <a:ext cx="56836" cy="56836"/>
            </a:xfrm>
            <a:custGeom>
              <a:rect b="b" l="l" r="r" t="t"/>
              <a:pathLst>
                <a:path extrusionOk="0" h="1787" w="1787">
                  <a:moveTo>
                    <a:pt x="894" y="334"/>
                  </a:moveTo>
                  <a:cubicBezTo>
                    <a:pt x="1203" y="334"/>
                    <a:pt x="1465" y="584"/>
                    <a:pt x="1465" y="893"/>
                  </a:cubicBezTo>
                  <a:cubicBezTo>
                    <a:pt x="1465" y="1215"/>
                    <a:pt x="1203" y="1465"/>
                    <a:pt x="894" y="1465"/>
                  </a:cubicBezTo>
                  <a:cubicBezTo>
                    <a:pt x="584" y="1465"/>
                    <a:pt x="334" y="1215"/>
                    <a:pt x="334" y="893"/>
                  </a:cubicBezTo>
                  <a:cubicBezTo>
                    <a:pt x="334" y="584"/>
                    <a:pt x="584" y="334"/>
                    <a:pt x="894" y="334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94"/>
                    <a:pt x="405" y="1786"/>
                    <a:pt x="894" y="1786"/>
                  </a:cubicBezTo>
                  <a:cubicBezTo>
                    <a:pt x="1394" y="1786"/>
                    <a:pt x="1787" y="1394"/>
                    <a:pt x="1787" y="893"/>
                  </a:cubicBezTo>
                  <a:cubicBezTo>
                    <a:pt x="1787" y="405"/>
                    <a:pt x="1394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46"/>
            <p:cNvSpPr/>
            <p:nvPr/>
          </p:nvSpPr>
          <p:spPr>
            <a:xfrm>
              <a:off x="5486699" y="2534083"/>
              <a:ext cx="38643" cy="39025"/>
            </a:xfrm>
            <a:custGeom>
              <a:rect b="b" l="l" r="r" t="t"/>
              <a:pathLst>
                <a:path extrusionOk="0" h="1227" w="1215">
                  <a:moveTo>
                    <a:pt x="608" y="334"/>
                  </a:moveTo>
                  <a:cubicBezTo>
                    <a:pt x="762" y="334"/>
                    <a:pt x="893" y="465"/>
                    <a:pt x="893" y="607"/>
                  </a:cubicBezTo>
                  <a:cubicBezTo>
                    <a:pt x="905" y="774"/>
                    <a:pt x="774" y="893"/>
                    <a:pt x="608" y="893"/>
                  </a:cubicBezTo>
                  <a:cubicBezTo>
                    <a:pt x="441" y="893"/>
                    <a:pt x="322" y="762"/>
                    <a:pt x="322" y="607"/>
                  </a:cubicBezTo>
                  <a:cubicBezTo>
                    <a:pt x="322" y="465"/>
                    <a:pt x="453" y="334"/>
                    <a:pt x="608" y="334"/>
                  </a:cubicBezTo>
                  <a:close/>
                  <a:moveTo>
                    <a:pt x="608" y="0"/>
                  </a:moveTo>
                  <a:cubicBezTo>
                    <a:pt x="262" y="0"/>
                    <a:pt x="0" y="274"/>
                    <a:pt x="0" y="607"/>
                  </a:cubicBezTo>
                  <a:cubicBezTo>
                    <a:pt x="0" y="953"/>
                    <a:pt x="262" y="1227"/>
                    <a:pt x="608" y="1227"/>
                  </a:cubicBezTo>
                  <a:cubicBezTo>
                    <a:pt x="941" y="1227"/>
                    <a:pt x="1215" y="953"/>
                    <a:pt x="1215" y="607"/>
                  </a:cubicBezTo>
                  <a:cubicBezTo>
                    <a:pt x="1215" y="274"/>
                    <a:pt x="941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46"/>
            <p:cNvSpPr/>
            <p:nvPr/>
          </p:nvSpPr>
          <p:spPr>
            <a:xfrm>
              <a:off x="5466248" y="2638594"/>
              <a:ext cx="61384" cy="61765"/>
            </a:xfrm>
            <a:custGeom>
              <a:rect b="b" l="l" r="r" t="t"/>
              <a:pathLst>
                <a:path extrusionOk="0" h="1942" w="1930">
                  <a:moveTo>
                    <a:pt x="1608" y="310"/>
                  </a:moveTo>
                  <a:lnTo>
                    <a:pt x="1608" y="1596"/>
                  </a:lnTo>
                  <a:lnTo>
                    <a:pt x="322" y="1596"/>
                  </a:lnTo>
                  <a:lnTo>
                    <a:pt x="322" y="310"/>
                  </a:lnTo>
                  <a:close/>
                  <a:moveTo>
                    <a:pt x="239" y="0"/>
                  </a:moveTo>
                  <a:cubicBezTo>
                    <a:pt x="96" y="0"/>
                    <a:pt x="0" y="108"/>
                    <a:pt x="0" y="238"/>
                  </a:cubicBezTo>
                  <a:lnTo>
                    <a:pt x="0" y="1703"/>
                  </a:lnTo>
                  <a:cubicBezTo>
                    <a:pt x="0" y="1834"/>
                    <a:pt x="108" y="1941"/>
                    <a:pt x="239" y="1941"/>
                  </a:cubicBezTo>
                  <a:lnTo>
                    <a:pt x="1691" y="1941"/>
                  </a:lnTo>
                  <a:cubicBezTo>
                    <a:pt x="1834" y="1941"/>
                    <a:pt x="1929" y="1834"/>
                    <a:pt x="1929" y="1703"/>
                  </a:cubicBezTo>
                  <a:lnTo>
                    <a:pt x="1929" y="238"/>
                  </a:lnTo>
                  <a:cubicBezTo>
                    <a:pt x="1929" y="108"/>
                    <a:pt x="1834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46"/>
            <p:cNvSpPr/>
            <p:nvPr/>
          </p:nvSpPr>
          <p:spPr>
            <a:xfrm>
              <a:off x="5316287" y="2582458"/>
              <a:ext cx="325683" cy="140228"/>
            </a:xfrm>
            <a:custGeom>
              <a:rect b="b" l="l" r="r" t="t"/>
              <a:pathLst>
                <a:path extrusionOk="0" h="4409" w="10240">
                  <a:moveTo>
                    <a:pt x="8311" y="1289"/>
                  </a:moveTo>
                  <a:lnTo>
                    <a:pt x="8311" y="2420"/>
                  </a:lnTo>
                  <a:lnTo>
                    <a:pt x="7633" y="2420"/>
                  </a:lnTo>
                  <a:lnTo>
                    <a:pt x="7633" y="1289"/>
                  </a:lnTo>
                  <a:close/>
                  <a:moveTo>
                    <a:pt x="9907" y="325"/>
                  </a:moveTo>
                  <a:lnTo>
                    <a:pt x="9907" y="337"/>
                  </a:lnTo>
                  <a:lnTo>
                    <a:pt x="9907" y="3397"/>
                  </a:lnTo>
                  <a:lnTo>
                    <a:pt x="9895" y="3408"/>
                  </a:lnTo>
                  <a:lnTo>
                    <a:pt x="8656" y="3063"/>
                  </a:lnTo>
                  <a:cubicBezTo>
                    <a:pt x="8656" y="3063"/>
                    <a:pt x="8645" y="3063"/>
                    <a:pt x="8645" y="3051"/>
                  </a:cubicBezTo>
                  <a:lnTo>
                    <a:pt x="8645" y="2587"/>
                  </a:lnTo>
                  <a:lnTo>
                    <a:pt x="8645" y="1146"/>
                  </a:lnTo>
                  <a:lnTo>
                    <a:pt x="8645" y="682"/>
                  </a:lnTo>
                  <a:cubicBezTo>
                    <a:pt x="8645" y="682"/>
                    <a:pt x="8645" y="670"/>
                    <a:pt x="8656" y="670"/>
                  </a:cubicBezTo>
                  <a:lnTo>
                    <a:pt x="9895" y="325"/>
                  </a:lnTo>
                  <a:close/>
                  <a:moveTo>
                    <a:pt x="9887" y="1"/>
                  </a:moveTo>
                  <a:cubicBezTo>
                    <a:pt x="9858" y="1"/>
                    <a:pt x="9829" y="5"/>
                    <a:pt x="9799" y="15"/>
                  </a:cubicBezTo>
                  <a:lnTo>
                    <a:pt x="8573" y="360"/>
                  </a:lnTo>
                  <a:cubicBezTo>
                    <a:pt x="8418" y="396"/>
                    <a:pt x="8311" y="539"/>
                    <a:pt x="8311" y="682"/>
                  </a:cubicBezTo>
                  <a:lnTo>
                    <a:pt x="8311" y="980"/>
                  </a:lnTo>
                  <a:lnTo>
                    <a:pt x="7633" y="980"/>
                  </a:lnTo>
                  <a:lnTo>
                    <a:pt x="7633" y="741"/>
                  </a:lnTo>
                  <a:cubicBezTo>
                    <a:pt x="7633" y="658"/>
                    <a:pt x="7561" y="575"/>
                    <a:pt x="7466" y="575"/>
                  </a:cubicBezTo>
                  <a:cubicBezTo>
                    <a:pt x="7382" y="575"/>
                    <a:pt x="7299" y="658"/>
                    <a:pt x="7299" y="741"/>
                  </a:cubicBezTo>
                  <a:lnTo>
                    <a:pt x="7299" y="1146"/>
                  </a:lnTo>
                  <a:lnTo>
                    <a:pt x="7299" y="2587"/>
                  </a:lnTo>
                  <a:lnTo>
                    <a:pt x="7299" y="4004"/>
                  </a:lnTo>
                  <a:cubicBezTo>
                    <a:pt x="7299" y="4051"/>
                    <a:pt x="7263" y="4087"/>
                    <a:pt x="7216" y="4087"/>
                  </a:cubicBezTo>
                  <a:lnTo>
                    <a:pt x="417" y="4087"/>
                  </a:lnTo>
                  <a:cubicBezTo>
                    <a:pt x="370" y="4087"/>
                    <a:pt x="322" y="4051"/>
                    <a:pt x="322" y="4004"/>
                  </a:cubicBezTo>
                  <a:lnTo>
                    <a:pt x="322" y="1503"/>
                  </a:lnTo>
                  <a:cubicBezTo>
                    <a:pt x="322" y="1408"/>
                    <a:pt x="251" y="1337"/>
                    <a:pt x="155" y="1337"/>
                  </a:cubicBezTo>
                  <a:cubicBezTo>
                    <a:pt x="72" y="1337"/>
                    <a:pt x="1" y="1408"/>
                    <a:pt x="1" y="1503"/>
                  </a:cubicBezTo>
                  <a:lnTo>
                    <a:pt x="1" y="4004"/>
                  </a:lnTo>
                  <a:cubicBezTo>
                    <a:pt x="1" y="4230"/>
                    <a:pt x="179" y="4409"/>
                    <a:pt x="394" y="4409"/>
                  </a:cubicBezTo>
                  <a:lnTo>
                    <a:pt x="7216" y="4409"/>
                  </a:lnTo>
                  <a:cubicBezTo>
                    <a:pt x="7442" y="4409"/>
                    <a:pt x="7621" y="4230"/>
                    <a:pt x="7621" y="4004"/>
                  </a:cubicBezTo>
                  <a:lnTo>
                    <a:pt x="7621" y="2754"/>
                  </a:lnTo>
                  <a:lnTo>
                    <a:pt x="8299" y="2754"/>
                  </a:lnTo>
                  <a:lnTo>
                    <a:pt x="8299" y="3051"/>
                  </a:lnTo>
                  <a:cubicBezTo>
                    <a:pt x="8299" y="3194"/>
                    <a:pt x="8406" y="3337"/>
                    <a:pt x="8549" y="3373"/>
                  </a:cubicBezTo>
                  <a:lnTo>
                    <a:pt x="9788" y="3718"/>
                  </a:lnTo>
                  <a:cubicBezTo>
                    <a:pt x="9823" y="3730"/>
                    <a:pt x="9847" y="3730"/>
                    <a:pt x="9883" y="3730"/>
                  </a:cubicBezTo>
                  <a:cubicBezTo>
                    <a:pt x="9954" y="3730"/>
                    <a:pt x="10026" y="3706"/>
                    <a:pt x="10085" y="3658"/>
                  </a:cubicBezTo>
                  <a:cubicBezTo>
                    <a:pt x="10180" y="3599"/>
                    <a:pt x="10216" y="3492"/>
                    <a:pt x="10216" y="3397"/>
                  </a:cubicBezTo>
                  <a:lnTo>
                    <a:pt x="10216" y="337"/>
                  </a:lnTo>
                  <a:cubicBezTo>
                    <a:pt x="10240" y="241"/>
                    <a:pt x="10169" y="134"/>
                    <a:pt x="10097" y="75"/>
                  </a:cubicBezTo>
                  <a:cubicBezTo>
                    <a:pt x="10037" y="32"/>
                    <a:pt x="9964" y="1"/>
                    <a:pt x="98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4" name="Google Shape;3034;p46"/>
          <p:cNvGrpSpPr/>
          <p:nvPr/>
        </p:nvGrpSpPr>
        <p:grpSpPr>
          <a:xfrm>
            <a:off x="7964753" y="2470823"/>
            <a:ext cx="362068" cy="258670"/>
            <a:chOff x="7964753" y="2470823"/>
            <a:chExt cx="362068" cy="258670"/>
          </a:xfrm>
        </p:grpSpPr>
        <p:sp>
          <p:nvSpPr>
            <p:cNvPr id="3035" name="Google Shape;3035;p46"/>
            <p:cNvSpPr/>
            <p:nvPr/>
          </p:nvSpPr>
          <p:spPr>
            <a:xfrm>
              <a:off x="8196898" y="2562358"/>
              <a:ext cx="33363" cy="49012"/>
            </a:xfrm>
            <a:custGeom>
              <a:rect b="b" l="l" r="r" t="t"/>
              <a:pathLst>
                <a:path extrusionOk="0" h="1541" w="1049">
                  <a:moveTo>
                    <a:pt x="864" y="1"/>
                  </a:moveTo>
                  <a:cubicBezTo>
                    <a:pt x="823" y="1"/>
                    <a:pt x="783" y="19"/>
                    <a:pt x="751" y="52"/>
                  </a:cubicBezTo>
                  <a:lnTo>
                    <a:pt x="108" y="814"/>
                  </a:lnTo>
                  <a:cubicBezTo>
                    <a:pt x="36" y="897"/>
                    <a:pt x="0" y="1016"/>
                    <a:pt x="36" y="1135"/>
                  </a:cubicBezTo>
                  <a:cubicBezTo>
                    <a:pt x="60" y="1254"/>
                    <a:pt x="155" y="1350"/>
                    <a:pt x="274" y="1373"/>
                  </a:cubicBezTo>
                  <a:lnTo>
                    <a:pt x="691" y="1528"/>
                  </a:lnTo>
                  <a:cubicBezTo>
                    <a:pt x="703" y="1528"/>
                    <a:pt x="715" y="1540"/>
                    <a:pt x="751" y="1540"/>
                  </a:cubicBezTo>
                  <a:cubicBezTo>
                    <a:pt x="822" y="1540"/>
                    <a:pt x="882" y="1492"/>
                    <a:pt x="893" y="1433"/>
                  </a:cubicBezTo>
                  <a:cubicBezTo>
                    <a:pt x="929" y="1350"/>
                    <a:pt x="882" y="1254"/>
                    <a:pt x="786" y="1231"/>
                  </a:cubicBezTo>
                  <a:lnTo>
                    <a:pt x="370" y="1076"/>
                  </a:lnTo>
                  <a:cubicBezTo>
                    <a:pt x="358" y="1076"/>
                    <a:pt x="358" y="1064"/>
                    <a:pt x="346" y="1052"/>
                  </a:cubicBezTo>
                  <a:lnTo>
                    <a:pt x="346" y="1016"/>
                  </a:lnTo>
                  <a:lnTo>
                    <a:pt x="989" y="254"/>
                  </a:lnTo>
                  <a:cubicBezTo>
                    <a:pt x="1048" y="183"/>
                    <a:pt x="1024" y="99"/>
                    <a:pt x="965" y="40"/>
                  </a:cubicBezTo>
                  <a:cubicBezTo>
                    <a:pt x="933" y="13"/>
                    <a:pt x="898" y="1"/>
                    <a:pt x="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46"/>
            <p:cNvSpPr/>
            <p:nvPr/>
          </p:nvSpPr>
          <p:spPr>
            <a:xfrm>
              <a:off x="8162421" y="2529471"/>
              <a:ext cx="51174" cy="21309"/>
            </a:xfrm>
            <a:custGeom>
              <a:rect b="b" l="l" r="r" t="t"/>
              <a:pathLst>
                <a:path extrusionOk="0" h="670" w="1609">
                  <a:moveTo>
                    <a:pt x="786" y="1"/>
                  </a:moveTo>
                  <a:cubicBezTo>
                    <a:pt x="759" y="1"/>
                    <a:pt x="732" y="1"/>
                    <a:pt x="703" y="2"/>
                  </a:cubicBezTo>
                  <a:cubicBezTo>
                    <a:pt x="406" y="14"/>
                    <a:pt x="144" y="86"/>
                    <a:pt x="132" y="86"/>
                  </a:cubicBezTo>
                  <a:cubicBezTo>
                    <a:pt x="49" y="121"/>
                    <a:pt x="1" y="205"/>
                    <a:pt x="25" y="300"/>
                  </a:cubicBezTo>
                  <a:cubicBezTo>
                    <a:pt x="52" y="364"/>
                    <a:pt x="108" y="407"/>
                    <a:pt x="176" y="407"/>
                  </a:cubicBezTo>
                  <a:cubicBezTo>
                    <a:pt x="196" y="407"/>
                    <a:pt x="217" y="403"/>
                    <a:pt x="239" y="395"/>
                  </a:cubicBezTo>
                  <a:cubicBezTo>
                    <a:pt x="239" y="395"/>
                    <a:pt x="477" y="324"/>
                    <a:pt x="727" y="324"/>
                  </a:cubicBezTo>
                  <a:cubicBezTo>
                    <a:pt x="754" y="322"/>
                    <a:pt x="782" y="321"/>
                    <a:pt x="811" y="321"/>
                  </a:cubicBezTo>
                  <a:cubicBezTo>
                    <a:pt x="980" y="321"/>
                    <a:pt x="1159" y="356"/>
                    <a:pt x="1251" y="479"/>
                  </a:cubicBezTo>
                  <a:cubicBezTo>
                    <a:pt x="1251" y="502"/>
                    <a:pt x="1251" y="550"/>
                    <a:pt x="1263" y="574"/>
                  </a:cubicBezTo>
                  <a:cubicBezTo>
                    <a:pt x="1299" y="633"/>
                    <a:pt x="1358" y="669"/>
                    <a:pt x="1418" y="669"/>
                  </a:cubicBezTo>
                  <a:cubicBezTo>
                    <a:pt x="1442" y="669"/>
                    <a:pt x="1454" y="669"/>
                    <a:pt x="1489" y="657"/>
                  </a:cubicBezTo>
                  <a:cubicBezTo>
                    <a:pt x="1573" y="574"/>
                    <a:pt x="1608" y="455"/>
                    <a:pt x="1561" y="371"/>
                  </a:cubicBezTo>
                  <a:cubicBezTo>
                    <a:pt x="1482" y="202"/>
                    <a:pt x="1274" y="1"/>
                    <a:pt x="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46"/>
            <p:cNvSpPr/>
            <p:nvPr/>
          </p:nvSpPr>
          <p:spPr>
            <a:xfrm>
              <a:off x="8241966" y="2551258"/>
              <a:ext cx="47739" cy="30565"/>
            </a:xfrm>
            <a:custGeom>
              <a:rect b="b" l="l" r="r" t="t"/>
              <a:pathLst>
                <a:path extrusionOk="0" h="961" w="1501">
                  <a:moveTo>
                    <a:pt x="410" y="0"/>
                  </a:moveTo>
                  <a:cubicBezTo>
                    <a:pt x="307" y="0"/>
                    <a:pt x="219" y="25"/>
                    <a:pt x="143" y="56"/>
                  </a:cubicBezTo>
                  <a:cubicBezTo>
                    <a:pt x="48" y="103"/>
                    <a:pt x="0" y="222"/>
                    <a:pt x="48" y="329"/>
                  </a:cubicBezTo>
                  <a:cubicBezTo>
                    <a:pt x="74" y="381"/>
                    <a:pt x="130" y="420"/>
                    <a:pt x="187" y="420"/>
                  </a:cubicBezTo>
                  <a:cubicBezTo>
                    <a:pt x="209" y="420"/>
                    <a:pt x="230" y="414"/>
                    <a:pt x="250" y="401"/>
                  </a:cubicBezTo>
                  <a:cubicBezTo>
                    <a:pt x="286" y="377"/>
                    <a:pt x="310" y="353"/>
                    <a:pt x="322" y="329"/>
                  </a:cubicBezTo>
                  <a:cubicBezTo>
                    <a:pt x="346" y="323"/>
                    <a:pt x="371" y="319"/>
                    <a:pt x="396" y="319"/>
                  </a:cubicBezTo>
                  <a:cubicBezTo>
                    <a:pt x="685" y="319"/>
                    <a:pt x="1046" y="725"/>
                    <a:pt x="1155" y="889"/>
                  </a:cubicBezTo>
                  <a:cubicBezTo>
                    <a:pt x="1191" y="937"/>
                    <a:pt x="1239" y="960"/>
                    <a:pt x="1298" y="960"/>
                  </a:cubicBezTo>
                  <a:cubicBezTo>
                    <a:pt x="1322" y="960"/>
                    <a:pt x="1358" y="949"/>
                    <a:pt x="1381" y="937"/>
                  </a:cubicBezTo>
                  <a:cubicBezTo>
                    <a:pt x="1489" y="877"/>
                    <a:pt x="1500" y="770"/>
                    <a:pt x="1441" y="710"/>
                  </a:cubicBezTo>
                  <a:cubicBezTo>
                    <a:pt x="1441" y="698"/>
                    <a:pt x="1274" y="484"/>
                    <a:pt x="1060" y="294"/>
                  </a:cubicBezTo>
                  <a:cubicBezTo>
                    <a:pt x="798" y="69"/>
                    <a:pt x="584" y="0"/>
                    <a:pt x="4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46"/>
            <p:cNvSpPr/>
            <p:nvPr/>
          </p:nvSpPr>
          <p:spPr>
            <a:xfrm>
              <a:off x="8060582" y="2586720"/>
              <a:ext cx="33713" cy="48884"/>
            </a:xfrm>
            <a:custGeom>
              <a:rect b="b" l="l" r="r" t="t"/>
              <a:pathLst>
                <a:path extrusionOk="0" h="1537" w="1060">
                  <a:moveTo>
                    <a:pt x="274" y="0"/>
                  </a:moveTo>
                  <a:cubicBezTo>
                    <a:pt x="179" y="0"/>
                    <a:pt x="107" y="60"/>
                    <a:pt x="95" y="143"/>
                  </a:cubicBezTo>
                  <a:lnTo>
                    <a:pt x="12" y="1143"/>
                  </a:lnTo>
                  <a:cubicBezTo>
                    <a:pt x="0" y="1262"/>
                    <a:pt x="60" y="1381"/>
                    <a:pt x="155" y="1453"/>
                  </a:cubicBezTo>
                  <a:cubicBezTo>
                    <a:pt x="215" y="1500"/>
                    <a:pt x="298" y="1536"/>
                    <a:pt x="369" y="1536"/>
                  </a:cubicBezTo>
                  <a:cubicBezTo>
                    <a:pt x="405" y="1536"/>
                    <a:pt x="453" y="1536"/>
                    <a:pt x="476" y="1512"/>
                  </a:cubicBezTo>
                  <a:lnTo>
                    <a:pt x="905" y="1381"/>
                  </a:lnTo>
                  <a:cubicBezTo>
                    <a:pt x="1012" y="1358"/>
                    <a:pt x="1060" y="1262"/>
                    <a:pt x="1024" y="1179"/>
                  </a:cubicBezTo>
                  <a:cubicBezTo>
                    <a:pt x="1006" y="1105"/>
                    <a:pt x="944" y="1060"/>
                    <a:pt x="879" y="1060"/>
                  </a:cubicBezTo>
                  <a:cubicBezTo>
                    <a:pt x="860" y="1060"/>
                    <a:pt x="840" y="1064"/>
                    <a:pt x="822" y="1072"/>
                  </a:cubicBezTo>
                  <a:lnTo>
                    <a:pt x="393" y="1203"/>
                  </a:lnTo>
                  <a:lnTo>
                    <a:pt x="357" y="1203"/>
                  </a:lnTo>
                  <a:cubicBezTo>
                    <a:pt x="357" y="1203"/>
                    <a:pt x="345" y="1191"/>
                    <a:pt x="345" y="1179"/>
                  </a:cubicBezTo>
                  <a:lnTo>
                    <a:pt x="417" y="179"/>
                  </a:lnTo>
                  <a:cubicBezTo>
                    <a:pt x="417" y="84"/>
                    <a:pt x="357" y="12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46"/>
            <p:cNvSpPr/>
            <p:nvPr/>
          </p:nvSpPr>
          <p:spPr>
            <a:xfrm>
              <a:off x="7999612" y="2581568"/>
              <a:ext cx="49266" cy="22582"/>
            </a:xfrm>
            <a:custGeom>
              <a:rect b="b" l="l" r="r" t="t"/>
              <a:pathLst>
                <a:path extrusionOk="0" h="710" w="1549">
                  <a:moveTo>
                    <a:pt x="1126" y="1"/>
                  </a:moveTo>
                  <a:cubicBezTo>
                    <a:pt x="602" y="1"/>
                    <a:pt x="114" y="370"/>
                    <a:pt x="84" y="400"/>
                  </a:cubicBezTo>
                  <a:cubicBezTo>
                    <a:pt x="12" y="460"/>
                    <a:pt x="0" y="567"/>
                    <a:pt x="60" y="615"/>
                  </a:cubicBezTo>
                  <a:cubicBezTo>
                    <a:pt x="95" y="663"/>
                    <a:pt x="145" y="688"/>
                    <a:pt x="194" y="688"/>
                  </a:cubicBezTo>
                  <a:cubicBezTo>
                    <a:pt x="228" y="688"/>
                    <a:pt x="261" y="675"/>
                    <a:pt x="286" y="650"/>
                  </a:cubicBezTo>
                  <a:cubicBezTo>
                    <a:pt x="286" y="650"/>
                    <a:pt x="429" y="531"/>
                    <a:pt x="643" y="448"/>
                  </a:cubicBezTo>
                  <a:cubicBezTo>
                    <a:pt x="766" y="392"/>
                    <a:pt x="940" y="316"/>
                    <a:pt x="1118" y="316"/>
                  </a:cubicBezTo>
                  <a:cubicBezTo>
                    <a:pt x="1130" y="316"/>
                    <a:pt x="1143" y="316"/>
                    <a:pt x="1155" y="317"/>
                  </a:cubicBezTo>
                  <a:lnTo>
                    <a:pt x="1084" y="472"/>
                  </a:lnTo>
                  <a:cubicBezTo>
                    <a:pt x="1036" y="543"/>
                    <a:pt x="1072" y="650"/>
                    <a:pt x="1155" y="698"/>
                  </a:cubicBezTo>
                  <a:cubicBezTo>
                    <a:pt x="1191" y="710"/>
                    <a:pt x="1203" y="710"/>
                    <a:pt x="1239" y="710"/>
                  </a:cubicBezTo>
                  <a:cubicBezTo>
                    <a:pt x="1298" y="710"/>
                    <a:pt x="1358" y="686"/>
                    <a:pt x="1381" y="615"/>
                  </a:cubicBezTo>
                  <a:lnTo>
                    <a:pt x="1536" y="317"/>
                  </a:lnTo>
                  <a:cubicBezTo>
                    <a:pt x="1548" y="281"/>
                    <a:pt x="1548" y="222"/>
                    <a:pt x="1536" y="162"/>
                  </a:cubicBezTo>
                  <a:cubicBezTo>
                    <a:pt x="1500" y="103"/>
                    <a:pt x="1453" y="67"/>
                    <a:pt x="1417" y="43"/>
                  </a:cubicBezTo>
                  <a:cubicBezTo>
                    <a:pt x="1321" y="13"/>
                    <a:pt x="1222" y="1"/>
                    <a:pt x="11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46"/>
            <p:cNvSpPr/>
            <p:nvPr/>
          </p:nvSpPr>
          <p:spPr>
            <a:xfrm>
              <a:off x="8080651" y="2557873"/>
              <a:ext cx="48121" cy="28879"/>
            </a:xfrm>
            <a:custGeom>
              <a:rect b="b" l="l" r="r" t="t"/>
              <a:pathLst>
                <a:path extrusionOk="0" h="908" w="1513">
                  <a:moveTo>
                    <a:pt x="1263" y="0"/>
                  </a:moveTo>
                  <a:cubicBezTo>
                    <a:pt x="1014" y="0"/>
                    <a:pt x="395" y="39"/>
                    <a:pt x="60" y="431"/>
                  </a:cubicBezTo>
                  <a:cubicBezTo>
                    <a:pt x="24" y="479"/>
                    <a:pt x="0" y="538"/>
                    <a:pt x="12" y="598"/>
                  </a:cubicBezTo>
                  <a:cubicBezTo>
                    <a:pt x="24" y="657"/>
                    <a:pt x="60" y="693"/>
                    <a:pt x="119" y="729"/>
                  </a:cubicBezTo>
                  <a:lnTo>
                    <a:pt x="417" y="895"/>
                  </a:lnTo>
                  <a:cubicBezTo>
                    <a:pt x="441" y="907"/>
                    <a:pt x="476" y="907"/>
                    <a:pt x="488" y="907"/>
                  </a:cubicBezTo>
                  <a:cubicBezTo>
                    <a:pt x="548" y="907"/>
                    <a:pt x="596" y="871"/>
                    <a:pt x="619" y="812"/>
                  </a:cubicBezTo>
                  <a:cubicBezTo>
                    <a:pt x="667" y="741"/>
                    <a:pt x="631" y="633"/>
                    <a:pt x="560" y="598"/>
                  </a:cubicBezTo>
                  <a:lnTo>
                    <a:pt x="417" y="514"/>
                  </a:lnTo>
                  <a:cubicBezTo>
                    <a:pt x="658" y="333"/>
                    <a:pt x="1025" y="308"/>
                    <a:pt x="1213" y="308"/>
                  </a:cubicBezTo>
                  <a:cubicBezTo>
                    <a:pt x="1285" y="308"/>
                    <a:pt x="1330" y="312"/>
                    <a:pt x="1334" y="312"/>
                  </a:cubicBezTo>
                  <a:cubicBezTo>
                    <a:pt x="1429" y="312"/>
                    <a:pt x="1500" y="252"/>
                    <a:pt x="1512" y="157"/>
                  </a:cubicBezTo>
                  <a:cubicBezTo>
                    <a:pt x="1512" y="86"/>
                    <a:pt x="1453" y="2"/>
                    <a:pt x="1369" y="2"/>
                  </a:cubicBezTo>
                  <a:cubicBezTo>
                    <a:pt x="1362" y="2"/>
                    <a:pt x="1324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46"/>
            <p:cNvSpPr/>
            <p:nvPr/>
          </p:nvSpPr>
          <p:spPr>
            <a:xfrm>
              <a:off x="7964753" y="2497698"/>
              <a:ext cx="269675" cy="231795"/>
            </a:xfrm>
            <a:custGeom>
              <a:rect b="b" l="l" r="r" t="t"/>
              <a:pathLst>
                <a:path extrusionOk="0" h="7288" w="8479">
                  <a:moveTo>
                    <a:pt x="7176" y="3986"/>
                  </a:moveTo>
                  <a:cubicBezTo>
                    <a:pt x="7277" y="3986"/>
                    <a:pt x="7379" y="4003"/>
                    <a:pt x="7478" y="4037"/>
                  </a:cubicBezTo>
                  <a:cubicBezTo>
                    <a:pt x="7716" y="4109"/>
                    <a:pt x="7907" y="4287"/>
                    <a:pt x="8014" y="4514"/>
                  </a:cubicBezTo>
                  <a:cubicBezTo>
                    <a:pt x="8073" y="4645"/>
                    <a:pt x="8121" y="4788"/>
                    <a:pt x="8097" y="4930"/>
                  </a:cubicBezTo>
                  <a:cubicBezTo>
                    <a:pt x="7704" y="4538"/>
                    <a:pt x="7168" y="4335"/>
                    <a:pt x="6621" y="4335"/>
                  </a:cubicBezTo>
                  <a:cubicBezTo>
                    <a:pt x="6561" y="4335"/>
                    <a:pt x="6502" y="4335"/>
                    <a:pt x="6442" y="4347"/>
                  </a:cubicBezTo>
                  <a:cubicBezTo>
                    <a:pt x="6526" y="4228"/>
                    <a:pt x="6633" y="4133"/>
                    <a:pt x="6764" y="4073"/>
                  </a:cubicBezTo>
                  <a:cubicBezTo>
                    <a:pt x="6895" y="4018"/>
                    <a:pt x="7035" y="3986"/>
                    <a:pt x="7176" y="3986"/>
                  </a:cubicBezTo>
                  <a:close/>
                  <a:moveTo>
                    <a:pt x="4156" y="311"/>
                  </a:moveTo>
                  <a:cubicBezTo>
                    <a:pt x="4728" y="311"/>
                    <a:pt x="5204" y="716"/>
                    <a:pt x="5311" y="1275"/>
                  </a:cubicBezTo>
                  <a:lnTo>
                    <a:pt x="5383" y="1716"/>
                  </a:lnTo>
                  <a:cubicBezTo>
                    <a:pt x="5418" y="1990"/>
                    <a:pt x="5525" y="2252"/>
                    <a:pt x="5692" y="2490"/>
                  </a:cubicBezTo>
                  <a:cubicBezTo>
                    <a:pt x="5978" y="2918"/>
                    <a:pt x="6049" y="3454"/>
                    <a:pt x="5930" y="3942"/>
                  </a:cubicBezTo>
                  <a:lnTo>
                    <a:pt x="5525" y="5823"/>
                  </a:lnTo>
                  <a:cubicBezTo>
                    <a:pt x="5442" y="6252"/>
                    <a:pt x="5109" y="6609"/>
                    <a:pt x="4680" y="6740"/>
                  </a:cubicBezTo>
                  <a:lnTo>
                    <a:pt x="4120" y="6907"/>
                  </a:lnTo>
                  <a:cubicBezTo>
                    <a:pt x="4001" y="6942"/>
                    <a:pt x="3881" y="6959"/>
                    <a:pt x="3763" y="6959"/>
                  </a:cubicBezTo>
                  <a:cubicBezTo>
                    <a:pt x="3444" y="6959"/>
                    <a:pt x="3137" y="6835"/>
                    <a:pt x="2894" y="6609"/>
                  </a:cubicBezTo>
                  <a:lnTo>
                    <a:pt x="1525" y="5264"/>
                  </a:lnTo>
                  <a:cubicBezTo>
                    <a:pt x="1156" y="4930"/>
                    <a:pt x="930" y="4430"/>
                    <a:pt x="930" y="3930"/>
                  </a:cubicBezTo>
                  <a:cubicBezTo>
                    <a:pt x="930" y="3645"/>
                    <a:pt x="870" y="3359"/>
                    <a:pt x="751" y="3109"/>
                  </a:cubicBezTo>
                  <a:lnTo>
                    <a:pt x="572" y="2692"/>
                  </a:lnTo>
                  <a:cubicBezTo>
                    <a:pt x="346" y="2168"/>
                    <a:pt x="525" y="1573"/>
                    <a:pt x="1001" y="1263"/>
                  </a:cubicBezTo>
                  <a:cubicBezTo>
                    <a:pt x="1930" y="644"/>
                    <a:pt x="3001" y="311"/>
                    <a:pt x="4120" y="311"/>
                  </a:cubicBezTo>
                  <a:close/>
                  <a:moveTo>
                    <a:pt x="4099" y="1"/>
                  </a:moveTo>
                  <a:cubicBezTo>
                    <a:pt x="2929" y="1"/>
                    <a:pt x="1806" y="357"/>
                    <a:pt x="822" y="1001"/>
                  </a:cubicBezTo>
                  <a:cubicBezTo>
                    <a:pt x="227" y="1394"/>
                    <a:pt x="1" y="2168"/>
                    <a:pt x="275" y="2823"/>
                  </a:cubicBezTo>
                  <a:lnTo>
                    <a:pt x="453" y="3240"/>
                  </a:lnTo>
                  <a:cubicBezTo>
                    <a:pt x="537" y="3466"/>
                    <a:pt x="596" y="3704"/>
                    <a:pt x="596" y="3942"/>
                  </a:cubicBezTo>
                  <a:cubicBezTo>
                    <a:pt x="596" y="4538"/>
                    <a:pt x="870" y="5109"/>
                    <a:pt x="1299" y="5502"/>
                  </a:cubicBezTo>
                  <a:lnTo>
                    <a:pt x="2668" y="6847"/>
                  </a:lnTo>
                  <a:cubicBezTo>
                    <a:pt x="2966" y="7133"/>
                    <a:pt x="3358" y="7288"/>
                    <a:pt x="3751" y="7288"/>
                  </a:cubicBezTo>
                  <a:cubicBezTo>
                    <a:pt x="3906" y="7288"/>
                    <a:pt x="4049" y="7276"/>
                    <a:pt x="4204" y="7228"/>
                  </a:cubicBezTo>
                  <a:lnTo>
                    <a:pt x="4763" y="7074"/>
                  </a:lnTo>
                  <a:cubicBezTo>
                    <a:pt x="5299" y="6907"/>
                    <a:pt x="5716" y="6454"/>
                    <a:pt x="5835" y="5907"/>
                  </a:cubicBezTo>
                  <a:lnTo>
                    <a:pt x="6097" y="4752"/>
                  </a:lnTo>
                  <a:lnTo>
                    <a:pt x="6168" y="4752"/>
                  </a:lnTo>
                  <a:cubicBezTo>
                    <a:pt x="6317" y="4715"/>
                    <a:pt x="6466" y="4698"/>
                    <a:pt x="6614" y="4698"/>
                  </a:cubicBezTo>
                  <a:cubicBezTo>
                    <a:pt x="7143" y="4698"/>
                    <a:pt x="7651" y="4923"/>
                    <a:pt x="8014" y="5323"/>
                  </a:cubicBezTo>
                  <a:lnTo>
                    <a:pt x="8073" y="5407"/>
                  </a:lnTo>
                  <a:cubicBezTo>
                    <a:pt x="8109" y="5430"/>
                    <a:pt x="8145" y="5466"/>
                    <a:pt x="8192" y="5466"/>
                  </a:cubicBezTo>
                  <a:lnTo>
                    <a:pt x="8228" y="5466"/>
                  </a:lnTo>
                  <a:cubicBezTo>
                    <a:pt x="8288" y="5442"/>
                    <a:pt x="8323" y="5419"/>
                    <a:pt x="8347" y="5359"/>
                  </a:cubicBezTo>
                  <a:cubicBezTo>
                    <a:pt x="8478" y="5002"/>
                    <a:pt x="8442" y="4657"/>
                    <a:pt x="8311" y="4359"/>
                  </a:cubicBezTo>
                  <a:cubicBezTo>
                    <a:pt x="8169" y="4061"/>
                    <a:pt x="7907" y="3835"/>
                    <a:pt x="7585" y="3716"/>
                  </a:cubicBezTo>
                  <a:cubicBezTo>
                    <a:pt x="7454" y="3676"/>
                    <a:pt x="7316" y="3654"/>
                    <a:pt x="7176" y="3654"/>
                  </a:cubicBezTo>
                  <a:cubicBezTo>
                    <a:pt x="6987" y="3654"/>
                    <a:pt x="6794" y="3693"/>
                    <a:pt x="6609" y="3776"/>
                  </a:cubicBezTo>
                  <a:cubicBezTo>
                    <a:pt x="6466" y="3847"/>
                    <a:pt x="6335" y="3954"/>
                    <a:pt x="6228" y="4073"/>
                  </a:cubicBezTo>
                  <a:lnTo>
                    <a:pt x="6240" y="4014"/>
                  </a:lnTo>
                  <a:cubicBezTo>
                    <a:pt x="6395" y="3442"/>
                    <a:pt x="6287" y="2823"/>
                    <a:pt x="5954" y="2323"/>
                  </a:cubicBezTo>
                  <a:cubicBezTo>
                    <a:pt x="5823" y="2109"/>
                    <a:pt x="5740" y="1894"/>
                    <a:pt x="5692" y="1656"/>
                  </a:cubicBezTo>
                  <a:lnTo>
                    <a:pt x="5621" y="1216"/>
                  </a:lnTo>
                  <a:cubicBezTo>
                    <a:pt x="5478" y="525"/>
                    <a:pt x="4871" y="1"/>
                    <a:pt x="4156" y="1"/>
                  </a:cubicBezTo>
                  <a:cubicBezTo>
                    <a:pt x="4137" y="1"/>
                    <a:pt x="4118" y="1"/>
                    <a:pt x="4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46"/>
            <p:cNvSpPr/>
            <p:nvPr/>
          </p:nvSpPr>
          <p:spPr>
            <a:xfrm>
              <a:off x="8045792" y="2634650"/>
              <a:ext cx="84124" cy="55850"/>
            </a:xfrm>
            <a:custGeom>
              <a:rect b="b" l="l" r="r" t="t"/>
              <a:pathLst>
                <a:path extrusionOk="0" h="1756" w="2645">
                  <a:moveTo>
                    <a:pt x="2168" y="517"/>
                  </a:moveTo>
                  <a:cubicBezTo>
                    <a:pt x="2168" y="898"/>
                    <a:pt x="1906" y="1255"/>
                    <a:pt x="1513" y="1375"/>
                  </a:cubicBezTo>
                  <a:cubicBezTo>
                    <a:pt x="1425" y="1405"/>
                    <a:pt x="1333" y="1420"/>
                    <a:pt x="1242" y="1420"/>
                  </a:cubicBezTo>
                  <a:cubicBezTo>
                    <a:pt x="1087" y="1420"/>
                    <a:pt x="933" y="1378"/>
                    <a:pt x="799" y="1303"/>
                  </a:cubicBezTo>
                  <a:cubicBezTo>
                    <a:pt x="656" y="1232"/>
                    <a:pt x="560" y="1136"/>
                    <a:pt x="465" y="1017"/>
                  </a:cubicBezTo>
                  <a:lnTo>
                    <a:pt x="465" y="1017"/>
                  </a:lnTo>
                  <a:cubicBezTo>
                    <a:pt x="563" y="1031"/>
                    <a:pt x="661" y="1037"/>
                    <a:pt x="759" y="1037"/>
                  </a:cubicBezTo>
                  <a:cubicBezTo>
                    <a:pt x="1271" y="1037"/>
                    <a:pt x="1778" y="857"/>
                    <a:pt x="2168" y="517"/>
                  </a:cubicBezTo>
                  <a:close/>
                  <a:moveTo>
                    <a:pt x="2281" y="1"/>
                  </a:moveTo>
                  <a:cubicBezTo>
                    <a:pt x="2237" y="1"/>
                    <a:pt x="2198" y="17"/>
                    <a:pt x="2180" y="53"/>
                  </a:cubicBezTo>
                  <a:lnTo>
                    <a:pt x="2108" y="124"/>
                  </a:lnTo>
                  <a:cubicBezTo>
                    <a:pt x="1749" y="510"/>
                    <a:pt x="1241" y="714"/>
                    <a:pt x="727" y="714"/>
                  </a:cubicBezTo>
                  <a:cubicBezTo>
                    <a:pt x="559" y="714"/>
                    <a:pt x="391" y="692"/>
                    <a:pt x="227" y="648"/>
                  </a:cubicBezTo>
                  <a:cubicBezTo>
                    <a:pt x="213" y="645"/>
                    <a:pt x="199" y="644"/>
                    <a:pt x="185" y="644"/>
                  </a:cubicBezTo>
                  <a:cubicBezTo>
                    <a:pt x="140" y="644"/>
                    <a:pt x="97" y="659"/>
                    <a:pt x="60" y="696"/>
                  </a:cubicBezTo>
                  <a:cubicBezTo>
                    <a:pt x="25" y="743"/>
                    <a:pt x="1" y="803"/>
                    <a:pt x="25" y="863"/>
                  </a:cubicBezTo>
                  <a:cubicBezTo>
                    <a:pt x="179" y="1410"/>
                    <a:pt x="691" y="1756"/>
                    <a:pt x="1227" y="1756"/>
                  </a:cubicBezTo>
                  <a:cubicBezTo>
                    <a:pt x="1346" y="1756"/>
                    <a:pt x="1465" y="1732"/>
                    <a:pt x="1584" y="1696"/>
                  </a:cubicBezTo>
                  <a:cubicBezTo>
                    <a:pt x="2263" y="1482"/>
                    <a:pt x="2644" y="779"/>
                    <a:pt x="2442" y="112"/>
                  </a:cubicBezTo>
                  <a:cubicBezTo>
                    <a:pt x="2430" y="53"/>
                    <a:pt x="2382" y="5"/>
                    <a:pt x="2323" y="5"/>
                  </a:cubicBezTo>
                  <a:cubicBezTo>
                    <a:pt x="2309" y="2"/>
                    <a:pt x="2294" y="1"/>
                    <a:pt x="2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46"/>
            <p:cNvSpPr/>
            <p:nvPr/>
          </p:nvSpPr>
          <p:spPr>
            <a:xfrm>
              <a:off x="8145787" y="2470823"/>
              <a:ext cx="181034" cy="231795"/>
            </a:xfrm>
            <a:custGeom>
              <a:rect b="b" l="l" r="r" t="t"/>
              <a:pathLst>
                <a:path extrusionOk="0" h="7288" w="5692">
                  <a:moveTo>
                    <a:pt x="1559" y="0"/>
                  </a:moveTo>
                  <a:cubicBezTo>
                    <a:pt x="864" y="0"/>
                    <a:pt x="247" y="493"/>
                    <a:pt x="107" y="1168"/>
                  </a:cubicBezTo>
                  <a:lnTo>
                    <a:pt x="12" y="1573"/>
                  </a:lnTo>
                  <a:cubicBezTo>
                    <a:pt x="0" y="1668"/>
                    <a:pt x="48" y="1751"/>
                    <a:pt x="131" y="1763"/>
                  </a:cubicBezTo>
                  <a:cubicBezTo>
                    <a:pt x="147" y="1767"/>
                    <a:pt x="163" y="1769"/>
                    <a:pt x="179" y="1769"/>
                  </a:cubicBezTo>
                  <a:cubicBezTo>
                    <a:pt x="253" y="1769"/>
                    <a:pt x="314" y="1723"/>
                    <a:pt x="333" y="1644"/>
                  </a:cubicBezTo>
                  <a:lnTo>
                    <a:pt x="417" y="1251"/>
                  </a:lnTo>
                  <a:cubicBezTo>
                    <a:pt x="534" y="700"/>
                    <a:pt x="1032" y="322"/>
                    <a:pt x="1571" y="322"/>
                  </a:cubicBezTo>
                  <a:cubicBezTo>
                    <a:pt x="1579" y="322"/>
                    <a:pt x="1587" y="322"/>
                    <a:pt x="1596" y="322"/>
                  </a:cubicBezTo>
                  <a:cubicBezTo>
                    <a:pt x="2727" y="358"/>
                    <a:pt x="3798" y="727"/>
                    <a:pt x="4703" y="1382"/>
                  </a:cubicBezTo>
                  <a:cubicBezTo>
                    <a:pt x="5167" y="1703"/>
                    <a:pt x="5310" y="2323"/>
                    <a:pt x="5072" y="2823"/>
                  </a:cubicBezTo>
                  <a:lnTo>
                    <a:pt x="4882" y="3227"/>
                  </a:lnTo>
                  <a:cubicBezTo>
                    <a:pt x="4763" y="3478"/>
                    <a:pt x="4691" y="3763"/>
                    <a:pt x="4679" y="4049"/>
                  </a:cubicBezTo>
                  <a:cubicBezTo>
                    <a:pt x="4644" y="4549"/>
                    <a:pt x="4417" y="5025"/>
                    <a:pt x="4036" y="5359"/>
                  </a:cubicBezTo>
                  <a:lnTo>
                    <a:pt x="2619" y="6633"/>
                  </a:lnTo>
                  <a:cubicBezTo>
                    <a:pt x="2397" y="6839"/>
                    <a:pt x="2101" y="6953"/>
                    <a:pt x="1801" y="6953"/>
                  </a:cubicBezTo>
                  <a:cubicBezTo>
                    <a:pt x="1668" y="6953"/>
                    <a:pt x="1534" y="6930"/>
                    <a:pt x="1405" y="6883"/>
                  </a:cubicBezTo>
                  <a:lnTo>
                    <a:pt x="845" y="6692"/>
                  </a:lnTo>
                  <a:cubicBezTo>
                    <a:pt x="834" y="6692"/>
                    <a:pt x="822" y="6680"/>
                    <a:pt x="786" y="6680"/>
                  </a:cubicBezTo>
                  <a:cubicBezTo>
                    <a:pt x="766" y="6672"/>
                    <a:pt x="746" y="6668"/>
                    <a:pt x="727" y="6668"/>
                  </a:cubicBezTo>
                  <a:cubicBezTo>
                    <a:pt x="662" y="6668"/>
                    <a:pt x="602" y="6709"/>
                    <a:pt x="584" y="6764"/>
                  </a:cubicBezTo>
                  <a:cubicBezTo>
                    <a:pt x="548" y="6859"/>
                    <a:pt x="595" y="6942"/>
                    <a:pt x="667" y="6978"/>
                  </a:cubicBezTo>
                  <a:cubicBezTo>
                    <a:pt x="691" y="6990"/>
                    <a:pt x="714" y="6990"/>
                    <a:pt x="726" y="7002"/>
                  </a:cubicBezTo>
                  <a:lnTo>
                    <a:pt x="1286" y="7204"/>
                  </a:lnTo>
                  <a:cubicBezTo>
                    <a:pt x="1441" y="7252"/>
                    <a:pt x="1607" y="7288"/>
                    <a:pt x="1786" y="7288"/>
                  </a:cubicBezTo>
                  <a:cubicBezTo>
                    <a:pt x="2179" y="7288"/>
                    <a:pt x="2548" y="7157"/>
                    <a:pt x="2834" y="6883"/>
                  </a:cubicBezTo>
                  <a:lnTo>
                    <a:pt x="4239" y="5609"/>
                  </a:lnTo>
                  <a:cubicBezTo>
                    <a:pt x="4691" y="5216"/>
                    <a:pt x="4977" y="4656"/>
                    <a:pt x="5001" y="4061"/>
                  </a:cubicBezTo>
                  <a:cubicBezTo>
                    <a:pt x="5013" y="3823"/>
                    <a:pt x="5072" y="3585"/>
                    <a:pt x="5179" y="3358"/>
                  </a:cubicBezTo>
                  <a:lnTo>
                    <a:pt x="5370" y="2954"/>
                  </a:lnTo>
                  <a:cubicBezTo>
                    <a:pt x="5691" y="2335"/>
                    <a:pt x="5477" y="1549"/>
                    <a:pt x="4894" y="1132"/>
                  </a:cubicBezTo>
                  <a:cubicBezTo>
                    <a:pt x="3929" y="430"/>
                    <a:pt x="2798" y="37"/>
                    <a:pt x="1607" y="1"/>
                  </a:cubicBezTo>
                  <a:cubicBezTo>
                    <a:pt x="1591" y="0"/>
                    <a:pt x="1575" y="0"/>
                    <a:pt x="1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4" name="Google Shape;3044;p46"/>
          <p:cNvGrpSpPr/>
          <p:nvPr/>
        </p:nvGrpSpPr>
        <p:grpSpPr>
          <a:xfrm>
            <a:off x="7524349" y="2456447"/>
            <a:ext cx="350332" cy="288948"/>
            <a:chOff x="7524349" y="2456447"/>
            <a:chExt cx="350332" cy="288948"/>
          </a:xfrm>
        </p:grpSpPr>
        <p:sp>
          <p:nvSpPr>
            <p:cNvPr id="3045" name="Google Shape;3045;p46"/>
            <p:cNvSpPr/>
            <p:nvPr/>
          </p:nvSpPr>
          <p:spPr>
            <a:xfrm>
              <a:off x="7693647" y="2566651"/>
              <a:ext cx="10623" cy="67045"/>
            </a:xfrm>
            <a:custGeom>
              <a:rect b="b" l="l" r="r" t="t"/>
              <a:pathLst>
                <a:path extrusionOk="0" h="2108" w="334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lnTo>
                    <a:pt x="0" y="1941"/>
                  </a:lnTo>
                  <a:cubicBezTo>
                    <a:pt x="0" y="2024"/>
                    <a:pt x="83" y="2108"/>
                    <a:pt x="167" y="2108"/>
                  </a:cubicBezTo>
                  <a:cubicBezTo>
                    <a:pt x="250" y="2108"/>
                    <a:pt x="333" y="2024"/>
                    <a:pt x="333" y="1941"/>
                  </a:cubicBezTo>
                  <a:lnTo>
                    <a:pt x="333" y="167"/>
                  </a:lnTo>
                  <a:cubicBezTo>
                    <a:pt x="333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46"/>
            <p:cNvSpPr/>
            <p:nvPr/>
          </p:nvSpPr>
          <p:spPr>
            <a:xfrm>
              <a:off x="7524349" y="2545151"/>
              <a:ext cx="350332" cy="200244"/>
            </a:xfrm>
            <a:custGeom>
              <a:rect b="b" l="l" r="r" t="t"/>
              <a:pathLst>
                <a:path extrusionOk="0" h="6296" w="11015">
                  <a:moveTo>
                    <a:pt x="322" y="1736"/>
                  </a:moveTo>
                  <a:lnTo>
                    <a:pt x="620" y="2033"/>
                  </a:lnTo>
                  <a:cubicBezTo>
                    <a:pt x="930" y="2343"/>
                    <a:pt x="1299" y="2534"/>
                    <a:pt x="1680" y="2605"/>
                  </a:cubicBezTo>
                  <a:lnTo>
                    <a:pt x="2858" y="2784"/>
                  </a:lnTo>
                  <a:cubicBezTo>
                    <a:pt x="3835" y="2986"/>
                    <a:pt x="4490" y="3760"/>
                    <a:pt x="4871" y="4415"/>
                  </a:cubicBezTo>
                  <a:lnTo>
                    <a:pt x="4847" y="4415"/>
                  </a:lnTo>
                  <a:lnTo>
                    <a:pt x="4835" y="4427"/>
                  </a:lnTo>
                  <a:lnTo>
                    <a:pt x="4823" y="4450"/>
                  </a:lnTo>
                  <a:lnTo>
                    <a:pt x="4811" y="4462"/>
                  </a:lnTo>
                  <a:lnTo>
                    <a:pt x="4787" y="4474"/>
                  </a:lnTo>
                  <a:lnTo>
                    <a:pt x="4775" y="4486"/>
                  </a:lnTo>
                  <a:cubicBezTo>
                    <a:pt x="4775" y="4486"/>
                    <a:pt x="4775" y="4510"/>
                    <a:pt x="4763" y="4510"/>
                  </a:cubicBezTo>
                  <a:lnTo>
                    <a:pt x="4752" y="4522"/>
                  </a:lnTo>
                  <a:cubicBezTo>
                    <a:pt x="4752" y="4522"/>
                    <a:pt x="4752" y="4534"/>
                    <a:pt x="4728" y="4534"/>
                  </a:cubicBezTo>
                  <a:cubicBezTo>
                    <a:pt x="4728" y="4534"/>
                    <a:pt x="4728" y="4546"/>
                    <a:pt x="4716" y="4546"/>
                  </a:cubicBezTo>
                  <a:lnTo>
                    <a:pt x="4716" y="4570"/>
                  </a:lnTo>
                  <a:cubicBezTo>
                    <a:pt x="4716" y="4570"/>
                    <a:pt x="4716" y="4581"/>
                    <a:pt x="4704" y="4581"/>
                  </a:cubicBezTo>
                  <a:lnTo>
                    <a:pt x="4704" y="4593"/>
                  </a:lnTo>
                  <a:lnTo>
                    <a:pt x="4704" y="4605"/>
                  </a:lnTo>
                  <a:lnTo>
                    <a:pt x="4704" y="4629"/>
                  </a:lnTo>
                  <a:lnTo>
                    <a:pt x="4704" y="4641"/>
                  </a:lnTo>
                  <a:lnTo>
                    <a:pt x="4704" y="4653"/>
                  </a:lnTo>
                  <a:lnTo>
                    <a:pt x="4704" y="4665"/>
                  </a:lnTo>
                  <a:lnTo>
                    <a:pt x="4704" y="4689"/>
                  </a:lnTo>
                  <a:lnTo>
                    <a:pt x="4704" y="4700"/>
                  </a:lnTo>
                  <a:lnTo>
                    <a:pt x="4704" y="4712"/>
                  </a:lnTo>
                  <a:lnTo>
                    <a:pt x="4704" y="4724"/>
                  </a:lnTo>
                  <a:lnTo>
                    <a:pt x="4704" y="4748"/>
                  </a:lnTo>
                  <a:lnTo>
                    <a:pt x="4704" y="4760"/>
                  </a:lnTo>
                  <a:lnTo>
                    <a:pt x="4704" y="4772"/>
                  </a:lnTo>
                  <a:lnTo>
                    <a:pt x="4704" y="4784"/>
                  </a:lnTo>
                  <a:lnTo>
                    <a:pt x="4704" y="4808"/>
                  </a:lnTo>
                  <a:lnTo>
                    <a:pt x="4704" y="4820"/>
                  </a:lnTo>
                  <a:lnTo>
                    <a:pt x="4704" y="4831"/>
                  </a:lnTo>
                  <a:cubicBezTo>
                    <a:pt x="4704" y="4843"/>
                    <a:pt x="4704" y="4843"/>
                    <a:pt x="4716" y="4867"/>
                  </a:cubicBezTo>
                  <a:lnTo>
                    <a:pt x="4871" y="5224"/>
                  </a:lnTo>
                  <a:cubicBezTo>
                    <a:pt x="4394" y="5224"/>
                    <a:pt x="4061" y="5236"/>
                    <a:pt x="3894" y="5296"/>
                  </a:cubicBezTo>
                  <a:cubicBezTo>
                    <a:pt x="3435" y="5449"/>
                    <a:pt x="3020" y="5525"/>
                    <a:pt x="2647" y="5525"/>
                  </a:cubicBezTo>
                  <a:cubicBezTo>
                    <a:pt x="2150" y="5525"/>
                    <a:pt x="1729" y="5389"/>
                    <a:pt x="1382" y="5117"/>
                  </a:cubicBezTo>
                  <a:cubicBezTo>
                    <a:pt x="1180" y="4951"/>
                    <a:pt x="1001" y="4748"/>
                    <a:pt x="846" y="4474"/>
                  </a:cubicBezTo>
                  <a:cubicBezTo>
                    <a:pt x="894" y="4450"/>
                    <a:pt x="1001" y="4403"/>
                    <a:pt x="1084" y="4391"/>
                  </a:cubicBezTo>
                  <a:cubicBezTo>
                    <a:pt x="1132" y="4367"/>
                    <a:pt x="1180" y="4343"/>
                    <a:pt x="1192" y="4308"/>
                  </a:cubicBezTo>
                  <a:cubicBezTo>
                    <a:pt x="1215" y="4272"/>
                    <a:pt x="1215" y="4224"/>
                    <a:pt x="1203" y="4177"/>
                  </a:cubicBezTo>
                  <a:cubicBezTo>
                    <a:pt x="1156" y="4046"/>
                    <a:pt x="1013" y="3891"/>
                    <a:pt x="775" y="3653"/>
                  </a:cubicBezTo>
                  <a:cubicBezTo>
                    <a:pt x="656" y="3534"/>
                    <a:pt x="441" y="3331"/>
                    <a:pt x="406" y="3236"/>
                  </a:cubicBezTo>
                  <a:cubicBezTo>
                    <a:pt x="441" y="3212"/>
                    <a:pt x="584" y="3200"/>
                    <a:pt x="668" y="3200"/>
                  </a:cubicBezTo>
                  <a:cubicBezTo>
                    <a:pt x="727" y="3200"/>
                    <a:pt x="787" y="3165"/>
                    <a:pt x="811" y="3105"/>
                  </a:cubicBezTo>
                  <a:cubicBezTo>
                    <a:pt x="846" y="3046"/>
                    <a:pt x="834" y="2974"/>
                    <a:pt x="787" y="2926"/>
                  </a:cubicBezTo>
                  <a:cubicBezTo>
                    <a:pt x="537" y="2641"/>
                    <a:pt x="406" y="2129"/>
                    <a:pt x="322" y="1736"/>
                  </a:cubicBezTo>
                  <a:close/>
                  <a:moveTo>
                    <a:pt x="10621" y="1736"/>
                  </a:moveTo>
                  <a:lnTo>
                    <a:pt x="10621" y="1736"/>
                  </a:lnTo>
                  <a:cubicBezTo>
                    <a:pt x="10550" y="2117"/>
                    <a:pt x="10419" y="2641"/>
                    <a:pt x="10169" y="2926"/>
                  </a:cubicBezTo>
                  <a:cubicBezTo>
                    <a:pt x="10121" y="2974"/>
                    <a:pt x="10109" y="3046"/>
                    <a:pt x="10133" y="3105"/>
                  </a:cubicBezTo>
                  <a:cubicBezTo>
                    <a:pt x="10169" y="3165"/>
                    <a:pt x="10228" y="3188"/>
                    <a:pt x="10288" y="3188"/>
                  </a:cubicBezTo>
                  <a:cubicBezTo>
                    <a:pt x="10383" y="3188"/>
                    <a:pt x="10502" y="3212"/>
                    <a:pt x="10550" y="3236"/>
                  </a:cubicBezTo>
                  <a:cubicBezTo>
                    <a:pt x="10526" y="3331"/>
                    <a:pt x="10324" y="3522"/>
                    <a:pt x="10205" y="3653"/>
                  </a:cubicBezTo>
                  <a:cubicBezTo>
                    <a:pt x="9966" y="3891"/>
                    <a:pt x="9824" y="4058"/>
                    <a:pt x="9776" y="4177"/>
                  </a:cubicBezTo>
                  <a:cubicBezTo>
                    <a:pt x="9764" y="4224"/>
                    <a:pt x="9764" y="4272"/>
                    <a:pt x="9788" y="4308"/>
                  </a:cubicBezTo>
                  <a:cubicBezTo>
                    <a:pt x="9824" y="4355"/>
                    <a:pt x="9847" y="4391"/>
                    <a:pt x="9895" y="4391"/>
                  </a:cubicBezTo>
                  <a:cubicBezTo>
                    <a:pt x="9978" y="4403"/>
                    <a:pt x="10086" y="4439"/>
                    <a:pt x="10133" y="4474"/>
                  </a:cubicBezTo>
                  <a:cubicBezTo>
                    <a:pt x="9978" y="4724"/>
                    <a:pt x="9800" y="4951"/>
                    <a:pt x="9597" y="5117"/>
                  </a:cubicBezTo>
                  <a:cubicBezTo>
                    <a:pt x="9257" y="5389"/>
                    <a:pt x="8835" y="5525"/>
                    <a:pt x="8336" y="5525"/>
                  </a:cubicBezTo>
                  <a:cubicBezTo>
                    <a:pt x="7962" y="5525"/>
                    <a:pt x="7544" y="5449"/>
                    <a:pt x="7085" y="5296"/>
                  </a:cubicBezTo>
                  <a:cubicBezTo>
                    <a:pt x="6930" y="5248"/>
                    <a:pt x="6633" y="5224"/>
                    <a:pt x="6204" y="5224"/>
                  </a:cubicBezTo>
                  <a:lnTo>
                    <a:pt x="6085" y="5224"/>
                  </a:lnTo>
                  <a:lnTo>
                    <a:pt x="6228" y="4867"/>
                  </a:lnTo>
                  <a:cubicBezTo>
                    <a:pt x="6228" y="4843"/>
                    <a:pt x="6228" y="4843"/>
                    <a:pt x="6252" y="4831"/>
                  </a:cubicBezTo>
                  <a:lnTo>
                    <a:pt x="6252" y="4820"/>
                  </a:lnTo>
                  <a:lnTo>
                    <a:pt x="6252" y="4808"/>
                  </a:lnTo>
                  <a:lnTo>
                    <a:pt x="6252" y="4784"/>
                  </a:lnTo>
                  <a:lnTo>
                    <a:pt x="6252" y="4772"/>
                  </a:lnTo>
                  <a:lnTo>
                    <a:pt x="6252" y="4760"/>
                  </a:lnTo>
                  <a:lnTo>
                    <a:pt x="6252" y="4736"/>
                  </a:lnTo>
                  <a:lnTo>
                    <a:pt x="6252" y="4724"/>
                  </a:lnTo>
                  <a:lnTo>
                    <a:pt x="6252" y="4712"/>
                  </a:lnTo>
                  <a:lnTo>
                    <a:pt x="6252" y="4700"/>
                  </a:lnTo>
                  <a:lnTo>
                    <a:pt x="6252" y="4677"/>
                  </a:lnTo>
                  <a:lnTo>
                    <a:pt x="6252" y="4665"/>
                  </a:lnTo>
                  <a:lnTo>
                    <a:pt x="6252" y="4653"/>
                  </a:lnTo>
                  <a:lnTo>
                    <a:pt x="6252" y="4641"/>
                  </a:lnTo>
                  <a:lnTo>
                    <a:pt x="6252" y="4617"/>
                  </a:lnTo>
                  <a:lnTo>
                    <a:pt x="6252" y="4605"/>
                  </a:lnTo>
                  <a:lnTo>
                    <a:pt x="6252" y="4593"/>
                  </a:lnTo>
                  <a:lnTo>
                    <a:pt x="6252" y="4581"/>
                  </a:lnTo>
                  <a:cubicBezTo>
                    <a:pt x="6252" y="4581"/>
                    <a:pt x="6252" y="4558"/>
                    <a:pt x="6228" y="4558"/>
                  </a:cubicBezTo>
                  <a:lnTo>
                    <a:pt x="6228" y="4546"/>
                  </a:lnTo>
                  <a:cubicBezTo>
                    <a:pt x="6228" y="4546"/>
                    <a:pt x="6228" y="4534"/>
                    <a:pt x="6216" y="4534"/>
                  </a:cubicBezTo>
                  <a:cubicBezTo>
                    <a:pt x="6216" y="4534"/>
                    <a:pt x="6216" y="4522"/>
                    <a:pt x="6204" y="4522"/>
                  </a:cubicBezTo>
                  <a:lnTo>
                    <a:pt x="6192" y="4498"/>
                  </a:lnTo>
                  <a:lnTo>
                    <a:pt x="6180" y="4486"/>
                  </a:lnTo>
                  <a:lnTo>
                    <a:pt x="6156" y="4474"/>
                  </a:lnTo>
                  <a:lnTo>
                    <a:pt x="6145" y="4462"/>
                  </a:lnTo>
                  <a:lnTo>
                    <a:pt x="6133" y="4439"/>
                  </a:lnTo>
                  <a:lnTo>
                    <a:pt x="6121" y="4427"/>
                  </a:lnTo>
                  <a:lnTo>
                    <a:pt x="6097" y="4415"/>
                  </a:lnTo>
                  <a:lnTo>
                    <a:pt x="6085" y="4415"/>
                  </a:lnTo>
                  <a:cubicBezTo>
                    <a:pt x="6478" y="3760"/>
                    <a:pt x="7109" y="2986"/>
                    <a:pt x="8097" y="2772"/>
                  </a:cubicBezTo>
                  <a:lnTo>
                    <a:pt x="9276" y="2593"/>
                  </a:lnTo>
                  <a:cubicBezTo>
                    <a:pt x="9657" y="2534"/>
                    <a:pt x="10014" y="2343"/>
                    <a:pt x="10324" y="2033"/>
                  </a:cubicBezTo>
                  <a:lnTo>
                    <a:pt x="10621" y="1736"/>
                  </a:lnTo>
                  <a:close/>
                  <a:moveTo>
                    <a:pt x="5525" y="4474"/>
                  </a:moveTo>
                  <a:lnTo>
                    <a:pt x="5918" y="4689"/>
                  </a:lnTo>
                  <a:cubicBezTo>
                    <a:pt x="5954" y="4712"/>
                    <a:pt x="5954" y="4724"/>
                    <a:pt x="5942" y="4748"/>
                  </a:cubicBezTo>
                  <a:lnTo>
                    <a:pt x="5490" y="5832"/>
                  </a:lnTo>
                  <a:lnTo>
                    <a:pt x="5049" y="4748"/>
                  </a:lnTo>
                  <a:lnTo>
                    <a:pt x="5049" y="4700"/>
                  </a:lnTo>
                  <a:lnTo>
                    <a:pt x="5061" y="4689"/>
                  </a:lnTo>
                  <a:lnTo>
                    <a:pt x="5466" y="4474"/>
                  </a:lnTo>
                  <a:close/>
                  <a:moveTo>
                    <a:pt x="1758" y="1"/>
                  </a:moveTo>
                  <a:cubicBezTo>
                    <a:pt x="1565" y="1"/>
                    <a:pt x="1375" y="19"/>
                    <a:pt x="1192" y="57"/>
                  </a:cubicBezTo>
                  <a:cubicBezTo>
                    <a:pt x="1132" y="69"/>
                    <a:pt x="1084" y="117"/>
                    <a:pt x="1073" y="176"/>
                  </a:cubicBezTo>
                  <a:cubicBezTo>
                    <a:pt x="1061" y="236"/>
                    <a:pt x="1073" y="295"/>
                    <a:pt x="1120" y="331"/>
                  </a:cubicBezTo>
                  <a:cubicBezTo>
                    <a:pt x="1382" y="605"/>
                    <a:pt x="1537" y="890"/>
                    <a:pt x="1680" y="1164"/>
                  </a:cubicBezTo>
                  <a:cubicBezTo>
                    <a:pt x="1894" y="1569"/>
                    <a:pt x="2108" y="1974"/>
                    <a:pt x="2608" y="2260"/>
                  </a:cubicBezTo>
                  <a:cubicBezTo>
                    <a:pt x="2631" y="2271"/>
                    <a:pt x="2656" y="2276"/>
                    <a:pt x="2682" y="2276"/>
                  </a:cubicBezTo>
                  <a:cubicBezTo>
                    <a:pt x="2739" y="2276"/>
                    <a:pt x="2798" y="2249"/>
                    <a:pt x="2823" y="2200"/>
                  </a:cubicBezTo>
                  <a:cubicBezTo>
                    <a:pt x="2870" y="2117"/>
                    <a:pt x="2847" y="2022"/>
                    <a:pt x="2763" y="1974"/>
                  </a:cubicBezTo>
                  <a:cubicBezTo>
                    <a:pt x="2346" y="1736"/>
                    <a:pt x="2168" y="1391"/>
                    <a:pt x="1965" y="1010"/>
                  </a:cubicBezTo>
                  <a:cubicBezTo>
                    <a:pt x="1846" y="783"/>
                    <a:pt x="1727" y="545"/>
                    <a:pt x="1549" y="319"/>
                  </a:cubicBezTo>
                  <a:cubicBezTo>
                    <a:pt x="1611" y="315"/>
                    <a:pt x="1675" y="312"/>
                    <a:pt x="1738" y="312"/>
                  </a:cubicBezTo>
                  <a:cubicBezTo>
                    <a:pt x="2531" y="312"/>
                    <a:pt x="3376" y="653"/>
                    <a:pt x="4037" y="1260"/>
                  </a:cubicBezTo>
                  <a:cubicBezTo>
                    <a:pt x="4573" y="1748"/>
                    <a:pt x="5002" y="2629"/>
                    <a:pt x="5228" y="3629"/>
                  </a:cubicBezTo>
                  <a:cubicBezTo>
                    <a:pt x="5002" y="3165"/>
                    <a:pt x="4704" y="2700"/>
                    <a:pt x="4359" y="2260"/>
                  </a:cubicBezTo>
                  <a:cubicBezTo>
                    <a:pt x="4324" y="2211"/>
                    <a:pt x="4281" y="2187"/>
                    <a:pt x="4235" y="2187"/>
                  </a:cubicBezTo>
                  <a:cubicBezTo>
                    <a:pt x="4202" y="2187"/>
                    <a:pt x="4167" y="2199"/>
                    <a:pt x="4132" y="2224"/>
                  </a:cubicBezTo>
                  <a:cubicBezTo>
                    <a:pt x="4061" y="2284"/>
                    <a:pt x="4049" y="2379"/>
                    <a:pt x="4109" y="2450"/>
                  </a:cubicBezTo>
                  <a:cubicBezTo>
                    <a:pt x="4490" y="2950"/>
                    <a:pt x="4835" y="3522"/>
                    <a:pt x="5061" y="4022"/>
                  </a:cubicBezTo>
                  <a:cubicBezTo>
                    <a:pt x="4632" y="3355"/>
                    <a:pt x="3954" y="2653"/>
                    <a:pt x="2966" y="2450"/>
                  </a:cubicBezTo>
                  <a:lnTo>
                    <a:pt x="2942" y="2450"/>
                  </a:lnTo>
                  <a:lnTo>
                    <a:pt x="1775" y="2272"/>
                  </a:lnTo>
                  <a:cubicBezTo>
                    <a:pt x="1454" y="2224"/>
                    <a:pt x="1156" y="2057"/>
                    <a:pt x="906" y="1795"/>
                  </a:cubicBezTo>
                  <a:lnTo>
                    <a:pt x="287" y="1141"/>
                  </a:lnTo>
                  <a:cubicBezTo>
                    <a:pt x="255" y="1109"/>
                    <a:pt x="213" y="1093"/>
                    <a:pt x="170" y="1093"/>
                  </a:cubicBezTo>
                  <a:cubicBezTo>
                    <a:pt x="149" y="1093"/>
                    <a:pt x="128" y="1097"/>
                    <a:pt x="108" y="1105"/>
                  </a:cubicBezTo>
                  <a:cubicBezTo>
                    <a:pt x="49" y="1141"/>
                    <a:pt x="1" y="1200"/>
                    <a:pt x="13" y="1271"/>
                  </a:cubicBezTo>
                  <a:cubicBezTo>
                    <a:pt x="13" y="1319"/>
                    <a:pt x="84" y="2272"/>
                    <a:pt x="441" y="2891"/>
                  </a:cubicBezTo>
                  <a:cubicBezTo>
                    <a:pt x="358" y="2926"/>
                    <a:pt x="251" y="2950"/>
                    <a:pt x="191" y="3034"/>
                  </a:cubicBezTo>
                  <a:cubicBezTo>
                    <a:pt x="132" y="3093"/>
                    <a:pt x="120" y="3176"/>
                    <a:pt x="132" y="3272"/>
                  </a:cubicBezTo>
                  <a:cubicBezTo>
                    <a:pt x="168" y="3415"/>
                    <a:pt x="322" y="3593"/>
                    <a:pt x="596" y="3879"/>
                  </a:cubicBezTo>
                  <a:cubicBezTo>
                    <a:pt x="668" y="3950"/>
                    <a:pt x="775" y="4058"/>
                    <a:pt x="846" y="4141"/>
                  </a:cubicBezTo>
                  <a:cubicBezTo>
                    <a:pt x="739" y="4189"/>
                    <a:pt x="620" y="4272"/>
                    <a:pt x="584" y="4367"/>
                  </a:cubicBezTo>
                  <a:cubicBezTo>
                    <a:pt x="537" y="4462"/>
                    <a:pt x="549" y="4546"/>
                    <a:pt x="596" y="4617"/>
                  </a:cubicBezTo>
                  <a:cubicBezTo>
                    <a:pt x="775" y="4939"/>
                    <a:pt x="977" y="5189"/>
                    <a:pt x="1215" y="5379"/>
                  </a:cubicBezTo>
                  <a:cubicBezTo>
                    <a:pt x="1620" y="5712"/>
                    <a:pt x="2108" y="5855"/>
                    <a:pt x="2680" y="5855"/>
                  </a:cubicBezTo>
                  <a:cubicBezTo>
                    <a:pt x="3097" y="5855"/>
                    <a:pt x="3537" y="5772"/>
                    <a:pt x="4037" y="5605"/>
                  </a:cubicBezTo>
                  <a:cubicBezTo>
                    <a:pt x="4146" y="5566"/>
                    <a:pt x="4418" y="5543"/>
                    <a:pt x="4806" y="5543"/>
                  </a:cubicBezTo>
                  <a:cubicBezTo>
                    <a:pt x="4886" y="5543"/>
                    <a:pt x="4971" y="5544"/>
                    <a:pt x="5061" y="5546"/>
                  </a:cubicBezTo>
                  <a:lnTo>
                    <a:pt x="5311" y="6141"/>
                  </a:lnTo>
                  <a:cubicBezTo>
                    <a:pt x="5347" y="6236"/>
                    <a:pt x="5430" y="6296"/>
                    <a:pt x="5537" y="6296"/>
                  </a:cubicBezTo>
                  <a:cubicBezTo>
                    <a:pt x="5621" y="6296"/>
                    <a:pt x="5716" y="6236"/>
                    <a:pt x="5764" y="6141"/>
                  </a:cubicBezTo>
                  <a:lnTo>
                    <a:pt x="6014" y="5546"/>
                  </a:lnTo>
                  <a:cubicBezTo>
                    <a:pt x="6103" y="5544"/>
                    <a:pt x="6189" y="5543"/>
                    <a:pt x="6269" y="5543"/>
                  </a:cubicBezTo>
                  <a:cubicBezTo>
                    <a:pt x="6657" y="5543"/>
                    <a:pt x="6929" y="5566"/>
                    <a:pt x="7038" y="5605"/>
                  </a:cubicBezTo>
                  <a:cubicBezTo>
                    <a:pt x="7526" y="5772"/>
                    <a:pt x="7990" y="5855"/>
                    <a:pt x="8395" y="5855"/>
                  </a:cubicBezTo>
                  <a:cubicBezTo>
                    <a:pt x="8954" y="5855"/>
                    <a:pt x="9455" y="5689"/>
                    <a:pt x="9847" y="5379"/>
                  </a:cubicBezTo>
                  <a:cubicBezTo>
                    <a:pt x="10086" y="5189"/>
                    <a:pt x="10300" y="4939"/>
                    <a:pt x="10478" y="4617"/>
                  </a:cubicBezTo>
                  <a:cubicBezTo>
                    <a:pt x="10526" y="4534"/>
                    <a:pt x="10538" y="4439"/>
                    <a:pt x="10490" y="4367"/>
                  </a:cubicBezTo>
                  <a:cubicBezTo>
                    <a:pt x="10443" y="4272"/>
                    <a:pt x="10324" y="4189"/>
                    <a:pt x="10228" y="4141"/>
                  </a:cubicBezTo>
                  <a:cubicBezTo>
                    <a:pt x="10300" y="4058"/>
                    <a:pt x="10407" y="3974"/>
                    <a:pt x="10478" y="3879"/>
                  </a:cubicBezTo>
                  <a:cubicBezTo>
                    <a:pt x="10740" y="3593"/>
                    <a:pt x="10907" y="3415"/>
                    <a:pt x="10943" y="3272"/>
                  </a:cubicBezTo>
                  <a:cubicBezTo>
                    <a:pt x="10955" y="3176"/>
                    <a:pt x="10943" y="3093"/>
                    <a:pt x="10883" y="3034"/>
                  </a:cubicBezTo>
                  <a:cubicBezTo>
                    <a:pt x="10776" y="2962"/>
                    <a:pt x="10681" y="2926"/>
                    <a:pt x="10586" y="2903"/>
                  </a:cubicBezTo>
                  <a:cubicBezTo>
                    <a:pt x="10943" y="2272"/>
                    <a:pt x="11014" y="1319"/>
                    <a:pt x="11014" y="1271"/>
                  </a:cubicBezTo>
                  <a:cubicBezTo>
                    <a:pt x="11014" y="1200"/>
                    <a:pt x="10979" y="1141"/>
                    <a:pt x="10919" y="1117"/>
                  </a:cubicBezTo>
                  <a:cubicBezTo>
                    <a:pt x="10895" y="1103"/>
                    <a:pt x="10870" y="1096"/>
                    <a:pt x="10845" y="1096"/>
                  </a:cubicBezTo>
                  <a:cubicBezTo>
                    <a:pt x="10807" y="1096"/>
                    <a:pt x="10769" y="1112"/>
                    <a:pt x="10740" y="1141"/>
                  </a:cubicBezTo>
                  <a:lnTo>
                    <a:pt x="10121" y="1795"/>
                  </a:lnTo>
                  <a:cubicBezTo>
                    <a:pt x="9871" y="2057"/>
                    <a:pt x="9574" y="2224"/>
                    <a:pt x="9252" y="2272"/>
                  </a:cubicBezTo>
                  <a:lnTo>
                    <a:pt x="8085" y="2450"/>
                  </a:lnTo>
                  <a:lnTo>
                    <a:pt x="8061" y="2450"/>
                  </a:lnTo>
                  <a:cubicBezTo>
                    <a:pt x="7038" y="2653"/>
                    <a:pt x="6359" y="3403"/>
                    <a:pt x="5918" y="4081"/>
                  </a:cubicBezTo>
                  <a:cubicBezTo>
                    <a:pt x="6145" y="3546"/>
                    <a:pt x="6502" y="2986"/>
                    <a:pt x="6918" y="2450"/>
                  </a:cubicBezTo>
                  <a:cubicBezTo>
                    <a:pt x="6978" y="2379"/>
                    <a:pt x="6966" y="2272"/>
                    <a:pt x="6895" y="2224"/>
                  </a:cubicBezTo>
                  <a:cubicBezTo>
                    <a:pt x="6859" y="2203"/>
                    <a:pt x="6821" y="2192"/>
                    <a:pt x="6785" y="2192"/>
                  </a:cubicBezTo>
                  <a:cubicBezTo>
                    <a:pt x="6738" y="2192"/>
                    <a:pt x="6696" y="2212"/>
                    <a:pt x="6668" y="2260"/>
                  </a:cubicBezTo>
                  <a:cubicBezTo>
                    <a:pt x="6323" y="2688"/>
                    <a:pt x="6026" y="3129"/>
                    <a:pt x="5799" y="3581"/>
                  </a:cubicBezTo>
                  <a:cubicBezTo>
                    <a:pt x="6026" y="2593"/>
                    <a:pt x="6454" y="1736"/>
                    <a:pt x="6978" y="1260"/>
                  </a:cubicBezTo>
                  <a:cubicBezTo>
                    <a:pt x="7639" y="653"/>
                    <a:pt x="8495" y="312"/>
                    <a:pt x="9279" y="312"/>
                  </a:cubicBezTo>
                  <a:cubicBezTo>
                    <a:pt x="9342" y="312"/>
                    <a:pt x="9405" y="315"/>
                    <a:pt x="9466" y="319"/>
                  </a:cubicBezTo>
                  <a:cubicBezTo>
                    <a:pt x="9288" y="545"/>
                    <a:pt x="9169" y="783"/>
                    <a:pt x="9050" y="1010"/>
                  </a:cubicBezTo>
                  <a:cubicBezTo>
                    <a:pt x="8835" y="1391"/>
                    <a:pt x="8657" y="1736"/>
                    <a:pt x="8240" y="1974"/>
                  </a:cubicBezTo>
                  <a:cubicBezTo>
                    <a:pt x="8169" y="2022"/>
                    <a:pt x="8145" y="2117"/>
                    <a:pt x="8181" y="2200"/>
                  </a:cubicBezTo>
                  <a:cubicBezTo>
                    <a:pt x="8213" y="2249"/>
                    <a:pt x="8275" y="2276"/>
                    <a:pt x="8333" y="2276"/>
                  </a:cubicBezTo>
                  <a:cubicBezTo>
                    <a:pt x="8359" y="2276"/>
                    <a:pt x="8385" y="2271"/>
                    <a:pt x="8407" y="2260"/>
                  </a:cubicBezTo>
                  <a:cubicBezTo>
                    <a:pt x="8895" y="1974"/>
                    <a:pt x="9121" y="1557"/>
                    <a:pt x="9335" y="1164"/>
                  </a:cubicBezTo>
                  <a:cubicBezTo>
                    <a:pt x="9478" y="890"/>
                    <a:pt x="9645" y="593"/>
                    <a:pt x="9895" y="331"/>
                  </a:cubicBezTo>
                  <a:cubicBezTo>
                    <a:pt x="9943" y="295"/>
                    <a:pt x="9955" y="236"/>
                    <a:pt x="9943" y="176"/>
                  </a:cubicBezTo>
                  <a:cubicBezTo>
                    <a:pt x="9931" y="117"/>
                    <a:pt x="9883" y="69"/>
                    <a:pt x="9824" y="57"/>
                  </a:cubicBezTo>
                  <a:cubicBezTo>
                    <a:pt x="9647" y="21"/>
                    <a:pt x="9463" y="4"/>
                    <a:pt x="9276" y="4"/>
                  </a:cubicBezTo>
                  <a:cubicBezTo>
                    <a:pt x="8910" y="4"/>
                    <a:pt x="8531" y="70"/>
                    <a:pt x="8169" y="188"/>
                  </a:cubicBezTo>
                  <a:cubicBezTo>
                    <a:pt x="7669" y="367"/>
                    <a:pt x="7169" y="652"/>
                    <a:pt x="6776" y="1021"/>
                  </a:cubicBezTo>
                  <a:cubicBezTo>
                    <a:pt x="6395" y="1367"/>
                    <a:pt x="6073" y="1867"/>
                    <a:pt x="5823" y="2474"/>
                  </a:cubicBezTo>
                  <a:cubicBezTo>
                    <a:pt x="5680" y="2795"/>
                    <a:pt x="5585" y="3117"/>
                    <a:pt x="5502" y="3462"/>
                  </a:cubicBezTo>
                  <a:cubicBezTo>
                    <a:pt x="5430" y="3117"/>
                    <a:pt x="5323" y="2795"/>
                    <a:pt x="5192" y="2474"/>
                  </a:cubicBezTo>
                  <a:cubicBezTo>
                    <a:pt x="4942" y="1867"/>
                    <a:pt x="4609" y="1367"/>
                    <a:pt x="4240" y="1021"/>
                  </a:cubicBezTo>
                  <a:cubicBezTo>
                    <a:pt x="3835" y="652"/>
                    <a:pt x="3347" y="367"/>
                    <a:pt x="2847" y="188"/>
                  </a:cubicBezTo>
                  <a:cubicBezTo>
                    <a:pt x="2483" y="64"/>
                    <a:pt x="2115" y="1"/>
                    <a:pt x="17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46"/>
            <p:cNvSpPr/>
            <p:nvPr/>
          </p:nvSpPr>
          <p:spPr>
            <a:xfrm>
              <a:off x="7582298" y="2650998"/>
              <a:ext cx="86764" cy="50093"/>
            </a:xfrm>
            <a:custGeom>
              <a:rect b="b" l="l" r="r" t="t"/>
              <a:pathLst>
                <a:path extrusionOk="0" h="1575" w="2728">
                  <a:moveTo>
                    <a:pt x="1043" y="321"/>
                  </a:moveTo>
                  <a:cubicBezTo>
                    <a:pt x="1160" y="321"/>
                    <a:pt x="1280" y="339"/>
                    <a:pt x="1394" y="384"/>
                  </a:cubicBezTo>
                  <a:cubicBezTo>
                    <a:pt x="1763" y="539"/>
                    <a:pt x="2025" y="896"/>
                    <a:pt x="2168" y="1087"/>
                  </a:cubicBezTo>
                  <a:cubicBezTo>
                    <a:pt x="2017" y="1150"/>
                    <a:pt x="1771" y="1224"/>
                    <a:pt x="1518" y="1224"/>
                  </a:cubicBezTo>
                  <a:cubicBezTo>
                    <a:pt x="1391" y="1224"/>
                    <a:pt x="1263" y="1206"/>
                    <a:pt x="1144" y="1158"/>
                  </a:cubicBezTo>
                  <a:cubicBezTo>
                    <a:pt x="763" y="1015"/>
                    <a:pt x="524" y="658"/>
                    <a:pt x="405" y="468"/>
                  </a:cubicBezTo>
                  <a:cubicBezTo>
                    <a:pt x="552" y="403"/>
                    <a:pt x="792" y="321"/>
                    <a:pt x="1043" y="321"/>
                  </a:cubicBezTo>
                  <a:close/>
                  <a:moveTo>
                    <a:pt x="1055" y="0"/>
                  </a:moveTo>
                  <a:cubicBezTo>
                    <a:pt x="563" y="0"/>
                    <a:pt x="135" y="244"/>
                    <a:pt x="108" y="253"/>
                  </a:cubicBezTo>
                  <a:cubicBezTo>
                    <a:pt x="36" y="301"/>
                    <a:pt x="1" y="384"/>
                    <a:pt x="36" y="468"/>
                  </a:cubicBezTo>
                  <a:cubicBezTo>
                    <a:pt x="48" y="491"/>
                    <a:pt x="382" y="1206"/>
                    <a:pt x="1013" y="1480"/>
                  </a:cubicBezTo>
                  <a:cubicBezTo>
                    <a:pt x="1179" y="1539"/>
                    <a:pt x="1346" y="1563"/>
                    <a:pt x="1513" y="1563"/>
                  </a:cubicBezTo>
                  <a:cubicBezTo>
                    <a:pt x="1846" y="1563"/>
                    <a:pt x="2168" y="1456"/>
                    <a:pt x="2322" y="1384"/>
                  </a:cubicBezTo>
                  <a:lnTo>
                    <a:pt x="2406" y="1503"/>
                  </a:lnTo>
                  <a:cubicBezTo>
                    <a:pt x="2429" y="1551"/>
                    <a:pt x="2489" y="1575"/>
                    <a:pt x="2537" y="1575"/>
                  </a:cubicBezTo>
                  <a:cubicBezTo>
                    <a:pt x="2560" y="1575"/>
                    <a:pt x="2596" y="1575"/>
                    <a:pt x="2620" y="1551"/>
                  </a:cubicBezTo>
                  <a:cubicBezTo>
                    <a:pt x="2703" y="1492"/>
                    <a:pt x="2727" y="1396"/>
                    <a:pt x="2691" y="1325"/>
                  </a:cubicBezTo>
                  <a:lnTo>
                    <a:pt x="2549" y="1087"/>
                  </a:lnTo>
                  <a:cubicBezTo>
                    <a:pt x="2525" y="1015"/>
                    <a:pt x="2156" y="349"/>
                    <a:pt x="1525" y="87"/>
                  </a:cubicBezTo>
                  <a:cubicBezTo>
                    <a:pt x="1369" y="24"/>
                    <a:pt x="1208" y="0"/>
                    <a:pt x="10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46"/>
            <p:cNvSpPr/>
            <p:nvPr/>
          </p:nvSpPr>
          <p:spPr>
            <a:xfrm>
              <a:off x="7729237" y="2650553"/>
              <a:ext cx="86732" cy="50156"/>
            </a:xfrm>
            <a:custGeom>
              <a:rect b="b" l="l" r="r" t="t"/>
              <a:pathLst>
                <a:path extrusionOk="0" h="1577" w="2727">
                  <a:moveTo>
                    <a:pt x="1672" y="335"/>
                  </a:moveTo>
                  <a:cubicBezTo>
                    <a:pt x="1924" y="335"/>
                    <a:pt x="2164" y="417"/>
                    <a:pt x="2310" y="482"/>
                  </a:cubicBezTo>
                  <a:cubicBezTo>
                    <a:pt x="2203" y="672"/>
                    <a:pt x="1953" y="1029"/>
                    <a:pt x="1584" y="1172"/>
                  </a:cubicBezTo>
                  <a:cubicBezTo>
                    <a:pt x="1461" y="1224"/>
                    <a:pt x="1330" y="1244"/>
                    <a:pt x="1201" y="1244"/>
                  </a:cubicBezTo>
                  <a:cubicBezTo>
                    <a:pt x="945" y="1244"/>
                    <a:pt x="699" y="1164"/>
                    <a:pt x="548" y="1101"/>
                  </a:cubicBezTo>
                  <a:cubicBezTo>
                    <a:pt x="691" y="898"/>
                    <a:pt x="953" y="553"/>
                    <a:pt x="1322" y="398"/>
                  </a:cubicBezTo>
                  <a:cubicBezTo>
                    <a:pt x="1435" y="353"/>
                    <a:pt x="1555" y="335"/>
                    <a:pt x="1672" y="335"/>
                  </a:cubicBezTo>
                  <a:close/>
                  <a:moveTo>
                    <a:pt x="1683" y="1"/>
                  </a:moveTo>
                  <a:cubicBezTo>
                    <a:pt x="1526" y="1"/>
                    <a:pt x="1362" y="25"/>
                    <a:pt x="1203" y="89"/>
                  </a:cubicBezTo>
                  <a:cubicBezTo>
                    <a:pt x="584" y="339"/>
                    <a:pt x="215" y="1029"/>
                    <a:pt x="179" y="1089"/>
                  </a:cubicBezTo>
                  <a:lnTo>
                    <a:pt x="48" y="1327"/>
                  </a:lnTo>
                  <a:cubicBezTo>
                    <a:pt x="0" y="1398"/>
                    <a:pt x="24" y="1506"/>
                    <a:pt x="107" y="1553"/>
                  </a:cubicBezTo>
                  <a:cubicBezTo>
                    <a:pt x="131" y="1565"/>
                    <a:pt x="167" y="1577"/>
                    <a:pt x="191" y="1577"/>
                  </a:cubicBezTo>
                  <a:cubicBezTo>
                    <a:pt x="250" y="1577"/>
                    <a:pt x="298" y="1553"/>
                    <a:pt x="322" y="1506"/>
                  </a:cubicBezTo>
                  <a:lnTo>
                    <a:pt x="405" y="1386"/>
                  </a:lnTo>
                  <a:cubicBezTo>
                    <a:pt x="584" y="1458"/>
                    <a:pt x="893" y="1565"/>
                    <a:pt x="1215" y="1565"/>
                  </a:cubicBezTo>
                  <a:cubicBezTo>
                    <a:pt x="1381" y="1565"/>
                    <a:pt x="1548" y="1529"/>
                    <a:pt x="1715" y="1470"/>
                  </a:cubicBezTo>
                  <a:cubicBezTo>
                    <a:pt x="2346" y="1220"/>
                    <a:pt x="2679" y="494"/>
                    <a:pt x="2691" y="458"/>
                  </a:cubicBezTo>
                  <a:cubicBezTo>
                    <a:pt x="2727" y="386"/>
                    <a:pt x="2691" y="303"/>
                    <a:pt x="2620" y="255"/>
                  </a:cubicBezTo>
                  <a:cubicBezTo>
                    <a:pt x="2602" y="237"/>
                    <a:pt x="2174" y="1"/>
                    <a:pt x="16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46"/>
            <p:cNvSpPr/>
            <p:nvPr/>
          </p:nvSpPr>
          <p:spPr>
            <a:xfrm>
              <a:off x="7667885" y="2456447"/>
              <a:ext cx="62147" cy="121209"/>
            </a:xfrm>
            <a:custGeom>
              <a:rect b="b" l="l" r="r" t="t"/>
              <a:pathLst>
                <a:path extrusionOk="0" h="3811" w="1954">
                  <a:moveTo>
                    <a:pt x="977" y="0"/>
                  </a:moveTo>
                  <a:cubicBezTo>
                    <a:pt x="917" y="0"/>
                    <a:pt x="858" y="48"/>
                    <a:pt x="834" y="108"/>
                  </a:cubicBezTo>
                  <a:cubicBezTo>
                    <a:pt x="798" y="179"/>
                    <a:pt x="36" y="1941"/>
                    <a:pt x="0" y="3632"/>
                  </a:cubicBezTo>
                  <a:cubicBezTo>
                    <a:pt x="0" y="3727"/>
                    <a:pt x="72" y="3799"/>
                    <a:pt x="155" y="3799"/>
                  </a:cubicBezTo>
                  <a:cubicBezTo>
                    <a:pt x="250" y="3799"/>
                    <a:pt x="322" y="3727"/>
                    <a:pt x="322" y="3632"/>
                  </a:cubicBezTo>
                  <a:cubicBezTo>
                    <a:pt x="358" y="2453"/>
                    <a:pt x="751" y="1203"/>
                    <a:pt x="977" y="596"/>
                  </a:cubicBezTo>
                  <a:cubicBezTo>
                    <a:pt x="1203" y="1203"/>
                    <a:pt x="1620" y="2453"/>
                    <a:pt x="1632" y="3644"/>
                  </a:cubicBezTo>
                  <a:cubicBezTo>
                    <a:pt x="1632" y="3739"/>
                    <a:pt x="1703" y="3810"/>
                    <a:pt x="1798" y="3810"/>
                  </a:cubicBezTo>
                  <a:cubicBezTo>
                    <a:pt x="1882" y="3810"/>
                    <a:pt x="1953" y="3739"/>
                    <a:pt x="1953" y="3644"/>
                  </a:cubicBezTo>
                  <a:cubicBezTo>
                    <a:pt x="1929" y="1953"/>
                    <a:pt x="1155" y="179"/>
                    <a:pt x="1132" y="108"/>
                  </a:cubicBezTo>
                  <a:cubicBezTo>
                    <a:pt x="1096" y="48"/>
                    <a:pt x="1036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0" name="Google Shape;3050;p46"/>
          <p:cNvGrpSpPr/>
          <p:nvPr/>
        </p:nvGrpSpPr>
        <p:grpSpPr>
          <a:xfrm>
            <a:off x="3972749" y="2894211"/>
            <a:ext cx="355230" cy="356725"/>
            <a:chOff x="3972749" y="2894211"/>
            <a:chExt cx="355230" cy="356725"/>
          </a:xfrm>
        </p:grpSpPr>
        <p:sp>
          <p:nvSpPr>
            <p:cNvPr id="3051" name="Google Shape;3051;p46"/>
            <p:cNvSpPr/>
            <p:nvPr/>
          </p:nvSpPr>
          <p:spPr>
            <a:xfrm>
              <a:off x="3973512" y="3208508"/>
              <a:ext cx="351795" cy="10623"/>
            </a:xfrm>
            <a:custGeom>
              <a:rect b="b" l="l" r="r" t="t"/>
              <a:pathLst>
                <a:path extrusionOk="0" h="334" w="11061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cubicBezTo>
                    <a:pt x="0" y="262"/>
                    <a:pt x="83" y="334"/>
                    <a:pt x="167" y="334"/>
                  </a:cubicBezTo>
                  <a:lnTo>
                    <a:pt x="10906" y="334"/>
                  </a:lnTo>
                  <a:cubicBezTo>
                    <a:pt x="10990" y="334"/>
                    <a:pt x="11061" y="262"/>
                    <a:pt x="11061" y="167"/>
                  </a:cubicBezTo>
                  <a:cubicBezTo>
                    <a:pt x="11061" y="84"/>
                    <a:pt x="10990" y="0"/>
                    <a:pt x="10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46"/>
            <p:cNvSpPr/>
            <p:nvPr/>
          </p:nvSpPr>
          <p:spPr>
            <a:xfrm>
              <a:off x="4116253" y="3052091"/>
              <a:ext cx="142804" cy="140546"/>
            </a:xfrm>
            <a:custGeom>
              <a:rect b="b" l="l" r="r" t="t"/>
              <a:pathLst>
                <a:path extrusionOk="0" h="4419" w="4490">
                  <a:moveTo>
                    <a:pt x="3799" y="322"/>
                  </a:moveTo>
                  <a:cubicBezTo>
                    <a:pt x="3882" y="322"/>
                    <a:pt x="3977" y="358"/>
                    <a:pt x="4049" y="430"/>
                  </a:cubicBezTo>
                  <a:cubicBezTo>
                    <a:pt x="4120" y="501"/>
                    <a:pt x="4156" y="596"/>
                    <a:pt x="4156" y="692"/>
                  </a:cubicBezTo>
                  <a:cubicBezTo>
                    <a:pt x="4156" y="727"/>
                    <a:pt x="4156" y="751"/>
                    <a:pt x="4132" y="799"/>
                  </a:cubicBezTo>
                  <a:lnTo>
                    <a:pt x="3680" y="334"/>
                  </a:lnTo>
                  <a:cubicBezTo>
                    <a:pt x="3704" y="322"/>
                    <a:pt x="3751" y="322"/>
                    <a:pt x="3799" y="322"/>
                  </a:cubicBezTo>
                  <a:close/>
                  <a:moveTo>
                    <a:pt x="3406" y="549"/>
                  </a:moveTo>
                  <a:lnTo>
                    <a:pt x="3930" y="1061"/>
                  </a:lnTo>
                  <a:lnTo>
                    <a:pt x="3823" y="1168"/>
                  </a:lnTo>
                  <a:lnTo>
                    <a:pt x="3299" y="656"/>
                  </a:lnTo>
                  <a:lnTo>
                    <a:pt x="3406" y="549"/>
                  </a:lnTo>
                  <a:close/>
                  <a:moveTo>
                    <a:pt x="584" y="3489"/>
                  </a:moveTo>
                  <a:lnTo>
                    <a:pt x="953" y="3870"/>
                  </a:lnTo>
                  <a:lnTo>
                    <a:pt x="417" y="4025"/>
                  </a:lnTo>
                  <a:lnTo>
                    <a:pt x="417" y="4025"/>
                  </a:lnTo>
                  <a:lnTo>
                    <a:pt x="584" y="3489"/>
                  </a:lnTo>
                  <a:close/>
                  <a:moveTo>
                    <a:pt x="3799" y="1"/>
                  </a:moveTo>
                  <a:cubicBezTo>
                    <a:pt x="3608" y="1"/>
                    <a:pt x="3442" y="72"/>
                    <a:pt x="3299" y="191"/>
                  </a:cubicBezTo>
                  <a:lnTo>
                    <a:pt x="477" y="2989"/>
                  </a:lnTo>
                  <a:cubicBezTo>
                    <a:pt x="441" y="3013"/>
                    <a:pt x="417" y="3049"/>
                    <a:pt x="406" y="3073"/>
                  </a:cubicBezTo>
                  <a:cubicBezTo>
                    <a:pt x="382" y="3085"/>
                    <a:pt x="382" y="3108"/>
                    <a:pt x="370" y="3108"/>
                  </a:cubicBezTo>
                  <a:cubicBezTo>
                    <a:pt x="334" y="3144"/>
                    <a:pt x="322" y="3192"/>
                    <a:pt x="310" y="3228"/>
                  </a:cubicBezTo>
                  <a:lnTo>
                    <a:pt x="13" y="4204"/>
                  </a:lnTo>
                  <a:cubicBezTo>
                    <a:pt x="1" y="4263"/>
                    <a:pt x="13" y="4323"/>
                    <a:pt x="60" y="4371"/>
                  </a:cubicBezTo>
                  <a:cubicBezTo>
                    <a:pt x="84" y="4406"/>
                    <a:pt x="132" y="4418"/>
                    <a:pt x="179" y="4418"/>
                  </a:cubicBezTo>
                  <a:lnTo>
                    <a:pt x="215" y="4418"/>
                  </a:lnTo>
                  <a:lnTo>
                    <a:pt x="1203" y="4120"/>
                  </a:lnTo>
                  <a:cubicBezTo>
                    <a:pt x="1287" y="4085"/>
                    <a:pt x="1382" y="4025"/>
                    <a:pt x="1453" y="3966"/>
                  </a:cubicBezTo>
                  <a:lnTo>
                    <a:pt x="2953" y="2477"/>
                  </a:lnTo>
                  <a:cubicBezTo>
                    <a:pt x="3013" y="2418"/>
                    <a:pt x="3013" y="2311"/>
                    <a:pt x="2953" y="2239"/>
                  </a:cubicBezTo>
                  <a:cubicBezTo>
                    <a:pt x="2930" y="2210"/>
                    <a:pt x="2891" y="2195"/>
                    <a:pt x="2848" y="2195"/>
                  </a:cubicBezTo>
                  <a:cubicBezTo>
                    <a:pt x="2805" y="2195"/>
                    <a:pt x="2757" y="2210"/>
                    <a:pt x="2715" y="2239"/>
                  </a:cubicBezTo>
                  <a:lnTo>
                    <a:pt x="1263" y="3680"/>
                  </a:lnTo>
                  <a:lnTo>
                    <a:pt x="739" y="3168"/>
                  </a:lnTo>
                  <a:lnTo>
                    <a:pt x="3061" y="870"/>
                  </a:lnTo>
                  <a:lnTo>
                    <a:pt x="3584" y="1394"/>
                  </a:lnTo>
                  <a:lnTo>
                    <a:pt x="3180" y="1787"/>
                  </a:lnTo>
                  <a:cubicBezTo>
                    <a:pt x="3120" y="1846"/>
                    <a:pt x="3120" y="1942"/>
                    <a:pt x="3180" y="2025"/>
                  </a:cubicBezTo>
                  <a:cubicBezTo>
                    <a:pt x="3209" y="2055"/>
                    <a:pt x="3251" y="2070"/>
                    <a:pt x="3294" y="2070"/>
                  </a:cubicBezTo>
                  <a:cubicBezTo>
                    <a:pt x="3337" y="2070"/>
                    <a:pt x="3382" y="2055"/>
                    <a:pt x="3418" y="2025"/>
                  </a:cubicBezTo>
                  <a:lnTo>
                    <a:pt x="3906" y="1525"/>
                  </a:lnTo>
                  <a:cubicBezTo>
                    <a:pt x="3930" y="1525"/>
                    <a:pt x="3930" y="1513"/>
                    <a:pt x="3942" y="1513"/>
                  </a:cubicBezTo>
                  <a:cubicBezTo>
                    <a:pt x="3954" y="1501"/>
                    <a:pt x="3954" y="1501"/>
                    <a:pt x="3954" y="1489"/>
                  </a:cubicBezTo>
                  <a:lnTo>
                    <a:pt x="4287" y="1168"/>
                  </a:lnTo>
                  <a:cubicBezTo>
                    <a:pt x="4418" y="1037"/>
                    <a:pt x="4489" y="858"/>
                    <a:pt x="4489" y="680"/>
                  </a:cubicBezTo>
                  <a:cubicBezTo>
                    <a:pt x="4477" y="489"/>
                    <a:pt x="4406" y="322"/>
                    <a:pt x="4275" y="191"/>
                  </a:cubicBezTo>
                  <a:cubicBezTo>
                    <a:pt x="4132" y="72"/>
                    <a:pt x="3977" y="1"/>
                    <a:pt x="3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46"/>
            <p:cNvSpPr/>
            <p:nvPr/>
          </p:nvSpPr>
          <p:spPr>
            <a:xfrm>
              <a:off x="3995839" y="2992647"/>
              <a:ext cx="54927" cy="37148"/>
            </a:xfrm>
            <a:custGeom>
              <a:rect b="b" l="l" r="r" t="t"/>
              <a:pathLst>
                <a:path extrusionOk="0" h="1168" w="1727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3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3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46"/>
            <p:cNvSpPr/>
            <p:nvPr/>
          </p:nvSpPr>
          <p:spPr>
            <a:xfrm>
              <a:off x="4249548" y="2992647"/>
              <a:ext cx="54959" cy="37148"/>
            </a:xfrm>
            <a:custGeom>
              <a:rect b="b" l="l" r="r" t="t"/>
              <a:pathLst>
                <a:path extrusionOk="0" h="1168" w="1728">
                  <a:moveTo>
                    <a:pt x="1394" y="346"/>
                  </a:moveTo>
                  <a:lnTo>
                    <a:pt x="1394" y="834"/>
                  </a:lnTo>
                  <a:lnTo>
                    <a:pt x="334" y="834"/>
                  </a:lnTo>
                  <a:lnTo>
                    <a:pt x="334" y="346"/>
                  </a:lnTo>
                  <a:close/>
                  <a:moveTo>
                    <a:pt x="286" y="1"/>
                  </a:moveTo>
                  <a:cubicBezTo>
                    <a:pt x="144" y="1"/>
                    <a:pt x="1" y="144"/>
                    <a:pt x="1" y="286"/>
                  </a:cubicBezTo>
                  <a:lnTo>
                    <a:pt x="1" y="882"/>
                  </a:lnTo>
                  <a:cubicBezTo>
                    <a:pt x="1" y="1037"/>
                    <a:pt x="144" y="1167"/>
                    <a:pt x="286" y="1167"/>
                  </a:cubicBezTo>
                  <a:lnTo>
                    <a:pt x="1453" y="1167"/>
                  </a:lnTo>
                  <a:cubicBezTo>
                    <a:pt x="1596" y="1167"/>
                    <a:pt x="1727" y="1037"/>
                    <a:pt x="1727" y="882"/>
                  </a:cubicBezTo>
                  <a:lnTo>
                    <a:pt x="1727" y="286"/>
                  </a:lnTo>
                  <a:cubicBezTo>
                    <a:pt x="1727" y="144"/>
                    <a:pt x="1596" y="1"/>
                    <a:pt x="1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46"/>
            <p:cNvSpPr/>
            <p:nvPr/>
          </p:nvSpPr>
          <p:spPr>
            <a:xfrm>
              <a:off x="3972749" y="2894211"/>
              <a:ext cx="355230" cy="356725"/>
            </a:xfrm>
            <a:custGeom>
              <a:rect b="b" l="l" r="r" t="t"/>
              <a:pathLst>
                <a:path extrusionOk="0" h="11216" w="11169">
                  <a:moveTo>
                    <a:pt x="9775" y="0"/>
                  </a:moveTo>
                  <a:cubicBezTo>
                    <a:pt x="9692" y="0"/>
                    <a:pt x="9620" y="83"/>
                    <a:pt x="9620" y="167"/>
                  </a:cubicBezTo>
                  <a:lnTo>
                    <a:pt x="9620" y="560"/>
                  </a:lnTo>
                  <a:cubicBezTo>
                    <a:pt x="9620" y="881"/>
                    <a:pt x="9347" y="1155"/>
                    <a:pt x="9025" y="1155"/>
                  </a:cubicBezTo>
                  <a:lnTo>
                    <a:pt x="6382" y="1155"/>
                  </a:lnTo>
                  <a:cubicBezTo>
                    <a:pt x="5882" y="1155"/>
                    <a:pt x="5453" y="1572"/>
                    <a:pt x="5453" y="2084"/>
                  </a:cubicBezTo>
                  <a:lnTo>
                    <a:pt x="5453" y="2369"/>
                  </a:lnTo>
                  <a:lnTo>
                    <a:pt x="750" y="2369"/>
                  </a:lnTo>
                  <a:cubicBezTo>
                    <a:pt x="346" y="2369"/>
                    <a:pt x="12" y="2703"/>
                    <a:pt x="12" y="3096"/>
                  </a:cubicBezTo>
                  <a:lnTo>
                    <a:pt x="12" y="7596"/>
                  </a:lnTo>
                  <a:cubicBezTo>
                    <a:pt x="12" y="7680"/>
                    <a:pt x="95" y="7763"/>
                    <a:pt x="179" y="7763"/>
                  </a:cubicBezTo>
                  <a:cubicBezTo>
                    <a:pt x="274" y="7763"/>
                    <a:pt x="346" y="7680"/>
                    <a:pt x="346" y="7596"/>
                  </a:cubicBezTo>
                  <a:lnTo>
                    <a:pt x="346" y="4822"/>
                  </a:lnTo>
                  <a:lnTo>
                    <a:pt x="10835" y="4822"/>
                  </a:lnTo>
                  <a:lnTo>
                    <a:pt x="10835" y="10478"/>
                  </a:lnTo>
                  <a:cubicBezTo>
                    <a:pt x="10835" y="10704"/>
                    <a:pt x="10656" y="10882"/>
                    <a:pt x="10430" y="10882"/>
                  </a:cubicBezTo>
                  <a:lnTo>
                    <a:pt x="727" y="10882"/>
                  </a:lnTo>
                  <a:cubicBezTo>
                    <a:pt x="512" y="10882"/>
                    <a:pt x="322" y="10704"/>
                    <a:pt x="322" y="10478"/>
                  </a:cubicBezTo>
                  <a:lnTo>
                    <a:pt x="322" y="8263"/>
                  </a:lnTo>
                  <a:cubicBezTo>
                    <a:pt x="322" y="8180"/>
                    <a:pt x="250" y="8096"/>
                    <a:pt x="167" y="8096"/>
                  </a:cubicBezTo>
                  <a:cubicBezTo>
                    <a:pt x="72" y="8096"/>
                    <a:pt x="0" y="8180"/>
                    <a:pt x="0" y="8263"/>
                  </a:cubicBezTo>
                  <a:lnTo>
                    <a:pt x="0" y="10478"/>
                  </a:lnTo>
                  <a:cubicBezTo>
                    <a:pt x="0" y="10882"/>
                    <a:pt x="322" y="11216"/>
                    <a:pt x="727" y="11216"/>
                  </a:cubicBezTo>
                  <a:lnTo>
                    <a:pt x="10418" y="11216"/>
                  </a:lnTo>
                  <a:cubicBezTo>
                    <a:pt x="10823" y="11216"/>
                    <a:pt x="11144" y="10882"/>
                    <a:pt x="11144" y="10478"/>
                  </a:cubicBezTo>
                  <a:lnTo>
                    <a:pt x="11144" y="3096"/>
                  </a:lnTo>
                  <a:cubicBezTo>
                    <a:pt x="11168" y="2691"/>
                    <a:pt x="10835" y="2369"/>
                    <a:pt x="10430" y="2369"/>
                  </a:cubicBezTo>
                  <a:lnTo>
                    <a:pt x="8823" y="2369"/>
                  </a:lnTo>
                  <a:cubicBezTo>
                    <a:pt x="8739" y="2369"/>
                    <a:pt x="8668" y="2441"/>
                    <a:pt x="8668" y="2536"/>
                  </a:cubicBezTo>
                  <a:cubicBezTo>
                    <a:pt x="8668" y="2619"/>
                    <a:pt x="8739" y="2703"/>
                    <a:pt x="8823" y="2703"/>
                  </a:cubicBezTo>
                  <a:lnTo>
                    <a:pt x="10430" y="2703"/>
                  </a:lnTo>
                  <a:cubicBezTo>
                    <a:pt x="10656" y="2703"/>
                    <a:pt x="10835" y="2881"/>
                    <a:pt x="10835" y="3096"/>
                  </a:cubicBezTo>
                  <a:lnTo>
                    <a:pt x="10835" y="4501"/>
                  </a:lnTo>
                  <a:lnTo>
                    <a:pt x="346" y="4501"/>
                  </a:lnTo>
                  <a:lnTo>
                    <a:pt x="346" y="3096"/>
                  </a:lnTo>
                  <a:cubicBezTo>
                    <a:pt x="346" y="2881"/>
                    <a:pt x="524" y="2703"/>
                    <a:pt x="750" y="2703"/>
                  </a:cubicBezTo>
                  <a:lnTo>
                    <a:pt x="8168" y="2703"/>
                  </a:lnTo>
                  <a:cubicBezTo>
                    <a:pt x="8263" y="2703"/>
                    <a:pt x="8335" y="2619"/>
                    <a:pt x="8335" y="2536"/>
                  </a:cubicBezTo>
                  <a:cubicBezTo>
                    <a:pt x="8335" y="2441"/>
                    <a:pt x="8263" y="2369"/>
                    <a:pt x="8168" y="2369"/>
                  </a:cubicBezTo>
                  <a:lnTo>
                    <a:pt x="5775" y="2369"/>
                  </a:lnTo>
                  <a:lnTo>
                    <a:pt x="5775" y="2084"/>
                  </a:lnTo>
                  <a:cubicBezTo>
                    <a:pt x="5775" y="1762"/>
                    <a:pt x="6049" y="1488"/>
                    <a:pt x="6370" y="1488"/>
                  </a:cubicBezTo>
                  <a:lnTo>
                    <a:pt x="9001" y="1488"/>
                  </a:lnTo>
                  <a:cubicBezTo>
                    <a:pt x="9513" y="1488"/>
                    <a:pt x="9942" y="1072"/>
                    <a:pt x="9942" y="560"/>
                  </a:cubicBezTo>
                  <a:lnTo>
                    <a:pt x="9942" y="167"/>
                  </a:lnTo>
                  <a:cubicBezTo>
                    <a:pt x="9942" y="83"/>
                    <a:pt x="9871" y="0"/>
                    <a:pt x="9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6" name="Google Shape;3056;p46"/>
          <p:cNvGrpSpPr/>
          <p:nvPr/>
        </p:nvGrpSpPr>
        <p:grpSpPr>
          <a:xfrm>
            <a:off x="3527797" y="2918796"/>
            <a:ext cx="355993" cy="307904"/>
            <a:chOff x="3527797" y="2918796"/>
            <a:chExt cx="355993" cy="307904"/>
          </a:xfrm>
        </p:grpSpPr>
        <p:sp>
          <p:nvSpPr>
            <p:cNvPr id="3057" name="Google Shape;3057;p46"/>
            <p:cNvSpPr/>
            <p:nvPr/>
          </p:nvSpPr>
          <p:spPr>
            <a:xfrm>
              <a:off x="3527797" y="2918796"/>
              <a:ext cx="355993" cy="307904"/>
            </a:xfrm>
            <a:custGeom>
              <a:rect b="b" l="l" r="r" t="t"/>
              <a:pathLst>
                <a:path extrusionOk="0" h="9681" w="11193">
                  <a:moveTo>
                    <a:pt x="6966" y="3597"/>
                  </a:moveTo>
                  <a:lnTo>
                    <a:pt x="7692" y="4216"/>
                  </a:lnTo>
                  <a:cubicBezTo>
                    <a:pt x="7620" y="4311"/>
                    <a:pt x="7525" y="4382"/>
                    <a:pt x="7454" y="4466"/>
                  </a:cubicBezTo>
                  <a:cubicBezTo>
                    <a:pt x="7335" y="4371"/>
                    <a:pt x="6799" y="3906"/>
                    <a:pt x="6763" y="3870"/>
                  </a:cubicBezTo>
                  <a:cubicBezTo>
                    <a:pt x="6858" y="3740"/>
                    <a:pt x="6966" y="3609"/>
                    <a:pt x="6966" y="3597"/>
                  </a:cubicBezTo>
                  <a:close/>
                  <a:moveTo>
                    <a:pt x="10549" y="322"/>
                  </a:moveTo>
                  <a:cubicBezTo>
                    <a:pt x="10716" y="322"/>
                    <a:pt x="10871" y="453"/>
                    <a:pt x="10871" y="632"/>
                  </a:cubicBezTo>
                  <a:lnTo>
                    <a:pt x="10871" y="4347"/>
                  </a:lnTo>
                  <a:cubicBezTo>
                    <a:pt x="10871" y="4513"/>
                    <a:pt x="10728" y="4668"/>
                    <a:pt x="10549" y="4668"/>
                  </a:cubicBezTo>
                  <a:lnTo>
                    <a:pt x="7716" y="4668"/>
                  </a:lnTo>
                  <a:cubicBezTo>
                    <a:pt x="7716" y="4668"/>
                    <a:pt x="7811" y="4561"/>
                    <a:pt x="7870" y="4490"/>
                  </a:cubicBezTo>
                  <a:cubicBezTo>
                    <a:pt x="7894" y="4454"/>
                    <a:pt x="9383" y="3073"/>
                    <a:pt x="9835" y="1227"/>
                  </a:cubicBezTo>
                  <a:cubicBezTo>
                    <a:pt x="9874" y="1091"/>
                    <a:pt x="9769" y="970"/>
                    <a:pt x="9645" y="970"/>
                  </a:cubicBezTo>
                  <a:cubicBezTo>
                    <a:pt x="9618" y="970"/>
                    <a:pt x="9589" y="976"/>
                    <a:pt x="9561" y="989"/>
                  </a:cubicBezTo>
                  <a:cubicBezTo>
                    <a:pt x="8930" y="1251"/>
                    <a:pt x="8311" y="1668"/>
                    <a:pt x="7716" y="2239"/>
                  </a:cubicBezTo>
                  <a:cubicBezTo>
                    <a:pt x="7656" y="2299"/>
                    <a:pt x="7632" y="2406"/>
                    <a:pt x="7716" y="2477"/>
                  </a:cubicBezTo>
                  <a:cubicBezTo>
                    <a:pt x="7747" y="2509"/>
                    <a:pt x="7788" y="2527"/>
                    <a:pt x="7831" y="2527"/>
                  </a:cubicBezTo>
                  <a:cubicBezTo>
                    <a:pt x="7871" y="2527"/>
                    <a:pt x="7914" y="2512"/>
                    <a:pt x="7954" y="2477"/>
                  </a:cubicBezTo>
                  <a:cubicBezTo>
                    <a:pt x="8442" y="2013"/>
                    <a:pt x="8930" y="1656"/>
                    <a:pt x="9454" y="1406"/>
                  </a:cubicBezTo>
                  <a:lnTo>
                    <a:pt x="9454" y="1406"/>
                  </a:lnTo>
                  <a:cubicBezTo>
                    <a:pt x="9180" y="2251"/>
                    <a:pt x="8668" y="3097"/>
                    <a:pt x="7918" y="3954"/>
                  </a:cubicBezTo>
                  <a:lnTo>
                    <a:pt x="7180" y="3311"/>
                  </a:lnTo>
                  <a:cubicBezTo>
                    <a:pt x="7275" y="3180"/>
                    <a:pt x="7382" y="3061"/>
                    <a:pt x="7501" y="2942"/>
                  </a:cubicBezTo>
                  <a:cubicBezTo>
                    <a:pt x="7561" y="2858"/>
                    <a:pt x="7561" y="2763"/>
                    <a:pt x="7489" y="2704"/>
                  </a:cubicBezTo>
                  <a:cubicBezTo>
                    <a:pt x="7455" y="2675"/>
                    <a:pt x="7413" y="2660"/>
                    <a:pt x="7372" y="2660"/>
                  </a:cubicBezTo>
                  <a:cubicBezTo>
                    <a:pt x="7327" y="2660"/>
                    <a:pt x="7282" y="2678"/>
                    <a:pt x="7251" y="2716"/>
                  </a:cubicBezTo>
                  <a:cubicBezTo>
                    <a:pt x="7013" y="2966"/>
                    <a:pt x="6775" y="3263"/>
                    <a:pt x="6549" y="3561"/>
                  </a:cubicBezTo>
                  <a:cubicBezTo>
                    <a:pt x="6549" y="3573"/>
                    <a:pt x="6346" y="3835"/>
                    <a:pt x="6025" y="4335"/>
                  </a:cubicBezTo>
                  <a:cubicBezTo>
                    <a:pt x="5998" y="4333"/>
                    <a:pt x="5970" y="4332"/>
                    <a:pt x="5943" y="4332"/>
                  </a:cubicBezTo>
                  <a:cubicBezTo>
                    <a:pt x="5648" y="4332"/>
                    <a:pt x="5352" y="4447"/>
                    <a:pt x="5156" y="4632"/>
                  </a:cubicBezTo>
                  <a:lnTo>
                    <a:pt x="643" y="4632"/>
                  </a:lnTo>
                  <a:cubicBezTo>
                    <a:pt x="477" y="4632"/>
                    <a:pt x="334" y="4502"/>
                    <a:pt x="334" y="4323"/>
                  </a:cubicBezTo>
                  <a:lnTo>
                    <a:pt x="334" y="632"/>
                  </a:lnTo>
                  <a:cubicBezTo>
                    <a:pt x="334" y="465"/>
                    <a:pt x="465" y="322"/>
                    <a:pt x="643" y="322"/>
                  </a:cubicBezTo>
                  <a:close/>
                  <a:moveTo>
                    <a:pt x="6585" y="4132"/>
                  </a:moveTo>
                  <a:lnTo>
                    <a:pt x="7216" y="4692"/>
                  </a:lnTo>
                  <a:cubicBezTo>
                    <a:pt x="7192" y="4728"/>
                    <a:pt x="7085" y="4811"/>
                    <a:pt x="6954" y="4930"/>
                  </a:cubicBezTo>
                  <a:cubicBezTo>
                    <a:pt x="6894" y="4823"/>
                    <a:pt x="6823" y="4740"/>
                    <a:pt x="6727" y="4668"/>
                  </a:cubicBezTo>
                  <a:cubicBezTo>
                    <a:pt x="6620" y="4573"/>
                    <a:pt x="6537" y="4502"/>
                    <a:pt x="6382" y="4442"/>
                  </a:cubicBezTo>
                  <a:cubicBezTo>
                    <a:pt x="6489" y="4275"/>
                    <a:pt x="6561" y="4156"/>
                    <a:pt x="6585" y="4132"/>
                  </a:cubicBezTo>
                  <a:close/>
                  <a:moveTo>
                    <a:pt x="3598" y="5673"/>
                  </a:moveTo>
                  <a:cubicBezTo>
                    <a:pt x="3791" y="5673"/>
                    <a:pt x="3971" y="5794"/>
                    <a:pt x="4049" y="5978"/>
                  </a:cubicBezTo>
                  <a:cubicBezTo>
                    <a:pt x="3941" y="6002"/>
                    <a:pt x="3703" y="6061"/>
                    <a:pt x="3584" y="6085"/>
                  </a:cubicBezTo>
                  <a:cubicBezTo>
                    <a:pt x="3382" y="6121"/>
                    <a:pt x="3310" y="6407"/>
                    <a:pt x="3453" y="6549"/>
                  </a:cubicBezTo>
                  <a:cubicBezTo>
                    <a:pt x="3501" y="6597"/>
                    <a:pt x="3548" y="6633"/>
                    <a:pt x="3584" y="6657"/>
                  </a:cubicBezTo>
                  <a:cubicBezTo>
                    <a:pt x="3382" y="6657"/>
                    <a:pt x="3191" y="6514"/>
                    <a:pt x="3132" y="6299"/>
                  </a:cubicBezTo>
                  <a:cubicBezTo>
                    <a:pt x="3048" y="6037"/>
                    <a:pt x="3203" y="5764"/>
                    <a:pt x="3465" y="5692"/>
                  </a:cubicBezTo>
                  <a:cubicBezTo>
                    <a:pt x="3509" y="5679"/>
                    <a:pt x="3554" y="5673"/>
                    <a:pt x="3598" y="5673"/>
                  </a:cubicBezTo>
                  <a:close/>
                  <a:moveTo>
                    <a:pt x="5952" y="4675"/>
                  </a:moveTo>
                  <a:cubicBezTo>
                    <a:pt x="6182" y="4675"/>
                    <a:pt x="6411" y="4777"/>
                    <a:pt x="6596" y="4990"/>
                  </a:cubicBezTo>
                  <a:cubicBezTo>
                    <a:pt x="6954" y="5406"/>
                    <a:pt x="6799" y="6061"/>
                    <a:pt x="6275" y="6383"/>
                  </a:cubicBezTo>
                  <a:cubicBezTo>
                    <a:pt x="6275" y="6383"/>
                    <a:pt x="5930" y="6609"/>
                    <a:pt x="5430" y="6716"/>
                  </a:cubicBezTo>
                  <a:cubicBezTo>
                    <a:pt x="5346" y="6728"/>
                    <a:pt x="5287" y="6823"/>
                    <a:pt x="5299" y="6907"/>
                  </a:cubicBezTo>
                  <a:cubicBezTo>
                    <a:pt x="5309" y="6988"/>
                    <a:pt x="5379" y="7043"/>
                    <a:pt x="5451" y="7043"/>
                  </a:cubicBezTo>
                  <a:cubicBezTo>
                    <a:pt x="5464" y="7043"/>
                    <a:pt x="5477" y="7041"/>
                    <a:pt x="5489" y="7038"/>
                  </a:cubicBezTo>
                  <a:cubicBezTo>
                    <a:pt x="6037" y="6918"/>
                    <a:pt x="6430" y="6668"/>
                    <a:pt x="6442" y="6668"/>
                  </a:cubicBezTo>
                  <a:cubicBezTo>
                    <a:pt x="6573" y="6585"/>
                    <a:pt x="6692" y="6478"/>
                    <a:pt x="6799" y="6359"/>
                  </a:cubicBezTo>
                  <a:cubicBezTo>
                    <a:pt x="6894" y="6716"/>
                    <a:pt x="7216" y="6966"/>
                    <a:pt x="7585" y="6966"/>
                  </a:cubicBezTo>
                  <a:cubicBezTo>
                    <a:pt x="7644" y="6966"/>
                    <a:pt x="7728" y="6954"/>
                    <a:pt x="7787" y="6942"/>
                  </a:cubicBezTo>
                  <a:cubicBezTo>
                    <a:pt x="7870" y="6918"/>
                    <a:pt x="7930" y="6835"/>
                    <a:pt x="7906" y="6740"/>
                  </a:cubicBezTo>
                  <a:cubicBezTo>
                    <a:pt x="7886" y="6669"/>
                    <a:pt x="7823" y="6616"/>
                    <a:pt x="7746" y="6616"/>
                  </a:cubicBezTo>
                  <a:cubicBezTo>
                    <a:pt x="7732" y="6616"/>
                    <a:pt x="7718" y="6617"/>
                    <a:pt x="7704" y="6621"/>
                  </a:cubicBezTo>
                  <a:cubicBezTo>
                    <a:pt x="7661" y="6632"/>
                    <a:pt x="7619" y="6638"/>
                    <a:pt x="7578" y="6638"/>
                  </a:cubicBezTo>
                  <a:cubicBezTo>
                    <a:pt x="7318" y="6638"/>
                    <a:pt x="7097" y="6422"/>
                    <a:pt x="7097" y="6145"/>
                  </a:cubicBezTo>
                  <a:cubicBezTo>
                    <a:pt x="7097" y="5883"/>
                    <a:pt x="7323" y="5656"/>
                    <a:pt x="7585" y="5656"/>
                  </a:cubicBezTo>
                  <a:cubicBezTo>
                    <a:pt x="7930" y="5656"/>
                    <a:pt x="8168" y="5990"/>
                    <a:pt x="8049" y="6311"/>
                  </a:cubicBezTo>
                  <a:cubicBezTo>
                    <a:pt x="8025" y="6407"/>
                    <a:pt x="8061" y="6490"/>
                    <a:pt x="8156" y="6526"/>
                  </a:cubicBezTo>
                  <a:cubicBezTo>
                    <a:pt x="8171" y="6530"/>
                    <a:pt x="8186" y="6532"/>
                    <a:pt x="8200" y="6532"/>
                  </a:cubicBezTo>
                  <a:cubicBezTo>
                    <a:pt x="8271" y="6532"/>
                    <a:pt x="8339" y="6487"/>
                    <a:pt x="8359" y="6418"/>
                  </a:cubicBezTo>
                  <a:cubicBezTo>
                    <a:pt x="8569" y="5825"/>
                    <a:pt x="8085" y="5329"/>
                    <a:pt x="7564" y="5329"/>
                  </a:cubicBezTo>
                  <a:cubicBezTo>
                    <a:pt x="7406" y="5329"/>
                    <a:pt x="7244" y="5375"/>
                    <a:pt x="7097" y="5478"/>
                  </a:cubicBezTo>
                  <a:cubicBezTo>
                    <a:pt x="7097" y="5406"/>
                    <a:pt x="7085" y="5311"/>
                    <a:pt x="7073" y="5240"/>
                  </a:cubicBezTo>
                  <a:cubicBezTo>
                    <a:pt x="7156" y="5168"/>
                    <a:pt x="7263" y="5073"/>
                    <a:pt x="7347" y="4990"/>
                  </a:cubicBezTo>
                  <a:lnTo>
                    <a:pt x="10537" y="4990"/>
                  </a:lnTo>
                  <a:cubicBezTo>
                    <a:pt x="10704" y="4990"/>
                    <a:pt x="10847" y="5121"/>
                    <a:pt x="10847" y="5299"/>
                  </a:cubicBezTo>
                  <a:lnTo>
                    <a:pt x="10847" y="9038"/>
                  </a:lnTo>
                  <a:lnTo>
                    <a:pt x="10871" y="9038"/>
                  </a:lnTo>
                  <a:cubicBezTo>
                    <a:pt x="10871" y="9204"/>
                    <a:pt x="10728" y="9347"/>
                    <a:pt x="10549" y="9347"/>
                  </a:cubicBezTo>
                  <a:lnTo>
                    <a:pt x="643" y="9347"/>
                  </a:lnTo>
                  <a:cubicBezTo>
                    <a:pt x="477" y="9347"/>
                    <a:pt x="322" y="9216"/>
                    <a:pt x="322" y="9038"/>
                  </a:cubicBezTo>
                  <a:lnTo>
                    <a:pt x="322" y="5323"/>
                  </a:lnTo>
                  <a:cubicBezTo>
                    <a:pt x="322" y="5156"/>
                    <a:pt x="465" y="5002"/>
                    <a:pt x="643" y="5002"/>
                  </a:cubicBezTo>
                  <a:lnTo>
                    <a:pt x="4882" y="5002"/>
                  </a:lnTo>
                  <a:cubicBezTo>
                    <a:pt x="4703" y="5335"/>
                    <a:pt x="4822" y="5525"/>
                    <a:pt x="4358" y="5835"/>
                  </a:cubicBezTo>
                  <a:cubicBezTo>
                    <a:pt x="4224" y="5538"/>
                    <a:pt x="3935" y="5348"/>
                    <a:pt x="3616" y="5348"/>
                  </a:cubicBezTo>
                  <a:cubicBezTo>
                    <a:pt x="3539" y="5348"/>
                    <a:pt x="3460" y="5359"/>
                    <a:pt x="3382" y="5383"/>
                  </a:cubicBezTo>
                  <a:cubicBezTo>
                    <a:pt x="2953" y="5490"/>
                    <a:pt x="2691" y="5954"/>
                    <a:pt x="2810" y="6383"/>
                  </a:cubicBezTo>
                  <a:cubicBezTo>
                    <a:pt x="2916" y="6753"/>
                    <a:pt x="3250" y="6986"/>
                    <a:pt x="3604" y="6986"/>
                  </a:cubicBezTo>
                  <a:cubicBezTo>
                    <a:pt x="3729" y="6986"/>
                    <a:pt x="3856" y="6957"/>
                    <a:pt x="3977" y="6895"/>
                  </a:cubicBezTo>
                  <a:cubicBezTo>
                    <a:pt x="4227" y="7014"/>
                    <a:pt x="4489" y="7085"/>
                    <a:pt x="4775" y="7097"/>
                  </a:cubicBezTo>
                  <a:lnTo>
                    <a:pt x="4787" y="7097"/>
                  </a:lnTo>
                  <a:cubicBezTo>
                    <a:pt x="4882" y="7097"/>
                    <a:pt x="4953" y="7026"/>
                    <a:pt x="4953" y="6954"/>
                  </a:cubicBezTo>
                  <a:cubicBezTo>
                    <a:pt x="4953" y="6859"/>
                    <a:pt x="4894" y="6788"/>
                    <a:pt x="4811" y="6776"/>
                  </a:cubicBezTo>
                  <a:cubicBezTo>
                    <a:pt x="4441" y="6740"/>
                    <a:pt x="4096" y="6609"/>
                    <a:pt x="3798" y="6371"/>
                  </a:cubicBezTo>
                  <a:cubicBezTo>
                    <a:pt x="4287" y="6252"/>
                    <a:pt x="4715" y="6121"/>
                    <a:pt x="4989" y="5668"/>
                  </a:cubicBezTo>
                  <a:cubicBezTo>
                    <a:pt x="5049" y="5573"/>
                    <a:pt x="5072" y="5466"/>
                    <a:pt x="5108" y="5359"/>
                  </a:cubicBezTo>
                  <a:cubicBezTo>
                    <a:pt x="5168" y="5156"/>
                    <a:pt x="5192" y="5121"/>
                    <a:pt x="5299" y="4990"/>
                  </a:cubicBezTo>
                  <a:cubicBezTo>
                    <a:pt x="5346" y="4930"/>
                    <a:pt x="5406" y="4883"/>
                    <a:pt x="5465" y="4835"/>
                  </a:cubicBezTo>
                  <a:cubicBezTo>
                    <a:pt x="5616" y="4729"/>
                    <a:pt x="5784" y="4675"/>
                    <a:pt x="5952" y="4675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lnTo>
                    <a:pt x="0" y="4359"/>
                  </a:lnTo>
                  <a:cubicBezTo>
                    <a:pt x="0" y="4561"/>
                    <a:pt x="72" y="4716"/>
                    <a:pt x="215" y="4847"/>
                  </a:cubicBezTo>
                  <a:cubicBezTo>
                    <a:pt x="72" y="4954"/>
                    <a:pt x="0" y="5121"/>
                    <a:pt x="0" y="5323"/>
                  </a:cubicBezTo>
                  <a:lnTo>
                    <a:pt x="0" y="9038"/>
                  </a:lnTo>
                  <a:cubicBezTo>
                    <a:pt x="0" y="9395"/>
                    <a:pt x="286" y="9681"/>
                    <a:pt x="643" y="9681"/>
                  </a:cubicBezTo>
                  <a:lnTo>
                    <a:pt x="10549" y="9681"/>
                  </a:lnTo>
                  <a:cubicBezTo>
                    <a:pt x="10907" y="9681"/>
                    <a:pt x="11192" y="9395"/>
                    <a:pt x="11192" y="9038"/>
                  </a:cubicBezTo>
                  <a:lnTo>
                    <a:pt x="11192" y="5323"/>
                  </a:lnTo>
                  <a:cubicBezTo>
                    <a:pt x="11192" y="5121"/>
                    <a:pt x="11121" y="4966"/>
                    <a:pt x="10990" y="4847"/>
                  </a:cubicBezTo>
                  <a:cubicBezTo>
                    <a:pt x="11121" y="4728"/>
                    <a:pt x="11192" y="4561"/>
                    <a:pt x="11192" y="4359"/>
                  </a:cubicBezTo>
                  <a:lnTo>
                    <a:pt x="11192" y="644"/>
                  </a:lnTo>
                  <a:cubicBezTo>
                    <a:pt x="11192" y="287"/>
                    <a:pt x="10907" y="1"/>
                    <a:pt x="10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46"/>
            <p:cNvSpPr/>
            <p:nvPr/>
          </p:nvSpPr>
          <p:spPr>
            <a:xfrm>
              <a:off x="3552414" y="3088826"/>
              <a:ext cx="52669" cy="52224"/>
            </a:xfrm>
            <a:custGeom>
              <a:rect b="b" l="l" r="r" t="t"/>
              <a:pathLst>
                <a:path extrusionOk="0" h="1642" w="1656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1"/>
                    <a:pt x="1066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46"/>
            <p:cNvSpPr/>
            <p:nvPr/>
          </p:nvSpPr>
          <p:spPr>
            <a:xfrm>
              <a:off x="3552414" y="3153199"/>
              <a:ext cx="52669" cy="52256"/>
            </a:xfrm>
            <a:custGeom>
              <a:rect b="b" l="l" r="r" t="t"/>
              <a:pathLst>
                <a:path extrusionOk="0" h="1643" w="1656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7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19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5" y="1319"/>
                    <a:pt x="878" y="1323"/>
                    <a:pt x="841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2" y="1084"/>
                    <a:pt x="1310" y="1180"/>
                    <a:pt x="1405" y="1203"/>
                  </a:cubicBezTo>
                  <a:cubicBezTo>
                    <a:pt x="1424" y="1211"/>
                    <a:pt x="1443" y="1215"/>
                    <a:pt x="1462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643" y="1013"/>
                    <a:pt x="1655" y="918"/>
                    <a:pt x="1655" y="834"/>
                  </a:cubicBezTo>
                  <a:cubicBezTo>
                    <a:pt x="1655" y="358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46"/>
            <p:cNvSpPr/>
            <p:nvPr/>
          </p:nvSpPr>
          <p:spPr>
            <a:xfrm>
              <a:off x="3616024" y="3153199"/>
              <a:ext cx="52287" cy="52256"/>
            </a:xfrm>
            <a:custGeom>
              <a:rect b="b" l="l" r="r" t="t"/>
              <a:pathLst>
                <a:path extrusionOk="0" h="1643" w="1644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08" y="1608"/>
                    <a:pt x="1167" y="1513"/>
                    <a:pt x="1144" y="1430"/>
                  </a:cubicBezTo>
                  <a:cubicBezTo>
                    <a:pt x="1123" y="1359"/>
                    <a:pt x="1060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4" y="1319"/>
                    <a:pt x="876" y="1323"/>
                    <a:pt x="838" y="1323"/>
                  </a:cubicBezTo>
                  <a:cubicBezTo>
                    <a:pt x="564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6" y="1215"/>
                  </a:cubicBezTo>
                  <a:cubicBezTo>
                    <a:pt x="1524" y="1215"/>
                    <a:pt x="1580" y="1170"/>
                    <a:pt x="1608" y="1096"/>
                  </a:cubicBezTo>
                  <a:cubicBezTo>
                    <a:pt x="1632" y="1013"/>
                    <a:pt x="1644" y="918"/>
                    <a:pt x="1644" y="834"/>
                  </a:cubicBezTo>
                  <a:cubicBezTo>
                    <a:pt x="1644" y="358"/>
                    <a:pt x="127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46"/>
            <p:cNvSpPr/>
            <p:nvPr/>
          </p:nvSpPr>
          <p:spPr>
            <a:xfrm>
              <a:off x="3679252" y="3153199"/>
              <a:ext cx="57217" cy="52256"/>
            </a:xfrm>
            <a:custGeom>
              <a:rect b="b" l="l" r="r" t="t"/>
              <a:pathLst>
                <a:path extrusionOk="0" h="1643" w="1799">
                  <a:moveTo>
                    <a:pt x="834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5" y="1620"/>
                  </a:cubicBezTo>
                  <a:cubicBezTo>
                    <a:pt x="1120" y="1608"/>
                    <a:pt x="1180" y="1513"/>
                    <a:pt x="1144" y="1430"/>
                  </a:cubicBezTo>
                  <a:cubicBezTo>
                    <a:pt x="1134" y="1359"/>
                    <a:pt x="1064" y="1305"/>
                    <a:pt x="992" y="1305"/>
                  </a:cubicBezTo>
                  <a:cubicBezTo>
                    <a:pt x="979" y="1305"/>
                    <a:pt x="966" y="1307"/>
                    <a:pt x="953" y="1311"/>
                  </a:cubicBezTo>
                  <a:cubicBezTo>
                    <a:pt x="916" y="1319"/>
                    <a:pt x="879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72" y="346"/>
                    <a:pt x="834" y="346"/>
                  </a:cubicBezTo>
                  <a:cubicBezTo>
                    <a:pt x="1180" y="346"/>
                    <a:pt x="1418" y="668"/>
                    <a:pt x="1299" y="1001"/>
                  </a:cubicBezTo>
                  <a:cubicBezTo>
                    <a:pt x="1263" y="1084"/>
                    <a:pt x="1311" y="1180"/>
                    <a:pt x="1406" y="1203"/>
                  </a:cubicBezTo>
                  <a:cubicBezTo>
                    <a:pt x="1425" y="1211"/>
                    <a:pt x="1444" y="1215"/>
                    <a:pt x="1463" y="1215"/>
                  </a:cubicBezTo>
                  <a:cubicBezTo>
                    <a:pt x="1528" y="1215"/>
                    <a:pt x="1590" y="1170"/>
                    <a:pt x="1608" y="1096"/>
                  </a:cubicBezTo>
                  <a:cubicBezTo>
                    <a:pt x="1799" y="549"/>
                    <a:pt x="1406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46"/>
            <p:cNvSpPr/>
            <p:nvPr/>
          </p:nvSpPr>
          <p:spPr>
            <a:xfrm>
              <a:off x="3742894" y="3153199"/>
              <a:ext cx="57185" cy="52256"/>
            </a:xfrm>
            <a:custGeom>
              <a:rect b="b" l="l" r="r" t="t"/>
              <a:pathLst>
                <a:path extrusionOk="0" h="1643" w="1798">
                  <a:moveTo>
                    <a:pt x="834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92"/>
                    <a:pt x="374" y="1642"/>
                    <a:pt x="827" y="1642"/>
                  </a:cubicBezTo>
                  <a:cubicBezTo>
                    <a:pt x="892" y="1642"/>
                    <a:pt x="957" y="1635"/>
                    <a:pt x="1024" y="1620"/>
                  </a:cubicBezTo>
                  <a:cubicBezTo>
                    <a:pt x="1107" y="1608"/>
                    <a:pt x="1167" y="1513"/>
                    <a:pt x="1143" y="1430"/>
                  </a:cubicBezTo>
                  <a:cubicBezTo>
                    <a:pt x="1123" y="1359"/>
                    <a:pt x="1060" y="1305"/>
                    <a:pt x="990" y="1305"/>
                  </a:cubicBezTo>
                  <a:cubicBezTo>
                    <a:pt x="978" y="1305"/>
                    <a:pt x="965" y="1307"/>
                    <a:pt x="953" y="1311"/>
                  </a:cubicBezTo>
                  <a:cubicBezTo>
                    <a:pt x="914" y="1319"/>
                    <a:pt x="875" y="1323"/>
                    <a:pt x="837" y="1323"/>
                  </a:cubicBezTo>
                  <a:cubicBezTo>
                    <a:pt x="563" y="1323"/>
                    <a:pt x="334" y="1106"/>
                    <a:pt x="334" y="834"/>
                  </a:cubicBezTo>
                  <a:cubicBezTo>
                    <a:pt x="334" y="572"/>
                    <a:pt x="560" y="346"/>
                    <a:pt x="822" y="346"/>
                  </a:cubicBezTo>
                  <a:cubicBezTo>
                    <a:pt x="1167" y="346"/>
                    <a:pt x="1405" y="668"/>
                    <a:pt x="1286" y="1001"/>
                  </a:cubicBezTo>
                  <a:cubicBezTo>
                    <a:pt x="1262" y="1084"/>
                    <a:pt x="1298" y="1180"/>
                    <a:pt x="1393" y="1203"/>
                  </a:cubicBezTo>
                  <a:cubicBezTo>
                    <a:pt x="1415" y="1211"/>
                    <a:pt x="1435" y="1215"/>
                    <a:pt x="1455" y="1215"/>
                  </a:cubicBezTo>
                  <a:cubicBezTo>
                    <a:pt x="1523" y="1215"/>
                    <a:pt x="1577" y="1170"/>
                    <a:pt x="1596" y="1096"/>
                  </a:cubicBezTo>
                  <a:cubicBezTo>
                    <a:pt x="1798" y="549"/>
                    <a:pt x="1393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46"/>
            <p:cNvSpPr/>
            <p:nvPr/>
          </p:nvSpPr>
          <p:spPr>
            <a:xfrm>
              <a:off x="3806122" y="3088826"/>
              <a:ext cx="57217" cy="52224"/>
            </a:xfrm>
            <a:custGeom>
              <a:rect b="b" l="l" r="r" t="t"/>
              <a:pathLst>
                <a:path extrusionOk="0" h="1642" w="1799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4" y="1351"/>
                    <a:pt x="1067" y="1304"/>
                    <a:pt x="996" y="1304"/>
                  </a:cubicBezTo>
                  <a:cubicBezTo>
                    <a:pt x="982" y="1304"/>
                    <a:pt x="967" y="1306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46"/>
            <p:cNvSpPr/>
            <p:nvPr/>
          </p:nvSpPr>
          <p:spPr>
            <a:xfrm>
              <a:off x="3806122" y="3153199"/>
              <a:ext cx="57217" cy="52256"/>
            </a:xfrm>
            <a:custGeom>
              <a:rect b="b" l="l" r="r" t="t"/>
              <a:pathLst>
                <a:path extrusionOk="0" h="1643" w="1799">
                  <a:moveTo>
                    <a:pt x="834" y="1"/>
                  </a:moveTo>
                  <a:cubicBezTo>
                    <a:pt x="370" y="1"/>
                    <a:pt x="0" y="370"/>
                    <a:pt x="0" y="822"/>
                  </a:cubicBezTo>
                  <a:cubicBezTo>
                    <a:pt x="0" y="1292"/>
                    <a:pt x="375" y="1642"/>
                    <a:pt x="828" y="1642"/>
                  </a:cubicBezTo>
                  <a:cubicBezTo>
                    <a:pt x="892" y="1642"/>
                    <a:pt x="958" y="1635"/>
                    <a:pt x="1024" y="1620"/>
                  </a:cubicBezTo>
                  <a:cubicBezTo>
                    <a:pt x="1120" y="1608"/>
                    <a:pt x="1179" y="1513"/>
                    <a:pt x="1143" y="1430"/>
                  </a:cubicBezTo>
                  <a:cubicBezTo>
                    <a:pt x="1133" y="1359"/>
                    <a:pt x="1063" y="1305"/>
                    <a:pt x="991" y="1305"/>
                  </a:cubicBezTo>
                  <a:cubicBezTo>
                    <a:pt x="978" y="1305"/>
                    <a:pt x="966" y="1307"/>
                    <a:pt x="953" y="1311"/>
                  </a:cubicBezTo>
                  <a:cubicBezTo>
                    <a:pt x="916" y="1319"/>
                    <a:pt x="878" y="1323"/>
                    <a:pt x="842" y="1323"/>
                  </a:cubicBezTo>
                  <a:cubicBezTo>
                    <a:pt x="576" y="1323"/>
                    <a:pt x="346" y="1106"/>
                    <a:pt x="346" y="834"/>
                  </a:cubicBezTo>
                  <a:cubicBezTo>
                    <a:pt x="346" y="572"/>
                    <a:pt x="560" y="346"/>
                    <a:pt x="834" y="346"/>
                  </a:cubicBezTo>
                  <a:cubicBezTo>
                    <a:pt x="1179" y="346"/>
                    <a:pt x="1417" y="668"/>
                    <a:pt x="1298" y="1001"/>
                  </a:cubicBezTo>
                  <a:cubicBezTo>
                    <a:pt x="1263" y="1084"/>
                    <a:pt x="1310" y="1180"/>
                    <a:pt x="1394" y="1203"/>
                  </a:cubicBezTo>
                  <a:cubicBezTo>
                    <a:pt x="1415" y="1211"/>
                    <a:pt x="1436" y="1215"/>
                    <a:pt x="1457" y="1215"/>
                  </a:cubicBezTo>
                  <a:cubicBezTo>
                    <a:pt x="1528" y="1215"/>
                    <a:pt x="1589" y="1170"/>
                    <a:pt x="1608" y="1096"/>
                  </a:cubicBezTo>
                  <a:cubicBezTo>
                    <a:pt x="1798" y="549"/>
                    <a:pt x="1405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46"/>
            <p:cNvSpPr/>
            <p:nvPr/>
          </p:nvSpPr>
          <p:spPr>
            <a:xfrm>
              <a:off x="3549742" y="2940392"/>
              <a:ext cx="107215" cy="72420"/>
            </a:xfrm>
            <a:custGeom>
              <a:rect b="b" l="l" r="r" t="t"/>
              <a:pathLst>
                <a:path extrusionOk="0" h="2277" w="3371">
                  <a:moveTo>
                    <a:pt x="1573" y="1"/>
                  </a:moveTo>
                  <a:cubicBezTo>
                    <a:pt x="1311" y="1"/>
                    <a:pt x="1084" y="215"/>
                    <a:pt x="1084" y="489"/>
                  </a:cubicBezTo>
                  <a:lnTo>
                    <a:pt x="1084" y="548"/>
                  </a:lnTo>
                  <a:cubicBezTo>
                    <a:pt x="1084" y="608"/>
                    <a:pt x="1037" y="644"/>
                    <a:pt x="977" y="644"/>
                  </a:cubicBezTo>
                  <a:cubicBezTo>
                    <a:pt x="715" y="644"/>
                    <a:pt x="489" y="870"/>
                    <a:pt x="489" y="1144"/>
                  </a:cubicBezTo>
                  <a:cubicBezTo>
                    <a:pt x="489" y="1167"/>
                    <a:pt x="489" y="1203"/>
                    <a:pt x="501" y="1227"/>
                  </a:cubicBezTo>
                  <a:cubicBezTo>
                    <a:pt x="501" y="1227"/>
                    <a:pt x="501" y="1239"/>
                    <a:pt x="489" y="1239"/>
                  </a:cubicBezTo>
                  <a:cubicBezTo>
                    <a:pt x="215" y="1239"/>
                    <a:pt x="1" y="1465"/>
                    <a:pt x="1" y="1739"/>
                  </a:cubicBezTo>
                  <a:lnTo>
                    <a:pt x="1" y="1775"/>
                  </a:lnTo>
                  <a:cubicBezTo>
                    <a:pt x="1" y="2013"/>
                    <a:pt x="180" y="2227"/>
                    <a:pt x="418" y="2275"/>
                  </a:cubicBezTo>
                  <a:cubicBezTo>
                    <a:pt x="425" y="2276"/>
                    <a:pt x="432" y="2276"/>
                    <a:pt x="439" y="2276"/>
                  </a:cubicBezTo>
                  <a:cubicBezTo>
                    <a:pt x="517" y="2276"/>
                    <a:pt x="597" y="2219"/>
                    <a:pt x="608" y="2132"/>
                  </a:cubicBezTo>
                  <a:cubicBezTo>
                    <a:pt x="620" y="2048"/>
                    <a:pt x="561" y="1953"/>
                    <a:pt x="477" y="1941"/>
                  </a:cubicBezTo>
                  <a:cubicBezTo>
                    <a:pt x="394" y="1929"/>
                    <a:pt x="334" y="1870"/>
                    <a:pt x="334" y="1775"/>
                  </a:cubicBezTo>
                  <a:lnTo>
                    <a:pt x="334" y="1727"/>
                  </a:lnTo>
                  <a:cubicBezTo>
                    <a:pt x="334" y="1632"/>
                    <a:pt x="418" y="1560"/>
                    <a:pt x="501" y="1560"/>
                  </a:cubicBezTo>
                  <a:cubicBezTo>
                    <a:pt x="715" y="1560"/>
                    <a:pt x="894" y="1370"/>
                    <a:pt x="846" y="1144"/>
                  </a:cubicBezTo>
                  <a:cubicBezTo>
                    <a:pt x="822" y="1036"/>
                    <a:pt x="906" y="953"/>
                    <a:pt x="1013" y="953"/>
                  </a:cubicBezTo>
                  <a:cubicBezTo>
                    <a:pt x="1263" y="953"/>
                    <a:pt x="1465" y="739"/>
                    <a:pt x="1454" y="489"/>
                  </a:cubicBezTo>
                  <a:cubicBezTo>
                    <a:pt x="1442" y="370"/>
                    <a:pt x="1525" y="298"/>
                    <a:pt x="1620" y="298"/>
                  </a:cubicBezTo>
                  <a:lnTo>
                    <a:pt x="2382" y="298"/>
                  </a:lnTo>
                  <a:cubicBezTo>
                    <a:pt x="2466" y="298"/>
                    <a:pt x="2537" y="370"/>
                    <a:pt x="2537" y="453"/>
                  </a:cubicBezTo>
                  <a:lnTo>
                    <a:pt x="2537" y="489"/>
                  </a:lnTo>
                  <a:cubicBezTo>
                    <a:pt x="2537" y="513"/>
                    <a:pt x="2525" y="548"/>
                    <a:pt x="2525" y="608"/>
                  </a:cubicBezTo>
                  <a:cubicBezTo>
                    <a:pt x="2525" y="798"/>
                    <a:pt x="2692" y="965"/>
                    <a:pt x="2882" y="965"/>
                  </a:cubicBezTo>
                  <a:cubicBezTo>
                    <a:pt x="2978" y="965"/>
                    <a:pt x="3049" y="1036"/>
                    <a:pt x="3049" y="1132"/>
                  </a:cubicBezTo>
                  <a:cubicBezTo>
                    <a:pt x="3049" y="1215"/>
                    <a:pt x="2978" y="1286"/>
                    <a:pt x="2882" y="1286"/>
                  </a:cubicBezTo>
                  <a:lnTo>
                    <a:pt x="2275" y="1286"/>
                  </a:lnTo>
                  <a:cubicBezTo>
                    <a:pt x="2037" y="1286"/>
                    <a:pt x="1846" y="1489"/>
                    <a:pt x="1846" y="1727"/>
                  </a:cubicBezTo>
                  <a:lnTo>
                    <a:pt x="1846" y="1787"/>
                  </a:lnTo>
                  <a:cubicBezTo>
                    <a:pt x="1846" y="1870"/>
                    <a:pt x="1763" y="1941"/>
                    <a:pt x="1680" y="1941"/>
                  </a:cubicBezTo>
                  <a:lnTo>
                    <a:pt x="1120" y="1941"/>
                  </a:lnTo>
                  <a:cubicBezTo>
                    <a:pt x="1037" y="1941"/>
                    <a:pt x="965" y="2025"/>
                    <a:pt x="965" y="2108"/>
                  </a:cubicBezTo>
                  <a:cubicBezTo>
                    <a:pt x="965" y="2203"/>
                    <a:pt x="1037" y="2275"/>
                    <a:pt x="1120" y="2275"/>
                  </a:cubicBezTo>
                  <a:lnTo>
                    <a:pt x="1680" y="2275"/>
                  </a:lnTo>
                  <a:cubicBezTo>
                    <a:pt x="1942" y="2275"/>
                    <a:pt x="2168" y="2048"/>
                    <a:pt x="2168" y="1787"/>
                  </a:cubicBezTo>
                  <a:lnTo>
                    <a:pt x="2168" y="1727"/>
                  </a:lnTo>
                  <a:cubicBezTo>
                    <a:pt x="2168" y="1667"/>
                    <a:pt x="2216" y="1620"/>
                    <a:pt x="2275" y="1620"/>
                  </a:cubicBezTo>
                  <a:lnTo>
                    <a:pt x="2882" y="1620"/>
                  </a:lnTo>
                  <a:cubicBezTo>
                    <a:pt x="3156" y="1620"/>
                    <a:pt x="3370" y="1394"/>
                    <a:pt x="3370" y="1132"/>
                  </a:cubicBezTo>
                  <a:cubicBezTo>
                    <a:pt x="3311" y="858"/>
                    <a:pt x="3097" y="632"/>
                    <a:pt x="2823" y="632"/>
                  </a:cubicBezTo>
                  <a:cubicBezTo>
                    <a:pt x="2811" y="632"/>
                    <a:pt x="2799" y="620"/>
                    <a:pt x="2811" y="620"/>
                  </a:cubicBezTo>
                  <a:cubicBezTo>
                    <a:pt x="2882" y="298"/>
                    <a:pt x="2644" y="1"/>
                    <a:pt x="2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46"/>
            <p:cNvSpPr/>
            <p:nvPr/>
          </p:nvSpPr>
          <p:spPr>
            <a:xfrm>
              <a:off x="3630050" y="2983551"/>
              <a:ext cx="93539" cy="73120"/>
            </a:xfrm>
            <a:custGeom>
              <a:rect b="b" l="l" r="r" t="t"/>
              <a:pathLst>
                <a:path extrusionOk="0" h="2299" w="2941">
                  <a:moveTo>
                    <a:pt x="1703" y="1"/>
                  </a:moveTo>
                  <a:cubicBezTo>
                    <a:pt x="1429" y="1"/>
                    <a:pt x="1203" y="227"/>
                    <a:pt x="1203" y="501"/>
                  </a:cubicBezTo>
                  <a:lnTo>
                    <a:pt x="1203" y="561"/>
                  </a:lnTo>
                  <a:cubicBezTo>
                    <a:pt x="1203" y="620"/>
                    <a:pt x="1167" y="656"/>
                    <a:pt x="1107" y="656"/>
                  </a:cubicBezTo>
                  <a:lnTo>
                    <a:pt x="488" y="656"/>
                  </a:lnTo>
                  <a:cubicBezTo>
                    <a:pt x="226" y="656"/>
                    <a:pt x="0" y="882"/>
                    <a:pt x="0" y="1156"/>
                  </a:cubicBezTo>
                  <a:cubicBezTo>
                    <a:pt x="0" y="1418"/>
                    <a:pt x="226" y="1644"/>
                    <a:pt x="488" y="1644"/>
                  </a:cubicBezTo>
                  <a:cubicBezTo>
                    <a:pt x="512" y="1644"/>
                    <a:pt x="512" y="1656"/>
                    <a:pt x="512" y="1656"/>
                  </a:cubicBezTo>
                  <a:cubicBezTo>
                    <a:pt x="512" y="1656"/>
                    <a:pt x="488" y="1704"/>
                    <a:pt x="488" y="1775"/>
                  </a:cubicBezTo>
                  <a:lnTo>
                    <a:pt x="488" y="1811"/>
                  </a:lnTo>
                  <a:cubicBezTo>
                    <a:pt x="488" y="2073"/>
                    <a:pt x="714" y="2299"/>
                    <a:pt x="988" y="2299"/>
                  </a:cubicBezTo>
                  <a:lnTo>
                    <a:pt x="1322" y="2299"/>
                  </a:lnTo>
                  <a:cubicBezTo>
                    <a:pt x="1596" y="2299"/>
                    <a:pt x="1834" y="2085"/>
                    <a:pt x="1822" y="1751"/>
                  </a:cubicBezTo>
                  <a:cubicBezTo>
                    <a:pt x="1822" y="1692"/>
                    <a:pt x="1857" y="1644"/>
                    <a:pt x="1917" y="1644"/>
                  </a:cubicBezTo>
                  <a:cubicBezTo>
                    <a:pt x="2238" y="1644"/>
                    <a:pt x="2453" y="1358"/>
                    <a:pt x="2417" y="1061"/>
                  </a:cubicBezTo>
                  <a:cubicBezTo>
                    <a:pt x="2417" y="1049"/>
                    <a:pt x="2417" y="1037"/>
                    <a:pt x="2429" y="1037"/>
                  </a:cubicBezTo>
                  <a:cubicBezTo>
                    <a:pt x="2691" y="1037"/>
                    <a:pt x="2917" y="811"/>
                    <a:pt x="2917" y="537"/>
                  </a:cubicBezTo>
                  <a:lnTo>
                    <a:pt x="2917" y="501"/>
                  </a:lnTo>
                  <a:cubicBezTo>
                    <a:pt x="2941" y="201"/>
                    <a:pt x="2687" y="16"/>
                    <a:pt x="2503" y="16"/>
                  </a:cubicBezTo>
                  <a:cubicBezTo>
                    <a:pt x="2409" y="16"/>
                    <a:pt x="2334" y="63"/>
                    <a:pt x="2322" y="168"/>
                  </a:cubicBezTo>
                  <a:cubicBezTo>
                    <a:pt x="2310" y="263"/>
                    <a:pt x="2381" y="346"/>
                    <a:pt x="2477" y="346"/>
                  </a:cubicBezTo>
                  <a:cubicBezTo>
                    <a:pt x="2548" y="346"/>
                    <a:pt x="2619" y="430"/>
                    <a:pt x="2619" y="513"/>
                  </a:cubicBezTo>
                  <a:lnTo>
                    <a:pt x="2619" y="561"/>
                  </a:lnTo>
                  <a:cubicBezTo>
                    <a:pt x="2619" y="644"/>
                    <a:pt x="2548" y="727"/>
                    <a:pt x="2453" y="727"/>
                  </a:cubicBezTo>
                  <a:cubicBezTo>
                    <a:pt x="2250" y="727"/>
                    <a:pt x="2072" y="918"/>
                    <a:pt x="2119" y="1144"/>
                  </a:cubicBezTo>
                  <a:cubicBezTo>
                    <a:pt x="2131" y="1239"/>
                    <a:pt x="2060" y="1334"/>
                    <a:pt x="1953" y="1334"/>
                  </a:cubicBezTo>
                  <a:cubicBezTo>
                    <a:pt x="1703" y="1334"/>
                    <a:pt x="1488" y="1537"/>
                    <a:pt x="1500" y="1799"/>
                  </a:cubicBezTo>
                  <a:cubicBezTo>
                    <a:pt x="1524" y="1918"/>
                    <a:pt x="1429" y="1989"/>
                    <a:pt x="1345" y="1989"/>
                  </a:cubicBezTo>
                  <a:lnTo>
                    <a:pt x="1000" y="1989"/>
                  </a:lnTo>
                  <a:cubicBezTo>
                    <a:pt x="905" y="1989"/>
                    <a:pt x="834" y="1918"/>
                    <a:pt x="834" y="1823"/>
                  </a:cubicBezTo>
                  <a:lnTo>
                    <a:pt x="834" y="1787"/>
                  </a:lnTo>
                  <a:cubicBezTo>
                    <a:pt x="834" y="1751"/>
                    <a:pt x="845" y="1727"/>
                    <a:pt x="845" y="1668"/>
                  </a:cubicBezTo>
                  <a:cubicBezTo>
                    <a:pt x="845" y="1477"/>
                    <a:pt x="691" y="1323"/>
                    <a:pt x="488" y="1323"/>
                  </a:cubicBezTo>
                  <a:cubicBezTo>
                    <a:pt x="405" y="1323"/>
                    <a:pt x="333" y="1239"/>
                    <a:pt x="333" y="1156"/>
                  </a:cubicBezTo>
                  <a:cubicBezTo>
                    <a:pt x="333" y="1061"/>
                    <a:pt x="405" y="989"/>
                    <a:pt x="488" y="989"/>
                  </a:cubicBezTo>
                  <a:lnTo>
                    <a:pt x="1107" y="989"/>
                  </a:lnTo>
                  <a:cubicBezTo>
                    <a:pt x="1345" y="989"/>
                    <a:pt x="1536" y="799"/>
                    <a:pt x="1536" y="561"/>
                  </a:cubicBezTo>
                  <a:lnTo>
                    <a:pt x="1536" y="501"/>
                  </a:lnTo>
                  <a:cubicBezTo>
                    <a:pt x="1536" y="406"/>
                    <a:pt x="1607" y="334"/>
                    <a:pt x="1703" y="334"/>
                  </a:cubicBezTo>
                  <a:lnTo>
                    <a:pt x="1798" y="334"/>
                  </a:lnTo>
                  <a:cubicBezTo>
                    <a:pt x="1893" y="334"/>
                    <a:pt x="1965" y="263"/>
                    <a:pt x="1965" y="168"/>
                  </a:cubicBezTo>
                  <a:cubicBezTo>
                    <a:pt x="1965" y="84"/>
                    <a:pt x="1893" y="1"/>
                    <a:pt x="1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7" name="Google Shape;3067;p46"/>
          <p:cNvGrpSpPr/>
          <p:nvPr/>
        </p:nvGrpSpPr>
        <p:grpSpPr>
          <a:xfrm>
            <a:off x="3082845" y="2920959"/>
            <a:ext cx="356375" cy="302338"/>
            <a:chOff x="3082845" y="2920959"/>
            <a:chExt cx="356375" cy="302338"/>
          </a:xfrm>
        </p:grpSpPr>
        <p:sp>
          <p:nvSpPr>
            <p:cNvPr id="3068" name="Google Shape;3068;p46"/>
            <p:cNvSpPr/>
            <p:nvPr/>
          </p:nvSpPr>
          <p:spPr>
            <a:xfrm>
              <a:off x="3082845" y="2920959"/>
              <a:ext cx="217769" cy="130432"/>
            </a:xfrm>
            <a:custGeom>
              <a:rect b="b" l="l" r="r" t="t"/>
              <a:pathLst>
                <a:path extrusionOk="0" h="4101" w="6847">
                  <a:moveTo>
                    <a:pt x="2394" y="2767"/>
                  </a:moveTo>
                  <a:lnTo>
                    <a:pt x="2394" y="3779"/>
                  </a:lnTo>
                  <a:cubicBezTo>
                    <a:pt x="2156" y="3743"/>
                    <a:pt x="2060" y="3683"/>
                    <a:pt x="1477" y="3469"/>
                  </a:cubicBezTo>
                  <a:cubicBezTo>
                    <a:pt x="1358" y="3374"/>
                    <a:pt x="1370" y="3231"/>
                    <a:pt x="1453" y="3136"/>
                  </a:cubicBezTo>
                  <a:cubicBezTo>
                    <a:pt x="2025" y="2874"/>
                    <a:pt x="2132" y="2790"/>
                    <a:pt x="2394" y="2767"/>
                  </a:cubicBezTo>
                  <a:close/>
                  <a:moveTo>
                    <a:pt x="3696" y="1"/>
                  </a:moveTo>
                  <a:cubicBezTo>
                    <a:pt x="3572" y="1"/>
                    <a:pt x="3447" y="74"/>
                    <a:pt x="3394" y="207"/>
                  </a:cubicBezTo>
                  <a:lnTo>
                    <a:pt x="2799" y="1600"/>
                  </a:lnTo>
                  <a:cubicBezTo>
                    <a:pt x="2727" y="1767"/>
                    <a:pt x="2691" y="1933"/>
                    <a:pt x="2691" y="2100"/>
                  </a:cubicBezTo>
                  <a:cubicBezTo>
                    <a:pt x="2691" y="2195"/>
                    <a:pt x="2715" y="2290"/>
                    <a:pt x="2727" y="2398"/>
                  </a:cubicBezTo>
                  <a:lnTo>
                    <a:pt x="2572" y="2398"/>
                  </a:lnTo>
                  <a:cubicBezTo>
                    <a:pt x="2060" y="2398"/>
                    <a:pt x="1798" y="2588"/>
                    <a:pt x="1286" y="2826"/>
                  </a:cubicBezTo>
                  <a:cubicBezTo>
                    <a:pt x="1227" y="2850"/>
                    <a:pt x="1120" y="2957"/>
                    <a:pt x="1072" y="3088"/>
                  </a:cubicBezTo>
                  <a:lnTo>
                    <a:pt x="167" y="3088"/>
                  </a:lnTo>
                  <a:cubicBezTo>
                    <a:pt x="72" y="3088"/>
                    <a:pt x="1" y="3160"/>
                    <a:pt x="1" y="3255"/>
                  </a:cubicBezTo>
                  <a:cubicBezTo>
                    <a:pt x="1" y="3338"/>
                    <a:pt x="72" y="3421"/>
                    <a:pt x="167" y="3421"/>
                  </a:cubicBezTo>
                  <a:lnTo>
                    <a:pt x="1060" y="3421"/>
                  </a:lnTo>
                  <a:cubicBezTo>
                    <a:pt x="1096" y="3588"/>
                    <a:pt x="1227" y="3719"/>
                    <a:pt x="1310" y="3743"/>
                  </a:cubicBezTo>
                  <a:cubicBezTo>
                    <a:pt x="1906" y="3981"/>
                    <a:pt x="2120" y="4100"/>
                    <a:pt x="2537" y="4100"/>
                  </a:cubicBezTo>
                  <a:lnTo>
                    <a:pt x="5061" y="4100"/>
                  </a:lnTo>
                  <a:cubicBezTo>
                    <a:pt x="5156" y="4100"/>
                    <a:pt x="5227" y="4029"/>
                    <a:pt x="5227" y="3933"/>
                  </a:cubicBezTo>
                  <a:cubicBezTo>
                    <a:pt x="5227" y="3850"/>
                    <a:pt x="5156" y="3779"/>
                    <a:pt x="5061" y="3779"/>
                  </a:cubicBezTo>
                  <a:lnTo>
                    <a:pt x="2715" y="3779"/>
                  </a:lnTo>
                  <a:lnTo>
                    <a:pt x="2715" y="2731"/>
                  </a:lnTo>
                  <a:lnTo>
                    <a:pt x="6668" y="2731"/>
                  </a:lnTo>
                  <a:cubicBezTo>
                    <a:pt x="6763" y="2731"/>
                    <a:pt x="6835" y="2659"/>
                    <a:pt x="6835" y="2564"/>
                  </a:cubicBezTo>
                  <a:cubicBezTo>
                    <a:pt x="6847" y="2481"/>
                    <a:pt x="6775" y="2409"/>
                    <a:pt x="6680" y="2409"/>
                  </a:cubicBezTo>
                  <a:lnTo>
                    <a:pt x="5239" y="2409"/>
                  </a:lnTo>
                  <a:cubicBezTo>
                    <a:pt x="5763" y="1159"/>
                    <a:pt x="5775" y="1207"/>
                    <a:pt x="5775" y="1088"/>
                  </a:cubicBezTo>
                  <a:cubicBezTo>
                    <a:pt x="5775" y="945"/>
                    <a:pt x="5704" y="826"/>
                    <a:pt x="5573" y="766"/>
                  </a:cubicBezTo>
                  <a:lnTo>
                    <a:pt x="5358" y="683"/>
                  </a:lnTo>
                  <a:cubicBezTo>
                    <a:pt x="5337" y="674"/>
                    <a:pt x="5314" y="669"/>
                    <a:pt x="5292" y="669"/>
                  </a:cubicBezTo>
                  <a:cubicBezTo>
                    <a:pt x="5228" y="669"/>
                    <a:pt x="5167" y="705"/>
                    <a:pt x="5132" y="766"/>
                  </a:cubicBezTo>
                  <a:cubicBezTo>
                    <a:pt x="5108" y="862"/>
                    <a:pt x="5132" y="945"/>
                    <a:pt x="5227" y="993"/>
                  </a:cubicBezTo>
                  <a:lnTo>
                    <a:pt x="5430" y="1088"/>
                  </a:lnTo>
                  <a:lnTo>
                    <a:pt x="4870" y="2409"/>
                  </a:lnTo>
                  <a:lnTo>
                    <a:pt x="3072" y="2409"/>
                  </a:lnTo>
                  <a:cubicBezTo>
                    <a:pt x="3037" y="2314"/>
                    <a:pt x="3025" y="2219"/>
                    <a:pt x="3025" y="2112"/>
                  </a:cubicBezTo>
                  <a:cubicBezTo>
                    <a:pt x="3025" y="1993"/>
                    <a:pt x="3049" y="1850"/>
                    <a:pt x="3096" y="1743"/>
                  </a:cubicBezTo>
                  <a:lnTo>
                    <a:pt x="3691" y="338"/>
                  </a:lnTo>
                  <a:lnTo>
                    <a:pt x="4596" y="731"/>
                  </a:lnTo>
                  <a:cubicBezTo>
                    <a:pt x="4619" y="736"/>
                    <a:pt x="4641" y="739"/>
                    <a:pt x="4662" y="739"/>
                  </a:cubicBezTo>
                  <a:cubicBezTo>
                    <a:pt x="4729" y="739"/>
                    <a:pt x="4786" y="708"/>
                    <a:pt x="4823" y="635"/>
                  </a:cubicBezTo>
                  <a:cubicBezTo>
                    <a:pt x="4858" y="552"/>
                    <a:pt x="4823" y="457"/>
                    <a:pt x="4739" y="409"/>
                  </a:cubicBezTo>
                  <a:lnTo>
                    <a:pt x="3822" y="28"/>
                  </a:lnTo>
                  <a:cubicBezTo>
                    <a:pt x="3782" y="10"/>
                    <a:pt x="3739" y="1"/>
                    <a:pt x="36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46"/>
            <p:cNvSpPr/>
            <p:nvPr/>
          </p:nvSpPr>
          <p:spPr>
            <a:xfrm>
              <a:off x="3260444" y="2997577"/>
              <a:ext cx="178776" cy="225720"/>
            </a:xfrm>
            <a:custGeom>
              <a:rect b="b" l="l" r="r" t="t"/>
              <a:pathLst>
                <a:path extrusionOk="0" h="7097" w="5621">
                  <a:moveTo>
                    <a:pt x="4775" y="334"/>
                  </a:moveTo>
                  <a:cubicBezTo>
                    <a:pt x="5061" y="334"/>
                    <a:pt x="5299" y="584"/>
                    <a:pt x="5299" y="858"/>
                  </a:cubicBezTo>
                  <a:cubicBezTo>
                    <a:pt x="5299" y="1143"/>
                    <a:pt x="5061" y="1382"/>
                    <a:pt x="4775" y="1382"/>
                  </a:cubicBezTo>
                  <a:lnTo>
                    <a:pt x="4358" y="1382"/>
                  </a:lnTo>
                  <a:lnTo>
                    <a:pt x="4358" y="334"/>
                  </a:lnTo>
                  <a:close/>
                  <a:moveTo>
                    <a:pt x="1751" y="0"/>
                  </a:moveTo>
                  <a:cubicBezTo>
                    <a:pt x="1667" y="0"/>
                    <a:pt x="1584" y="72"/>
                    <a:pt x="1584" y="167"/>
                  </a:cubicBezTo>
                  <a:cubicBezTo>
                    <a:pt x="1584" y="250"/>
                    <a:pt x="1667" y="322"/>
                    <a:pt x="1751" y="322"/>
                  </a:cubicBezTo>
                  <a:lnTo>
                    <a:pt x="4037" y="322"/>
                  </a:lnTo>
                  <a:lnTo>
                    <a:pt x="4037" y="1370"/>
                  </a:lnTo>
                  <a:lnTo>
                    <a:pt x="167" y="1370"/>
                  </a:lnTo>
                  <a:cubicBezTo>
                    <a:pt x="72" y="1370"/>
                    <a:pt x="1" y="1441"/>
                    <a:pt x="1" y="1536"/>
                  </a:cubicBezTo>
                  <a:cubicBezTo>
                    <a:pt x="1" y="1620"/>
                    <a:pt x="72" y="1691"/>
                    <a:pt x="167" y="1691"/>
                  </a:cubicBezTo>
                  <a:lnTo>
                    <a:pt x="774" y="1691"/>
                  </a:lnTo>
                  <a:lnTo>
                    <a:pt x="774" y="2025"/>
                  </a:lnTo>
                  <a:cubicBezTo>
                    <a:pt x="774" y="2465"/>
                    <a:pt x="1144" y="2846"/>
                    <a:pt x="1596" y="2846"/>
                  </a:cubicBezTo>
                  <a:lnTo>
                    <a:pt x="1834" y="2846"/>
                  </a:lnTo>
                  <a:lnTo>
                    <a:pt x="1834" y="3477"/>
                  </a:lnTo>
                  <a:cubicBezTo>
                    <a:pt x="1834" y="4072"/>
                    <a:pt x="2310" y="4549"/>
                    <a:pt x="2906" y="4549"/>
                  </a:cubicBezTo>
                  <a:lnTo>
                    <a:pt x="3060" y="4549"/>
                  </a:lnTo>
                  <a:cubicBezTo>
                    <a:pt x="3561" y="4549"/>
                    <a:pt x="3953" y="4953"/>
                    <a:pt x="3953" y="5442"/>
                  </a:cubicBezTo>
                  <a:lnTo>
                    <a:pt x="3953" y="6930"/>
                  </a:lnTo>
                  <a:cubicBezTo>
                    <a:pt x="3953" y="7025"/>
                    <a:pt x="4037" y="7097"/>
                    <a:pt x="4120" y="7097"/>
                  </a:cubicBezTo>
                  <a:cubicBezTo>
                    <a:pt x="4215" y="7097"/>
                    <a:pt x="4287" y="7025"/>
                    <a:pt x="4287" y="6930"/>
                  </a:cubicBezTo>
                  <a:lnTo>
                    <a:pt x="4287" y="5442"/>
                  </a:lnTo>
                  <a:cubicBezTo>
                    <a:pt x="4287" y="4775"/>
                    <a:pt x="3739" y="4227"/>
                    <a:pt x="3060" y="4227"/>
                  </a:cubicBezTo>
                  <a:lnTo>
                    <a:pt x="2906" y="4227"/>
                  </a:lnTo>
                  <a:cubicBezTo>
                    <a:pt x="2501" y="4227"/>
                    <a:pt x="2156" y="3894"/>
                    <a:pt x="2156" y="3477"/>
                  </a:cubicBezTo>
                  <a:lnTo>
                    <a:pt x="2156" y="2846"/>
                  </a:lnTo>
                  <a:cubicBezTo>
                    <a:pt x="2176" y="2846"/>
                    <a:pt x="2207" y="2848"/>
                    <a:pt x="2246" y="2848"/>
                  </a:cubicBezTo>
                  <a:cubicBezTo>
                    <a:pt x="2344" y="2848"/>
                    <a:pt x="2491" y="2836"/>
                    <a:pt x="2644" y="2751"/>
                  </a:cubicBezTo>
                  <a:cubicBezTo>
                    <a:pt x="2739" y="2703"/>
                    <a:pt x="2763" y="2620"/>
                    <a:pt x="2727" y="2525"/>
                  </a:cubicBezTo>
                  <a:cubicBezTo>
                    <a:pt x="2694" y="2467"/>
                    <a:pt x="2638" y="2432"/>
                    <a:pt x="2579" y="2432"/>
                  </a:cubicBezTo>
                  <a:cubicBezTo>
                    <a:pt x="2553" y="2432"/>
                    <a:pt x="2526" y="2439"/>
                    <a:pt x="2501" y="2453"/>
                  </a:cubicBezTo>
                  <a:cubicBezTo>
                    <a:pt x="2422" y="2496"/>
                    <a:pt x="2374" y="2505"/>
                    <a:pt x="2191" y="2505"/>
                  </a:cubicBezTo>
                  <a:cubicBezTo>
                    <a:pt x="2068" y="2505"/>
                    <a:pt x="1887" y="2501"/>
                    <a:pt x="1596" y="2501"/>
                  </a:cubicBezTo>
                  <a:cubicBezTo>
                    <a:pt x="1322" y="2501"/>
                    <a:pt x="1096" y="2275"/>
                    <a:pt x="1096" y="2013"/>
                  </a:cubicBezTo>
                  <a:lnTo>
                    <a:pt x="1096" y="1715"/>
                  </a:lnTo>
                  <a:lnTo>
                    <a:pt x="2763" y="1715"/>
                  </a:lnTo>
                  <a:lnTo>
                    <a:pt x="2763" y="2084"/>
                  </a:lnTo>
                  <a:cubicBezTo>
                    <a:pt x="2751" y="2191"/>
                    <a:pt x="2846" y="2263"/>
                    <a:pt x="2930" y="2263"/>
                  </a:cubicBezTo>
                  <a:cubicBezTo>
                    <a:pt x="3025" y="2263"/>
                    <a:pt x="3096" y="2203"/>
                    <a:pt x="3096" y="2108"/>
                  </a:cubicBezTo>
                  <a:lnTo>
                    <a:pt x="3096" y="2036"/>
                  </a:lnTo>
                  <a:lnTo>
                    <a:pt x="3096" y="1715"/>
                  </a:lnTo>
                  <a:lnTo>
                    <a:pt x="4775" y="1715"/>
                  </a:lnTo>
                  <a:cubicBezTo>
                    <a:pt x="5251" y="1715"/>
                    <a:pt x="5620" y="1322"/>
                    <a:pt x="5620" y="858"/>
                  </a:cubicBezTo>
                  <a:cubicBezTo>
                    <a:pt x="5620" y="620"/>
                    <a:pt x="5537" y="417"/>
                    <a:pt x="5370" y="250"/>
                  </a:cubicBezTo>
                  <a:cubicBezTo>
                    <a:pt x="5204" y="84"/>
                    <a:pt x="5001" y="0"/>
                    <a:pt x="4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0" name="Google Shape;3070;p46"/>
          <p:cNvGrpSpPr/>
          <p:nvPr/>
        </p:nvGrpSpPr>
        <p:grpSpPr>
          <a:xfrm>
            <a:off x="2639038" y="2894942"/>
            <a:ext cx="355612" cy="355612"/>
            <a:chOff x="2639038" y="2894942"/>
            <a:chExt cx="355612" cy="355612"/>
          </a:xfrm>
        </p:grpSpPr>
        <p:sp>
          <p:nvSpPr>
            <p:cNvPr id="3071" name="Google Shape;3071;p46"/>
            <p:cNvSpPr/>
            <p:nvPr/>
          </p:nvSpPr>
          <p:spPr>
            <a:xfrm>
              <a:off x="2748479" y="2894942"/>
              <a:ext cx="246171" cy="304119"/>
            </a:xfrm>
            <a:custGeom>
              <a:rect b="b" l="l" r="r" t="t"/>
              <a:pathLst>
                <a:path extrusionOk="0" h="9562" w="774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46"/>
            <p:cNvSpPr/>
            <p:nvPr/>
          </p:nvSpPr>
          <p:spPr>
            <a:xfrm>
              <a:off x="2639038" y="2945703"/>
              <a:ext cx="246552" cy="304851"/>
            </a:xfrm>
            <a:custGeom>
              <a:rect b="b" l="l" r="r" t="t"/>
              <a:pathLst>
                <a:path extrusionOk="0" h="9585" w="7752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3" name="Google Shape;3073;p46"/>
          <p:cNvGrpSpPr/>
          <p:nvPr/>
        </p:nvGrpSpPr>
        <p:grpSpPr>
          <a:xfrm>
            <a:off x="2194468" y="2938865"/>
            <a:ext cx="355993" cy="267766"/>
            <a:chOff x="2194468" y="2938865"/>
            <a:chExt cx="355993" cy="267766"/>
          </a:xfrm>
        </p:grpSpPr>
        <p:sp>
          <p:nvSpPr>
            <p:cNvPr id="3074" name="Google Shape;3074;p46"/>
            <p:cNvSpPr/>
            <p:nvPr/>
          </p:nvSpPr>
          <p:spPr>
            <a:xfrm>
              <a:off x="2194468" y="2938865"/>
              <a:ext cx="355993" cy="267766"/>
            </a:xfrm>
            <a:custGeom>
              <a:rect b="b" l="l" r="r" t="t"/>
              <a:pathLst>
                <a:path extrusionOk="0" h="8419" w="11193">
                  <a:moveTo>
                    <a:pt x="10859" y="1727"/>
                  </a:moveTo>
                  <a:lnTo>
                    <a:pt x="10859" y="7692"/>
                  </a:lnTo>
                  <a:cubicBezTo>
                    <a:pt x="10859" y="7919"/>
                    <a:pt x="10680" y="8097"/>
                    <a:pt x="10466" y="8097"/>
                  </a:cubicBezTo>
                  <a:lnTo>
                    <a:pt x="727" y="8097"/>
                  </a:lnTo>
                  <a:cubicBezTo>
                    <a:pt x="501" y="8097"/>
                    <a:pt x="322" y="7919"/>
                    <a:pt x="322" y="7692"/>
                  </a:cubicBezTo>
                  <a:lnTo>
                    <a:pt x="322" y="1727"/>
                  </a:ln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7692"/>
                  </a:lnTo>
                  <a:cubicBezTo>
                    <a:pt x="0" y="8097"/>
                    <a:pt x="322" y="8419"/>
                    <a:pt x="727" y="8419"/>
                  </a:cubicBezTo>
                  <a:lnTo>
                    <a:pt x="10466" y="8419"/>
                  </a:lnTo>
                  <a:cubicBezTo>
                    <a:pt x="10859" y="8419"/>
                    <a:pt x="11192" y="8097"/>
                    <a:pt x="11192" y="7692"/>
                  </a:cubicBezTo>
                  <a:lnTo>
                    <a:pt x="11192" y="727"/>
                  </a:lnTo>
                  <a:cubicBezTo>
                    <a:pt x="11192" y="322"/>
                    <a:pt x="10859" y="1"/>
                    <a:pt x="10466" y="1"/>
                  </a:cubicBezTo>
                  <a:lnTo>
                    <a:pt x="3644" y="1"/>
                  </a:lnTo>
                  <a:cubicBezTo>
                    <a:pt x="3560" y="1"/>
                    <a:pt x="3477" y="72"/>
                    <a:pt x="3477" y="168"/>
                  </a:cubicBezTo>
                  <a:cubicBezTo>
                    <a:pt x="3477" y="251"/>
                    <a:pt x="3560" y="322"/>
                    <a:pt x="3644" y="322"/>
                  </a:cubicBezTo>
                  <a:lnTo>
                    <a:pt x="10466" y="322"/>
                  </a:lnTo>
                  <a:cubicBezTo>
                    <a:pt x="10680" y="322"/>
                    <a:pt x="10859" y="501"/>
                    <a:pt x="10859" y="727"/>
                  </a:cubicBezTo>
                  <a:lnTo>
                    <a:pt x="10859" y="1394"/>
                  </a:lnTo>
                  <a:lnTo>
                    <a:pt x="322" y="1394"/>
                  </a:lnTo>
                  <a:lnTo>
                    <a:pt x="322" y="727"/>
                  </a:lnTo>
                  <a:cubicBezTo>
                    <a:pt x="322" y="501"/>
                    <a:pt x="501" y="322"/>
                    <a:pt x="727" y="322"/>
                  </a:cubicBezTo>
                  <a:lnTo>
                    <a:pt x="2989" y="322"/>
                  </a:lnTo>
                  <a:cubicBezTo>
                    <a:pt x="3084" y="322"/>
                    <a:pt x="3156" y="251"/>
                    <a:pt x="3156" y="156"/>
                  </a:cubicBezTo>
                  <a:cubicBezTo>
                    <a:pt x="3156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46"/>
            <p:cNvSpPr/>
            <p:nvPr/>
          </p:nvSpPr>
          <p:spPr>
            <a:xfrm>
              <a:off x="2217940" y="3005528"/>
              <a:ext cx="39025" cy="10623"/>
            </a:xfrm>
            <a:custGeom>
              <a:rect b="b" l="l" r="r" t="t"/>
              <a:pathLst>
                <a:path extrusionOk="0" h="334" w="1227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6" y="334"/>
                    <a:pt x="1227" y="251"/>
                    <a:pt x="1227" y="167"/>
                  </a:cubicBezTo>
                  <a:cubicBezTo>
                    <a:pt x="1227" y="72"/>
                    <a:pt x="1156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46"/>
            <p:cNvSpPr/>
            <p:nvPr/>
          </p:nvSpPr>
          <p:spPr>
            <a:xfrm>
              <a:off x="2270959" y="3005528"/>
              <a:ext cx="39025" cy="10623"/>
            </a:xfrm>
            <a:custGeom>
              <a:rect b="b" l="l" r="r" t="t"/>
              <a:pathLst>
                <a:path extrusionOk="0" h="334" w="1227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46"/>
            <p:cNvSpPr/>
            <p:nvPr/>
          </p:nvSpPr>
          <p:spPr>
            <a:xfrm>
              <a:off x="2323978" y="3005528"/>
              <a:ext cx="39025" cy="10623"/>
            </a:xfrm>
            <a:custGeom>
              <a:rect b="b" l="l" r="r" t="t"/>
              <a:pathLst>
                <a:path extrusionOk="0" h="334" w="1227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46"/>
            <p:cNvSpPr/>
            <p:nvPr/>
          </p:nvSpPr>
          <p:spPr>
            <a:xfrm>
              <a:off x="2376996" y="3005528"/>
              <a:ext cx="39025" cy="10623"/>
            </a:xfrm>
            <a:custGeom>
              <a:rect b="b" l="l" r="r" t="t"/>
              <a:pathLst>
                <a:path extrusionOk="0" h="334" w="1227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46"/>
            <p:cNvSpPr/>
            <p:nvPr/>
          </p:nvSpPr>
          <p:spPr>
            <a:xfrm>
              <a:off x="2429634" y="3005528"/>
              <a:ext cx="39025" cy="10623"/>
            </a:xfrm>
            <a:custGeom>
              <a:rect b="b" l="l" r="r" t="t"/>
              <a:pathLst>
                <a:path extrusionOk="0" h="334" w="1227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7" y="251"/>
                    <a:pt x="1227" y="167"/>
                  </a:cubicBezTo>
                  <a:cubicBezTo>
                    <a:pt x="1227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46"/>
            <p:cNvSpPr/>
            <p:nvPr/>
          </p:nvSpPr>
          <p:spPr>
            <a:xfrm>
              <a:off x="2482653" y="3005528"/>
              <a:ext cx="39025" cy="10623"/>
            </a:xfrm>
            <a:custGeom>
              <a:rect b="b" l="l" r="r" t="t"/>
              <a:pathLst>
                <a:path extrusionOk="0" h="334" w="1227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6" y="251"/>
                    <a:pt x="1226" y="167"/>
                  </a:cubicBezTo>
                  <a:cubicBezTo>
                    <a:pt x="1215" y="72"/>
                    <a:pt x="1143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46"/>
            <p:cNvSpPr/>
            <p:nvPr/>
          </p:nvSpPr>
          <p:spPr>
            <a:xfrm>
              <a:off x="2223251" y="2962369"/>
              <a:ext cx="259433" cy="10623"/>
            </a:xfrm>
            <a:custGeom>
              <a:rect b="b" l="l" r="r" t="t"/>
              <a:pathLst>
                <a:path extrusionOk="0" h="334" w="8157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7989" y="334"/>
                  </a:lnTo>
                  <a:cubicBezTo>
                    <a:pt x="8085" y="334"/>
                    <a:pt x="8156" y="262"/>
                    <a:pt x="8156" y="167"/>
                  </a:cubicBezTo>
                  <a:cubicBezTo>
                    <a:pt x="8156" y="84"/>
                    <a:pt x="8085" y="0"/>
                    <a:pt x="7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46"/>
            <p:cNvSpPr/>
            <p:nvPr/>
          </p:nvSpPr>
          <p:spPr>
            <a:xfrm>
              <a:off x="2502340" y="2954927"/>
              <a:ext cx="30692" cy="25635"/>
            </a:xfrm>
            <a:custGeom>
              <a:rect b="b" l="l" r="r" t="t"/>
              <a:pathLst>
                <a:path extrusionOk="0" h="806" w="965">
                  <a:moveTo>
                    <a:pt x="228" y="0"/>
                  </a:moveTo>
                  <a:cubicBezTo>
                    <a:pt x="183" y="0"/>
                    <a:pt x="139" y="18"/>
                    <a:pt x="107" y="56"/>
                  </a:cubicBezTo>
                  <a:cubicBezTo>
                    <a:pt x="48" y="139"/>
                    <a:pt x="48" y="234"/>
                    <a:pt x="119" y="294"/>
                  </a:cubicBezTo>
                  <a:lnTo>
                    <a:pt x="238" y="401"/>
                  </a:lnTo>
                  <a:lnTo>
                    <a:pt x="119" y="508"/>
                  </a:lnTo>
                  <a:cubicBezTo>
                    <a:pt x="0" y="615"/>
                    <a:pt x="84" y="806"/>
                    <a:pt x="226" y="806"/>
                  </a:cubicBezTo>
                  <a:cubicBezTo>
                    <a:pt x="334" y="806"/>
                    <a:pt x="357" y="734"/>
                    <a:pt x="488" y="627"/>
                  </a:cubicBezTo>
                  <a:cubicBezTo>
                    <a:pt x="596" y="734"/>
                    <a:pt x="643" y="806"/>
                    <a:pt x="738" y="806"/>
                  </a:cubicBezTo>
                  <a:cubicBezTo>
                    <a:pt x="881" y="806"/>
                    <a:pt x="965" y="615"/>
                    <a:pt x="846" y="508"/>
                  </a:cubicBezTo>
                  <a:lnTo>
                    <a:pt x="750" y="401"/>
                  </a:lnTo>
                  <a:lnTo>
                    <a:pt x="869" y="294"/>
                  </a:lnTo>
                  <a:cubicBezTo>
                    <a:pt x="941" y="234"/>
                    <a:pt x="941" y="139"/>
                    <a:pt x="881" y="56"/>
                  </a:cubicBezTo>
                  <a:cubicBezTo>
                    <a:pt x="850" y="18"/>
                    <a:pt x="806" y="0"/>
                    <a:pt x="761" y="0"/>
                  </a:cubicBezTo>
                  <a:cubicBezTo>
                    <a:pt x="720" y="0"/>
                    <a:pt x="677" y="15"/>
                    <a:pt x="643" y="44"/>
                  </a:cubicBezTo>
                  <a:lnTo>
                    <a:pt x="500" y="175"/>
                  </a:lnTo>
                  <a:lnTo>
                    <a:pt x="346" y="44"/>
                  </a:lnTo>
                  <a:cubicBezTo>
                    <a:pt x="311" y="15"/>
                    <a:pt x="269" y="0"/>
                    <a:pt x="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46"/>
            <p:cNvSpPr/>
            <p:nvPr/>
          </p:nvSpPr>
          <p:spPr>
            <a:xfrm>
              <a:off x="2217940" y="3032404"/>
              <a:ext cx="101140" cy="83361"/>
            </a:xfrm>
            <a:custGeom>
              <a:rect b="b" l="l" r="r" t="t"/>
              <a:pathLst>
                <a:path extrusionOk="0" h="2621" w="3180">
                  <a:moveTo>
                    <a:pt x="525" y="1"/>
                  </a:moveTo>
                  <a:cubicBezTo>
                    <a:pt x="227" y="1"/>
                    <a:pt x="1" y="239"/>
                    <a:pt x="1" y="525"/>
                  </a:cubicBezTo>
                  <a:lnTo>
                    <a:pt x="1" y="2465"/>
                  </a:lnTo>
                  <a:cubicBezTo>
                    <a:pt x="1" y="2549"/>
                    <a:pt x="84" y="2620"/>
                    <a:pt x="167" y="2620"/>
                  </a:cubicBezTo>
                  <a:cubicBezTo>
                    <a:pt x="263" y="2620"/>
                    <a:pt x="334" y="2549"/>
                    <a:pt x="334" y="2465"/>
                  </a:cubicBezTo>
                  <a:lnTo>
                    <a:pt x="334" y="525"/>
                  </a:lnTo>
                  <a:cubicBezTo>
                    <a:pt x="334" y="418"/>
                    <a:pt x="417" y="334"/>
                    <a:pt x="525" y="334"/>
                  </a:cubicBezTo>
                  <a:lnTo>
                    <a:pt x="3013" y="334"/>
                  </a:lnTo>
                  <a:cubicBezTo>
                    <a:pt x="3096" y="334"/>
                    <a:pt x="3180" y="263"/>
                    <a:pt x="3180" y="168"/>
                  </a:cubicBezTo>
                  <a:cubicBezTo>
                    <a:pt x="3180" y="84"/>
                    <a:pt x="3096" y="1"/>
                    <a:pt x="3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46"/>
            <p:cNvSpPr/>
            <p:nvPr/>
          </p:nvSpPr>
          <p:spPr>
            <a:xfrm>
              <a:off x="2217558" y="3082401"/>
              <a:ext cx="133708" cy="96592"/>
            </a:xfrm>
            <a:custGeom>
              <a:rect b="b" l="l" r="r" t="t"/>
              <a:pathLst>
                <a:path extrusionOk="0" h="3037" w="4204">
                  <a:moveTo>
                    <a:pt x="1918" y="322"/>
                  </a:moveTo>
                  <a:cubicBezTo>
                    <a:pt x="2061" y="322"/>
                    <a:pt x="2180" y="393"/>
                    <a:pt x="2239" y="512"/>
                  </a:cubicBezTo>
                  <a:lnTo>
                    <a:pt x="2549" y="1143"/>
                  </a:lnTo>
                  <a:cubicBezTo>
                    <a:pt x="2382" y="1322"/>
                    <a:pt x="2156" y="1405"/>
                    <a:pt x="1918" y="1405"/>
                  </a:cubicBezTo>
                  <a:cubicBezTo>
                    <a:pt x="1680" y="1405"/>
                    <a:pt x="1465" y="1298"/>
                    <a:pt x="1299" y="1143"/>
                  </a:cubicBezTo>
                  <a:lnTo>
                    <a:pt x="1608" y="512"/>
                  </a:lnTo>
                  <a:cubicBezTo>
                    <a:pt x="1668" y="393"/>
                    <a:pt x="1787" y="322"/>
                    <a:pt x="1918" y="322"/>
                  </a:cubicBezTo>
                  <a:close/>
                  <a:moveTo>
                    <a:pt x="2727" y="1453"/>
                  </a:moveTo>
                  <a:lnTo>
                    <a:pt x="3346" y="2691"/>
                  </a:lnTo>
                  <a:lnTo>
                    <a:pt x="525" y="2691"/>
                  </a:lnTo>
                  <a:lnTo>
                    <a:pt x="1144" y="1453"/>
                  </a:lnTo>
                  <a:cubicBezTo>
                    <a:pt x="1370" y="1644"/>
                    <a:pt x="1644" y="1751"/>
                    <a:pt x="1941" y="1751"/>
                  </a:cubicBezTo>
                  <a:cubicBezTo>
                    <a:pt x="2239" y="1751"/>
                    <a:pt x="2501" y="1644"/>
                    <a:pt x="2727" y="1453"/>
                  </a:cubicBezTo>
                  <a:close/>
                  <a:moveTo>
                    <a:pt x="1918" y="0"/>
                  </a:moveTo>
                  <a:cubicBezTo>
                    <a:pt x="1668" y="0"/>
                    <a:pt x="1430" y="143"/>
                    <a:pt x="1310" y="370"/>
                  </a:cubicBezTo>
                  <a:lnTo>
                    <a:pt x="941" y="1084"/>
                  </a:lnTo>
                  <a:lnTo>
                    <a:pt x="322" y="2275"/>
                  </a:lnTo>
                  <a:lnTo>
                    <a:pt x="322" y="1572"/>
                  </a:lnTo>
                  <a:cubicBezTo>
                    <a:pt x="322" y="1489"/>
                    <a:pt x="251" y="1405"/>
                    <a:pt x="167" y="1405"/>
                  </a:cubicBezTo>
                  <a:cubicBezTo>
                    <a:pt x="72" y="1405"/>
                    <a:pt x="1" y="1489"/>
                    <a:pt x="1" y="1572"/>
                  </a:cubicBezTo>
                  <a:lnTo>
                    <a:pt x="1" y="2501"/>
                  </a:lnTo>
                  <a:cubicBezTo>
                    <a:pt x="1" y="2644"/>
                    <a:pt x="60" y="2775"/>
                    <a:pt x="167" y="2882"/>
                  </a:cubicBezTo>
                  <a:cubicBezTo>
                    <a:pt x="263" y="2977"/>
                    <a:pt x="382" y="3037"/>
                    <a:pt x="525" y="3037"/>
                  </a:cubicBezTo>
                  <a:lnTo>
                    <a:pt x="4001" y="3037"/>
                  </a:lnTo>
                  <a:cubicBezTo>
                    <a:pt x="4097" y="3037"/>
                    <a:pt x="4168" y="2953"/>
                    <a:pt x="4168" y="2870"/>
                  </a:cubicBezTo>
                  <a:cubicBezTo>
                    <a:pt x="4204" y="2763"/>
                    <a:pt x="4120" y="2691"/>
                    <a:pt x="4037" y="2691"/>
                  </a:cubicBezTo>
                  <a:lnTo>
                    <a:pt x="3704" y="2691"/>
                  </a:lnTo>
                  <a:lnTo>
                    <a:pt x="2537" y="370"/>
                  </a:lnTo>
                  <a:cubicBezTo>
                    <a:pt x="2418" y="131"/>
                    <a:pt x="2180" y="0"/>
                    <a:pt x="1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46"/>
            <p:cNvSpPr/>
            <p:nvPr/>
          </p:nvSpPr>
          <p:spPr>
            <a:xfrm>
              <a:off x="2329671" y="3032404"/>
              <a:ext cx="82566" cy="145444"/>
            </a:xfrm>
            <a:custGeom>
              <a:rect b="b" l="l" r="r" t="t"/>
              <a:pathLst>
                <a:path extrusionOk="0" h="4573" w="2596">
                  <a:moveTo>
                    <a:pt x="167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67" y="334"/>
                  </a:cubicBezTo>
                  <a:lnTo>
                    <a:pt x="2072" y="334"/>
                  </a:lnTo>
                  <a:cubicBezTo>
                    <a:pt x="2179" y="334"/>
                    <a:pt x="2262" y="418"/>
                    <a:pt x="2262" y="525"/>
                  </a:cubicBezTo>
                  <a:lnTo>
                    <a:pt x="2262" y="4049"/>
                  </a:lnTo>
                  <a:cubicBezTo>
                    <a:pt x="2262" y="4156"/>
                    <a:pt x="2179" y="4251"/>
                    <a:pt x="2072" y="4251"/>
                  </a:cubicBezTo>
                  <a:lnTo>
                    <a:pt x="1179" y="4251"/>
                  </a:lnTo>
                  <a:cubicBezTo>
                    <a:pt x="1095" y="4251"/>
                    <a:pt x="1012" y="4323"/>
                    <a:pt x="1012" y="4406"/>
                  </a:cubicBezTo>
                  <a:cubicBezTo>
                    <a:pt x="1012" y="4501"/>
                    <a:pt x="1095" y="4573"/>
                    <a:pt x="1179" y="4573"/>
                  </a:cubicBezTo>
                  <a:lnTo>
                    <a:pt x="2072" y="4573"/>
                  </a:lnTo>
                  <a:cubicBezTo>
                    <a:pt x="2369" y="4573"/>
                    <a:pt x="2596" y="4335"/>
                    <a:pt x="2596" y="4049"/>
                  </a:cubicBezTo>
                  <a:lnTo>
                    <a:pt x="2596" y="525"/>
                  </a:lnTo>
                  <a:cubicBezTo>
                    <a:pt x="2596" y="239"/>
                    <a:pt x="2357" y="1"/>
                    <a:pt x="2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46"/>
            <p:cNvSpPr/>
            <p:nvPr/>
          </p:nvSpPr>
          <p:spPr>
            <a:xfrm>
              <a:off x="2437585" y="3032404"/>
              <a:ext cx="84092" cy="10655"/>
            </a:xfrm>
            <a:custGeom>
              <a:rect b="b" l="l" r="r" t="t"/>
              <a:pathLst>
                <a:path extrusionOk="0" h="335" w="2644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63"/>
                    <a:pt x="84" y="334"/>
                    <a:pt x="167" y="334"/>
                  </a:cubicBezTo>
                  <a:lnTo>
                    <a:pt x="2477" y="334"/>
                  </a:lnTo>
                  <a:cubicBezTo>
                    <a:pt x="2560" y="334"/>
                    <a:pt x="2643" y="263"/>
                    <a:pt x="2643" y="168"/>
                  </a:cubicBezTo>
                  <a:cubicBezTo>
                    <a:pt x="2632" y="84"/>
                    <a:pt x="2560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46"/>
            <p:cNvSpPr/>
            <p:nvPr/>
          </p:nvSpPr>
          <p:spPr>
            <a:xfrm>
              <a:off x="2427344" y="3055144"/>
              <a:ext cx="94334" cy="10623"/>
            </a:xfrm>
            <a:custGeom>
              <a:rect b="b" l="l" r="r" t="t"/>
              <a:pathLst>
                <a:path extrusionOk="0" h="334" w="2966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2"/>
                    <a:pt x="2965" y="167"/>
                  </a:cubicBezTo>
                  <a:cubicBezTo>
                    <a:pt x="2954" y="84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46"/>
            <p:cNvSpPr/>
            <p:nvPr/>
          </p:nvSpPr>
          <p:spPr>
            <a:xfrm>
              <a:off x="2427344" y="3077853"/>
              <a:ext cx="94334" cy="10623"/>
            </a:xfrm>
            <a:custGeom>
              <a:rect b="b" l="l" r="r" t="t"/>
              <a:pathLst>
                <a:path extrusionOk="0" h="334" w="2966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3"/>
                    <a:pt x="2965" y="167"/>
                  </a:cubicBezTo>
                  <a:cubicBezTo>
                    <a:pt x="2954" y="84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46"/>
            <p:cNvSpPr/>
            <p:nvPr/>
          </p:nvSpPr>
          <p:spPr>
            <a:xfrm>
              <a:off x="2427344" y="3100212"/>
              <a:ext cx="94334" cy="10623"/>
            </a:xfrm>
            <a:custGeom>
              <a:rect b="b" l="l" r="r" t="t"/>
              <a:pathLst>
                <a:path extrusionOk="0" h="334" w="2966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2799" y="333"/>
                  </a:lnTo>
                  <a:cubicBezTo>
                    <a:pt x="2882" y="333"/>
                    <a:pt x="2965" y="250"/>
                    <a:pt x="2965" y="167"/>
                  </a:cubicBezTo>
                  <a:cubicBezTo>
                    <a:pt x="2965" y="71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46"/>
            <p:cNvSpPr/>
            <p:nvPr/>
          </p:nvSpPr>
          <p:spPr>
            <a:xfrm>
              <a:off x="2427344" y="3122921"/>
              <a:ext cx="94334" cy="10623"/>
            </a:xfrm>
            <a:custGeom>
              <a:rect b="b" l="l" r="r" t="t"/>
              <a:pathLst>
                <a:path extrusionOk="0" h="334" w="2966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0"/>
                    <a:pt x="2965" y="167"/>
                  </a:cubicBezTo>
                  <a:cubicBezTo>
                    <a:pt x="2954" y="72"/>
                    <a:pt x="288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46"/>
            <p:cNvSpPr/>
            <p:nvPr/>
          </p:nvSpPr>
          <p:spPr>
            <a:xfrm>
              <a:off x="2427344" y="3145629"/>
              <a:ext cx="94334" cy="10655"/>
            </a:xfrm>
            <a:custGeom>
              <a:rect b="b" l="l" r="r" t="t"/>
              <a:pathLst>
                <a:path extrusionOk="0" h="335" w="2966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1"/>
                    <a:pt x="2965" y="167"/>
                  </a:cubicBezTo>
                  <a:cubicBezTo>
                    <a:pt x="2954" y="72"/>
                    <a:pt x="288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46"/>
            <p:cNvSpPr/>
            <p:nvPr/>
          </p:nvSpPr>
          <p:spPr>
            <a:xfrm>
              <a:off x="2427344" y="3167988"/>
              <a:ext cx="68953" cy="10241"/>
            </a:xfrm>
            <a:custGeom>
              <a:rect b="b" l="l" r="r" t="t"/>
              <a:pathLst>
                <a:path extrusionOk="0" h="322" w="2168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989" y="322"/>
                  </a:lnTo>
                  <a:cubicBezTo>
                    <a:pt x="2084" y="322"/>
                    <a:pt x="2156" y="250"/>
                    <a:pt x="2156" y="167"/>
                  </a:cubicBezTo>
                  <a:cubicBezTo>
                    <a:pt x="2168" y="72"/>
                    <a:pt x="2096" y="0"/>
                    <a:pt x="19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46"/>
            <p:cNvSpPr/>
            <p:nvPr/>
          </p:nvSpPr>
          <p:spPr>
            <a:xfrm>
              <a:off x="2323214" y="3050882"/>
              <a:ext cx="66695" cy="69780"/>
            </a:xfrm>
            <a:custGeom>
              <a:rect b="b" l="l" r="r" t="t"/>
              <a:pathLst>
                <a:path extrusionOk="0" h="2194" w="2097">
                  <a:moveTo>
                    <a:pt x="715" y="408"/>
                  </a:moveTo>
                  <a:lnTo>
                    <a:pt x="715" y="527"/>
                  </a:lnTo>
                  <a:cubicBezTo>
                    <a:pt x="715" y="1075"/>
                    <a:pt x="1120" y="1527"/>
                    <a:pt x="1632" y="1611"/>
                  </a:cubicBezTo>
                  <a:cubicBezTo>
                    <a:pt x="1477" y="1742"/>
                    <a:pt x="1275" y="1837"/>
                    <a:pt x="1072" y="1837"/>
                  </a:cubicBezTo>
                  <a:cubicBezTo>
                    <a:pt x="655" y="1837"/>
                    <a:pt x="310" y="1492"/>
                    <a:pt x="310" y="1075"/>
                  </a:cubicBezTo>
                  <a:cubicBezTo>
                    <a:pt x="310" y="789"/>
                    <a:pt x="477" y="539"/>
                    <a:pt x="715" y="408"/>
                  </a:cubicBezTo>
                  <a:close/>
                  <a:moveTo>
                    <a:pt x="960" y="0"/>
                  </a:moveTo>
                  <a:cubicBezTo>
                    <a:pt x="950" y="0"/>
                    <a:pt x="939" y="1"/>
                    <a:pt x="929" y="3"/>
                  </a:cubicBezTo>
                  <a:cubicBezTo>
                    <a:pt x="394" y="75"/>
                    <a:pt x="1" y="539"/>
                    <a:pt x="1" y="1087"/>
                  </a:cubicBezTo>
                  <a:cubicBezTo>
                    <a:pt x="1" y="1694"/>
                    <a:pt x="489" y="2194"/>
                    <a:pt x="1096" y="2194"/>
                  </a:cubicBezTo>
                  <a:cubicBezTo>
                    <a:pt x="1525" y="2194"/>
                    <a:pt x="1929" y="1932"/>
                    <a:pt x="2096" y="1539"/>
                  </a:cubicBezTo>
                  <a:cubicBezTo>
                    <a:pt x="2096" y="1444"/>
                    <a:pt x="2084" y="1384"/>
                    <a:pt x="2048" y="1337"/>
                  </a:cubicBezTo>
                  <a:cubicBezTo>
                    <a:pt x="2030" y="1309"/>
                    <a:pt x="1990" y="1281"/>
                    <a:pt x="1945" y="1281"/>
                  </a:cubicBezTo>
                  <a:cubicBezTo>
                    <a:pt x="1932" y="1281"/>
                    <a:pt x="1919" y="1284"/>
                    <a:pt x="1906" y="1289"/>
                  </a:cubicBezTo>
                  <a:lnTo>
                    <a:pt x="1798" y="1289"/>
                  </a:lnTo>
                  <a:cubicBezTo>
                    <a:pt x="1382" y="1289"/>
                    <a:pt x="1036" y="944"/>
                    <a:pt x="1036" y="527"/>
                  </a:cubicBezTo>
                  <a:cubicBezTo>
                    <a:pt x="1036" y="420"/>
                    <a:pt x="1060" y="313"/>
                    <a:pt x="1096" y="229"/>
                  </a:cubicBezTo>
                  <a:cubicBezTo>
                    <a:pt x="1132" y="170"/>
                    <a:pt x="1120" y="110"/>
                    <a:pt x="1084" y="63"/>
                  </a:cubicBezTo>
                  <a:cubicBezTo>
                    <a:pt x="1054" y="23"/>
                    <a:pt x="1009" y="0"/>
                    <a:pt x="9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4" name="Google Shape;3094;p46"/>
          <p:cNvGrpSpPr/>
          <p:nvPr/>
        </p:nvGrpSpPr>
        <p:grpSpPr>
          <a:xfrm>
            <a:off x="1749897" y="2894561"/>
            <a:ext cx="355993" cy="355612"/>
            <a:chOff x="1749897" y="2894561"/>
            <a:chExt cx="355993" cy="355612"/>
          </a:xfrm>
        </p:grpSpPr>
        <p:sp>
          <p:nvSpPr>
            <p:cNvPr id="3095" name="Google Shape;3095;p46"/>
            <p:cNvSpPr/>
            <p:nvPr/>
          </p:nvSpPr>
          <p:spPr>
            <a:xfrm>
              <a:off x="1899858" y="2895324"/>
              <a:ext cx="206033" cy="161728"/>
            </a:xfrm>
            <a:custGeom>
              <a:rect b="b" l="l" r="r" t="t"/>
              <a:pathLst>
                <a:path extrusionOk="0" h="5085" w="6478">
                  <a:moveTo>
                    <a:pt x="6156" y="322"/>
                  </a:moveTo>
                  <a:lnTo>
                    <a:pt x="6156" y="4763"/>
                  </a:lnTo>
                  <a:lnTo>
                    <a:pt x="334" y="4763"/>
                  </a:lnTo>
                  <a:lnTo>
                    <a:pt x="334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4930"/>
                  </a:lnTo>
                  <a:cubicBezTo>
                    <a:pt x="0" y="5013"/>
                    <a:pt x="72" y="5085"/>
                    <a:pt x="167" y="5085"/>
                  </a:cubicBezTo>
                  <a:lnTo>
                    <a:pt x="6311" y="5085"/>
                  </a:lnTo>
                  <a:cubicBezTo>
                    <a:pt x="6406" y="5085"/>
                    <a:pt x="6477" y="5013"/>
                    <a:pt x="6477" y="4930"/>
                  </a:cubicBezTo>
                  <a:lnTo>
                    <a:pt x="6477" y="167"/>
                  </a:lnTo>
                  <a:cubicBezTo>
                    <a:pt x="6477" y="72"/>
                    <a:pt x="6406" y="1"/>
                    <a:pt x="6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46"/>
            <p:cNvSpPr/>
            <p:nvPr/>
          </p:nvSpPr>
          <p:spPr>
            <a:xfrm>
              <a:off x="1751424" y="2894561"/>
              <a:ext cx="135585" cy="161379"/>
            </a:xfrm>
            <a:custGeom>
              <a:rect b="b" l="l" r="r" t="t"/>
              <a:pathLst>
                <a:path extrusionOk="0" h="5074" w="4263">
                  <a:moveTo>
                    <a:pt x="3643" y="334"/>
                  </a:moveTo>
                  <a:lnTo>
                    <a:pt x="2048" y="2227"/>
                  </a:lnTo>
                  <a:lnTo>
                    <a:pt x="476" y="334"/>
                  </a:lnTo>
                  <a:close/>
                  <a:moveTo>
                    <a:pt x="286" y="632"/>
                  </a:moveTo>
                  <a:lnTo>
                    <a:pt x="1846" y="2489"/>
                  </a:lnTo>
                  <a:lnTo>
                    <a:pt x="286" y="4359"/>
                  </a:lnTo>
                  <a:lnTo>
                    <a:pt x="286" y="632"/>
                  </a:lnTo>
                  <a:close/>
                  <a:moveTo>
                    <a:pt x="3894" y="561"/>
                  </a:moveTo>
                  <a:lnTo>
                    <a:pt x="3894" y="4430"/>
                  </a:lnTo>
                  <a:lnTo>
                    <a:pt x="2274" y="2489"/>
                  </a:lnTo>
                  <a:lnTo>
                    <a:pt x="3894" y="561"/>
                  </a:lnTo>
                  <a:close/>
                  <a:moveTo>
                    <a:pt x="2072" y="2739"/>
                  </a:moveTo>
                  <a:lnTo>
                    <a:pt x="3763" y="4763"/>
                  </a:lnTo>
                  <a:lnTo>
                    <a:pt x="369" y="4763"/>
                  </a:lnTo>
                  <a:lnTo>
                    <a:pt x="2072" y="2739"/>
                  </a:lnTo>
                  <a:close/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24" y="25"/>
                    <a:pt x="12" y="25"/>
                    <a:pt x="12" y="37"/>
                  </a:cubicBezTo>
                  <a:lnTo>
                    <a:pt x="0" y="49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0" y="132"/>
                  </a:lnTo>
                  <a:lnTo>
                    <a:pt x="0" y="144"/>
                  </a:lnTo>
                  <a:lnTo>
                    <a:pt x="0" y="4906"/>
                  </a:lnTo>
                  <a:cubicBezTo>
                    <a:pt x="0" y="4990"/>
                    <a:pt x="72" y="5073"/>
                    <a:pt x="155" y="5073"/>
                  </a:cubicBezTo>
                  <a:lnTo>
                    <a:pt x="4108" y="5073"/>
                  </a:lnTo>
                  <a:cubicBezTo>
                    <a:pt x="4191" y="5073"/>
                    <a:pt x="4263" y="4990"/>
                    <a:pt x="4263" y="4906"/>
                  </a:cubicBezTo>
                  <a:lnTo>
                    <a:pt x="4263" y="144"/>
                  </a:lnTo>
                  <a:cubicBezTo>
                    <a:pt x="4239" y="84"/>
                    <a:pt x="4167" y="1"/>
                    <a:pt x="4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46"/>
            <p:cNvSpPr/>
            <p:nvPr/>
          </p:nvSpPr>
          <p:spPr>
            <a:xfrm>
              <a:off x="1931663" y="2921468"/>
              <a:ext cx="64787" cy="10241"/>
            </a:xfrm>
            <a:custGeom>
              <a:rect b="b" l="l" r="r" t="t"/>
              <a:pathLst>
                <a:path extrusionOk="0" h="322" w="2037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0"/>
                    <a:pt x="2037" y="155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46"/>
            <p:cNvSpPr/>
            <p:nvPr/>
          </p:nvSpPr>
          <p:spPr>
            <a:xfrm>
              <a:off x="2009681" y="2921468"/>
              <a:ext cx="65168" cy="10241"/>
            </a:xfrm>
            <a:custGeom>
              <a:rect b="b" l="l" r="r" t="t"/>
              <a:pathLst>
                <a:path extrusionOk="0" h="322" w="2049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0"/>
                    <a:pt x="2048" y="155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46"/>
            <p:cNvSpPr/>
            <p:nvPr/>
          </p:nvSpPr>
          <p:spPr>
            <a:xfrm>
              <a:off x="1931663" y="2954418"/>
              <a:ext cx="64787" cy="10623"/>
            </a:xfrm>
            <a:custGeom>
              <a:rect b="b" l="l" r="r" t="t"/>
              <a:pathLst>
                <a:path extrusionOk="0" h="334" w="203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0"/>
                    <a:pt x="2037" y="167"/>
                  </a:cubicBezTo>
                  <a:cubicBezTo>
                    <a:pt x="2037" y="72"/>
                    <a:pt x="1965" y="0"/>
                    <a:pt x="1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46"/>
            <p:cNvSpPr/>
            <p:nvPr/>
          </p:nvSpPr>
          <p:spPr>
            <a:xfrm>
              <a:off x="2009681" y="2954418"/>
              <a:ext cx="65168" cy="10623"/>
            </a:xfrm>
            <a:custGeom>
              <a:rect b="b" l="l" r="r" t="t"/>
              <a:pathLst>
                <a:path extrusionOk="0" h="334" w="2049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0"/>
                    <a:pt x="2048" y="167"/>
                  </a:cubicBezTo>
                  <a:cubicBezTo>
                    <a:pt x="2048" y="72"/>
                    <a:pt x="1965" y="0"/>
                    <a:pt x="1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46"/>
            <p:cNvSpPr/>
            <p:nvPr/>
          </p:nvSpPr>
          <p:spPr>
            <a:xfrm>
              <a:off x="1931663" y="2987718"/>
              <a:ext cx="64787" cy="10273"/>
            </a:xfrm>
            <a:custGeom>
              <a:rect b="b" l="l" r="r" t="t"/>
              <a:pathLst>
                <a:path extrusionOk="0" h="323" w="2037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882" y="322"/>
                  </a:lnTo>
                  <a:cubicBezTo>
                    <a:pt x="1965" y="322"/>
                    <a:pt x="2037" y="251"/>
                    <a:pt x="2037" y="156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46"/>
            <p:cNvSpPr/>
            <p:nvPr/>
          </p:nvSpPr>
          <p:spPr>
            <a:xfrm>
              <a:off x="2009681" y="2987718"/>
              <a:ext cx="65168" cy="10273"/>
            </a:xfrm>
            <a:custGeom>
              <a:rect b="b" l="l" r="r" t="t"/>
              <a:pathLst>
                <a:path extrusionOk="0" h="323" w="2049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881" y="322"/>
                  </a:lnTo>
                  <a:cubicBezTo>
                    <a:pt x="1965" y="322"/>
                    <a:pt x="2048" y="251"/>
                    <a:pt x="2048" y="156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46"/>
            <p:cNvSpPr/>
            <p:nvPr/>
          </p:nvSpPr>
          <p:spPr>
            <a:xfrm>
              <a:off x="1931663" y="3020668"/>
              <a:ext cx="64787" cy="10655"/>
            </a:xfrm>
            <a:custGeom>
              <a:rect b="b" l="l" r="r" t="t"/>
              <a:pathLst>
                <a:path extrusionOk="0" h="335" w="203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882" y="334"/>
                  </a:lnTo>
                  <a:cubicBezTo>
                    <a:pt x="1965" y="334"/>
                    <a:pt x="2037" y="251"/>
                    <a:pt x="2037" y="167"/>
                  </a:cubicBezTo>
                  <a:cubicBezTo>
                    <a:pt x="2037" y="72"/>
                    <a:pt x="1965" y="1"/>
                    <a:pt x="1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46"/>
            <p:cNvSpPr/>
            <p:nvPr/>
          </p:nvSpPr>
          <p:spPr>
            <a:xfrm>
              <a:off x="2009681" y="3020668"/>
              <a:ext cx="65168" cy="10655"/>
            </a:xfrm>
            <a:custGeom>
              <a:rect b="b" l="l" r="r" t="t"/>
              <a:pathLst>
                <a:path extrusionOk="0" h="335" w="2049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881" y="334"/>
                  </a:lnTo>
                  <a:cubicBezTo>
                    <a:pt x="1965" y="334"/>
                    <a:pt x="2048" y="251"/>
                    <a:pt x="2048" y="167"/>
                  </a:cubicBezTo>
                  <a:cubicBezTo>
                    <a:pt x="2048" y="72"/>
                    <a:pt x="1965" y="1"/>
                    <a:pt x="1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46"/>
            <p:cNvSpPr/>
            <p:nvPr/>
          </p:nvSpPr>
          <p:spPr>
            <a:xfrm>
              <a:off x="1749897" y="3069138"/>
              <a:ext cx="355993" cy="181034"/>
            </a:xfrm>
            <a:custGeom>
              <a:rect b="b" l="l" r="r" t="t"/>
              <a:pathLst>
                <a:path extrusionOk="0" h="5692" w="11193">
                  <a:moveTo>
                    <a:pt x="9859" y="322"/>
                  </a:moveTo>
                  <a:lnTo>
                    <a:pt x="5596" y="1477"/>
                  </a:lnTo>
                  <a:lnTo>
                    <a:pt x="1334" y="322"/>
                  </a:lnTo>
                  <a:close/>
                  <a:moveTo>
                    <a:pt x="334" y="394"/>
                  </a:moveTo>
                  <a:lnTo>
                    <a:pt x="4954" y="1644"/>
                  </a:lnTo>
                  <a:lnTo>
                    <a:pt x="334" y="2894"/>
                  </a:lnTo>
                  <a:lnTo>
                    <a:pt x="334" y="394"/>
                  </a:lnTo>
                  <a:close/>
                  <a:moveTo>
                    <a:pt x="10871" y="417"/>
                  </a:moveTo>
                  <a:lnTo>
                    <a:pt x="10871" y="2918"/>
                  </a:lnTo>
                  <a:lnTo>
                    <a:pt x="6239" y="1668"/>
                  </a:lnTo>
                  <a:lnTo>
                    <a:pt x="10871" y="417"/>
                  </a:lnTo>
                  <a:close/>
                  <a:moveTo>
                    <a:pt x="5596" y="1822"/>
                  </a:moveTo>
                  <a:lnTo>
                    <a:pt x="10252" y="3096"/>
                  </a:lnTo>
                  <a:lnTo>
                    <a:pt x="941" y="3096"/>
                  </a:lnTo>
                  <a:lnTo>
                    <a:pt x="5596" y="1822"/>
                  </a:lnTo>
                  <a:close/>
                  <a:moveTo>
                    <a:pt x="9132" y="3425"/>
                  </a:moveTo>
                  <a:cubicBezTo>
                    <a:pt x="9140" y="3425"/>
                    <a:pt x="9148" y="3427"/>
                    <a:pt x="9156" y="3430"/>
                  </a:cubicBezTo>
                  <a:lnTo>
                    <a:pt x="10669" y="4477"/>
                  </a:lnTo>
                  <a:cubicBezTo>
                    <a:pt x="10692" y="4489"/>
                    <a:pt x="10704" y="4501"/>
                    <a:pt x="10692" y="4537"/>
                  </a:cubicBezTo>
                  <a:cubicBezTo>
                    <a:pt x="10692" y="4549"/>
                    <a:pt x="10669" y="4561"/>
                    <a:pt x="10645" y="4561"/>
                  </a:cubicBezTo>
                  <a:lnTo>
                    <a:pt x="9871" y="4525"/>
                  </a:lnTo>
                  <a:cubicBezTo>
                    <a:pt x="9856" y="4522"/>
                    <a:pt x="9840" y="4521"/>
                    <a:pt x="9825" y="4521"/>
                  </a:cubicBezTo>
                  <a:cubicBezTo>
                    <a:pt x="9708" y="4521"/>
                    <a:pt x="9589" y="4598"/>
                    <a:pt x="9526" y="4704"/>
                  </a:cubicBezTo>
                  <a:cubicBezTo>
                    <a:pt x="9097" y="5382"/>
                    <a:pt x="9121" y="5382"/>
                    <a:pt x="9085" y="5382"/>
                  </a:cubicBezTo>
                  <a:cubicBezTo>
                    <a:pt x="9049" y="5382"/>
                    <a:pt x="9037" y="5370"/>
                    <a:pt x="9037" y="5335"/>
                  </a:cubicBezTo>
                  <a:lnTo>
                    <a:pt x="9085" y="3477"/>
                  </a:lnTo>
                  <a:cubicBezTo>
                    <a:pt x="9085" y="3441"/>
                    <a:pt x="9106" y="3425"/>
                    <a:pt x="9132" y="3425"/>
                  </a:cubicBezTo>
                  <a:close/>
                  <a:moveTo>
                    <a:pt x="334" y="1"/>
                  </a:moveTo>
                  <a:cubicBezTo>
                    <a:pt x="286" y="1"/>
                    <a:pt x="239" y="13"/>
                    <a:pt x="215" y="25"/>
                  </a:cubicBezTo>
                  <a:cubicBezTo>
                    <a:pt x="96" y="72"/>
                    <a:pt x="12" y="191"/>
                    <a:pt x="1" y="310"/>
                  </a:cubicBezTo>
                  <a:lnTo>
                    <a:pt x="1" y="322"/>
                  </a:lnTo>
                  <a:lnTo>
                    <a:pt x="1" y="3096"/>
                  </a:lnTo>
                  <a:cubicBezTo>
                    <a:pt x="1" y="3275"/>
                    <a:pt x="155" y="3418"/>
                    <a:pt x="334" y="3418"/>
                  </a:cubicBezTo>
                  <a:lnTo>
                    <a:pt x="8728" y="3418"/>
                  </a:lnTo>
                  <a:cubicBezTo>
                    <a:pt x="8728" y="3465"/>
                    <a:pt x="8728" y="3346"/>
                    <a:pt x="8680" y="5311"/>
                  </a:cubicBezTo>
                  <a:cubicBezTo>
                    <a:pt x="8680" y="5418"/>
                    <a:pt x="8704" y="5513"/>
                    <a:pt x="8775" y="5573"/>
                  </a:cubicBezTo>
                  <a:cubicBezTo>
                    <a:pt x="8859" y="5656"/>
                    <a:pt x="8954" y="5692"/>
                    <a:pt x="9061" y="5692"/>
                  </a:cubicBezTo>
                  <a:cubicBezTo>
                    <a:pt x="9192" y="5692"/>
                    <a:pt x="9311" y="5620"/>
                    <a:pt x="9395" y="5513"/>
                  </a:cubicBezTo>
                  <a:cubicBezTo>
                    <a:pt x="9823" y="4847"/>
                    <a:pt x="9787" y="4835"/>
                    <a:pt x="9835" y="4835"/>
                  </a:cubicBezTo>
                  <a:cubicBezTo>
                    <a:pt x="10764" y="4882"/>
                    <a:pt x="10621" y="4882"/>
                    <a:pt x="10645" y="4882"/>
                  </a:cubicBezTo>
                  <a:cubicBezTo>
                    <a:pt x="10800" y="4882"/>
                    <a:pt x="10954" y="4775"/>
                    <a:pt x="11002" y="4608"/>
                  </a:cubicBezTo>
                  <a:cubicBezTo>
                    <a:pt x="11038" y="4442"/>
                    <a:pt x="10978" y="4287"/>
                    <a:pt x="10847" y="4180"/>
                  </a:cubicBezTo>
                  <a:lnTo>
                    <a:pt x="9704" y="3406"/>
                  </a:lnTo>
                  <a:lnTo>
                    <a:pt x="10847" y="3406"/>
                  </a:lnTo>
                  <a:cubicBezTo>
                    <a:pt x="11026" y="3406"/>
                    <a:pt x="11181" y="3251"/>
                    <a:pt x="11181" y="3073"/>
                  </a:cubicBezTo>
                  <a:cubicBezTo>
                    <a:pt x="11192" y="2739"/>
                    <a:pt x="11192" y="620"/>
                    <a:pt x="11192" y="310"/>
                  </a:cubicBezTo>
                  <a:cubicBezTo>
                    <a:pt x="11192" y="179"/>
                    <a:pt x="11109" y="72"/>
                    <a:pt x="10990" y="25"/>
                  </a:cubicBezTo>
                  <a:cubicBezTo>
                    <a:pt x="10942" y="13"/>
                    <a:pt x="10907" y="1"/>
                    <a:pt x="10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6" name="Google Shape;3106;p46"/>
          <p:cNvGrpSpPr/>
          <p:nvPr/>
        </p:nvGrpSpPr>
        <p:grpSpPr>
          <a:xfrm>
            <a:off x="1305327" y="2894211"/>
            <a:ext cx="357520" cy="357488"/>
            <a:chOff x="1305327" y="2894211"/>
            <a:chExt cx="357520" cy="357488"/>
          </a:xfrm>
        </p:grpSpPr>
        <p:sp>
          <p:nvSpPr>
            <p:cNvPr id="3107" name="Google Shape;3107;p46"/>
            <p:cNvSpPr/>
            <p:nvPr/>
          </p:nvSpPr>
          <p:spPr>
            <a:xfrm>
              <a:off x="1305709" y="2975600"/>
              <a:ext cx="281379" cy="275336"/>
            </a:xfrm>
            <a:custGeom>
              <a:rect b="b" l="l" r="r" t="t"/>
              <a:pathLst>
                <a:path extrusionOk="0" h="8657" w="8847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8085"/>
                  </a:lnTo>
                  <a:cubicBezTo>
                    <a:pt x="1" y="8395"/>
                    <a:pt x="262" y="8657"/>
                    <a:pt x="572" y="8657"/>
                  </a:cubicBezTo>
                  <a:lnTo>
                    <a:pt x="8680" y="8657"/>
                  </a:lnTo>
                  <a:cubicBezTo>
                    <a:pt x="8775" y="8657"/>
                    <a:pt x="8847" y="8573"/>
                    <a:pt x="8847" y="8490"/>
                  </a:cubicBezTo>
                  <a:cubicBezTo>
                    <a:pt x="8835" y="8395"/>
                    <a:pt x="8764" y="8323"/>
                    <a:pt x="8668" y="8323"/>
                  </a:cubicBezTo>
                  <a:lnTo>
                    <a:pt x="560" y="8323"/>
                  </a:lnTo>
                  <a:cubicBezTo>
                    <a:pt x="429" y="8323"/>
                    <a:pt x="334" y="8216"/>
                    <a:pt x="334" y="8097"/>
                  </a:cubicBez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46"/>
            <p:cNvSpPr/>
            <p:nvPr/>
          </p:nvSpPr>
          <p:spPr>
            <a:xfrm>
              <a:off x="1305327" y="2894211"/>
              <a:ext cx="357520" cy="357488"/>
            </a:xfrm>
            <a:custGeom>
              <a:rect b="b" l="l" r="r" t="t"/>
              <a:pathLst>
                <a:path extrusionOk="0" h="11240" w="11241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lnTo>
                    <a:pt x="1" y="2060"/>
                  </a:lnTo>
                  <a:cubicBezTo>
                    <a:pt x="1" y="2143"/>
                    <a:pt x="72" y="2215"/>
                    <a:pt x="167" y="2215"/>
                  </a:cubicBezTo>
                  <a:cubicBezTo>
                    <a:pt x="263" y="2215"/>
                    <a:pt x="334" y="2143"/>
                    <a:pt x="334" y="2060"/>
                  </a:cubicBezTo>
                  <a:lnTo>
                    <a:pt x="334" y="572"/>
                  </a:lnTo>
                  <a:cubicBezTo>
                    <a:pt x="334" y="417"/>
                    <a:pt x="453" y="333"/>
                    <a:pt x="572" y="333"/>
                  </a:cubicBezTo>
                  <a:cubicBezTo>
                    <a:pt x="620" y="333"/>
                    <a:pt x="679" y="345"/>
                    <a:pt x="739" y="405"/>
                  </a:cubicBezTo>
                  <a:lnTo>
                    <a:pt x="1048" y="714"/>
                  </a:lnTo>
                  <a:lnTo>
                    <a:pt x="596" y="1167"/>
                  </a:lnTo>
                  <a:cubicBezTo>
                    <a:pt x="501" y="1262"/>
                    <a:pt x="572" y="1441"/>
                    <a:pt x="715" y="1441"/>
                  </a:cubicBezTo>
                  <a:cubicBezTo>
                    <a:pt x="834" y="1441"/>
                    <a:pt x="858" y="1357"/>
                    <a:pt x="1286" y="953"/>
                  </a:cubicBezTo>
                  <a:lnTo>
                    <a:pt x="1822" y="1488"/>
                  </a:lnTo>
                  <a:lnTo>
                    <a:pt x="1644" y="1667"/>
                  </a:lnTo>
                  <a:cubicBezTo>
                    <a:pt x="1584" y="1726"/>
                    <a:pt x="1584" y="1834"/>
                    <a:pt x="1644" y="1905"/>
                  </a:cubicBezTo>
                  <a:cubicBezTo>
                    <a:pt x="1673" y="1935"/>
                    <a:pt x="1715" y="1950"/>
                    <a:pt x="1758" y="1950"/>
                  </a:cubicBezTo>
                  <a:cubicBezTo>
                    <a:pt x="1801" y="1950"/>
                    <a:pt x="1846" y="1935"/>
                    <a:pt x="1882" y="1905"/>
                  </a:cubicBezTo>
                  <a:lnTo>
                    <a:pt x="2060" y="1726"/>
                  </a:lnTo>
                  <a:lnTo>
                    <a:pt x="2596" y="2262"/>
                  </a:lnTo>
                  <a:lnTo>
                    <a:pt x="2144" y="2715"/>
                  </a:lnTo>
                  <a:cubicBezTo>
                    <a:pt x="2084" y="2774"/>
                    <a:pt x="2084" y="2881"/>
                    <a:pt x="2144" y="2953"/>
                  </a:cubicBezTo>
                  <a:cubicBezTo>
                    <a:pt x="2173" y="2983"/>
                    <a:pt x="2215" y="2997"/>
                    <a:pt x="2258" y="2997"/>
                  </a:cubicBezTo>
                  <a:cubicBezTo>
                    <a:pt x="2301" y="2997"/>
                    <a:pt x="2346" y="2983"/>
                    <a:pt x="2382" y="2953"/>
                  </a:cubicBezTo>
                  <a:lnTo>
                    <a:pt x="2834" y="2500"/>
                  </a:lnTo>
                  <a:lnTo>
                    <a:pt x="3370" y="3036"/>
                  </a:lnTo>
                  <a:lnTo>
                    <a:pt x="3191" y="3215"/>
                  </a:lnTo>
                  <a:cubicBezTo>
                    <a:pt x="3132" y="3274"/>
                    <a:pt x="3132" y="3381"/>
                    <a:pt x="3191" y="3453"/>
                  </a:cubicBezTo>
                  <a:cubicBezTo>
                    <a:pt x="3221" y="3483"/>
                    <a:pt x="3263" y="3498"/>
                    <a:pt x="3306" y="3498"/>
                  </a:cubicBezTo>
                  <a:cubicBezTo>
                    <a:pt x="3349" y="3498"/>
                    <a:pt x="3394" y="3483"/>
                    <a:pt x="3430" y="3453"/>
                  </a:cubicBezTo>
                  <a:lnTo>
                    <a:pt x="3608" y="3274"/>
                  </a:lnTo>
                  <a:lnTo>
                    <a:pt x="4144" y="3810"/>
                  </a:lnTo>
                  <a:lnTo>
                    <a:pt x="3692" y="4262"/>
                  </a:lnTo>
                  <a:cubicBezTo>
                    <a:pt x="3632" y="4322"/>
                    <a:pt x="3632" y="4429"/>
                    <a:pt x="3692" y="4501"/>
                  </a:cubicBezTo>
                  <a:cubicBezTo>
                    <a:pt x="3721" y="4530"/>
                    <a:pt x="3763" y="4545"/>
                    <a:pt x="3806" y="4545"/>
                  </a:cubicBezTo>
                  <a:cubicBezTo>
                    <a:pt x="3849" y="4545"/>
                    <a:pt x="3894" y="4530"/>
                    <a:pt x="3930" y="4501"/>
                  </a:cubicBezTo>
                  <a:lnTo>
                    <a:pt x="4382" y="4048"/>
                  </a:lnTo>
                  <a:lnTo>
                    <a:pt x="4918" y="4584"/>
                  </a:lnTo>
                  <a:lnTo>
                    <a:pt x="4739" y="4763"/>
                  </a:lnTo>
                  <a:cubicBezTo>
                    <a:pt x="4680" y="4822"/>
                    <a:pt x="4680" y="4929"/>
                    <a:pt x="4739" y="5001"/>
                  </a:cubicBezTo>
                  <a:cubicBezTo>
                    <a:pt x="4769" y="5030"/>
                    <a:pt x="4811" y="5045"/>
                    <a:pt x="4854" y="5045"/>
                  </a:cubicBezTo>
                  <a:cubicBezTo>
                    <a:pt x="4897" y="5045"/>
                    <a:pt x="4942" y="5030"/>
                    <a:pt x="4977" y="5001"/>
                  </a:cubicBezTo>
                  <a:lnTo>
                    <a:pt x="5156" y="4822"/>
                  </a:lnTo>
                  <a:lnTo>
                    <a:pt x="5692" y="5358"/>
                  </a:lnTo>
                  <a:lnTo>
                    <a:pt x="5239" y="5810"/>
                  </a:lnTo>
                  <a:cubicBezTo>
                    <a:pt x="5180" y="5870"/>
                    <a:pt x="5180" y="5977"/>
                    <a:pt x="5239" y="6048"/>
                  </a:cubicBezTo>
                  <a:cubicBezTo>
                    <a:pt x="5269" y="6078"/>
                    <a:pt x="5311" y="6093"/>
                    <a:pt x="5354" y="6093"/>
                  </a:cubicBezTo>
                  <a:cubicBezTo>
                    <a:pt x="5397" y="6093"/>
                    <a:pt x="5442" y="6078"/>
                    <a:pt x="5477" y="6048"/>
                  </a:cubicBezTo>
                  <a:lnTo>
                    <a:pt x="5930" y="5596"/>
                  </a:lnTo>
                  <a:lnTo>
                    <a:pt x="6466" y="6132"/>
                  </a:lnTo>
                  <a:lnTo>
                    <a:pt x="6287" y="6310"/>
                  </a:lnTo>
                  <a:cubicBezTo>
                    <a:pt x="6228" y="6370"/>
                    <a:pt x="6228" y="6477"/>
                    <a:pt x="6287" y="6548"/>
                  </a:cubicBezTo>
                  <a:cubicBezTo>
                    <a:pt x="6317" y="6578"/>
                    <a:pt x="6359" y="6593"/>
                    <a:pt x="6402" y="6593"/>
                  </a:cubicBezTo>
                  <a:cubicBezTo>
                    <a:pt x="6445" y="6593"/>
                    <a:pt x="6490" y="6578"/>
                    <a:pt x="6525" y="6548"/>
                  </a:cubicBezTo>
                  <a:lnTo>
                    <a:pt x="6704" y="6370"/>
                  </a:lnTo>
                  <a:lnTo>
                    <a:pt x="7240" y="6906"/>
                  </a:lnTo>
                  <a:lnTo>
                    <a:pt x="6787" y="7358"/>
                  </a:lnTo>
                  <a:cubicBezTo>
                    <a:pt x="6728" y="7418"/>
                    <a:pt x="6728" y="7525"/>
                    <a:pt x="6787" y="7596"/>
                  </a:cubicBezTo>
                  <a:cubicBezTo>
                    <a:pt x="6817" y="7626"/>
                    <a:pt x="6859" y="7641"/>
                    <a:pt x="6902" y="7641"/>
                  </a:cubicBezTo>
                  <a:cubicBezTo>
                    <a:pt x="6945" y="7641"/>
                    <a:pt x="6990" y="7626"/>
                    <a:pt x="7025" y="7596"/>
                  </a:cubicBezTo>
                  <a:lnTo>
                    <a:pt x="7478" y="7144"/>
                  </a:lnTo>
                  <a:lnTo>
                    <a:pt x="8014" y="7680"/>
                  </a:lnTo>
                  <a:lnTo>
                    <a:pt x="7763" y="7787"/>
                  </a:lnTo>
                  <a:cubicBezTo>
                    <a:pt x="7704" y="7846"/>
                    <a:pt x="7704" y="7953"/>
                    <a:pt x="7763" y="8025"/>
                  </a:cubicBezTo>
                  <a:cubicBezTo>
                    <a:pt x="7787" y="8055"/>
                    <a:pt x="7826" y="8069"/>
                    <a:pt x="7869" y="8069"/>
                  </a:cubicBezTo>
                  <a:cubicBezTo>
                    <a:pt x="7912" y="8069"/>
                    <a:pt x="7960" y="8055"/>
                    <a:pt x="8002" y="8025"/>
                  </a:cubicBezTo>
                  <a:lnTo>
                    <a:pt x="8180" y="7846"/>
                  </a:lnTo>
                  <a:lnTo>
                    <a:pt x="8716" y="8382"/>
                  </a:lnTo>
                  <a:lnTo>
                    <a:pt x="8264" y="8834"/>
                  </a:lnTo>
                  <a:cubicBezTo>
                    <a:pt x="8204" y="8894"/>
                    <a:pt x="8204" y="8989"/>
                    <a:pt x="8264" y="9073"/>
                  </a:cubicBezTo>
                  <a:cubicBezTo>
                    <a:pt x="8293" y="9102"/>
                    <a:pt x="8335" y="9117"/>
                    <a:pt x="8378" y="9117"/>
                  </a:cubicBezTo>
                  <a:cubicBezTo>
                    <a:pt x="8421" y="9117"/>
                    <a:pt x="8466" y="9102"/>
                    <a:pt x="8502" y="9073"/>
                  </a:cubicBezTo>
                  <a:lnTo>
                    <a:pt x="8954" y="8620"/>
                  </a:lnTo>
                  <a:lnTo>
                    <a:pt x="9490" y="9156"/>
                  </a:lnTo>
                  <a:lnTo>
                    <a:pt x="9311" y="9335"/>
                  </a:lnTo>
                  <a:cubicBezTo>
                    <a:pt x="9252" y="9394"/>
                    <a:pt x="9252" y="9501"/>
                    <a:pt x="9311" y="9573"/>
                  </a:cubicBezTo>
                  <a:cubicBezTo>
                    <a:pt x="9335" y="9608"/>
                    <a:pt x="9383" y="9620"/>
                    <a:pt x="9430" y="9620"/>
                  </a:cubicBezTo>
                  <a:cubicBezTo>
                    <a:pt x="9466" y="9620"/>
                    <a:pt x="9514" y="9608"/>
                    <a:pt x="9549" y="9573"/>
                  </a:cubicBezTo>
                  <a:lnTo>
                    <a:pt x="9728" y="9394"/>
                  </a:lnTo>
                  <a:lnTo>
                    <a:pt x="10264" y="9930"/>
                  </a:lnTo>
                  <a:lnTo>
                    <a:pt x="9811" y="10382"/>
                  </a:lnTo>
                  <a:cubicBezTo>
                    <a:pt x="9752" y="10442"/>
                    <a:pt x="9752" y="10537"/>
                    <a:pt x="9811" y="10620"/>
                  </a:cubicBezTo>
                  <a:cubicBezTo>
                    <a:pt x="9847" y="10644"/>
                    <a:pt x="9883" y="10656"/>
                    <a:pt x="9930" y="10656"/>
                  </a:cubicBezTo>
                  <a:cubicBezTo>
                    <a:pt x="9978" y="10656"/>
                    <a:pt x="10026" y="10644"/>
                    <a:pt x="10049" y="10620"/>
                  </a:cubicBezTo>
                  <a:lnTo>
                    <a:pt x="10502" y="10168"/>
                  </a:lnTo>
                  <a:lnTo>
                    <a:pt x="10835" y="10513"/>
                  </a:lnTo>
                  <a:cubicBezTo>
                    <a:pt x="10895" y="10573"/>
                    <a:pt x="10919" y="10632"/>
                    <a:pt x="10919" y="10680"/>
                  </a:cubicBezTo>
                  <a:cubicBezTo>
                    <a:pt x="10919" y="10799"/>
                    <a:pt x="10823" y="10918"/>
                    <a:pt x="10681" y="10918"/>
                  </a:cubicBezTo>
                  <a:lnTo>
                    <a:pt x="9395" y="10918"/>
                  </a:lnTo>
                  <a:cubicBezTo>
                    <a:pt x="9311" y="10918"/>
                    <a:pt x="9228" y="10989"/>
                    <a:pt x="9228" y="11073"/>
                  </a:cubicBezTo>
                  <a:cubicBezTo>
                    <a:pt x="9228" y="11168"/>
                    <a:pt x="9311" y="11240"/>
                    <a:pt x="9395" y="11240"/>
                  </a:cubicBezTo>
                  <a:lnTo>
                    <a:pt x="10681" y="11240"/>
                  </a:lnTo>
                  <a:cubicBezTo>
                    <a:pt x="10990" y="11240"/>
                    <a:pt x="11240" y="10989"/>
                    <a:pt x="11240" y="10680"/>
                  </a:cubicBezTo>
                  <a:cubicBezTo>
                    <a:pt x="11192" y="10501"/>
                    <a:pt x="11133" y="10358"/>
                    <a:pt x="11038" y="10239"/>
                  </a:cubicBezTo>
                  <a:lnTo>
                    <a:pt x="965" y="167"/>
                  </a:lnTo>
                  <a:cubicBezTo>
                    <a:pt x="870" y="60"/>
                    <a:pt x="715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46"/>
            <p:cNvSpPr/>
            <p:nvPr/>
          </p:nvSpPr>
          <p:spPr>
            <a:xfrm>
              <a:off x="1366679" y="3029191"/>
              <a:ext cx="57981" cy="70289"/>
            </a:xfrm>
            <a:custGeom>
              <a:rect b="b" l="l" r="r" t="t"/>
              <a:pathLst>
                <a:path extrusionOk="0" h="2210" w="1823">
                  <a:moveTo>
                    <a:pt x="164" y="1"/>
                  </a:moveTo>
                  <a:cubicBezTo>
                    <a:pt x="140" y="1"/>
                    <a:pt x="116" y="6"/>
                    <a:pt x="96" y="18"/>
                  </a:cubicBezTo>
                  <a:cubicBezTo>
                    <a:pt x="36" y="42"/>
                    <a:pt x="0" y="102"/>
                    <a:pt x="0" y="161"/>
                  </a:cubicBezTo>
                  <a:lnTo>
                    <a:pt x="0" y="2043"/>
                  </a:lnTo>
                  <a:cubicBezTo>
                    <a:pt x="0" y="2126"/>
                    <a:pt x="72" y="2209"/>
                    <a:pt x="155" y="2209"/>
                  </a:cubicBezTo>
                  <a:cubicBezTo>
                    <a:pt x="250" y="2209"/>
                    <a:pt x="322" y="2126"/>
                    <a:pt x="322" y="2043"/>
                  </a:cubicBezTo>
                  <a:lnTo>
                    <a:pt x="322" y="566"/>
                  </a:lnTo>
                  <a:lnTo>
                    <a:pt x="1513" y="1757"/>
                  </a:lnTo>
                  <a:cubicBezTo>
                    <a:pt x="1542" y="1787"/>
                    <a:pt x="1584" y="1801"/>
                    <a:pt x="1627" y="1801"/>
                  </a:cubicBezTo>
                  <a:cubicBezTo>
                    <a:pt x="1670" y="1801"/>
                    <a:pt x="1715" y="1787"/>
                    <a:pt x="1751" y="1757"/>
                  </a:cubicBezTo>
                  <a:cubicBezTo>
                    <a:pt x="1822" y="1697"/>
                    <a:pt x="1810" y="1590"/>
                    <a:pt x="1751" y="1519"/>
                  </a:cubicBezTo>
                  <a:lnTo>
                    <a:pt x="274" y="42"/>
                  </a:lnTo>
                  <a:cubicBezTo>
                    <a:pt x="251" y="19"/>
                    <a:pt x="208" y="1"/>
                    <a:pt x="1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46"/>
            <p:cNvSpPr/>
            <p:nvPr/>
          </p:nvSpPr>
          <p:spPr>
            <a:xfrm>
              <a:off x="1428031" y="3091211"/>
              <a:ext cx="100377" cy="99518"/>
            </a:xfrm>
            <a:custGeom>
              <a:rect b="b" l="l" r="r" t="t"/>
              <a:pathLst>
                <a:path extrusionOk="0" h="3129" w="3156">
                  <a:moveTo>
                    <a:pt x="183" y="0"/>
                  </a:moveTo>
                  <a:cubicBezTo>
                    <a:pt x="140" y="0"/>
                    <a:pt x="95" y="15"/>
                    <a:pt x="60" y="45"/>
                  </a:cubicBezTo>
                  <a:cubicBezTo>
                    <a:pt x="0" y="104"/>
                    <a:pt x="0" y="212"/>
                    <a:pt x="60" y="283"/>
                  </a:cubicBezTo>
                  <a:lnTo>
                    <a:pt x="2572" y="2795"/>
                  </a:lnTo>
                  <a:lnTo>
                    <a:pt x="655" y="2795"/>
                  </a:lnTo>
                  <a:cubicBezTo>
                    <a:pt x="560" y="2795"/>
                    <a:pt x="488" y="2879"/>
                    <a:pt x="488" y="2962"/>
                  </a:cubicBezTo>
                  <a:cubicBezTo>
                    <a:pt x="488" y="3057"/>
                    <a:pt x="560" y="3129"/>
                    <a:pt x="655" y="3129"/>
                  </a:cubicBezTo>
                  <a:lnTo>
                    <a:pt x="2977" y="3129"/>
                  </a:lnTo>
                  <a:cubicBezTo>
                    <a:pt x="3048" y="3129"/>
                    <a:pt x="3108" y="3081"/>
                    <a:pt x="3132" y="3021"/>
                  </a:cubicBezTo>
                  <a:cubicBezTo>
                    <a:pt x="3155" y="2962"/>
                    <a:pt x="3143" y="2902"/>
                    <a:pt x="3096" y="2843"/>
                  </a:cubicBezTo>
                  <a:lnTo>
                    <a:pt x="298" y="45"/>
                  </a:lnTo>
                  <a:cubicBezTo>
                    <a:pt x="268" y="15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46"/>
            <p:cNvSpPr/>
            <p:nvPr/>
          </p:nvSpPr>
          <p:spPr>
            <a:xfrm>
              <a:off x="1366297" y="3110040"/>
              <a:ext cx="66663" cy="80689"/>
            </a:xfrm>
            <a:custGeom>
              <a:rect b="b" l="l" r="r" t="t"/>
              <a:pathLst>
                <a:path extrusionOk="0" h="2537" w="2096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2370"/>
                  </a:lnTo>
                  <a:cubicBezTo>
                    <a:pt x="1" y="2418"/>
                    <a:pt x="24" y="2453"/>
                    <a:pt x="48" y="2489"/>
                  </a:cubicBezTo>
                  <a:cubicBezTo>
                    <a:pt x="84" y="2513"/>
                    <a:pt x="120" y="2537"/>
                    <a:pt x="167" y="2537"/>
                  </a:cubicBezTo>
                  <a:lnTo>
                    <a:pt x="1929" y="2537"/>
                  </a:lnTo>
                  <a:cubicBezTo>
                    <a:pt x="2013" y="2537"/>
                    <a:pt x="2096" y="2453"/>
                    <a:pt x="2096" y="2370"/>
                  </a:cubicBezTo>
                  <a:cubicBezTo>
                    <a:pt x="2096" y="2287"/>
                    <a:pt x="2013" y="2203"/>
                    <a:pt x="1929" y="2203"/>
                  </a:cubicBezTo>
                  <a:lnTo>
                    <a:pt x="334" y="2203"/>
                  </a:ln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2" name="Google Shape;3112;p46"/>
          <p:cNvGrpSpPr/>
          <p:nvPr/>
        </p:nvGrpSpPr>
        <p:grpSpPr>
          <a:xfrm>
            <a:off x="853950" y="2894720"/>
            <a:ext cx="364104" cy="353290"/>
            <a:chOff x="853950" y="2894720"/>
            <a:chExt cx="364104" cy="353290"/>
          </a:xfrm>
        </p:grpSpPr>
        <p:sp>
          <p:nvSpPr>
            <p:cNvPr id="3113" name="Google Shape;3113;p46"/>
            <p:cNvSpPr/>
            <p:nvPr/>
          </p:nvSpPr>
          <p:spPr>
            <a:xfrm>
              <a:off x="1056167" y="3155298"/>
              <a:ext cx="57472" cy="57662"/>
            </a:xfrm>
            <a:custGeom>
              <a:rect b="b" l="l" r="r" t="t"/>
              <a:pathLst>
                <a:path extrusionOk="0" h="1813" w="1807">
                  <a:moveTo>
                    <a:pt x="907" y="0"/>
                  </a:moveTo>
                  <a:cubicBezTo>
                    <a:pt x="686" y="0"/>
                    <a:pt x="459" y="83"/>
                    <a:pt x="274" y="268"/>
                  </a:cubicBezTo>
                  <a:cubicBezTo>
                    <a:pt x="215" y="328"/>
                    <a:pt x="215" y="423"/>
                    <a:pt x="274" y="506"/>
                  </a:cubicBezTo>
                  <a:cubicBezTo>
                    <a:pt x="304" y="536"/>
                    <a:pt x="346" y="551"/>
                    <a:pt x="389" y="551"/>
                  </a:cubicBezTo>
                  <a:cubicBezTo>
                    <a:pt x="432" y="551"/>
                    <a:pt x="477" y="536"/>
                    <a:pt x="512" y="506"/>
                  </a:cubicBezTo>
                  <a:cubicBezTo>
                    <a:pt x="625" y="394"/>
                    <a:pt x="767" y="336"/>
                    <a:pt x="908" y="336"/>
                  </a:cubicBezTo>
                  <a:cubicBezTo>
                    <a:pt x="1020" y="336"/>
                    <a:pt x="1132" y="373"/>
                    <a:pt x="1227" y="447"/>
                  </a:cubicBezTo>
                  <a:cubicBezTo>
                    <a:pt x="1489" y="625"/>
                    <a:pt x="1560" y="983"/>
                    <a:pt x="1381" y="1233"/>
                  </a:cubicBezTo>
                  <a:cubicBezTo>
                    <a:pt x="1265" y="1401"/>
                    <a:pt x="1087" y="1477"/>
                    <a:pt x="911" y="1477"/>
                  </a:cubicBezTo>
                  <a:cubicBezTo>
                    <a:pt x="639" y="1477"/>
                    <a:pt x="370" y="1294"/>
                    <a:pt x="334" y="983"/>
                  </a:cubicBezTo>
                  <a:cubicBezTo>
                    <a:pt x="323" y="894"/>
                    <a:pt x="260" y="827"/>
                    <a:pt x="176" y="827"/>
                  </a:cubicBezTo>
                  <a:cubicBezTo>
                    <a:pt x="169" y="827"/>
                    <a:pt x="162" y="827"/>
                    <a:pt x="155" y="828"/>
                  </a:cubicBezTo>
                  <a:cubicBezTo>
                    <a:pt x="72" y="840"/>
                    <a:pt x="0" y="923"/>
                    <a:pt x="12" y="1006"/>
                  </a:cubicBezTo>
                  <a:cubicBezTo>
                    <a:pt x="63" y="1513"/>
                    <a:pt x="487" y="1812"/>
                    <a:pt x="913" y="1812"/>
                  </a:cubicBezTo>
                  <a:cubicBezTo>
                    <a:pt x="1189" y="1812"/>
                    <a:pt x="1466" y="1687"/>
                    <a:pt x="1643" y="1411"/>
                  </a:cubicBezTo>
                  <a:cubicBezTo>
                    <a:pt x="1751" y="1256"/>
                    <a:pt x="1798" y="1078"/>
                    <a:pt x="1798" y="899"/>
                  </a:cubicBezTo>
                  <a:cubicBezTo>
                    <a:pt x="1806" y="360"/>
                    <a:pt x="1368" y="0"/>
                    <a:pt x="9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46"/>
            <p:cNvSpPr/>
            <p:nvPr/>
          </p:nvSpPr>
          <p:spPr>
            <a:xfrm>
              <a:off x="868326" y="2975027"/>
              <a:ext cx="192802" cy="82025"/>
            </a:xfrm>
            <a:custGeom>
              <a:rect b="b" l="l" r="r" t="t"/>
              <a:pathLst>
                <a:path extrusionOk="0" h="2579" w="6062">
                  <a:moveTo>
                    <a:pt x="3619" y="1"/>
                  </a:moveTo>
                  <a:cubicBezTo>
                    <a:pt x="2165" y="1"/>
                    <a:pt x="686" y="811"/>
                    <a:pt x="48" y="2364"/>
                  </a:cubicBezTo>
                  <a:cubicBezTo>
                    <a:pt x="1" y="2460"/>
                    <a:pt x="84" y="2579"/>
                    <a:pt x="203" y="2579"/>
                  </a:cubicBezTo>
                  <a:cubicBezTo>
                    <a:pt x="263" y="2579"/>
                    <a:pt x="334" y="2543"/>
                    <a:pt x="346" y="2483"/>
                  </a:cubicBezTo>
                  <a:cubicBezTo>
                    <a:pt x="909" y="1104"/>
                    <a:pt x="2222" y="332"/>
                    <a:pt x="3567" y="332"/>
                  </a:cubicBezTo>
                  <a:cubicBezTo>
                    <a:pt x="4242" y="332"/>
                    <a:pt x="4925" y="526"/>
                    <a:pt x="5525" y="936"/>
                  </a:cubicBezTo>
                  <a:cubicBezTo>
                    <a:pt x="5609" y="995"/>
                    <a:pt x="5680" y="1031"/>
                    <a:pt x="5752" y="1114"/>
                  </a:cubicBezTo>
                  <a:cubicBezTo>
                    <a:pt x="5784" y="1142"/>
                    <a:pt x="5824" y="1156"/>
                    <a:pt x="5864" y="1156"/>
                  </a:cubicBezTo>
                  <a:cubicBezTo>
                    <a:pt x="5911" y="1156"/>
                    <a:pt x="5957" y="1136"/>
                    <a:pt x="5990" y="1090"/>
                  </a:cubicBezTo>
                  <a:cubicBezTo>
                    <a:pt x="6061" y="1019"/>
                    <a:pt x="6049" y="912"/>
                    <a:pt x="5978" y="852"/>
                  </a:cubicBezTo>
                  <a:cubicBezTo>
                    <a:pt x="5317" y="280"/>
                    <a:pt x="4473" y="1"/>
                    <a:pt x="36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46"/>
            <p:cNvSpPr/>
            <p:nvPr/>
          </p:nvSpPr>
          <p:spPr>
            <a:xfrm>
              <a:off x="853950" y="3067580"/>
              <a:ext cx="137875" cy="168598"/>
            </a:xfrm>
            <a:custGeom>
              <a:rect b="b" l="l" r="r" t="t"/>
              <a:pathLst>
                <a:path extrusionOk="0" h="5301" w="4335">
                  <a:moveTo>
                    <a:pt x="479" y="1"/>
                  </a:moveTo>
                  <a:cubicBezTo>
                    <a:pt x="401" y="1"/>
                    <a:pt x="321" y="57"/>
                    <a:pt x="310" y="133"/>
                  </a:cubicBezTo>
                  <a:cubicBezTo>
                    <a:pt x="0" y="1633"/>
                    <a:pt x="608" y="3217"/>
                    <a:pt x="1893" y="4074"/>
                  </a:cubicBezTo>
                  <a:cubicBezTo>
                    <a:pt x="1965" y="4134"/>
                    <a:pt x="2858" y="4788"/>
                    <a:pt x="4072" y="5288"/>
                  </a:cubicBezTo>
                  <a:cubicBezTo>
                    <a:pt x="4084" y="5300"/>
                    <a:pt x="4120" y="5300"/>
                    <a:pt x="4132" y="5300"/>
                  </a:cubicBezTo>
                  <a:cubicBezTo>
                    <a:pt x="4191" y="5300"/>
                    <a:pt x="4275" y="5253"/>
                    <a:pt x="4287" y="5193"/>
                  </a:cubicBezTo>
                  <a:cubicBezTo>
                    <a:pt x="4334" y="5074"/>
                    <a:pt x="4287" y="4979"/>
                    <a:pt x="4191" y="4955"/>
                  </a:cubicBezTo>
                  <a:cubicBezTo>
                    <a:pt x="2989" y="4479"/>
                    <a:pt x="2084" y="3800"/>
                    <a:pt x="2084" y="3800"/>
                  </a:cubicBezTo>
                  <a:cubicBezTo>
                    <a:pt x="905" y="3002"/>
                    <a:pt x="346" y="1562"/>
                    <a:pt x="643" y="193"/>
                  </a:cubicBezTo>
                  <a:cubicBezTo>
                    <a:pt x="655" y="109"/>
                    <a:pt x="596" y="14"/>
                    <a:pt x="500" y="2"/>
                  </a:cubicBezTo>
                  <a:cubicBezTo>
                    <a:pt x="493" y="1"/>
                    <a:pt x="486" y="1"/>
                    <a:pt x="4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46"/>
            <p:cNvSpPr/>
            <p:nvPr/>
          </p:nvSpPr>
          <p:spPr>
            <a:xfrm>
              <a:off x="937248" y="3014975"/>
              <a:ext cx="87877" cy="57217"/>
            </a:xfrm>
            <a:custGeom>
              <a:rect b="b" l="l" r="r" t="t"/>
              <a:pathLst>
                <a:path extrusionOk="0" h="1799" w="2763">
                  <a:moveTo>
                    <a:pt x="2225" y="1"/>
                  </a:moveTo>
                  <a:cubicBezTo>
                    <a:pt x="2218" y="1"/>
                    <a:pt x="2211" y="1"/>
                    <a:pt x="2203" y="1"/>
                  </a:cubicBezTo>
                  <a:lnTo>
                    <a:pt x="941" y="61"/>
                  </a:lnTo>
                  <a:cubicBezTo>
                    <a:pt x="584" y="73"/>
                    <a:pt x="346" y="430"/>
                    <a:pt x="477" y="763"/>
                  </a:cubicBezTo>
                  <a:cubicBezTo>
                    <a:pt x="203" y="787"/>
                    <a:pt x="1" y="1025"/>
                    <a:pt x="13" y="1311"/>
                  </a:cubicBezTo>
                  <a:cubicBezTo>
                    <a:pt x="25" y="1597"/>
                    <a:pt x="263" y="1799"/>
                    <a:pt x="537" y="1799"/>
                  </a:cubicBezTo>
                  <a:cubicBezTo>
                    <a:pt x="560" y="1799"/>
                    <a:pt x="548" y="1799"/>
                    <a:pt x="953" y="1787"/>
                  </a:cubicBezTo>
                  <a:cubicBezTo>
                    <a:pt x="1037" y="1787"/>
                    <a:pt x="1120" y="1704"/>
                    <a:pt x="1120" y="1608"/>
                  </a:cubicBezTo>
                  <a:cubicBezTo>
                    <a:pt x="1120" y="1525"/>
                    <a:pt x="1025" y="1442"/>
                    <a:pt x="941" y="1442"/>
                  </a:cubicBezTo>
                  <a:lnTo>
                    <a:pt x="548" y="1466"/>
                  </a:lnTo>
                  <a:cubicBezTo>
                    <a:pt x="441" y="1466"/>
                    <a:pt x="346" y="1370"/>
                    <a:pt x="346" y="1263"/>
                  </a:cubicBezTo>
                  <a:cubicBezTo>
                    <a:pt x="346" y="1168"/>
                    <a:pt x="429" y="1073"/>
                    <a:pt x="537" y="1073"/>
                  </a:cubicBezTo>
                  <a:lnTo>
                    <a:pt x="667" y="1073"/>
                  </a:lnTo>
                  <a:cubicBezTo>
                    <a:pt x="858" y="1061"/>
                    <a:pt x="953" y="835"/>
                    <a:pt x="834" y="704"/>
                  </a:cubicBezTo>
                  <a:cubicBezTo>
                    <a:pt x="727" y="585"/>
                    <a:pt x="798" y="394"/>
                    <a:pt x="965" y="370"/>
                  </a:cubicBezTo>
                  <a:lnTo>
                    <a:pt x="2227" y="311"/>
                  </a:lnTo>
                  <a:cubicBezTo>
                    <a:pt x="2334" y="311"/>
                    <a:pt x="2442" y="406"/>
                    <a:pt x="2442" y="513"/>
                  </a:cubicBezTo>
                  <a:cubicBezTo>
                    <a:pt x="2442" y="608"/>
                    <a:pt x="2346" y="704"/>
                    <a:pt x="2263" y="704"/>
                  </a:cubicBezTo>
                  <a:lnTo>
                    <a:pt x="2144" y="704"/>
                  </a:lnTo>
                  <a:cubicBezTo>
                    <a:pt x="1953" y="716"/>
                    <a:pt x="1858" y="942"/>
                    <a:pt x="1977" y="1085"/>
                  </a:cubicBezTo>
                  <a:cubicBezTo>
                    <a:pt x="2084" y="1204"/>
                    <a:pt x="1989" y="1406"/>
                    <a:pt x="1834" y="1406"/>
                  </a:cubicBezTo>
                  <a:lnTo>
                    <a:pt x="1620" y="1418"/>
                  </a:lnTo>
                  <a:cubicBezTo>
                    <a:pt x="1537" y="1418"/>
                    <a:pt x="1453" y="1501"/>
                    <a:pt x="1453" y="1597"/>
                  </a:cubicBezTo>
                  <a:cubicBezTo>
                    <a:pt x="1453" y="1680"/>
                    <a:pt x="1549" y="1763"/>
                    <a:pt x="1632" y="1763"/>
                  </a:cubicBezTo>
                  <a:lnTo>
                    <a:pt x="1846" y="1739"/>
                  </a:lnTo>
                  <a:cubicBezTo>
                    <a:pt x="2203" y="1728"/>
                    <a:pt x="2442" y="1370"/>
                    <a:pt x="2322" y="1049"/>
                  </a:cubicBezTo>
                  <a:cubicBezTo>
                    <a:pt x="2561" y="1013"/>
                    <a:pt x="2763" y="775"/>
                    <a:pt x="2751" y="489"/>
                  </a:cubicBezTo>
                  <a:cubicBezTo>
                    <a:pt x="2739" y="222"/>
                    <a:pt x="2502" y="1"/>
                    <a:pt x="22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46"/>
            <p:cNvSpPr/>
            <p:nvPr/>
          </p:nvSpPr>
          <p:spPr>
            <a:xfrm>
              <a:off x="978912" y="3095664"/>
              <a:ext cx="78399" cy="79290"/>
            </a:xfrm>
            <a:custGeom>
              <a:rect b="b" l="l" r="r" t="t"/>
              <a:pathLst>
                <a:path extrusionOk="0" h="2493" w="2465">
                  <a:moveTo>
                    <a:pt x="1751" y="0"/>
                  </a:moveTo>
                  <a:cubicBezTo>
                    <a:pt x="1513" y="0"/>
                    <a:pt x="1477" y="95"/>
                    <a:pt x="381" y="691"/>
                  </a:cubicBezTo>
                  <a:cubicBezTo>
                    <a:pt x="72" y="869"/>
                    <a:pt x="24" y="1286"/>
                    <a:pt x="286" y="1524"/>
                  </a:cubicBezTo>
                  <a:cubicBezTo>
                    <a:pt x="84" y="1667"/>
                    <a:pt x="0" y="1929"/>
                    <a:pt x="72" y="2155"/>
                  </a:cubicBezTo>
                  <a:cubicBezTo>
                    <a:pt x="154" y="2370"/>
                    <a:pt x="351" y="2493"/>
                    <a:pt x="555" y="2493"/>
                  </a:cubicBezTo>
                  <a:cubicBezTo>
                    <a:pt x="646" y="2493"/>
                    <a:pt x="738" y="2468"/>
                    <a:pt x="822" y="2417"/>
                  </a:cubicBezTo>
                  <a:lnTo>
                    <a:pt x="1096" y="2262"/>
                  </a:lnTo>
                  <a:cubicBezTo>
                    <a:pt x="1179" y="2215"/>
                    <a:pt x="1203" y="2108"/>
                    <a:pt x="1155" y="2036"/>
                  </a:cubicBezTo>
                  <a:cubicBezTo>
                    <a:pt x="1131" y="1987"/>
                    <a:pt x="1073" y="1955"/>
                    <a:pt x="1016" y="1955"/>
                  </a:cubicBezTo>
                  <a:cubicBezTo>
                    <a:pt x="989" y="1955"/>
                    <a:pt x="963" y="1962"/>
                    <a:pt x="941" y="1977"/>
                  </a:cubicBezTo>
                  <a:lnTo>
                    <a:pt x="655" y="2143"/>
                  </a:lnTo>
                  <a:cubicBezTo>
                    <a:pt x="624" y="2161"/>
                    <a:pt x="591" y="2169"/>
                    <a:pt x="558" y="2169"/>
                  </a:cubicBezTo>
                  <a:cubicBezTo>
                    <a:pt x="479" y="2169"/>
                    <a:pt x="403" y="2120"/>
                    <a:pt x="370" y="2036"/>
                  </a:cubicBezTo>
                  <a:cubicBezTo>
                    <a:pt x="346" y="1965"/>
                    <a:pt x="381" y="1846"/>
                    <a:pt x="465" y="1798"/>
                  </a:cubicBezTo>
                  <a:cubicBezTo>
                    <a:pt x="643" y="1691"/>
                    <a:pt x="667" y="1441"/>
                    <a:pt x="489" y="1310"/>
                  </a:cubicBezTo>
                  <a:cubicBezTo>
                    <a:pt x="381" y="1215"/>
                    <a:pt x="405" y="1048"/>
                    <a:pt x="512" y="976"/>
                  </a:cubicBezTo>
                  <a:cubicBezTo>
                    <a:pt x="1691" y="322"/>
                    <a:pt x="1632" y="322"/>
                    <a:pt x="1727" y="322"/>
                  </a:cubicBezTo>
                  <a:cubicBezTo>
                    <a:pt x="1822" y="322"/>
                    <a:pt x="1917" y="417"/>
                    <a:pt x="1917" y="512"/>
                  </a:cubicBezTo>
                  <a:cubicBezTo>
                    <a:pt x="1917" y="679"/>
                    <a:pt x="1751" y="715"/>
                    <a:pt x="1691" y="750"/>
                  </a:cubicBezTo>
                  <a:cubicBezTo>
                    <a:pt x="1536" y="846"/>
                    <a:pt x="1548" y="1084"/>
                    <a:pt x="1727" y="1155"/>
                  </a:cubicBezTo>
                  <a:cubicBezTo>
                    <a:pt x="1882" y="1215"/>
                    <a:pt x="1882" y="1429"/>
                    <a:pt x="1739" y="1512"/>
                  </a:cubicBezTo>
                  <a:lnTo>
                    <a:pt x="1501" y="1643"/>
                  </a:lnTo>
                  <a:cubicBezTo>
                    <a:pt x="1429" y="1691"/>
                    <a:pt x="1393" y="1798"/>
                    <a:pt x="1441" y="1869"/>
                  </a:cubicBezTo>
                  <a:cubicBezTo>
                    <a:pt x="1474" y="1918"/>
                    <a:pt x="1529" y="1951"/>
                    <a:pt x="1587" y="1951"/>
                  </a:cubicBezTo>
                  <a:cubicBezTo>
                    <a:pt x="1614" y="1951"/>
                    <a:pt x="1641" y="1944"/>
                    <a:pt x="1667" y="1929"/>
                  </a:cubicBezTo>
                  <a:lnTo>
                    <a:pt x="1905" y="1798"/>
                  </a:lnTo>
                  <a:cubicBezTo>
                    <a:pt x="2215" y="1619"/>
                    <a:pt x="2275" y="1203"/>
                    <a:pt x="2001" y="953"/>
                  </a:cubicBezTo>
                  <a:cubicBezTo>
                    <a:pt x="2465" y="679"/>
                    <a:pt x="2275" y="0"/>
                    <a:pt x="1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46"/>
            <p:cNvSpPr/>
            <p:nvPr/>
          </p:nvSpPr>
          <p:spPr>
            <a:xfrm>
              <a:off x="891067" y="3070697"/>
              <a:ext cx="74615" cy="77477"/>
            </a:xfrm>
            <a:custGeom>
              <a:rect b="b" l="l" r="r" t="t"/>
              <a:pathLst>
                <a:path extrusionOk="0" h="2436" w="2346">
                  <a:moveTo>
                    <a:pt x="534" y="1"/>
                  </a:moveTo>
                  <a:cubicBezTo>
                    <a:pt x="499" y="1"/>
                    <a:pt x="464" y="4"/>
                    <a:pt x="429" y="11"/>
                  </a:cubicBezTo>
                  <a:cubicBezTo>
                    <a:pt x="191" y="71"/>
                    <a:pt x="0" y="273"/>
                    <a:pt x="0" y="523"/>
                  </a:cubicBezTo>
                  <a:cubicBezTo>
                    <a:pt x="0" y="690"/>
                    <a:pt x="72" y="749"/>
                    <a:pt x="203" y="1107"/>
                  </a:cubicBezTo>
                  <a:cubicBezTo>
                    <a:pt x="220" y="1178"/>
                    <a:pt x="284" y="1215"/>
                    <a:pt x="345" y="1215"/>
                  </a:cubicBezTo>
                  <a:cubicBezTo>
                    <a:pt x="366" y="1215"/>
                    <a:pt x="387" y="1211"/>
                    <a:pt x="405" y="1202"/>
                  </a:cubicBezTo>
                  <a:cubicBezTo>
                    <a:pt x="500" y="1166"/>
                    <a:pt x="548" y="1059"/>
                    <a:pt x="500" y="988"/>
                  </a:cubicBezTo>
                  <a:cubicBezTo>
                    <a:pt x="345" y="583"/>
                    <a:pt x="334" y="583"/>
                    <a:pt x="334" y="523"/>
                  </a:cubicBezTo>
                  <a:cubicBezTo>
                    <a:pt x="334" y="416"/>
                    <a:pt x="429" y="333"/>
                    <a:pt x="512" y="333"/>
                  </a:cubicBezTo>
                  <a:cubicBezTo>
                    <a:pt x="584" y="333"/>
                    <a:pt x="679" y="392"/>
                    <a:pt x="703" y="464"/>
                  </a:cubicBezTo>
                  <a:cubicBezTo>
                    <a:pt x="738" y="511"/>
                    <a:pt x="750" y="738"/>
                    <a:pt x="965" y="738"/>
                  </a:cubicBezTo>
                  <a:cubicBezTo>
                    <a:pt x="1036" y="738"/>
                    <a:pt x="1107" y="690"/>
                    <a:pt x="1155" y="618"/>
                  </a:cubicBezTo>
                  <a:cubicBezTo>
                    <a:pt x="1188" y="557"/>
                    <a:pt x="1253" y="527"/>
                    <a:pt x="1318" y="527"/>
                  </a:cubicBezTo>
                  <a:cubicBezTo>
                    <a:pt x="1393" y="527"/>
                    <a:pt x="1469" y="566"/>
                    <a:pt x="1500" y="642"/>
                  </a:cubicBezTo>
                  <a:cubicBezTo>
                    <a:pt x="1977" y="1881"/>
                    <a:pt x="1977" y="1833"/>
                    <a:pt x="1977" y="1892"/>
                  </a:cubicBezTo>
                  <a:cubicBezTo>
                    <a:pt x="1977" y="2018"/>
                    <a:pt x="1874" y="2091"/>
                    <a:pt x="1773" y="2091"/>
                  </a:cubicBezTo>
                  <a:cubicBezTo>
                    <a:pt x="1701" y="2091"/>
                    <a:pt x="1630" y="2055"/>
                    <a:pt x="1596" y="1976"/>
                  </a:cubicBezTo>
                  <a:lnTo>
                    <a:pt x="1536" y="1833"/>
                  </a:lnTo>
                  <a:cubicBezTo>
                    <a:pt x="1498" y="1739"/>
                    <a:pt x="1415" y="1691"/>
                    <a:pt x="1332" y="1691"/>
                  </a:cubicBezTo>
                  <a:cubicBezTo>
                    <a:pt x="1257" y="1691"/>
                    <a:pt x="1183" y="1730"/>
                    <a:pt x="1143" y="1809"/>
                  </a:cubicBezTo>
                  <a:cubicBezTo>
                    <a:pt x="1105" y="1875"/>
                    <a:pt x="1041" y="1908"/>
                    <a:pt x="976" y="1908"/>
                  </a:cubicBezTo>
                  <a:cubicBezTo>
                    <a:pt x="901" y="1908"/>
                    <a:pt x="824" y="1863"/>
                    <a:pt x="786" y="1773"/>
                  </a:cubicBezTo>
                  <a:lnTo>
                    <a:pt x="726" y="1607"/>
                  </a:lnTo>
                  <a:cubicBezTo>
                    <a:pt x="700" y="1546"/>
                    <a:pt x="637" y="1504"/>
                    <a:pt x="577" y="1504"/>
                  </a:cubicBezTo>
                  <a:cubicBezTo>
                    <a:pt x="554" y="1504"/>
                    <a:pt x="532" y="1510"/>
                    <a:pt x="512" y="1523"/>
                  </a:cubicBezTo>
                  <a:cubicBezTo>
                    <a:pt x="429" y="1559"/>
                    <a:pt x="381" y="1654"/>
                    <a:pt x="429" y="1726"/>
                  </a:cubicBezTo>
                  <a:lnTo>
                    <a:pt x="488" y="1892"/>
                  </a:lnTo>
                  <a:cubicBezTo>
                    <a:pt x="574" y="2112"/>
                    <a:pt x="779" y="2244"/>
                    <a:pt x="987" y="2244"/>
                  </a:cubicBezTo>
                  <a:cubicBezTo>
                    <a:pt x="1095" y="2244"/>
                    <a:pt x="1204" y="2208"/>
                    <a:pt x="1298" y="2131"/>
                  </a:cubicBezTo>
                  <a:cubicBezTo>
                    <a:pt x="1390" y="2315"/>
                    <a:pt x="1583" y="2436"/>
                    <a:pt x="1793" y="2436"/>
                  </a:cubicBezTo>
                  <a:cubicBezTo>
                    <a:pt x="1853" y="2436"/>
                    <a:pt x="1915" y="2426"/>
                    <a:pt x="1977" y="2404"/>
                  </a:cubicBezTo>
                  <a:cubicBezTo>
                    <a:pt x="2179" y="2321"/>
                    <a:pt x="2310" y="2119"/>
                    <a:pt x="2310" y="1904"/>
                  </a:cubicBezTo>
                  <a:cubicBezTo>
                    <a:pt x="2346" y="1738"/>
                    <a:pt x="2298" y="1738"/>
                    <a:pt x="1834" y="523"/>
                  </a:cubicBezTo>
                  <a:cubicBezTo>
                    <a:pt x="1757" y="315"/>
                    <a:pt x="1555" y="192"/>
                    <a:pt x="1349" y="192"/>
                  </a:cubicBezTo>
                  <a:cubicBezTo>
                    <a:pt x="1236" y="192"/>
                    <a:pt x="1121" y="229"/>
                    <a:pt x="1024" y="309"/>
                  </a:cubicBezTo>
                  <a:cubicBezTo>
                    <a:pt x="933" y="116"/>
                    <a:pt x="737" y="1"/>
                    <a:pt x="5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46"/>
            <p:cNvSpPr/>
            <p:nvPr/>
          </p:nvSpPr>
          <p:spPr>
            <a:xfrm>
              <a:off x="999745" y="2894720"/>
              <a:ext cx="218310" cy="353290"/>
            </a:xfrm>
            <a:custGeom>
              <a:rect b="b" l="l" r="r" t="t"/>
              <a:pathLst>
                <a:path extrusionOk="0" h="11108" w="6864">
                  <a:moveTo>
                    <a:pt x="6633" y="1"/>
                  </a:moveTo>
                  <a:cubicBezTo>
                    <a:pt x="6605" y="1"/>
                    <a:pt x="6577" y="7"/>
                    <a:pt x="6549" y="20"/>
                  </a:cubicBezTo>
                  <a:cubicBezTo>
                    <a:pt x="5918" y="282"/>
                    <a:pt x="5299" y="698"/>
                    <a:pt x="4703" y="1246"/>
                  </a:cubicBezTo>
                  <a:cubicBezTo>
                    <a:pt x="4644" y="1306"/>
                    <a:pt x="4620" y="1413"/>
                    <a:pt x="4703" y="1484"/>
                  </a:cubicBezTo>
                  <a:cubicBezTo>
                    <a:pt x="4735" y="1516"/>
                    <a:pt x="4778" y="1538"/>
                    <a:pt x="4824" y="1538"/>
                  </a:cubicBezTo>
                  <a:cubicBezTo>
                    <a:pt x="4862" y="1538"/>
                    <a:pt x="4903" y="1523"/>
                    <a:pt x="4941" y="1484"/>
                  </a:cubicBezTo>
                  <a:cubicBezTo>
                    <a:pt x="5430" y="1032"/>
                    <a:pt x="5918" y="675"/>
                    <a:pt x="6442" y="413"/>
                  </a:cubicBezTo>
                  <a:lnTo>
                    <a:pt x="6442" y="413"/>
                  </a:lnTo>
                  <a:cubicBezTo>
                    <a:pt x="6084" y="1579"/>
                    <a:pt x="5299" y="2603"/>
                    <a:pt x="4429" y="3449"/>
                  </a:cubicBezTo>
                  <a:cubicBezTo>
                    <a:pt x="4413" y="3444"/>
                    <a:pt x="4397" y="3442"/>
                    <a:pt x="4382" y="3442"/>
                  </a:cubicBezTo>
                  <a:cubicBezTo>
                    <a:pt x="4269" y="3442"/>
                    <a:pt x="4172" y="3548"/>
                    <a:pt x="4203" y="3663"/>
                  </a:cubicBezTo>
                  <a:cubicBezTo>
                    <a:pt x="4108" y="3746"/>
                    <a:pt x="4013" y="3842"/>
                    <a:pt x="3929" y="3913"/>
                  </a:cubicBezTo>
                  <a:cubicBezTo>
                    <a:pt x="3786" y="3711"/>
                    <a:pt x="3572" y="3508"/>
                    <a:pt x="3358" y="3425"/>
                  </a:cubicBezTo>
                  <a:cubicBezTo>
                    <a:pt x="3417" y="3330"/>
                    <a:pt x="3489" y="3234"/>
                    <a:pt x="3548" y="3115"/>
                  </a:cubicBezTo>
                  <a:cubicBezTo>
                    <a:pt x="3727" y="3258"/>
                    <a:pt x="3763" y="3318"/>
                    <a:pt x="3870" y="3318"/>
                  </a:cubicBezTo>
                  <a:cubicBezTo>
                    <a:pt x="4013" y="3318"/>
                    <a:pt x="4084" y="3127"/>
                    <a:pt x="3965" y="3020"/>
                  </a:cubicBezTo>
                  <a:lnTo>
                    <a:pt x="3751" y="2830"/>
                  </a:lnTo>
                  <a:cubicBezTo>
                    <a:pt x="3786" y="2758"/>
                    <a:pt x="3775" y="2782"/>
                    <a:pt x="3810" y="2734"/>
                  </a:cubicBezTo>
                  <a:cubicBezTo>
                    <a:pt x="3810" y="2734"/>
                    <a:pt x="3941" y="2544"/>
                    <a:pt x="3953" y="2544"/>
                  </a:cubicBezTo>
                  <a:lnTo>
                    <a:pt x="4358" y="2889"/>
                  </a:lnTo>
                  <a:cubicBezTo>
                    <a:pt x="4390" y="2916"/>
                    <a:pt x="4430" y="2928"/>
                    <a:pt x="4469" y="2928"/>
                  </a:cubicBezTo>
                  <a:cubicBezTo>
                    <a:pt x="4516" y="2928"/>
                    <a:pt x="4563" y="2910"/>
                    <a:pt x="4596" y="2877"/>
                  </a:cubicBezTo>
                  <a:cubicBezTo>
                    <a:pt x="4656" y="2794"/>
                    <a:pt x="4644" y="2699"/>
                    <a:pt x="4584" y="2639"/>
                  </a:cubicBezTo>
                  <a:lnTo>
                    <a:pt x="4167" y="2282"/>
                  </a:lnTo>
                  <a:cubicBezTo>
                    <a:pt x="4263" y="2139"/>
                    <a:pt x="4370" y="2020"/>
                    <a:pt x="4489" y="1901"/>
                  </a:cubicBezTo>
                  <a:cubicBezTo>
                    <a:pt x="4548" y="1830"/>
                    <a:pt x="4548" y="1722"/>
                    <a:pt x="4477" y="1663"/>
                  </a:cubicBezTo>
                  <a:cubicBezTo>
                    <a:pt x="4444" y="1636"/>
                    <a:pt x="4404" y="1621"/>
                    <a:pt x="4364" y="1621"/>
                  </a:cubicBezTo>
                  <a:cubicBezTo>
                    <a:pt x="4317" y="1621"/>
                    <a:pt x="4271" y="1641"/>
                    <a:pt x="4239" y="1687"/>
                  </a:cubicBezTo>
                  <a:cubicBezTo>
                    <a:pt x="4001" y="1937"/>
                    <a:pt x="3775" y="2222"/>
                    <a:pt x="3536" y="2532"/>
                  </a:cubicBezTo>
                  <a:cubicBezTo>
                    <a:pt x="3536" y="2532"/>
                    <a:pt x="3310" y="2830"/>
                    <a:pt x="3013" y="3306"/>
                  </a:cubicBezTo>
                  <a:cubicBezTo>
                    <a:pt x="2985" y="3304"/>
                    <a:pt x="2957" y="3303"/>
                    <a:pt x="2929" y="3303"/>
                  </a:cubicBezTo>
                  <a:cubicBezTo>
                    <a:pt x="2484" y="3303"/>
                    <a:pt x="2071" y="3569"/>
                    <a:pt x="1858" y="3973"/>
                  </a:cubicBezTo>
                  <a:cubicBezTo>
                    <a:pt x="1762" y="4151"/>
                    <a:pt x="1750" y="4330"/>
                    <a:pt x="1679" y="4449"/>
                  </a:cubicBezTo>
                  <a:cubicBezTo>
                    <a:pt x="1608" y="4568"/>
                    <a:pt x="1500" y="4687"/>
                    <a:pt x="1346" y="4770"/>
                  </a:cubicBezTo>
                  <a:cubicBezTo>
                    <a:pt x="1191" y="4866"/>
                    <a:pt x="1024" y="4913"/>
                    <a:pt x="846" y="4961"/>
                  </a:cubicBezTo>
                  <a:cubicBezTo>
                    <a:pt x="786" y="4973"/>
                    <a:pt x="679" y="5008"/>
                    <a:pt x="572" y="5020"/>
                  </a:cubicBezTo>
                  <a:cubicBezTo>
                    <a:pt x="369" y="5056"/>
                    <a:pt x="274" y="5330"/>
                    <a:pt x="441" y="5485"/>
                  </a:cubicBezTo>
                  <a:cubicBezTo>
                    <a:pt x="560" y="5580"/>
                    <a:pt x="679" y="5687"/>
                    <a:pt x="810" y="5759"/>
                  </a:cubicBezTo>
                  <a:cubicBezTo>
                    <a:pt x="838" y="5775"/>
                    <a:pt x="868" y="5783"/>
                    <a:pt x="897" y="5783"/>
                  </a:cubicBezTo>
                  <a:cubicBezTo>
                    <a:pt x="953" y="5783"/>
                    <a:pt x="1005" y="5754"/>
                    <a:pt x="1036" y="5699"/>
                  </a:cubicBezTo>
                  <a:cubicBezTo>
                    <a:pt x="1084" y="5628"/>
                    <a:pt x="1048" y="5520"/>
                    <a:pt x="977" y="5485"/>
                  </a:cubicBezTo>
                  <a:cubicBezTo>
                    <a:pt x="905" y="5437"/>
                    <a:pt x="834" y="5378"/>
                    <a:pt x="750" y="5318"/>
                  </a:cubicBezTo>
                  <a:cubicBezTo>
                    <a:pt x="1250" y="5199"/>
                    <a:pt x="1679" y="5044"/>
                    <a:pt x="1941" y="4616"/>
                  </a:cubicBezTo>
                  <a:cubicBezTo>
                    <a:pt x="2048" y="4437"/>
                    <a:pt x="2084" y="4246"/>
                    <a:pt x="2143" y="4116"/>
                  </a:cubicBezTo>
                  <a:cubicBezTo>
                    <a:pt x="2278" y="3831"/>
                    <a:pt x="2583" y="3626"/>
                    <a:pt x="2911" y="3626"/>
                  </a:cubicBezTo>
                  <a:cubicBezTo>
                    <a:pt x="3105" y="3626"/>
                    <a:pt x="3308" y="3698"/>
                    <a:pt x="3489" y="3865"/>
                  </a:cubicBezTo>
                  <a:cubicBezTo>
                    <a:pt x="3929" y="4270"/>
                    <a:pt x="3786" y="4985"/>
                    <a:pt x="3239" y="5330"/>
                  </a:cubicBezTo>
                  <a:cubicBezTo>
                    <a:pt x="2867" y="5559"/>
                    <a:pt x="2374" y="5719"/>
                    <a:pt x="1899" y="5719"/>
                  </a:cubicBezTo>
                  <a:cubicBezTo>
                    <a:pt x="1780" y="5719"/>
                    <a:pt x="1662" y="5709"/>
                    <a:pt x="1548" y="5687"/>
                  </a:cubicBezTo>
                  <a:cubicBezTo>
                    <a:pt x="1540" y="5686"/>
                    <a:pt x="1532" y="5686"/>
                    <a:pt x="1524" y="5686"/>
                  </a:cubicBezTo>
                  <a:cubicBezTo>
                    <a:pt x="1439" y="5686"/>
                    <a:pt x="1367" y="5742"/>
                    <a:pt x="1346" y="5818"/>
                  </a:cubicBezTo>
                  <a:cubicBezTo>
                    <a:pt x="1334" y="5913"/>
                    <a:pt x="1393" y="5997"/>
                    <a:pt x="1489" y="6009"/>
                  </a:cubicBezTo>
                  <a:cubicBezTo>
                    <a:pt x="1628" y="6035"/>
                    <a:pt x="1767" y="6048"/>
                    <a:pt x="1907" y="6048"/>
                  </a:cubicBezTo>
                  <a:cubicBezTo>
                    <a:pt x="2077" y="6048"/>
                    <a:pt x="2247" y="6029"/>
                    <a:pt x="2417" y="5997"/>
                  </a:cubicBezTo>
                  <a:cubicBezTo>
                    <a:pt x="2465" y="6937"/>
                    <a:pt x="3096" y="7675"/>
                    <a:pt x="3906" y="8033"/>
                  </a:cubicBezTo>
                  <a:cubicBezTo>
                    <a:pt x="4298" y="8199"/>
                    <a:pt x="4548" y="8592"/>
                    <a:pt x="4548" y="9009"/>
                  </a:cubicBezTo>
                  <a:cubicBezTo>
                    <a:pt x="4548" y="9342"/>
                    <a:pt x="4370" y="9580"/>
                    <a:pt x="4370" y="9580"/>
                  </a:cubicBezTo>
                  <a:cubicBezTo>
                    <a:pt x="3673" y="10434"/>
                    <a:pt x="2786" y="10777"/>
                    <a:pt x="1813" y="10777"/>
                  </a:cubicBezTo>
                  <a:cubicBezTo>
                    <a:pt x="1307" y="10777"/>
                    <a:pt x="777" y="10684"/>
                    <a:pt x="238" y="10521"/>
                  </a:cubicBezTo>
                  <a:cubicBezTo>
                    <a:pt x="224" y="10517"/>
                    <a:pt x="210" y="10516"/>
                    <a:pt x="196" y="10516"/>
                  </a:cubicBezTo>
                  <a:cubicBezTo>
                    <a:pt x="119" y="10516"/>
                    <a:pt x="54" y="10568"/>
                    <a:pt x="24" y="10628"/>
                  </a:cubicBezTo>
                  <a:cubicBezTo>
                    <a:pt x="0" y="10712"/>
                    <a:pt x="60" y="10807"/>
                    <a:pt x="131" y="10831"/>
                  </a:cubicBezTo>
                  <a:cubicBezTo>
                    <a:pt x="707" y="11009"/>
                    <a:pt x="1272" y="11107"/>
                    <a:pt x="1811" y="11107"/>
                  </a:cubicBezTo>
                  <a:cubicBezTo>
                    <a:pt x="2890" y="11107"/>
                    <a:pt x="3866" y="10716"/>
                    <a:pt x="4620" y="9795"/>
                  </a:cubicBezTo>
                  <a:cubicBezTo>
                    <a:pt x="4620" y="9783"/>
                    <a:pt x="4644" y="9783"/>
                    <a:pt x="4644" y="9759"/>
                  </a:cubicBezTo>
                  <a:cubicBezTo>
                    <a:pt x="5120" y="9045"/>
                    <a:pt x="4834" y="8068"/>
                    <a:pt x="4048" y="7723"/>
                  </a:cubicBezTo>
                  <a:cubicBezTo>
                    <a:pt x="3310" y="7414"/>
                    <a:pt x="2763" y="6747"/>
                    <a:pt x="2751" y="5913"/>
                  </a:cubicBezTo>
                  <a:cubicBezTo>
                    <a:pt x="3132" y="5794"/>
                    <a:pt x="3405" y="5628"/>
                    <a:pt x="3417" y="5616"/>
                  </a:cubicBezTo>
                  <a:cubicBezTo>
                    <a:pt x="3953" y="5282"/>
                    <a:pt x="4179" y="4687"/>
                    <a:pt x="4060" y="4187"/>
                  </a:cubicBezTo>
                  <a:cubicBezTo>
                    <a:pt x="5251" y="3234"/>
                    <a:pt x="6430" y="1818"/>
                    <a:pt x="6834" y="258"/>
                  </a:cubicBezTo>
                  <a:cubicBezTo>
                    <a:pt x="6864" y="121"/>
                    <a:pt x="6757" y="1"/>
                    <a:pt x="66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20" name="Google Shape;3120;p46"/>
          <p:cNvGrpSpPr/>
          <p:nvPr/>
        </p:nvGrpSpPr>
        <p:grpSpPr>
          <a:xfrm>
            <a:off x="7066548" y="2912594"/>
            <a:ext cx="352209" cy="334938"/>
            <a:chOff x="7066548" y="2912594"/>
            <a:chExt cx="352209" cy="334938"/>
          </a:xfrm>
        </p:grpSpPr>
        <p:sp>
          <p:nvSpPr>
            <p:cNvPr id="3121" name="Google Shape;3121;p46"/>
            <p:cNvSpPr/>
            <p:nvPr/>
          </p:nvSpPr>
          <p:spPr>
            <a:xfrm>
              <a:off x="7066548" y="2912594"/>
              <a:ext cx="219264" cy="266399"/>
            </a:xfrm>
            <a:custGeom>
              <a:rect b="b" l="l" r="r" t="t"/>
              <a:pathLst>
                <a:path extrusionOk="0" h="8376" w="6894">
                  <a:moveTo>
                    <a:pt x="6584" y="363"/>
                  </a:moveTo>
                  <a:lnTo>
                    <a:pt x="6584" y="1839"/>
                  </a:lnTo>
                  <a:lnTo>
                    <a:pt x="1774" y="2911"/>
                  </a:lnTo>
                  <a:lnTo>
                    <a:pt x="1774" y="1434"/>
                  </a:lnTo>
                  <a:lnTo>
                    <a:pt x="6584" y="363"/>
                  </a:lnTo>
                  <a:close/>
                  <a:moveTo>
                    <a:pt x="6584" y="2137"/>
                  </a:moveTo>
                  <a:lnTo>
                    <a:pt x="6584" y="6078"/>
                  </a:lnTo>
                  <a:cubicBezTo>
                    <a:pt x="6584" y="6209"/>
                    <a:pt x="6525" y="6423"/>
                    <a:pt x="6346" y="6578"/>
                  </a:cubicBezTo>
                  <a:cubicBezTo>
                    <a:pt x="6203" y="6721"/>
                    <a:pt x="5989" y="6863"/>
                    <a:pt x="5596" y="6863"/>
                  </a:cubicBezTo>
                  <a:cubicBezTo>
                    <a:pt x="5191" y="6863"/>
                    <a:pt x="4882" y="6625"/>
                    <a:pt x="4882" y="6328"/>
                  </a:cubicBezTo>
                  <a:cubicBezTo>
                    <a:pt x="4882" y="6030"/>
                    <a:pt x="5215" y="5792"/>
                    <a:pt x="5596" y="5792"/>
                  </a:cubicBezTo>
                  <a:cubicBezTo>
                    <a:pt x="5751" y="5792"/>
                    <a:pt x="5906" y="5840"/>
                    <a:pt x="6084" y="5899"/>
                  </a:cubicBezTo>
                  <a:cubicBezTo>
                    <a:pt x="6104" y="5904"/>
                    <a:pt x="6126" y="5907"/>
                    <a:pt x="6148" y="5907"/>
                  </a:cubicBezTo>
                  <a:cubicBezTo>
                    <a:pt x="6179" y="5907"/>
                    <a:pt x="6211" y="5901"/>
                    <a:pt x="6239" y="5887"/>
                  </a:cubicBezTo>
                  <a:cubicBezTo>
                    <a:pt x="6287" y="5851"/>
                    <a:pt x="6311" y="5804"/>
                    <a:pt x="6311" y="5744"/>
                  </a:cubicBezTo>
                  <a:lnTo>
                    <a:pt x="6311" y="2196"/>
                  </a:lnTo>
                  <a:lnTo>
                    <a:pt x="6584" y="2137"/>
                  </a:lnTo>
                  <a:close/>
                  <a:moveTo>
                    <a:pt x="6735" y="1"/>
                  </a:moveTo>
                  <a:cubicBezTo>
                    <a:pt x="6724" y="1"/>
                    <a:pt x="6713" y="2"/>
                    <a:pt x="6704" y="5"/>
                  </a:cubicBezTo>
                  <a:lnTo>
                    <a:pt x="1560" y="1137"/>
                  </a:lnTo>
                  <a:cubicBezTo>
                    <a:pt x="1489" y="1148"/>
                    <a:pt x="1429" y="1220"/>
                    <a:pt x="1429" y="1303"/>
                  </a:cubicBezTo>
                  <a:lnTo>
                    <a:pt x="1429" y="3101"/>
                  </a:lnTo>
                  <a:lnTo>
                    <a:pt x="1429" y="4030"/>
                  </a:lnTo>
                  <a:cubicBezTo>
                    <a:pt x="1429" y="4113"/>
                    <a:pt x="1500" y="4185"/>
                    <a:pt x="1596" y="4185"/>
                  </a:cubicBezTo>
                  <a:cubicBezTo>
                    <a:pt x="1679" y="4185"/>
                    <a:pt x="1751" y="4113"/>
                    <a:pt x="1751" y="4030"/>
                  </a:cubicBezTo>
                  <a:lnTo>
                    <a:pt x="1751" y="3232"/>
                  </a:lnTo>
                  <a:lnTo>
                    <a:pt x="2024" y="3173"/>
                  </a:lnTo>
                  <a:lnTo>
                    <a:pt x="2024" y="7304"/>
                  </a:lnTo>
                  <a:cubicBezTo>
                    <a:pt x="2024" y="7459"/>
                    <a:pt x="1858" y="8078"/>
                    <a:pt x="1036" y="8078"/>
                  </a:cubicBezTo>
                  <a:cubicBezTo>
                    <a:pt x="643" y="8078"/>
                    <a:pt x="322" y="7840"/>
                    <a:pt x="322" y="7542"/>
                  </a:cubicBezTo>
                  <a:cubicBezTo>
                    <a:pt x="322" y="7244"/>
                    <a:pt x="655" y="7006"/>
                    <a:pt x="1036" y="7006"/>
                  </a:cubicBezTo>
                  <a:cubicBezTo>
                    <a:pt x="1191" y="7006"/>
                    <a:pt x="1358" y="7042"/>
                    <a:pt x="1536" y="7102"/>
                  </a:cubicBezTo>
                  <a:cubicBezTo>
                    <a:pt x="1552" y="7112"/>
                    <a:pt x="1573" y="7118"/>
                    <a:pt x="1596" y="7118"/>
                  </a:cubicBezTo>
                  <a:cubicBezTo>
                    <a:pt x="1623" y="7118"/>
                    <a:pt x="1653" y="7109"/>
                    <a:pt x="1679" y="7090"/>
                  </a:cubicBezTo>
                  <a:cubicBezTo>
                    <a:pt x="1727" y="7066"/>
                    <a:pt x="1751" y="7018"/>
                    <a:pt x="1751" y="6959"/>
                  </a:cubicBezTo>
                  <a:lnTo>
                    <a:pt x="1751" y="4744"/>
                  </a:lnTo>
                  <a:cubicBezTo>
                    <a:pt x="1751" y="4649"/>
                    <a:pt x="1679" y="4577"/>
                    <a:pt x="1596" y="4577"/>
                  </a:cubicBezTo>
                  <a:cubicBezTo>
                    <a:pt x="1500" y="4577"/>
                    <a:pt x="1429" y="4649"/>
                    <a:pt x="1429" y="4744"/>
                  </a:cubicBezTo>
                  <a:lnTo>
                    <a:pt x="1429" y="6732"/>
                  </a:lnTo>
                  <a:cubicBezTo>
                    <a:pt x="1298" y="6709"/>
                    <a:pt x="1167" y="6673"/>
                    <a:pt x="1048" y="6673"/>
                  </a:cubicBezTo>
                  <a:cubicBezTo>
                    <a:pt x="465" y="6673"/>
                    <a:pt x="0" y="7066"/>
                    <a:pt x="0" y="7518"/>
                  </a:cubicBezTo>
                  <a:cubicBezTo>
                    <a:pt x="0" y="7995"/>
                    <a:pt x="465" y="8376"/>
                    <a:pt x="1048" y="8376"/>
                  </a:cubicBezTo>
                  <a:cubicBezTo>
                    <a:pt x="1596" y="8376"/>
                    <a:pt x="1905" y="8137"/>
                    <a:pt x="2072" y="7935"/>
                  </a:cubicBezTo>
                  <a:cubicBezTo>
                    <a:pt x="2274" y="7697"/>
                    <a:pt x="2358" y="7435"/>
                    <a:pt x="2358" y="7268"/>
                  </a:cubicBezTo>
                  <a:lnTo>
                    <a:pt x="2358" y="3089"/>
                  </a:lnTo>
                  <a:lnTo>
                    <a:pt x="5965" y="2280"/>
                  </a:lnTo>
                  <a:lnTo>
                    <a:pt x="5965" y="5542"/>
                  </a:lnTo>
                  <a:cubicBezTo>
                    <a:pt x="5834" y="5518"/>
                    <a:pt x="5703" y="5482"/>
                    <a:pt x="5584" y="5482"/>
                  </a:cubicBezTo>
                  <a:cubicBezTo>
                    <a:pt x="5001" y="5482"/>
                    <a:pt x="4537" y="5875"/>
                    <a:pt x="4537" y="6328"/>
                  </a:cubicBezTo>
                  <a:cubicBezTo>
                    <a:pt x="4537" y="6804"/>
                    <a:pt x="5001" y="7185"/>
                    <a:pt x="5584" y="7185"/>
                  </a:cubicBezTo>
                  <a:cubicBezTo>
                    <a:pt x="6477" y="7185"/>
                    <a:pt x="6894" y="6506"/>
                    <a:pt x="6894" y="6054"/>
                  </a:cubicBezTo>
                  <a:lnTo>
                    <a:pt x="6894" y="1922"/>
                  </a:lnTo>
                  <a:lnTo>
                    <a:pt x="6894" y="125"/>
                  </a:lnTo>
                  <a:cubicBezTo>
                    <a:pt x="6894" y="113"/>
                    <a:pt x="6882" y="65"/>
                    <a:pt x="6834" y="29"/>
                  </a:cubicBezTo>
                  <a:cubicBezTo>
                    <a:pt x="6800" y="12"/>
                    <a:pt x="6765" y="1"/>
                    <a:pt x="67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46"/>
            <p:cNvSpPr/>
            <p:nvPr/>
          </p:nvSpPr>
          <p:spPr>
            <a:xfrm>
              <a:off x="7262690" y="2968571"/>
              <a:ext cx="156067" cy="278962"/>
            </a:xfrm>
            <a:custGeom>
              <a:rect b="b" l="l" r="r" t="t"/>
              <a:pathLst>
                <a:path extrusionOk="0" h="8771" w="4907">
                  <a:moveTo>
                    <a:pt x="1928" y="0"/>
                  </a:moveTo>
                  <a:cubicBezTo>
                    <a:pt x="1909" y="0"/>
                    <a:pt x="1889" y="3"/>
                    <a:pt x="1870" y="8"/>
                  </a:cubicBezTo>
                  <a:cubicBezTo>
                    <a:pt x="1787" y="31"/>
                    <a:pt x="1727" y="103"/>
                    <a:pt x="1727" y="210"/>
                  </a:cubicBezTo>
                  <a:lnTo>
                    <a:pt x="1727" y="3746"/>
                  </a:lnTo>
                  <a:cubicBezTo>
                    <a:pt x="1727" y="3841"/>
                    <a:pt x="1799" y="3913"/>
                    <a:pt x="1882" y="3913"/>
                  </a:cubicBezTo>
                  <a:cubicBezTo>
                    <a:pt x="1977" y="3913"/>
                    <a:pt x="2049" y="3841"/>
                    <a:pt x="2049" y="3746"/>
                  </a:cubicBezTo>
                  <a:lnTo>
                    <a:pt x="2049" y="627"/>
                  </a:lnTo>
                  <a:cubicBezTo>
                    <a:pt x="2108" y="734"/>
                    <a:pt x="2180" y="853"/>
                    <a:pt x="2275" y="972"/>
                  </a:cubicBezTo>
                  <a:lnTo>
                    <a:pt x="2287" y="984"/>
                  </a:lnTo>
                  <a:lnTo>
                    <a:pt x="2322" y="1008"/>
                  </a:lnTo>
                  <a:lnTo>
                    <a:pt x="2334" y="1032"/>
                  </a:lnTo>
                  <a:cubicBezTo>
                    <a:pt x="2858" y="1770"/>
                    <a:pt x="3346" y="2246"/>
                    <a:pt x="3787" y="2425"/>
                  </a:cubicBezTo>
                  <a:cubicBezTo>
                    <a:pt x="4180" y="2591"/>
                    <a:pt x="4370" y="3091"/>
                    <a:pt x="4466" y="3508"/>
                  </a:cubicBezTo>
                  <a:cubicBezTo>
                    <a:pt x="4525" y="3782"/>
                    <a:pt x="4549" y="4068"/>
                    <a:pt x="4573" y="4306"/>
                  </a:cubicBezTo>
                  <a:cubicBezTo>
                    <a:pt x="4216" y="3853"/>
                    <a:pt x="3573" y="3175"/>
                    <a:pt x="2561" y="2794"/>
                  </a:cubicBezTo>
                  <a:cubicBezTo>
                    <a:pt x="2543" y="2789"/>
                    <a:pt x="2524" y="2787"/>
                    <a:pt x="2505" y="2787"/>
                  </a:cubicBezTo>
                  <a:cubicBezTo>
                    <a:pt x="2471" y="2787"/>
                    <a:pt x="2436" y="2795"/>
                    <a:pt x="2406" y="2817"/>
                  </a:cubicBezTo>
                  <a:cubicBezTo>
                    <a:pt x="2358" y="2841"/>
                    <a:pt x="2334" y="2889"/>
                    <a:pt x="2334" y="2948"/>
                  </a:cubicBezTo>
                  <a:lnTo>
                    <a:pt x="2334" y="7366"/>
                  </a:lnTo>
                  <a:cubicBezTo>
                    <a:pt x="2334" y="7735"/>
                    <a:pt x="1894" y="8437"/>
                    <a:pt x="1191" y="8437"/>
                  </a:cubicBezTo>
                  <a:cubicBezTo>
                    <a:pt x="727" y="8437"/>
                    <a:pt x="334" y="8151"/>
                    <a:pt x="334" y="7818"/>
                  </a:cubicBezTo>
                  <a:cubicBezTo>
                    <a:pt x="334" y="7473"/>
                    <a:pt x="727" y="7187"/>
                    <a:pt x="1191" y="7187"/>
                  </a:cubicBezTo>
                  <a:cubicBezTo>
                    <a:pt x="1382" y="7187"/>
                    <a:pt x="1620" y="7247"/>
                    <a:pt x="1822" y="7354"/>
                  </a:cubicBezTo>
                  <a:cubicBezTo>
                    <a:pt x="1841" y="7363"/>
                    <a:pt x="1861" y="7367"/>
                    <a:pt x="1881" y="7367"/>
                  </a:cubicBezTo>
                  <a:cubicBezTo>
                    <a:pt x="1914" y="7367"/>
                    <a:pt x="1948" y="7357"/>
                    <a:pt x="1977" y="7342"/>
                  </a:cubicBezTo>
                  <a:cubicBezTo>
                    <a:pt x="2013" y="7306"/>
                    <a:pt x="2049" y="7258"/>
                    <a:pt x="2049" y="7199"/>
                  </a:cubicBezTo>
                  <a:lnTo>
                    <a:pt x="2049" y="4520"/>
                  </a:lnTo>
                  <a:cubicBezTo>
                    <a:pt x="2049" y="4437"/>
                    <a:pt x="1977" y="4365"/>
                    <a:pt x="1882" y="4365"/>
                  </a:cubicBezTo>
                  <a:cubicBezTo>
                    <a:pt x="1799" y="4365"/>
                    <a:pt x="1727" y="4437"/>
                    <a:pt x="1727" y="4520"/>
                  </a:cubicBezTo>
                  <a:lnTo>
                    <a:pt x="1727" y="6961"/>
                  </a:lnTo>
                  <a:cubicBezTo>
                    <a:pt x="1525" y="6901"/>
                    <a:pt x="1334" y="6866"/>
                    <a:pt x="1168" y="6866"/>
                  </a:cubicBezTo>
                  <a:cubicBezTo>
                    <a:pt x="537" y="6866"/>
                    <a:pt x="1" y="7294"/>
                    <a:pt x="1" y="7818"/>
                  </a:cubicBezTo>
                  <a:cubicBezTo>
                    <a:pt x="1" y="8330"/>
                    <a:pt x="513" y="8771"/>
                    <a:pt x="1168" y="8771"/>
                  </a:cubicBezTo>
                  <a:cubicBezTo>
                    <a:pt x="1584" y="8771"/>
                    <a:pt x="1977" y="8592"/>
                    <a:pt x="2263" y="8259"/>
                  </a:cubicBezTo>
                  <a:cubicBezTo>
                    <a:pt x="2489" y="7997"/>
                    <a:pt x="2644" y="7651"/>
                    <a:pt x="2644" y="7366"/>
                  </a:cubicBezTo>
                  <a:lnTo>
                    <a:pt x="2644" y="3187"/>
                  </a:lnTo>
                  <a:cubicBezTo>
                    <a:pt x="3775" y="3675"/>
                    <a:pt x="4382" y="4568"/>
                    <a:pt x="4549" y="4842"/>
                  </a:cubicBezTo>
                  <a:cubicBezTo>
                    <a:pt x="4589" y="4901"/>
                    <a:pt x="4654" y="4928"/>
                    <a:pt x="4723" y="4928"/>
                  </a:cubicBezTo>
                  <a:cubicBezTo>
                    <a:pt x="4736" y="4928"/>
                    <a:pt x="4750" y="4927"/>
                    <a:pt x="4763" y="4925"/>
                  </a:cubicBezTo>
                  <a:cubicBezTo>
                    <a:pt x="4847" y="4901"/>
                    <a:pt x="4894" y="4818"/>
                    <a:pt x="4894" y="4746"/>
                  </a:cubicBezTo>
                  <a:cubicBezTo>
                    <a:pt x="4906" y="4544"/>
                    <a:pt x="4894" y="3996"/>
                    <a:pt x="4763" y="3460"/>
                  </a:cubicBezTo>
                  <a:cubicBezTo>
                    <a:pt x="4597" y="2758"/>
                    <a:pt x="4311" y="2329"/>
                    <a:pt x="3894" y="2151"/>
                  </a:cubicBezTo>
                  <a:cubicBezTo>
                    <a:pt x="3513" y="1984"/>
                    <a:pt x="3061" y="1555"/>
                    <a:pt x="2584" y="865"/>
                  </a:cubicBezTo>
                  <a:cubicBezTo>
                    <a:pt x="2572" y="841"/>
                    <a:pt x="2561" y="805"/>
                    <a:pt x="2525" y="781"/>
                  </a:cubicBezTo>
                  <a:cubicBezTo>
                    <a:pt x="2346" y="508"/>
                    <a:pt x="2203" y="270"/>
                    <a:pt x="2108" y="103"/>
                  </a:cubicBezTo>
                  <a:cubicBezTo>
                    <a:pt x="2070" y="36"/>
                    <a:pt x="2002" y="0"/>
                    <a:pt x="19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46"/>
            <p:cNvSpPr/>
            <p:nvPr/>
          </p:nvSpPr>
          <p:spPr>
            <a:xfrm>
              <a:off x="7356610" y="3200843"/>
              <a:ext cx="58362" cy="24363"/>
            </a:xfrm>
            <a:custGeom>
              <a:rect b="b" l="l" r="r" t="t"/>
              <a:pathLst>
                <a:path extrusionOk="0" h="766" w="1835">
                  <a:moveTo>
                    <a:pt x="1669" y="1"/>
                  </a:moveTo>
                  <a:cubicBezTo>
                    <a:pt x="1636" y="1"/>
                    <a:pt x="1603" y="13"/>
                    <a:pt x="1572" y="39"/>
                  </a:cubicBezTo>
                  <a:cubicBezTo>
                    <a:pt x="1572" y="39"/>
                    <a:pt x="1120" y="348"/>
                    <a:pt x="155" y="444"/>
                  </a:cubicBezTo>
                  <a:cubicBezTo>
                    <a:pt x="60" y="456"/>
                    <a:pt x="0" y="527"/>
                    <a:pt x="0" y="622"/>
                  </a:cubicBezTo>
                  <a:cubicBezTo>
                    <a:pt x="24" y="706"/>
                    <a:pt x="84" y="765"/>
                    <a:pt x="167" y="765"/>
                  </a:cubicBezTo>
                  <a:lnTo>
                    <a:pt x="179" y="765"/>
                  </a:lnTo>
                  <a:cubicBezTo>
                    <a:pt x="1263" y="658"/>
                    <a:pt x="1739" y="325"/>
                    <a:pt x="1763" y="301"/>
                  </a:cubicBezTo>
                  <a:cubicBezTo>
                    <a:pt x="1822" y="229"/>
                    <a:pt x="1834" y="146"/>
                    <a:pt x="1786" y="63"/>
                  </a:cubicBezTo>
                  <a:cubicBezTo>
                    <a:pt x="1753" y="22"/>
                    <a:pt x="1711" y="1"/>
                    <a:pt x="16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46"/>
            <p:cNvSpPr/>
            <p:nvPr/>
          </p:nvSpPr>
          <p:spPr>
            <a:xfrm>
              <a:off x="7068806" y="3188821"/>
              <a:ext cx="179539" cy="24617"/>
            </a:xfrm>
            <a:custGeom>
              <a:rect b="b" l="l" r="r" t="t"/>
              <a:pathLst>
                <a:path extrusionOk="0" h="774" w="5645">
                  <a:moveTo>
                    <a:pt x="1675" y="1"/>
                  </a:moveTo>
                  <a:cubicBezTo>
                    <a:pt x="1452" y="1"/>
                    <a:pt x="1243" y="9"/>
                    <a:pt x="1048" y="24"/>
                  </a:cubicBezTo>
                  <a:cubicBezTo>
                    <a:pt x="632" y="60"/>
                    <a:pt x="322" y="131"/>
                    <a:pt x="144" y="202"/>
                  </a:cubicBezTo>
                  <a:cubicBezTo>
                    <a:pt x="36" y="250"/>
                    <a:pt x="1" y="369"/>
                    <a:pt x="84" y="464"/>
                  </a:cubicBezTo>
                  <a:cubicBezTo>
                    <a:pt x="106" y="502"/>
                    <a:pt x="147" y="520"/>
                    <a:pt x="189" y="520"/>
                  </a:cubicBezTo>
                  <a:cubicBezTo>
                    <a:pt x="215" y="520"/>
                    <a:pt x="240" y="514"/>
                    <a:pt x="263" y="500"/>
                  </a:cubicBezTo>
                  <a:cubicBezTo>
                    <a:pt x="394" y="441"/>
                    <a:pt x="656" y="369"/>
                    <a:pt x="1168" y="345"/>
                  </a:cubicBezTo>
                  <a:cubicBezTo>
                    <a:pt x="1340" y="332"/>
                    <a:pt x="1521" y="327"/>
                    <a:pt x="1709" y="327"/>
                  </a:cubicBezTo>
                  <a:cubicBezTo>
                    <a:pt x="2909" y="327"/>
                    <a:pt x="4373" y="568"/>
                    <a:pt x="5454" y="774"/>
                  </a:cubicBezTo>
                  <a:lnTo>
                    <a:pt x="5478" y="774"/>
                  </a:lnTo>
                  <a:cubicBezTo>
                    <a:pt x="5561" y="774"/>
                    <a:pt x="5632" y="714"/>
                    <a:pt x="5644" y="643"/>
                  </a:cubicBezTo>
                  <a:cubicBezTo>
                    <a:pt x="5644" y="560"/>
                    <a:pt x="5585" y="488"/>
                    <a:pt x="5513" y="464"/>
                  </a:cubicBezTo>
                  <a:cubicBezTo>
                    <a:pt x="3958" y="153"/>
                    <a:pt x="2672" y="1"/>
                    <a:pt x="16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46"/>
            <p:cNvSpPr/>
            <p:nvPr/>
          </p:nvSpPr>
          <p:spPr>
            <a:xfrm>
              <a:off x="7361158" y="3154726"/>
              <a:ext cx="49997" cy="20482"/>
            </a:xfrm>
            <a:custGeom>
              <a:rect b="b" l="l" r="r" t="t"/>
              <a:pathLst>
                <a:path extrusionOk="0" h="644" w="1572">
                  <a:moveTo>
                    <a:pt x="1375" y="1"/>
                  </a:moveTo>
                  <a:cubicBezTo>
                    <a:pt x="1352" y="1"/>
                    <a:pt x="1330" y="5"/>
                    <a:pt x="1310" y="12"/>
                  </a:cubicBezTo>
                  <a:cubicBezTo>
                    <a:pt x="1131" y="120"/>
                    <a:pt x="750" y="251"/>
                    <a:pt x="143" y="310"/>
                  </a:cubicBezTo>
                  <a:cubicBezTo>
                    <a:pt x="60" y="322"/>
                    <a:pt x="0" y="382"/>
                    <a:pt x="0" y="477"/>
                  </a:cubicBezTo>
                  <a:cubicBezTo>
                    <a:pt x="0" y="560"/>
                    <a:pt x="72" y="643"/>
                    <a:pt x="155" y="643"/>
                  </a:cubicBezTo>
                  <a:lnTo>
                    <a:pt x="179" y="643"/>
                  </a:lnTo>
                  <a:cubicBezTo>
                    <a:pt x="881" y="584"/>
                    <a:pt x="1274" y="417"/>
                    <a:pt x="1465" y="310"/>
                  </a:cubicBezTo>
                  <a:cubicBezTo>
                    <a:pt x="1560" y="251"/>
                    <a:pt x="1572" y="120"/>
                    <a:pt x="1501" y="48"/>
                  </a:cubicBezTo>
                  <a:cubicBezTo>
                    <a:pt x="1469" y="16"/>
                    <a:pt x="1421" y="1"/>
                    <a:pt x="13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46"/>
            <p:cNvSpPr/>
            <p:nvPr/>
          </p:nvSpPr>
          <p:spPr>
            <a:xfrm>
              <a:off x="7155920" y="3139523"/>
              <a:ext cx="148084" cy="33045"/>
            </a:xfrm>
            <a:custGeom>
              <a:rect b="b" l="l" r="r" t="t"/>
              <a:pathLst>
                <a:path extrusionOk="0" h="1039" w="4656">
                  <a:moveTo>
                    <a:pt x="172" y="1"/>
                  </a:moveTo>
                  <a:cubicBezTo>
                    <a:pt x="97" y="1"/>
                    <a:pt x="34" y="68"/>
                    <a:pt x="12" y="145"/>
                  </a:cubicBezTo>
                  <a:cubicBezTo>
                    <a:pt x="0" y="240"/>
                    <a:pt x="84" y="312"/>
                    <a:pt x="167" y="324"/>
                  </a:cubicBezTo>
                  <a:cubicBezTo>
                    <a:pt x="726" y="383"/>
                    <a:pt x="1536" y="526"/>
                    <a:pt x="2489" y="705"/>
                  </a:cubicBezTo>
                  <a:cubicBezTo>
                    <a:pt x="3382" y="883"/>
                    <a:pt x="4001" y="979"/>
                    <a:pt x="4477" y="1038"/>
                  </a:cubicBezTo>
                  <a:lnTo>
                    <a:pt x="4501" y="1038"/>
                  </a:lnTo>
                  <a:cubicBezTo>
                    <a:pt x="4572" y="1038"/>
                    <a:pt x="4644" y="979"/>
                    <a:pt x="4656" y="895"/>
                  </a:cubicBezTo>
                  <a:cubicBezTo>
                    <a:pt x="4644" y="824"/>
                    <a:pt x="4584" y="740"/>
                    <a:pt x="4501" y="729"/>
                  </a:cubicBezTo>
                  <a:cubicBezTo>
                    <a:pt x="4036" y="669"/>
                    <a:pt x="3417" y="562"/>
                    <a:pt x="2536" y="383"/>
                  </a:cubicBezTo>
                  <a:cubicBezTo>
                    <a:pt x="1584" y="193"/>
                    <a:pt x="762" y="62"/>
                    <a:pt x="191" y="2"/>
                  </a:cubicBezTo>
                  <a:cubicBezTo>
                    <a:pt x="185" y="1"/>
                    <a:pt x="178" y="1"/>
                    <a:pt x="1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7" name="Google Shape;3127;p46"/>
          <p:cNvSpPr/>
          <p:nvPr/>
        </p:nvSpPr>
        <p:spPr>
          <a:xfrm>
            <a:off x="6591286" y="2883970"/>
            <a:ext cx="390088" cy="357520"/>
          </a:xfrm>
          <a:custGeom>
            <a:rect b="b" l="l" r="r" t="t"/>
            <a:pathLst>
              <a:path extrusionOk="0" h="11241" w="12265">
                <a:moveTo>
                  <a:pt x="11645" y="358"/>
                </a:moveTo>
                <a:cubicBezTo>
                  <a:pt x="11562" y="465"/>
                  <a:pt x="11431" y="584"/>
                  <a:pt x="11229" y="715"/>
                </a:cubicBezTo>
                <a:lnTo>
                  <a:pt x="11205" y="715"/>
                </a:lnTo>
                <a:cubicBezTo>
                  <a:pt x="11193" y="727"/>
                  <a:pt x="11181" y="727"/>
                  <a:pt x="11169" y="739"/>
                </a:cubicBezTo>
                <a:cubicBezTo>
                  <a:pt x="11169" y="739"/>
                  <a:pt x="11145" y="739"/>
                  <a:pt x="11145" y="763"/>
                </a:cubicBezTo>
                <a:cubicBezTo>
                  <a:pt x="11133" y="763"/>
                  <a:pt x="11133" y="774"/>
                  <a:pt x="11121" y="774"/>
                </a:cubicBezTo>
                <a:cubicBezTo>
                  <a:pt x="11109" y="774"/>
                  <a:pt x="11109" y="786"/>
                  <a:pt x="11086" y="786"/>
                </a:cubicBezTo>
                <a:cubicBezTo>
                  <a:pt x="11074" y="786"/>
                  <a:pt x="11074" y="798"/>
                  <a:pt x="11062" y="798"/>
                </a:cubicBezTo>
                <a:cubicBezTo>
                  <a:pt x="11050" y="798"/>
                  <a:pt x="11050" y="822"/>
                  <a:pt x="11026" y="822"/>
                </a:cubicBezTo>
                <a:cubicBezTo>
                  <a:pt x="11002" y="834"/>
                  <a:pt x="10967" y="846"/>
                  <a:pt x="10955" y="858"/>
                </a:cubicBezTo>
                <a:cubicBezTo>
                  <a:pt x="10955" y="858"/>
                  <a:pt x="10943" y="882"/>
                  <a:pt x="10931" y="882"/>
                </a:cubicBezTo>
                <a:cubicBezTo>
                  <a:pt x="10907" y="882"/>
                  <a:pt x="10907" y="894"/>
                  <a:pt x="10895" y="894"/>
                </a:cubicBezTo>
                <a:cubicBezTo>
                  <a:pt x="10883" y="894"/>
                  <a:pt x="10883" y="905"/>
                  <a:pt x="10871" y="905"/>
                </a:cubicBezTo>
                <a:cubicBezTo>
                  <a:pt x="10848" y="905"/>
                  <a:pt x="10848" y="917"/>
                  <a:pt x="10836" y="917"/>
                </a:cubicBezTo>
                <a:cubicBezTo>
                  <a:pt x="10824" y="917"/>
                  <a:pt x="10800" y="941"/>
                  <a:pt x="10788" y="941"/>
                </a:cubicBezTo>
                <a:cubicBezTo>
                  <a:pt x="10776" y="941"/>
                  <a:pt x="10776" y="941"/>
                  <a:pt x="10764" y="953"/>
                </a:cubicBezTo>
                <a:cubicBezTo>
                  <a:pt x="10752" y="965"/>
                  <a:pt x="10728" y="965"/>
                  <a:pt x="10705" y="977"/>
                </a:cubicBezTo>
                <a:lnTo>
                  <a:pt x="10693" y="977"/>
                </a:lnTo>
                <a:cubicBezTo>
                  <a:pt x="10609" y="1013"/>
                  <a:pt x="10538" y="1036"/>
                  <a:pt x="10455" y="1084"/>
                </a:cubicBezTo>
                <a:cubicBezTo>
                  <a:pt x="10347" y="1132"/>
                  <a:pt x="10228" y="1179"/>
                  <a:pt x="10109" y="1203"/>
                </a:cubicBezTo>
                <a:cubicBezTo>
                  <a:pt x="9776" y="1310"/>
                  <a:pt x="9419" y="1417"/>
                  <a:pt x="9038" y="1489"/>
                </a:cubicBezTo>
                <a:lnTo>
                  <a:pt x="9026" y="1489"/>
                </a:lnTo>
                <a:cubicBezTo>
                  <a:pt x="8669" y="1560"/>
                  <a:pt x="8288" y="1620"/>
                  <a:pt x="7907" y="1667"/>
                </a:cubicBezTo>
                <a:lnTo>
                  <a:pt x="7895" y="1667"/>
                </a:lnTo>
                <a:cubicBezTo>
                  <a:pt x="7311" y="1739"/>
                  <a:pt x="6704" y="1775"/>
                  <a:pt x="6085" y="1775"/>
                </a:cubicBezTo>
                <a:cubicBezTo>
                  <a:pt x="5478" y="1775"/>
                  <a:pt x="4871" y="1739"/>
                  <a:pt x="4287" y="1667"/>
                </a:cubicBezTo>
                <a:lnTo>
                  <a:pt x="4275" y="1667"/>
                </a:lnTo>
                <a:cubicBezTo>
                  <a:pt x="3882" y="1620"/>
                  <a:pt x="3513" y="1560"/>
                  <a:pt x="3156" y="1489"/>
                </a:cubicBezTo>
                <a:lnTo>
                  <a:pt x="3144" y="1489"/>
                </a:lnTo>
                <a:cubicBezTo>
                  <a:pt x="2775" y="1417"/>
                  <a:pt x="2418" y="1310"/>
                  <a:pt x="2073" y="1203"/>
                </a:cubicBezTo>
                <a:cubicBezTo>
                  <a:pt x="1954" y="1155"/>
                  <a:pt x="1835" y="1120"/>
                  <a:pt x="1727" y="1084"/>
                </a:cubicBezTo>
                <a:cubicBezTo>
                  <a:pt x="1644" y="1060"/>
                  <a:pt x="1561" y="1025"/>
                  <a:pt x="1489" y="977"/>
                </a:cubicBezTo>
                <a:lnTo>
                  <a:pt x="1477" y="977"/>
                </a:lnTo>
                <a:cubicBezTo>
                  <a:pt x="1465" y="965"/>
                  <a:pt x="1442" y="965"/>
                  <a:pt x="1418" y="953"/>
                </a:cubicBezTo>
                <a:cubicBezTo>
                  <a:pt x="1406" y="953"/>
                  <a:pt x="1406" y="953"/>
                  <a:pt x="1382" y="941"/>
                </a:cubicBezTo>
                <a:cubicBezTo>
                  <a:pt x="1370" y="941"/>
                  <a:pt x="1358" y="917"/>
                  <a:pt x="1346" y="917"/>
                </a:cubicBezTo>
                <a:cubicBezTo>
                  <a:pt x="1323" y="917"/>
                  <a:pt x="1323" y="905"/>
                  <a:pt x="1311" y="905"/>
                </a:cubicBezTo>
                <a:cubicBezTo>
                  <a:pt x="1299" y="905"/>
                  <a:pt x="1299" y="894"/>
                  <a:pt x="1287" y="894"/>
                </a:cubicBezTo>
                <a:cubicBezTo>
                  <a:pt x="1263" y="894"/>
                  <a:pt x="1263" y="882"/>
                  <a:pt x="1251" y="882"/>
                </a:cubicBezTo>
                <a:cubicBezTo>
                  <a:pt x="1239" y="882"/>
                  <a:pt x="1239" y="858"/>
                  <a:pt x="1227" y="858"/>
                </a:cubicBezTo>
                <a:cubicBezTo>
                  <a:pt x="1192" y="846"/>
                  <a:pt x="1168" y="834"/>
                  <a:pt x="1144" y="822"/>
                </a:cubicBezTo>
                <a:cubicBezTo>
                  <a:pt x="1132" y="822"/>
                  <a:pt x="1132" y="798"/>
                  <a:pt x="1120" y="798"/>
                </a:cubicBezTo>
                <a:cubicBezTo>
                  <a:pt x="1108" y="798"/>
                  <a:pt x="1108" y="786"/>
                  <a:pt x="1084" y="786"/>
                </a:cubicBezTo>
                <a:cubicBezTo>
                  <a:pt x="1073" y="786"/>
                  <a:pt x="1073" y="774"/>
                  <a:pt x="1061" y="774"/>
                </a:cubicBezTo>
                <a:cubicBezTo>
                  <a:pt x="1049" y="774"/>
                  <a:pt x="1049" y="763"/>
                  <a:pt x="1025" y="763"/>
                </a:cubicBezTo>
                <a:cubicBezTo>
                  <a:pt x="1025" y="763"/>
                  <a:pt x="1013" y="763"/>
                  <a:pt x="1013" y="739"/>
                </a:cubicBezTo>
                <a:cubicBezTo>
                  <a:pt x="1001" y="727"/>
                  <a:pt x="989" y="727"/>
                  <a:pt x="965" y="715"/>
                </a:cubicBezTo>
                <a:lnTo>
                  <a:pt x="953" y="715"/>
                </a:lnTo>
                <a:cubicBezTo>
                  <a:pt x="751" y="584"/>
                  <a:pt x="608" y="453"/>
                  <a:pt x="537" y="358"/>
                </a:cubicBezTo>
                <a:close/>
                <a:moveTo>
                  <a:pt x="1537" y="5680"/>
                </a:moveTo>
                <a:lnTo>
                  <a:pt x="1537" y="6037"/>
                </a:lnTo>
                <a:lnTo>
                  <a:pt x="358" y="6037"/>
                </a:lnTo>
                <a:lnTo>
                  <a:pt x="358" y="5680"/>
                </a:lnTo>
                <a:close/>
                <a:moveTo>
                  <a:pt x="11895" y="5680"/>
                </a:moveTo>
                <a:lnTo>
                  <a:pt x="11895" y="6037"/>
                </a:lnTo>
                <a:lnTo>
                  <a:pt x="10717" y="6037"/>
                </a:lnTo>
                <a:lnTo>
                  <a:pt x="10717" y="5680"/>
                </a:lnTo>
                <a:close/>
                <a:moveTo>
                  <a:pt x="11717" y="798"/>
                </a:moveTo>
                <a:lnTo>
                  <a:pt x="11717" y="5323"/>
                </a:lnTo>
                <a:lnTo>
                  <a:pt x="10717" y="5323"/>
                </a:lnTo>
                <a:cubicBezTo>
                  <a:pt x="10526" y="5323"/>
                  <a:pt x="10359" y="5489"/>
                  <a:pt x="10359" y="5680"/>
                </a:cubicBezTo>
                <a:lnTo>
                  <a:pt x="10359" y="6049"/>
                </a:lnTo>
                <a:cubicBezTo>
                  <a:pt x="10359" y="6144"/>
                  <a:pt x="10407" y="6239"/>
                  <a:pt x="10467" y="6311"/>
                </a:cubicBezTo>
                <a:cubicBezTo>
                  <a:pt x="10359" y="6632"/>
                  <a:pt x="10228" y="7049"/>
                  <a:pt x="10109" y="7502"/>
                </a:cubicBezTo>
                <a:lnTo>
                  <a:pt x="2168" y="7502"/>
                </a:lnTo>
                <a:cubicBezTo>
                  <a:pt x="2049" y="7049"/>
                  <a:pt x="1918" y="6632"/>
                  <a:pt x="1811" y="6311"/>
                </a:cubicBezTo>
                <a:cubicBezTo>
                  <a:pt x="1870" y="6251"/>
                  <a:pt x="1918" y="6156"/>
                  <a:pt x="1918" y="6049"/>
                </a:cubicBezTo>
                <a:lnTo>
                  <a:pt x="1918" y="5680"/>
                </a:lnTo>
                <a:cubicBezTo>
                  <a:pt x="1918" y="5489"/>
                  <a:pt x="1751" y="5323"/>
                  <a:pt x="1561" y="5323"/>
                </a:cubicBezTo>
                <a:lnTo>
                  <a:pt x="561" y="5323"/>
                </a:lnTo>
                <a:lnTo>
                  <a:pt x="561" y="808"/>
                </a:lnTo>
                <a:lnTo>
                  <a:pt x="561" y="808"/>
                </a:lnTo>
                <a:cubicBezTo>
                  <a:pt x="616" y="854"/>
                  <a:pt x="673" y="909"/>
                  <a:pt x="751" y="953"/>
                </a:cubicBezTo>
                <a:cubicBezTo>
                  <a:pt x="942" y="1084"/>
                  <a:pt x="1192" y="1215"/>
                  <a:pt x="1537" y="1358"/>
                </a:cubicBezTo>
                <a:cubicBezTo>
                  <a:pt x="1537" y="2489"/>
                  <a:pt x="1203" y="3739"/>
                  <a:pt x="930" y="4608"/>
                </a:cubicBezTo>
                <a:cubicBezTo>
                  <a:pt x="894" y="4704"/>
                  <a:pt x="942" y="4799"/>
                  <a:pt x="1049" y="4835"/>
                </a:cubicBezTo>
                <a:cubicBezTo>
                  <a:pt x="1067" y="4842"/>
                  <a:pt x="1087" y="4846"/>
                  <a:pt x="1106" y="4846"/>
                </a:cubicBezTo>
                <a:cubicBezTo>
                  <a:pt x="1175" y="4846"/>
                  <a:pt x="1244" y="4799"/>
                  <a:pt x="1263" y="4715"/>
                </a:cubicBezTo>
                <a:cubicBezTo>
                  <a:pt x="1549" y="3858"/>
                  <a:pt x="1870" y="2620"/>
                  <a:pt x="1894" y="1489"/>
                </a:cubicBezTo>
                <a:cubicBezTo>
                  <a:pt x="1942" y="1501"/>
                  <a:pt x="1965" y="1513"/>
                  <a:pt x="2013" y="1525"/>
                </a:cubicBezTo>
                <a:cubicBezTo>
                  <a:pt x="2311" y="1632"/>
                  <a:pt x="2620" y="1715"/>
                  <a:pt x="2954" y="1787"/>
                </a:cubicBezTo>
                <a:cubicBezTo>
                  <a:pt x="2561" y="2965"/>
                  <a:pt x="1954" y="3930"/>
                  <a:pt x="1489" y="4549"/>
                </a:cubicBezTo>
                <a:cubicBezTo>
                  <a:pt x="1430" y="4632"/>
                  <a:pt x="1442" y="4751"/>
                  <a:pt x="1525" y="4811"/>
                </a:cubicBezTo>
                <a:cubicBezTo>
                  <a:pt x="1549" y="4835"/>
                  <a:pt x="1596" y="4835"/>
                  <a:pt x="1620" y="4835"/>
                </a:cubicBezTo>
                <a:cubicBezTo>
                  <a:pt x="1680" y="4835"/>
                  <a:pt x="1727" y="4811"/>
                  <a:pt x="1775" y="4763"/>
                </a:cubicBezTo>
                <a:cubicBezTo>
                  <a:pt x="2263" y="4108"/>
                  <a:pt x="2906" y="3096"/>
                  <a:pt x="3311" y="1846"/>
                </a:cubicBezTo>
                <a:cubicBezTo>
                  <a:pt x="3561" y="1894"/>
                  <a:pt x="3811" y="1929"/>
                  <a:pt x="4061" y="1965"/>
                </a:cubicBezTo>
                <a:cubicBezTo>
                  <a:pt x="3680" y="2906"/>
                  <a:pt x="2918" y="3858"/>
                  <a:pt x="2323" y="4525"/>
                </a:cubicBezTo>
                <a:cubicBezTo>
                  <a:pt x="2263" y="4596"/>
                  <a:pt x="2263" y="4715"/>
                  <a:pt x="2335" y="4775"/>
                </a:cubicBezTo>
                <a:cubicBezTo>
                  <a:pt x="2369" y="4803"/>
                  <a:pt x="2414" y="4818"/>
                  <a:pt x="2458" y="4818"/>
                </a:cubicBezTo>
                <a:cubicBezTo>
                  <a:pt x="2506" y="4818"/>
                  <a:pt x="2553" y="4800"/>
                  <a:pt x="2585" y="4763"/>
                </a:cubicBezTo>
                <a:cubicBezTo>
                  <a:pt x="3692" y="3525"/>
                  <a:pt x="4192" y="2608"/>
                  <a:pt x="4418" y="2013"/>
                </a:cubicBezTo>
                <a:cubicBezTo>
                  <a:pt x="4966" y="2072"/>
                  <a:pt x="5549" y="2096"/>
                  <a:pt x="6133" y="2096"/>
                </a:cubicBezTo>
                <a:cubicBezTo>
                  <a:pt x="6716" y="2096"/>
                  <a:pt x="7288" y="2072"/>
                  <a:pt x="7847" y="2013"/>
                </a:cubicBezTo>
                <a:cubicBezTo>
                  <a:pt x="8228" y="3025"/>
                  <a:pt x="9050" y="4061"/>
                  <a:pt x="9669" y="4763"/>
                </a:cubicBezTo>
                <a:cubicBezTo>
                  <a:pt x="9700" y="4800"/>
                  <a:pt x="9747" y="4818"/>
                  <a:pt x="9797" y="4818"/>
                </a:cubicBezTo>
                <a:cubicBezTo>
                  <a:pt x="9843" y="4818"/>
                  <a:pt x="9891" y="4803"/>
                  <a:pt x="9931" y="4775"/>
                </a:cubicBezTo>
                <a:cubicBezTo>
                  <a:pt x="10002" y="4715"/>
                  <a:pt x="10002" y="4596"/>
                  <a:pt x="9943" y="4525"/>
                </a:cubicBezTo>
                <a:cubicBezTo>
                  <a:pt x="9347" y="3870"/>
                  <a:pt x="8585" y="2906"/>
                  <a:pt x="8204" y="1965"/>
                </a:cubicBezTo>
                <a:cubicBezTo>
                  <a:pt x="8454" y="1929"/>
                  <a:pt x="8716" y="1894"/>
                  <a:pt x="8954" y="1846"/>
                </a:cubicBezTo>
                <a:cubicBezTo>
                  <a:pt x="9359" y="3096"/>
                  <a:pt x="10002" y="4108"/>
                  <a:pt x="10490" y="4763"/>
                </a:cubicBezTo>
                <a:cubicBezTo>
                  <a:pt x="10526" y="4811"/>
                  <a:pt x="10586" y="4835"/>
                  <a:pt x="10645" y="4835"/>
                </a:cubicBezTo>
                <a:cubicBezTo>
                  <a:pt x="10681" y="4835"/>
                  <a:pt x="10717" y="4823"/>
                  <a:pt x="10740" y="4811"/>
                </a:cubicBezTo>
                <a:cubicBezTo>
                  <a:pt x="10824" y="4751"/>
                  <a:pt x="10836" y="4632"/>
                  <a:pt x="10776" y="4549"/>
                </a:cubicBezTo>
                <a:cubicBezTo>
                  <a:pt x="10312" y="3930"/>
                  <a:pt x="9693" y="2965"/>
                  <a:pt x="9312" y="1787"/>
                </a:cubicBezTo>
                <a:cubicBezTo>
                  <a:pt x="9645" y="1715"/>
                  <a:pt x="9955" y="1620"/>
                  <a:pt x="10252" y="1525"/>
                </a:cubicBezTo>
                <a:cubicBezTo>
                  <a:pt x="10300" y="1513"/>
                  <a:pt x="10324" y="1501"/>
                  <a:pt x="10371" y="1489"/>
                </a:cubicBezTo>
                <a:cubicBezTo>
                  <a:pt x="10407" y="2632"/>
                  <a:pt x="10717" y="3858"/>
                  <a:pt x="11002" y="4715"/>
                </a:cubicBezTo>
                <a:cubicBezTo>
                  <a:pt x="11021" y="4792"/>
                  <a:pt x="11094" y="4845"/>
                  <a:pt x="11165" y="4845"/>
                </a:cubicBezTo>
                <a:cubicBezTo>
                  <a:pt x="11182" y="4845"/>
                  <a:pt x="11200" y="4842"/>
                  <a:pt x="11217" y="4835"/>
                </a:cubicBezTo>
                <a:cubicBezTo>
                  <a:pt x="11312" y="4799"/>
                  <a:pt x="11371" y="4704"/>
                  <a:pt x="11336" y="4608"/>
                </a:cubicBezTo>
                <a:cubicBezTo>
                  <a:pt x="11062" y="3751"/>
                  <a:pt x="10728" y="2489"/>
                  <a:pt x="10728" y="1358"/>
                </a:cubicBezTo>
                <a:cubicBezTo>
                  <a:pt x="11074" y="1215"/>
                  <a:pt x="11324" y="1084"/>
                  <a:pt x="11514" y="953"/>
                </a:cubicBezTo>
                <a:cubicBezTo>
                  <a:pt x="11598" y="905"/>
                  <a:pt x="11657" y="846"/>
                  <a:pt x="11717" y="798"/>
                </a:cubicBezTo>
                <a:close/>
                <a:moveTo>
                  <a:pt x="715" y="6394"/>
                </a:moveTo>
                <a:cubicBezTo>
                  <a:pt x="1382" y="8621"/>
                  <a:pt x="1596" y="10252"/>
                  <a:pt x="1287" y="10800"/>
                </a:cubicBezTo>
                <a:cubicBezTo>
                  <a:pt x="1263" y="10835"/>
                  <a:pt x="1227" y="10859"/>
                  <a:pt x="1180" y="10859"/>
                </a:cubicBezTo>
                <a:lnTo>
                  <a:pt x="537" y="10859"/>
                </a:lnTo>
                <a:lnTo>
                  <a:pt x="537" y="6394"/>
                </a:lnTo>
                <a:close/>
                <a:moveTo>
                  <a:pt x="3501" y="9478"/>
                </a:moveTo>
                <a:cubicBezTo>
                  <a:pt x="3704" y="9478"/>
                  <a:pt x="3882" y="9657"/>
                  <a:pt x="3882" y="9859"/>
                </a:cubicBezTo>
                <a:lnTo>
                  <a:pt x="3882" y="10859"/>
                </a:lnTo>
                <a:lnTo>
                  <a:pt x="2180" y="10859"/>
                </a:lnTo>
                <a:lnTo>
                  <a:pt x="2180" y="9859"/>
                </a:lnTo>
                <a:cubicBezTo>
                  <a:pt x="2180" y="9657"/>
                  <a:pt x="2358" y="9478"/>
                  <a:pt x="2561" y="9478"/>
                </a:cubicBezTo>
                <a:close/>
                <a:moveTo>
                  <a:pt x="5561" y="9478"/>
                </a:moveTo>
                <a:cubicBezTo>
                  <a:pt x="5775" y="9478"/>
                  <a:pt x="5954" y="9657"/>
                  <a:pt x="5954" y="9859"/>
                </a:cubicBezTo>
                <a:lnTo>
                  <a:pt x="5954" y="10859"/>
                </a:lnTo>
                <a:lnTo>
                  <a:pt x="4240" y="10859"/>
                </a:lnTo>
                <a:lnTo>
                  <a:pt x="4240" y="9859"/>
                </a:lnTo>
                <a:cubicBezTo>
                  <a:pt x="4240" y="9657"/>
                  <a:pt x="4418" y="9478"/>
                  <a:pt x="4632" y="9478"/>
                </a:cubicBezTo>
                <a:close/>
                <a:moveTo>
                  <a:pt x="7633" y="9478"/>
                </a:moveTo>
                <a:cubicBezTo>
                  <a:pt x="7847" y="9478"/>
                  <a:pt x="8026" y="9657"/>
                  <a:pt x="8026" y="9859"/>
                </a:cubicBezTo>
                <a:lnTo>
                  <a:pt x="8026" y="10859"/>
                </a:lnTo>
                <a:lnTo>
                  <a:pt x="6311" y="10859"/>
                </a:lnTo>
                <a:lnTo>
                  <a:pt x="6311" y="9859"/>
                </a:lnTo>
                <a:cubicBezTo>
                  <a:pt x="6311" y="9657"/>
                  <a:pt x="6490" y="9478"/>
                  <a:pt x="6704" y="9478"/>
                </a:cubicBezTo>
                <a:close/>
                <a:moveTo>
                  <a:pt x="9693" y="9478"/>
                </a:moveTo>
                <a:cubicBezTo>
                  <a:pt x="9895" y="9478"/>
                  <a:pt x="10074" y="9657"/>
                  <a:pt x="10074" y="9859"/>
                </a:cubicBezTo>
                <a:lnTo>
                  <a:pt x="10074" y="10859"/>
                </a:lnTo>
                <a:lnTo>
                  <a:pt x="8371" y="10859"/>
                </a:lnTo>
                <a:lnTo>
                  <a:pt x="8371" y="9859"/>
                </a:lnTo>
                <a:cubicBezTo>
                  <a:pt x="8371" y="9657"/>
                  <a:pt x="8550" y="9478"/>
                  <a:pt x="8752" y="9478"/>
                </a:cubicBezTo>
                <a:close/>
                <a:moveTo>
                  <a:pt x="11169" y="6394"/>
                </a:moveTo>
                <a:cubicBezTo>
                  <a:pt x="10764" y="7775"/>
                  <a:pt x="10240" y="9942"/>
                  <a:pt x="10598" y="10859"/>
                </a:cubicBezTo>
                <a:lnTo>
                  <a:pt x="10431" y="10859"/>
                </a:lnTo>
                <a:lnTo>
                  <a:pt x="10431" y="9859"/>
                </a:lnTo>
                <a:cubicBezTo>
                  <a:pt x="10431" y="9454"/>
                  <a:pt x="10097" y="9121"/>
                  <a:pt x="9693" y="9121"/>
                </a:cubicBezTo>
                <a:lnTo>
                  <a:pt x="8752" y="9121"/>
                </a:lnTo>
                <a:cubicBezTo>
                  <a:pt x="8526" y="9121"/>
                  <a:pt x="8323" y="9228"/>
                  <a:pt x="8192" y="9383"/>
                </a:cubicBezTo>
                <a:cubicBezTo>
                  <a:pt x="8050" y="9228"/>
                  <a:pt x="7847" y="9121"/>
                  <a:pt x="7621" y="9121"/>
                </a:cubicBezTo>
                <a:lnTo>
                  <a:pt x="6680" y="9121"/>
                </a:lnTo>
                <a:cubicBezTo>
                  <a:pt x="6466" y="9121"/>
                  <a:pt x="6252" y="9228"/>
                  <a:pt x="6121" y="9383"/>
                </a:cubicBezTo>
                <a:cubicBezTo>
                  <a:pt x="5990" y="9228"/>
                  <a:pt x="5775" y="9121"/>
                  <a:pt x="5549" y="9121"/>
                </a:cubicBezTo>
                <a:lnTo>
                  <a:pt x="4621" y="9121"/>
                </a:lnTo>
                <a:cubicBezTo>
                  <a:pt x="4394" y="9121"/>
                  <a:pt x="4180" y="9228"/>
                  <a:pt x="4049" y="9383"/>
                </a:cubicBezTo>
                <a:cubicBezTo>
                  <a:pt x="3918" y="9228"/>
                  <a:pt x="3704" y="9121"/>
                  <a:pt x="3489" y="9121"/>
                </a:cubicBezTo>
                <a:lnTo>
                  <a:pt x="2549" y="9121"/>
                </a:lnTo>
                <a:cubicBezTo>
                  <a:pt x="2132" y="9121"/>
                  <a:pt x="1799" y="9466"/>
                  <a:pt x="1799" y="9859"/>
                </a:cubicBezTo>
                <a:lnTo>
                  <a:pt x="1799" y="10859"/>
                </a:lnTo>
                <a:lnTo>
                  <a:pt x="1656" y="10859"/>
                </a:lnTo>
                <a:cubicBezTo>
                  <a:pt x="2013" y="9942"/>
                  <a:pt x="1489" y="7775"/>
                  <a:pt x="1084" y="6394"/>
                </a:cubicBezTo>
                <a:lnTo>
                  <a:pt x="1442" y="6394"/>
                </a:lnTo>
                <a:cubicBezTo>
                  <a:pt x="1608" y="6918"/>
                  <a:pt x="1835" y="7632"/>
                  <a:pt x="2013" y="8371"/>
                </a:cubicBezTo>
                <a:cubicBezTo>
                  <a:pt x="2034" y="8453"/>
                  <a:pt x="2108" y="8518"/>
                  <a:pt x="2182" y="8518"/>
                </a:cubicBezTo>
                <a:cubicBezTo>
                  <a:pt x="2193" y="8518"/>
                  <a:pt x="2205" y="8517"/>
                  <a:pt x="2216" y="8514"/>
                </a:cubicBezTo>
                <a:cubicBezTo>
                  <a:pt x="2311" y="8478"/>
                  <a:pt x="2382" y="8394"/>
                  <a:pt x="2358" y="8299"/>
                </a:cubicBezTo>
                <a:cubicBezTo>
                  <a:pt x="2323" y="8156"/>
                  <a:pt x="2275" y="8002"/>
                  <a:pt x="2251" y="7859"/>
                </a:cubicBezTo>
                <a:lnTo>
                  <a:pt x="9990" y="7859"/>
                </a:lnTo>
                <a:cubicBezTo>
                  <a:pt x="9943" y="8002"/>
                  <a:pt x="9919" y="8156"/>
                  <a:pt x="9883" y="8299"/>
                </a:cubicBezTo>
                <a:cubicBezTo>
                  <a:pt x="9871" y="8394"/>
                  <a:pt x="9931" y="8490"/>
                  <a:pt x="10014" y="8514"/>
                </a:cubicBezTo>
                <a:lnTo>
                  <a:pt x="10062" y="8514"/>
                </a:lnTo>
                <a:cubicBezTo>
                  <a:pt x="10133" y="8514"/>
                  <a:pt x="10217" y="8454"/>
                  <a:pt x="10240" y="8371"/>
                </a:cubicBezTo>
                <a:cubicBezTo>
                  <a:pt x="10407" y="7632"/>
                  <a:pt x="10633" y="6906"/>
                  <a:pt x="10812" y="6394"/>
                </a:cubicBezTo>
                <a:close/>
                <a:moveTo>
                  <a:pt x="11717" y="6394"/>
                </a:moveTo>
                <a:lnTo>
                  <a:pt x="11717" y="10859"/>
                </a:lnTo>
                <a:lnTo>
                  <a:pt x="11074" y="10859"/>
                </a:lnTo>
                <a:cubicBezTo>
                  <a:pt x="11026" y="10859"/>
                  <a:pt x="11002" y="10835"/>
                  <a:pt x="10967" y="10800"/>
                </a:cubicBezTo>
                <a:cubicBezTo>
                  <a:pt x="10669" y="10252"/>
                  <a:pt x="10883" y="8621"/>
                  <a:pt x="11538" y="6394"/>
                </a:cubicBezTo>
                <a:close/>
                <a:moveTo>
                  <a:pt x="370" y="1"/>
                </a:moveTo>
                <a:cubicBezTo>
                  <a:pt x="275" y="1"/>
                  <a:pt x="191" y="72"/>
                  <a:pt x="191" y="179"/>
                </a:cubicBezTo>
                <a:lnTo>
                  <a:pt x="191" y="5370"/>
                </a:lnTo>
                <a:cubicBezTo>
                  <a:pt x="84" y="5430"/>
                  <a:pt x="1" y="5549"/>
                  <a:pt x="1" y="5680"/>
                </a:cubicBezTo>
                <a:lnTo>
                  <a:pt x="1" y="6061"/>
                </a:lnTo>
                <a:cubicBezTo>
                  <a:pt x="1" y="6192"/>
                  <a:pt x="72" y="6311"/>
                  <a:pt x="191" y="6370"/>
                </a:cubicBezTo>
                <a:lnTo>
                  <a:pt x="191" y="11061"/>
                </a:lnTo>
                <a:cubicBezTo>
                  <a:pt x="191" y="11157"/>
                  <a:pt x="275" y="11240"/>
                  <a:pt x="370" y="11240"/>
                </a:cubicBezTo>
                <a:lnTo>
                  <a:pt x="11895" y="11240"/>
                </a:lnTo>
                <a:cubicBezTo>
                  <a:pt x="12002" y="11240"/>
                  <a:pt x="12074" y="11157"/>
                  <a:pt x="12074" y="11061"/>
                </a:cubicBezTo>
                <a:lnTo>
                  <a:pt x="12074" y="6370"/>
                </a:lnTo>
                <a:cubicBezTo>
                  <a:pt x="12181" y="6311"/>
                  <a:pt x="12264" y="6192"/>
                  <a:pt x="12264" y="6061"/>
                </a:cubicBezTo>
                <a:lnTo>
                  <a:pt x="12264" y="5680"/>
                </a:lnTo>
                <a:cubicBezTo>
                  <a:pt x="12252" y="5549"/>
                  <a:pt x="12181" y="5430"/>
                  <a:pt x="12074" y="5370"/>
                </a:cubicBezTo>
                <a:lnTo>
                  <a:pt x="12074" y="179"/>
                </a:lnTo>
                <a:cubicBezTo>
                  <a:pt x="12074" y="72"/>
                  <a:pt x="12002" y="1"/>
                  <a:pt x="118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8" name="Google Shape;3128;p46"/>
          <p:cNvSpPr/>
          <p:nvPr/>
        </p:nvSpPr>
        <p:spPr>
          <a:xfrm>
            <a:off x="6134980" y="2901781"/>
            <a:ext cx="390470" cy="332108"/>
          </a:xfrm>
          <a:custGeom>
            <a:rect b="b" l="l" r="r" t="t"/>
            <a:pathLst>
              <a:path extrusionOk="0" h="10442" w="12277">
                <a:moveTo>
                  <a:pt x="6121" y="298"/>
                </a:moveTo>
                <a:cubicBezTo>
                  <a:pt x="7240" y="298"/>
                  <a:pt x="8288" y="393"/>
                  <a:pt x="9085" y="536"/>
                </a:cubicBezTo>
                <a:cubicBezTo>
                  <a:pt x="10002" y="715"/>
                  <a:pt x="10228" y="929"/>
                  <a:pt x="10228" y="965"/>
                </a:cubicBezTo>
                <a:lnTo>
                  <a:pt x="10228" y="988"/>
                </a:lnTo>
                <a:lnTo>
                  <a:pt x="10216" y="1000"/>
                </a:lnTo>
                <a:cubicBezTo>
                  <a:pt x="10193" y="1024"/>
                  <a:pt x="10157" y="1060"/>
                  <a:pt x="10109" y="1084"/>
                </a:cubicBezTo>
                <a:cubicBezTo>
                  <a:pt x="10062" y="1119"/>
                  <a:pt x="9990" y="1143"/>
                  <a:pt x="9895" y="1191"/>
                </a:cubicBezTo>
                <a:lnTo>
                  <a:pt x="9871" y="1191"/>
                </a:lnTo>
                <a:cubicBezTo>
                  <a:pt x="9859" y="1191"/>
                  <a:pt x="9835" y="1215"/>
                  <a:pt x="9835" y="1215"/>
                </a:cubicBezTo>
                <a:cubicBezTo>
                  <a:pt x="9645" y="1286"/>
                  <a:pt x="9395" y="1346"/>
                  <a:pt x="9050" y="1417"/>
                </a:cubicBezTo>
                <a:cubicBezTo>
                  <a:pt x="9038" y="1417"/>
                  <a:pt x="9002" y="1429"/>
                  <a:pt x="8978" y="1429"/>
                </a:cubicBezTo>
                <a:lnTo>
                  <a:pt x="8966" y="1429"/>
                </a:lnTo>
                <a:cubicBezTo>
                  <a:pt x="8931" y="1429"/>
                  <a:pt x="8919" y="1453"/>
                  <a:pt x="8883" y="1453"/>
                </a:cubicBezTo>
                <a:cubicBezTo>
                  <a:pt x="8169" y="1560"/>
                  <a:pt x="7264" y="1643"/>
                  <a:pt x="6311" y="1655"/>
                </a:cubicBezTo>
                <a:lnTo>
                  <a:pt x="5930" y="1655"/>
                </a:lnTo>
                <a:cubicBezTo>
                  <a:pt x="4978" y="1643"/>
                  <a:pt x="4061" y="1584"/>
                  <a:pt x="3347" y="1453"/>
                </a:cubicBezTo>
                <a:cubicBezTo>
                  <a:pt x="3323" y="1453"/>
                  <a:pt x="3311" y="1429"/>
                  <a:pt x="3275" y="1429"/>
                </a:cubicBezTo>
                <a:cubicBezTo>
                  <a:pt x="3251" y="1429"/>
                  <a:pt x="3228" y="1417"/>
                  <a:pt x="3204" y="1417"/>
                </a:cubicBezTo>
                <a:cubicBezTo>
                  <a:pt x="2847" y="1346"/>
                  <a:pt x="2561" y="1262"/>
                  <a:pt x="2370" y="1191"/>
                </a:cubicBezTo>
                <a:cubicBezTo>
                  <a:pt x="2358" y="1191"/>
                  <a:pt x="2335" y="1179"/>
                  <a:pt x="2335" y="1179"/>
                </a:cubicBezTo>
                <a:cubicBezTo>
                  <a:pt x="2263" y="1179"/>
                  <a:pt x="2215" y="1155"/>
                  <a:pt x="2180" y="1119"/>
                </a:cubicBezTo>
                <a:cubicBezTo>
                  <a:pt x="2180" y="1119"/>
                  <a:pt x="2156" y="1119"/>
                  <a:pt x="2156" y="1107"/>
                </a:cubicBezTo>
                <a:cubicBezTo>
                  <a:pt x="2096" y="1072"/>
                  <a:pt x="2061" y="1024"/>
                  <a:pt x="2025" y="1000"/>
                </a:cubicBezTo>
                <a:cubicBezTo>
                  <a:pt x="2025" y="1000"/>
                  <a:pt x="2025" y="988"/>
                  <a:pt x="2013" y="988"/>
                </a:cubicBezTo>
                <a:lnTo>
                  <a:pt x="2013" y="965"/>
                </a:lnTo>
                <a:cubicBezTo>
                  <a:pt x="2025" y="929"/>
                  <a:pt x="2239" y="715"/>
                  <a:pt x="3156" y="536"/>
                </a:cubicBezTo>
                <a:cubicBezTo>
                  <a:pt x="3942" y="393"/>
                  <a:pt x="5002" y="298"/>
                  <a:pt x="6121" y="298"/>
                </a:cubicBezTo>
                <a:close/>
                <a:moveTo>
                  <a:pt x="9514" y="7775"/>
                </a:moveTo>
                <a:cubicBezTo>
                  <a:pt x="9728" y="7787"/>
                  <a:pt x="9931" y="7787"/>
                  <a:pt x="10133" y="7799"/>
                </a:cubicBezTo>
                <a:cubicBezTo>
                  <a:pt x="10181" y="7799"/>
                  <a:pt x="10228" y="7799"/>
                  <a:pt x="10288" y="7811"/>
                </a:cubicBezTo>
                <a:cubicBezTo>
                  <a:pt x="10538" y="7834"/>
                  <a:pt x="10919" y="7846"/>
                  <a:pt x="11252" y="7930"/>
                </a:cubicBezTo>
                <a:cubicBezTo>
                  <a:pt x="11490" y="7989"/>
                  <a:pt x="11776" y="8085"/>
                  <a:pt x="11812" y="8263"/>
                </a:cubicBezTo>
                <a:cubicBezTo>
                  <a:pt x="11836" y="8489"/>
                  <a:pt x="11490" y="8739"/>
                  <a:pt x="11288" y="8858"/>
                </a:cubicBezTo>
                <a:cubicBezTo>
                  <a:pt x="10943" y="9061"/>
                  <a:pt x="10514" y="9251"/>
                  <a:pt x="10336" y="9323"/>
                </a:cubicBezTo>
                <a:cubicBezTo>
                  <a:pt x="9109" y="9799"/>
                  <a:pt x="7692" y="10037"/>
                  <a:pt x="6121" y="10037"/>
                </a:cubicBezTo>
                <a:cubicBezTo>
                  <a:pt x="4537" y="10037"/>
                  <a:pt x="3108" y="9799"/>
                  <a:pt x="1906" y="9323"/>
                </a:cubicBezTo>
                <a:cubicBezTo>
                  <a:pt x="1727" y="9251"/>
                  <a:pt x="1299" y="9085"/>
                  <a:pt x="953" y="8858"/>
                </a:cubicBezTo>
                <a:cubicBezTo>
                  <a:pt x="739" y="8727"/>
                  <a:pt x="418" y="8489"/>
                  <a:pt x="477" y="8263"/>
                </a:cubicBezTo>
                <a:cubicBezTo>
                  <a:pt x="561" y="7894"/>
                  <a:pt x="1608" y="7846"/>
                  <a:pt x="2013" y="7811"/>
                </a:cubicBezTo>
                <a:cubicBezTo>
                  <a:pt x="2073" y="7811"/>
                  <a:pt x="2132" y="7811"/>
                  <a:pt x="2156" y="7799"/>
                </a:cubicBezTo>
                <a:cubicBezTo>
                  <a:pt x="2346" y="7787"/>
                  <a:pt x="2561" y="7775"/>
                  <a:pt x="2787" y="7775"/>
                </a:cubicBezTo>
                <a:lnTo>
                  <a:pt x="2787" y="8073"/>
                </a:lnTo>
                <a:lnTo>
                  <a:pt x="2787" y="8085"/>
                </a:lnTo>
                <a:lnTo>
                  <a:pt x="2787" y="8394"/>
                </a:lnTo>
                <a:lnTo>
                  <a:pt x="2787" y="8442"/>
                </a:lnTo>
                <a:cubicBezTo>
                  <a:pt x="2787" y="8466"/>
                  <a:pt x="2787" y="8489"/>
                  <a:pt x="2799" y="8513"/>
                </a:cubicBezTo>
                <a:cubicBezTo>
                  <a:pt x="2799" y="8525"/>
                  <a:pt x="2811" y="8549"/>
                  <a:pt x="2811" y="8561"/>
                </a:cubicBezTo>
                <a:cubicBezTo>
                  <a:pt x="2811" y="8573"/>
                  <a:pt x="2823" y="8585"/>
                  <a:pt x="2847" y="8608"/>
                </a:cubicBezTo>
                <a:cubicBezTo>
                  <a:pt x="2966" y="8787"/>
                  <a:pt x="3287" y="8918"/>
                  <a:pt x="3870" y="9025"/>
                </a:cubicBezTo>
                <a:cubicBezTo>
                  <a:pt x="4478" y="9120"/>
                  <a:pt x="5287" y="9204"/>
                  <a:pt x="6145" y="9204"/>
                </a:cubicBezTo>
                <a:cubicBezTo>
                  <a:pt x="6359" y="9204"/>
                  <a:pt x="6585" y="9204"/>
                  <a:pt x="6776" y="9180"/>
                </a:cubicBezTo>
                <a:cubicBezTo>
                  <a:pt x="7395" y="9168"/>
                  <a:pt x="7966" y="9108"/>
                  <a:pt x="8419" y="9025"/>
                </a:cubicBezTo>
                <a:cubicBezTo>
                  <a:pt x="9097" y="8906"/>
                  <a:pt x="9431" y="8739"/>
                  <a:pt x="9490" y="8513"/>
                </a:cubicBezTo>
                <a:cubicBezTo>
                  <a:pt x="9490" y="8489"/>
                  <a:pt x="9514" y="8466"/>
                  <a:pt x="9514" y="8442"/>
                </a:cubicBezTo>
                <a:lnTo>
                  <a:pt x="9514" y="8430"/>
                </a:lnTo>
                <a:lnTo>
                  <a:pt x="9514" y="8108"/>
                </a:lnTo>
                <a:lnTo>
                  <a:pt x="9514" y="8073"/>
                </a:lnTo>
                <a:lnTo>
                  <a:pt x="9514" y="7787"/>
                </a:lnTo>
                <a:lnTo>
                  <a:pt x="9514" y="7775"/>
                </a:lnTo>
                <a:close/>
                <a:moveTo>
                  <a:pt x="6133" y="0"/>
                </a:moveTo>
                <a:cubicBezTo>
                  <a:pt x="4978" y="0"/>
                  <a:pt x="3882" y="95"/>
                  <a:pt x="3073" y="250"/>
                </a:cubicBezTo>
                <a:cubicBezTo>
                  <a:pt x="2668" y="334"/>
                  <a:pt x="2335" y="429"/>
                  <a:pt x="2096" y="536"/>
                </a:cubicBezTo>
                <a:cubicBezTo>
                  <a:pt x="2001" y="584"/>
                  <a:pt x="1704" y="726"/>
                  <a:pt x="1668" y="988"/>
                </a:cubicBezTo>
                <a:lnTo>
                  <a:pt x="1668" y="1012"/>
                </a:lnTo>
                <a:lnTo>
                  <a:pt x="1668" y="1024"/>
                </a:lnTo>
                <a:cubicBezTo>
                  <a:pt x="1668" y="1119"/>
                  <a:pt x="1704" y="1191"/>
                  <a:pt x="1739" y="1250"/>
                </a:cubicBezTo>
                <a:cubicBezTo>
                  <a:pt x="1977" y="1953"/>
                  <a:pt x="2668" y="4155"/>
                  <a:pt x="2787" y="7144"/>
                </a:cubicBezTo>
                <a:lnTo>
                  <a:pt x="2787" y="7168"/>
                </a:lnTo>
                <a:cubicBezTo>
                  <a:pt x="2787" y="7263"/>
                  <a:pt x="2787" y="7370"/>
                  <a:pt x="2799" y="7477"/>
                </a:cubicBezTo>
                <a:cubicBezTo>
                  <a:pt x="2573" y="7489"/>
                  <a:pt x="2370" y="7489"/>
                  <a:pt x="2156" y="7501"/>
                </a:cubicBezTo>
                <a:cubicBezTo>
                  <a:pt x="2120" y="7501"/>
                  <a:pt x="2073" y="7501"/>
                  <a:pt x="2013" y="7525"/>
                </a:cubicBezTo>
                <a:cubicBezTo>
                  <a:pt x="1418" y="7549"/>
                  <a:pt x="310" y="7608"/>
                  <a:pt x="168" y="8239"/>
                </a:cubicBezTo>
                <a:cubicBezTo>
                  <a:pt x="1" y="8906"/>
                  <a:pt x="1025" y="9382"/>
                  <a:pt x="1823" y="9692"/>
                </a:cubicBezTo>
                <a:cubicBezTo>
                  <a:pt x="3073" y="10180"/>
                  <a:pt x="4537" y="10442"/>
                  <a:pt x="6168" y="10442"/>
                </a:cubicBezTo>
                <a:cubicBezTo>
                  <a:pt x="7788" y="10442"/>
                  <a:pt x="9264" y="10180"/>
                  <a:pt x="10514" y="9692"/>
                </a:cubicBezTo>
                <a:cubicBezTo>
                  <a:pt x="11252" y="9335"/>
                  <a:pt x="12276" y="8846"/>
                  <a:pt x="12121" y="8192"/>
                </a:cubicBezTo>
                <a:cubicBezTo>
                  <a:pt x="11967" y="7561"/>
                  <a:pt x="10848" y="7501"/>
                  <a:pt x="10252" y="7477"/>
                </a:cubicBezTo>
                <a:cubicBezTo>
                  <a:pt x="10193" y="7477"/>
                  <a:pt x="10157" y="7477"/>
                  <a:pt x="10109" y="7465"/>
                </a:cubicBezTo>
                <a:cubicBezTo>
                  <a:pt x="9895" y="7442"/>
                  <a:pt x="9693" y="7430"/>
                  <a:pt x="9466" y="7430"/>
                </a:cubicBezTo>
                <a:cubicBezTo>
                  <a:pt x="9466" y="7323"/>
                  <a:pt x="9466" y="7215"/>
                  <a:pt x="9478" y="7120"/>
                </a:cubicBezTo>
                <a:cubicBezTo>
                  <a:pt x="9526" y="5906"/>
                  <a:pt x="9657" y="4715"/>
                  <a:pt x="9895" y="3548"/>
                </a:cubicBezTo>
                <a:cubicBezTo>
                  <a:pt x="9907" y="3453"/>
                  <a:pt x="9859" y="3346"/>
                  <a:pt x="9764" y="3334"/>
                </a:cubicBezTo>
                <a:cubicBezTo>
                  <a:pt x="9756" y="3333"/>
                  <a:pt x="9748" y="3332"/>
                  <a:pt x="9740" y="3332"/>
                </a:cubicBezTo>
                <a:cubicBezTo>
                  <a:pt x="9653" y="3332"/>
                  <a:pt x="9571" y="3389"/>
                  <a:pt x="9550" y="3465"/>
                </a:cubicBezTo>
                <a:cubicBezTo>
                  <a:pt x="9312" y="4620"/>
                  <a:pt x="9181" y="5787"/>
                  <a:pt x="9133" y="6965"/>
                </a:cubicBezTo>
                <a:cubicBezTo>
                  <a:pt x="8288" y="7120"/>
                  <a:pt x="7228" y="7203"/>
                  <a:pt x="6121" y="7203"/>
                </a:cubicBezTo>
                <a:cubicBezTo>
                  <a:pt x="5597" y="7203"/>
                  <a:pt x="5085" y="7192"/>
                  <a:pt x="4609" y="7144"/>
                </a:cubicBezTo>
                <a:cubicBezTo>
                  <a:pt x="4513" y="7144"/>
                  <a:pt x="4430" y="7203"/>
                  <a:pt x="4418" y="7311"/>
                </a:cubicBezTo>
                <a:cubicBezTo>
                  <a:pt x="4418" y="7418"/>
                  <a:pt x="4478" y="7489"/>
                  <a:pt x="4585" y="7501"/>
                </a:cubicBezTo>
                <a:cubicBezTo>
                  <a:pt x="5073" y="7537"/>
                  <a:pt x="5597" y="7561"/>
                  <a:pt x="6121" y="7561"/>
                </a:cubicBezTo>
                <a:cubicBezTo>
                  <a:pt x="7216" y="7561"/>
                  <a:pt x="8276" y="7489"/>
                  <a:pt x="9121" y="7334"/>
                </a:cubicBezTo>
                <a:lnTo>
                  <a:pt x="9121" y="7370"/>
                </a:lnTo>
                <a:lnTo>
                  <a:pt x="9121" y="7608"/>
                </a:lnTo>
                <a:lnTo>
                  <a:pt x="9121" y="7668"/>
                </a:lnTo>
                <a:lnTo>
                  <a:pt x="9121" y="7704"/>
                </a:lnTo>
                <a:lnTo>
                  <a:pt x="9121" y="7894"/>
                </a:lnTo>
                <a:lnTo>
                  <a:pt x="9121" y="7965"/>
                </a:lnTo>
                <a:lnTo>
                  <a:pt x="9121" y="8096"/>
                </a:lnTo>
                <a:lnTo>
                  <a:pt x="9121" y="8168"/>
                </a:lnTo>
                <a:lnTo>
                  <a:pt x="9121" y="8215"/>
                </a:lnTo>
                <a:lnTo>
                  <a:pt x="9121" y="8466"/>
                </a:lnTo>
                <a:cubicBezTo>
                  <a:pt x="9097" y="8501"/>
                  <a:pt x="8919" y="8632"/>
                  <a:pt x="8216" y="8751"/>
                </a:cubicBezTo>
                <a:cubicBezTo>
                  <a:pt x="7633" y="8846"/>
                  <a:pt x="6907" y="8906"/>
                  <a:pt x="6133" y="8906"/>
                </a:cubicBezTo>
                <a:cubicBezTo>
                  <a:pt x="5359" y="8906"/>
                  <a:pt x="4609" y="8858"/>
                  <a:pt x="4049" y="8751"/>
                </a:cubicBezTo>
                <a:cubicBezTo>
                  <a:pt x="3990" y="8739"/>
                  <a:pt x="3930" y="8739"/>
                  <a:pt x="3870" y="8727"/>
                </a:cubicBezTo>
                <a:cubicBezTo>
                  <a:pt x="3716" y="8692"/>
                  <a:pt x="3597" y="8668"/>
                  <a:pt x="3501" y="8632"/>
                </a:cubicBezTo>
                <a:cubicBezTo>
                  <a:pt x="3478" y="8632"/>
                  <a:pt x="3466" y="8632"/>
                  <a:pt x="3466" y="8620"/>
                </a:cubicBezTo>
                <a:cubicBezTo>
                  <a:pt x="3239" y="8549"/>
                  <a:pt x="3168" y="8501"/>
                  <a:pt x="3144" y="8466"/>
                </a:cubicBezTo>
                <a:lnTo>
                  <a:pt x="3144" y="8275"/>
                </a:lnTo>
                <a:lnTo>
                  <a:pt x="3144" y="8251"/>
                </a:lnTo>
                <a:lnTo>
                  <a:pt x="3144" y="8204"/>
                </a:lnTo>
                <a:lnTo>
                  <a:pt x="3144" y="7370"/>
                </a:lnTo>
                <a:cubicBezTo>
                  <a:pt x="3347" y="7394"/>
                  <a:pt x="3561" y="7430"/>
                  <a:pt x="3775" y="7453"/>
                </a:cubicBezTo>
                <a:cubicBezTo>
                  <a:pt x="3786" y="7456"/>
                  <a:pt x="3798" y="7458"/>
                  <a:pt x="3808" y="7458"/>
                </a:cubicBezTo>
                <a:cubicBezTo>
                  <a:pt x="3889" y="7458"/>
                  <a:pt x="3957" y="7384"/>
                  <a:pt x="3978" y="7311"/>
                </a:cubicBezTo>
                <a:cubicBezTo>
                  <a:pt x="3990" y="7215"/>
                  <a:pt x="3918" y="7132"/>
                  <a:pt x="3823" y="7120"/>
                </a:cubicBezTo>
                <a:cubicBezTo>
                  <a:pt x="3573" y="7084"/>
                  <a:pt x="3347" y="7061"/>
                  <a:pt x="3120" y="7013"/>
                </a:cubicBezTo>
                <a:cubicBezTo>
                  <a:pt x="3025" y="4501"/>
                  <a:pt x="2513" y="2548"/>
                  <a:pt x="2215" y="1584"/>
                </a:cubicBezTo>
                <a:lnTo>
                  <a:pt x="2215" y="1584"/>
                </a:lnTo>
                <a:cubicBezTo>
                  <a:pt x="2442" y="1667"/>
                  <a:pt x="2727" y="1738"/>
                  <a:pt x="3061" y="1822"/>
                </a:cubicBezTo>
                <a:cubicBezTo>
                  <a:pt x="3859" y="1977"/>
                  <a:pt x="4894" y="2072"/>
                  <a:pt x="6002" y="2072"/>
                </a:cubicBezTo>
                <a:lnTo>
                  <a:pt x="6264" y="2072"/>
                </a:lnTo>
                <a:cubicBezTo>
                  <a:pt x="7371" y="2072"/>
                  <a:pt x="8407" y="1977"/>
                  <a:pt x="9204" y="1822"/>
                </a:cubicBezTo>
                <a:cubicBezTo>
                  <a:pt x="9538" y="1738"/>
                  <a:pt x="9824" y="1667"/>
                  <a:pt x="10050" y="1584"/>
                </a:cubicBezTo>
                <a:lnTo>
                  <a:pt x="10050" y="1584"/>
                </a:lnTo>
                <a:cubicBezTo>
                  <a:pt x="9955" y="1858"/>
                  <a:pt x="9859" y="2250"/>
                  <a:pt x="9740" y="2715"/>
                </a:cubicBezTo>
                <a:cubicBezTo>
                  <a:pt x="9705" y="2798"/>
                  <a:pt x="9764" y="2905"/>
                  <a:pt x="9871" y="2917"/>
                </a:cubicBezTo>
                <a:cubicBezTo>
                  <a:pt x="9888" y="2924"/>
                  <a:pt x="9905" y="2928"/>
                  <a:pt x="9922" y="2928"/>
                </a:cubicBezTo>
                <a:cubicBezTo>
                  <a:pt x="9993" y="2928"/>
                  <a:pt x="10064" y="2872"/>
                  <a:pt x="10074" y="2786"/>
                </a:cubicBezTo>
                <a:cubicBezTo>
                  <a:pt x="10252" y="2036"/>
                  <a:pt x="10419" y="1524"/>
                  <a:pt x="10526" y="1250"/>
                </a:cubicBezTo>
                <a:cubicBezTo>
                  <a:pt x="10574" y="1191"/>
                  <a:pt x="10597" y="1119"/>
                  <a:pt x="10597" y="1024"/>
                </a:cubicBezTo>
                <a:lnTo>
                  <a:pt x="10597" y="1012"/>
                </a:lnTo>
                <a:lnTo>
                  <a:pt x="10597" y="1000"/>
                </a:lnTo>
                <a:lnTo>
                  <a:pt x="10597" y="988"/>
                </a:lnTo>
                <a:cubicBezTo>
                  <a:pt x="10574" y="715"/>
                  <a:pt x="10276" y="584"/>
                  <a:pt x="10169" y="536"/>
                </a:cubicBezTo>
                <a:cubicBezTo>
                  <a:pt x="9943" y="429"/>
                  <a:pt x="9621" y="334"/>
                  <a:pt x="9204" y="250"/>
                </a:cubicBezTo>
                <a:cubicBezTo>
                  <a:pt x="8383" y="95"/>
                  <a:pt x="7276" y="0"/>
                  <a:pt x="613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9" name="Google Shape;3129;p46"/>
          <p:cNvGrpSpPr/>
          <p:nvPr/>
        </p:nvGrpSpPr>
        <p:grpSpPr>
          <a:xfrm>
            <a:off x="7541397" y="2904802"/>
            <a:ext cx="318495" cy="352209"/>
            <a:chOff x="7541397" y="2904802"/>
            <a:chExt cx="318495" cy="352209"/>
          </a:xfrm>
        </p:grpSpPr>
        <p:sp>
          <p:nvSpPr>
            <p:cNvPr id="3130" name="Google Shape;3130;p46"/>
            <p:cNvSpPr/>
            <p:nvPr/>
          </p:nvSpPr>
          <p:spPr>
            <a:xfrm>
              <a:off x="7541397" y="2904802"/>
              <a:ext cx="318495" cy="352209"/>
            </a:xfrm>
            <a:custGeom>
              <a:rect b="b" l="l" r="r" t="t"/>
              <a:pathLst>
                <a:path extrusionOk="0" h="11074" w="10014">
                  <a:moveTo>
                    <a:pt x="2287" y="1763"/>
                  </a:moveTo>
                  <a:lnTo>
                    <a:pt x="2453" y="3941"/>
                  </a:lnTo>
                  <a:cubicBezTo>
                    <a:pt x="2501" y="4501"/>
                    <a:pt x="2668" y="5037"/>
                    <a:pt x="2918" y="5537"/>
                  </a:cubicBezTo>
                  <a:lnTo>
                    <a:pt x="2096" y="5120"/>
                  </a:lnTo>
                  <a:cubicBezTo>
                    <a:pt x="1560" y="4846"/>
                    <a:pt x="1120" y="4430"/>
                    <a:pt x="787" y="3929"/>
                  </a:cubicBezTo>
                  <a:cubicBezTo>
                    <a:pt x="477" y="3418"/>
                    <a:pt x="310" y="2822"/>
                    <a:pt x="310" y="2227"/>
                  </a:cubicBezTo>
                  <a:lnTo>
                    <a:pt x="310" y="1977"/>
                  </a:lnTo>
                  <a:cubicBezTo>
                    <a:pt x="310" y="1858"/>
                    <a:pt x="406" y="1763"/>
                    <a:pt x="525" y="1763"/>
                  </a:cubicBezTo>
                  <a:close/>
                  <a:moveTo>
                    <a:pt x="7383" y="1036"/>
                  </a:moveTo>
                  <a:lnTo>
                    <a:pt x="7168" y="3799"/>
                  </a:lnTo>
                  <a:cubicBezTo>
                    <a:pt x="7168" y="3882"/>
                    <a:pt x="7228" y="3953"/>
                    <a:pt x="7323" y="3977"/>
                  </a:cubicBezTo>
                  <a:cubicBezTo>
                    <a:pt x="7406" y="3977"/>
                    <a:pt x="7490" y="3918"/>
                    <a:pt x="7502" y="3822"/>
                  </a:cubicBezTo>
                  <a:lnTo>
                    <a:pt x="7645" y="1751"/>
                  </a:lnTo>
                  <a:lnTo>
                    <a:pt x="9419" y="1751"/>
                  </a:lnTo>
                  <a:cubicBezTo>
                    <a:pt x="9538" y="1751"/>
                    <a:pt x="9633" y="1846"/>
                    <a:pt x="9633" y="1965"/>
                  </a:cubicBezTo>
                  <a:lnTo>
                    <a:pt x="9633" y="2227"/>
                  </a:lnTo>
                  <a:lnTo>
                    <a:pt x="9645" y="2227"/>
                  </a:lnTo>
                  <a:cubicBezTo>
                    <a:pt x="9645" y="2822"/>
                    <a:pt x="9478" y="3418"/>
                    <a:pt x="9169" y="3929"/>
                  </a:cubicBezTo>
                  <a:cubicBezTo>
                    <a:pt x="8859" y="4430"/>
                    <a:pt x="8395" y="4846"/>
                    <a:pt x="7859" y="5120"/>
                  </a:cubicBezTo>
                  <a:lnTo>
                    <a:pt x="7037" y="5525"/>
                  </a:lnTo>
                  <a:cubicBezTo>
                    <a:pt x="7204" y="5239"/>
                    <a:pt x="7323" y="4930"/>
                    <a:pt x="7395" y="4596"/>
                  </a:cubicBezTo>
                  <a:cubicBezTo>
                    <a:pt x="7406" y="4501"/>
                    <a:pt x="7371" y="4418"/>
                    <a:pt x="7275" y="4406"/>
                  </a:cubicBezTo>
                  <a:cubicBezTo>
                    <a:pt x="7265" y="4404"/>
                    <a:pt x="7255" y="4404"/>
                    <a:pt x="7244" y="4404"/>
                  </a:cubicBezTo>
                  <a:cubicBezTo>
                    <a:pt x="7170" y="4404"/>
                    <a:pt x="7095" y="4441"/>
                    <a:pt x="7085" y="4525"/>
                  </a:cubicBezTo>
                  <a:cubicBezTo>
                    <a:pt x="6966" y="5013"/>
                    <a:pt x="6740" y="5477"/>
                    <a:pt x="6430" y="5858"/>
                  </a:cubicBezTo>
                  <a:lnTo>
                    <a:pt x="6418" y="5882"/>
                  </a:lnTo>
                  <a:cubicBezTo>
                    <a:pt x="6240" y="6096"/>
                    <a:pt x="6025" y="6311"/>
                    <a:pt x="5787" y="6489"/>
                  </a:cubicBezTo>
                  <a:lnTo>
                    <a:pt x="4156" y="6489"/>
                  </a:lnTo>
                  <a:cubicBezTo>
                    <a:pt x="3930" y="6311"/>
                    <a:pt x="3715" y="6120"/>
                    <a:pt x="3537" y="5894"/>
                  </a:cubicBezTo>
                  <a:cubicBezTo>
                    <a:pt x="3525" y="5882"/>
                    <a:pt x="3525" y="5858"/>
                    <a:pt x="3513" y="5846"/>
                  </a:cubicBezTo>
                  <a:cubicBezTo>
                    <a:pt x="3084" y="5299"/>
                    <a:pt x="2811" y="4608"/>
                    <a:pt x="2751" y="3894"/>
                  </a:cubicBezTo>
                  <a:lnTo>
                    <a:pt x="2549" y="1036"/>
                  </a:lnTo>
                  <a:close/>
                  <a:moveTo>
                    <a:pt x="5668" y="6811"/>
                  </a:moveTo>
                  <a:cubicBezTo>
                    <a:pt x="5680" y="6811"/>
                    <a:pt x="5692" y="6835"/>
                    <a:pt x="5692" y="6835"/>
                  </a:cubicBezTo>
                  <a:cubicBezTo>
                    <a:pt x="5740" y="6858"/>
                    <a:pt x="5751" y="6906"/>
                    <a:pt x="5751" y="6954"/>
                  </a:cubicBezTo>
                  <a:lnTo>
                    <a:pt x="5751" y="7049"/>
                  </a:lnTo>
                  <a:cubicBezTo>
                    <a:pt x="5787" y="7120"/>
                    <a:pt x="5716" y="7192"/>
                    <a:pt x="5644" y="7192"/>
                  </a:cubicBezTo>
                  <a:lnTo>
                    <a:pt x="4311" y="7192"/>
                  </a:lnTo>
                  <a:cubicBezTo>
                    <a:pt x="4239" y="7192"/>
                    <a:pt x="4180" y="7132"/>
                    <a:pt x="4180" y="7049"/>
                  </a:cubicBezTo>
                  <a:lnTo>
                    <a:pt x="4180" y="6954"/>
                  </a:lnTo>
                  <a:cubicBezTo>
                    <a:pt x="4180" y="6906"/>
                    <a:pt x="4216" y="6858"/>
                    <a:pt x="4239" y="6835"/>
                  </a:cubicBezTo>
                  <a:cubicBezTo>
                    <a:pt x="4251" y="6835"/>
                    <a:pt x="4275" y="6811"/>
                    <a:pt x="4275" y="6811"/>
                  </a:cubicBezTo>
                  <a:close/>
                  <a:moveTo>
                    <a:pt x="5382" y="7513"/>
                  </a:moveTo>
                  <a:cubicBezTo>
                    <a:pt x="5466" y="7787"/>
                    <a:pt x="5656" y="8013"/>
                    <a:pt x="5906" y="8156"/>
                  </a:cubicBezTo>
                  <a:lnTo>
                    <a:pt x="6013" y="8216"/>
                  </a:lnTo>
                  <a:cubicBezTo>
                    <a:pt x="6180" y="8287"/>
                    <a:pt x="6263" y="8454"/>
                    <a:pt x="6263" y="8632"/>
                  </a:cubicBezTo>
                  <a:lnTo>
                    <a:pt x="6263" y="8668"/>
                  </a:lnTo>
                  <a:lnTo>
                    <a:pt x="3680" y="8668"/>
                  </a:lnTo>
                  <a:lnTo>
                    <a:pt x="3680" y="8632"/>
                  </a:lnTo>
                  <a:cubicBezTo>
                    <a:pt x="3680" y="8454"/>
                    <a:pt x="3775" y="8299"/>
                    <a:pt x="3930" y="8216"/>
                  </a:cubicBezTo>
                  <a:lnTo>
                    <a:pt x="4037" y="8156"/>
                  </a:lnTo>
                  <a:cubicBezTo>
                    <a:pt x="4287" y="8025"/>
                    <a:pt x="4477" y="7799"/>
                    <a:pt x="4537" y="7513"/>
                  </a:cubicBezTo>
                  <a:close/>
                  <a:moveTo>
                    <a:pt x="6966" y="8978"/>
                  </a:moveTo>
                  <a:cubicBezTo>
                    <a:pt x="7168" y="8978"/>
                    <a:pt x="7347" y="9156"/>
                    <a:pt x="7347" y="9359"/>
                  </a:cubicBezTo>
                  <a:lnTo>
                    <a:pt x="7347" y="10002"/>
                  </a:lnTo>
                  <a:lnTo>
                    <a:pt x="2572" y="10002"/>
                  </a:lnTo>
                  <a:lnTo>
                    <a:pt x="2572" y="9359"/>
                  </a:lnTo>
                  <a:cubicBezTo>
                    <a:pt x="2572" y="9156"/>
                    <a:pt x="2751" y="8978"/>
                    <a:pt x="2953" y="8978"/>
                  </a:cubicBezTo>
                  <a:close/>
                  <a:moveTo>
                    <a:pt x="7859" y="10347"/>
                  </a:moveTo>
                  <a:lnTo>
                    <a:pt x="7859" y="10716"/>
                  </a:lnTo>
                  <a:lnTo>
                    <a:pt x="2084" y="10716"/>
                  </a:lnTo>
                  <a:lnTo>
                    <a:pt x="2084" y="10347"/>
                  </a:lnTo>
                  <a:close/>
                  <a:moveTo>
                    <a:pt x="2132" y="0"/>
                  </a:moveTo>
                  <a:cubicBezTo>
                    <a:pt x="1930" y="0"/>
                    <a:pt x="1763" y="167"/>
                    <a:pt x="1763" y="358"/>
                  </a:cubicBezTo>
                  <a:lnTo>
                    <a:pt x="1763" y="703"/>
                  </a:lnTo>
                  <a:cubicBezTo>
                    <a:pt x="1763" y="893"/>
                    <a:pt x="1930" y="1060"/>
                    <a:pt x="2132" y="1060"/>
                  </a:cubicBezTo>
                  <a:lnTo>
                    <a:pt x="2251" y="1060"/>
                  </a:lnTo>
                  <a:lnTo>
                    <a:pt x="2275" y="1441"/>
                  </a:lnTo>
                  <a:lnTo>
                    <a:pt x="537" y="1441"/>
                  </a:lnTo>
                  <a:cubicBezTo>
                    <a:pt x="239" y="1441"/>
                    <a:pt x="1" y="1679"/>
                    <a:pt x="1" y="1977"/>
                  </a:cubicBezTo>
                  <a:lnTo>
                    <a:pt x="1" y="2227"/>
                  </a:lnTo>
                  <a:cubicBezTo>
                    <a:pt x="1" y="2882"/>
                    <a:pt x="179" y="3537"/>
                    <a:pt x="537" y="4108"/>
                  </a:cubicBezTo>
                  <a:cubicBezTo>
                    <a:pt x="870" y="4668"/>
                    <a:pt x="1382" y="5120"/>
                    <a:pt x="1965" y="5418"/>
                  </a:cubicBezTo>
                  <a:lnTo>
                    <a:pt x="3239" y="6061"/>
                  </a:lnTo>
                  <a:cubicBezTo>
                    <a:pt x="3251" y="6061"/>
                    <a:pt x="3275" y="6073"/>
                    <a:pt x="3287" y="6085"/>
                  </a:cubicBezTo>
                  <a:cubicBezTo>
                    <a:pt x="3287" y="6085"/>
                    <a:pt x="3287" y="6096"/>
                    <a:pt x="3299" y="6096"/>
                  </a:cubicBezTo>
                  <a:cubicBezTo>
                    <a:pt x="3311" y="6120"/>
                    <a:pt x="3334" y="6144"/>
                    <a:pt x="3334" y="6180"/>
                  </a:cubicBezTo>
                  <a:cubicBezTo>
                    <a:pt x="3334" y="6251"/>
                    <a:pt x="3275" y="6311"/>
                    <a:pt x="3192" y="6311"/>
                  </a:cubicBezTo>
                  <a:lnTo>
                    <a:pt x="3013" y="6311"/>
                  </a:lnTo>
                  <a:cubicBezTo>
                    <a:pt x="2930" y="6311"/>
                    <a:pt x="2858" y="6382"/>
                    <a:pt x="2858" y="6477"/>
                  </a:cubicBezTo>
                  <a:cubicBezTo>
                    <a:pt x="2858" y="6561"/>
                    <a:pt x="2930" y="6632"/>
                    <a:pt x="3013" y="6632"/>
                  </a:cubicBezTo>
                  <a:lnTo>
                    <a:pt x="3192" y="6632"/>
                  </a:lnTo>
                  <a:cubicBezTo>
                    <a:pt x="3358" y="6632"/>
                    <a:pt x="3489" y="6549"/>
                    <a:pt x="3585" y="6430"/>
                  </a:cubicBezTo>
                  <a:cubicBezTo>
                    <a:pt x="3692" y="6537"/>
                    <a:pt x="3811" y="6632"/>
                    <a:pt x="3930" y="6739"/>
                  </a:cubicBezTo>
                  <a:cubicBezTo>
                    <a:pt x="3882" y="6811"/>
                    <a:pt x="3870" y="6894"/>
                    <a:pt x="3870" y="6977"/>
                  </a:cubicBezTo>
                  <a:lnTo>
                    <a:pt x="3870" y="7085"/>
                  </a:lnTo>
                  <a:cubicBezTo>
                    <a:pt x="3870" y="7311"/>
                    <a:pt x="4025" y="7501"/>
                    <a:pt x="4239" y="7549"/>
                  </a:cubicBezTo>
                  <a:cubicBezTo>
                    <a:pt x="4180" y="7692"/>
                    <a:pt x="4073" y="7823"/>
                    <a:pt x="3906" y="7906"/>
                  </a:cubicBezTo>
                  <a:lnTo>
                    <a:pt x="3811" y="7966"/>
                  </a:lnTo>
                  <a:cubicBezTo>
                    <a:pt x="3537" y="8097"/>
                    <a:pt x="3370" y="8359"/>
                    <a:pt x="3370" y="8656"/>
                  </a:cubicBezTo>
                  <a:lnTo>
                    <a:pt x="3370" y="8704"/>
                  </a:lnTo>
                  <a:lnTo>
                    <a:pt x="3001" y="8704"/>
                  </a:lnTo>
                  <a:cubicBezTo>
                    <a:pt x="2620" y="8704"/>
                    <a:pt x="2287" y="9037"/>
                    <a:pt x="2287" y="9418"/>
                  </a:cubicBezTo>
                  <a:lnTo>
                    <a:pt x="2287" y="10061"/>
                  </a:lnTo>
                  <a:lnTo>
                    <a:pt x="2025" y="10061"/>
                  </a:lnTo>
                  <a:cubicBezTo>
                    <a:pt x="1906" y="10061"/>
                    <a:pt x="1799" y="10168"/>
                    <a:pt x="1799" y="10287"/>
                  </a:cubicBezTo>
                  <a:lnTo>
                    <a:pt x="1799" y="10847"/>
                  </a:lnTo>
                  <a:cubicBezTo>
                    <a:pt x="1799" y="10966"/>
                    <a:pt x="1906" y="11073"/>
                    <a:pt x="2025" y="11073"/>
                  </a:cubicBezTo>
                  <a:lnTo>
                    <a:pt x="8002" y="11073"/>
                  </a:lnTo>
                  <a:cubicBezTo>
                    <a:pt x="8121" y="11073"/>
                    <a:pt x="8228" y="10966"/>
                    <a:pt x="8228" y="10847"/>
                  </a:cubicBezTo>
                  <a:lnTo>
                    <a:pt x="8228" y="10287"/>
                  </a:lnTo>
                  <a:cubicBezTo>
                    <a:pt x="8228" y="10168"/>
                    <a:pt x="8121" y="10061"/>
                    <a:pt x="8002" y="10061"/>
                  </a:cubicBezTo>
                  <a:lnTo>
                    <a:pt x="7740" y="10061"/>
                  </a:lnTo>
                  <a:lnTo>
                    <a:pt x="7740" y="9418"/>
                  </a:lnTo>
                  <a:cubicBezTo>
                    <a:pt x="7740" y="9037"/>
                    <a:pt x="7406" y="8704"/>
                    <a:pt x="7025" y="8704"/>
                  </a:cubicBezTo>
                  <a:lnTo>
                    <a:pt x="6644" y="8704"/>
                  </a:lnTo>
                  <a:lnTo>
                    <a:pt x="6644" y="8656"/>
                  </a:lnTo>
                  <a:cubicBezTo>
                    <a:pt x="6644" y="8359"/>
                    <a:pt x="6490" y="8097"/>
                    <a:pt x="6216" y="7966"/>
                  </a:cubicBezTo>
                  <a:lnTo>
                    <a:pt x="6109" y="7906"/>
                  </a:lnTo>
                  <a:cubicBezTo>
                    <a:pt x="5966" y="7823"/>
                    <a:pt x="5847" y="7692"/>
                    <a:pt x="5787" y="7549"/>
                  </a:cubicBezTo>
                  <a:cubicBezTo>
                    <a:pt x="5990" y="7501"/>
                    <a:pt x="6156" y="7323"/>
                    <a:pt x="6156" y="7085"/>
                  </a:cubicBezTo>
                  <a:lnTo>
                    <a:pt x="6156" y="6977"/>
                  </a:lnTo>
                  <a:cubicBezTo>
                    <a:pt x="6156" y="6894"/>
                    <a:pt x="6132" y="6811"/>
                    <a:pt x="6097" y="6739"/>
                  </a:cubicBezTo>
                  <a:cubicBezTo>
                    <a:pt x="6216" y="6656"/>
                    <a:pt x="6335" y="6549"/>
                    <a:pt x="6442" y="6430"/>
                  </a:cubicBezTo>
                  <a:cubicBezTo>
                    <a:pt x="6513" y="6561"/>
                    <a:pt x="6668" y="6632"/>
                    <a:pt x="6823" y="6632"/>
                  </a:cubicBezTo>
                  <a:lnTo>
                    <a:pt x="7002" y="6632"/>
                  </a:lnTo>
                  <a:cubicBezTo>
                    <a:pt x="7097" y="6632"/>
                    <a:pt x="7168" y="6561"/>
                    <a:pt x="7168" y="6477"/>
                  </a:cubicBezTo>
                  <a:cubicBezTo>
                    <a:pt x="7168" y="6382"/>
                    <a:pt x="7097" y="6311"/>
                    <a:pt x="7002" y="6311"/>
                  </a:cubicBezTo>
                  <a:lnTo>
                    <a:pt x="6823" y="6311"/>
                  </a:lnTo>
                  <a:cubicBezTo>
                    <a:pt x="6752" y="6311"/>
                    <a:pt x="6692" y="6251"/>
                    <a:pt x="6692" y="6180"/>
                  </a:cubicBezTo>
                  <a:cubicBezTo>
                    <a:pt x="6692" y="6144"/>
                    <a:pt x="6704" y="6120"/>
                    <a:pt x="6728" y="6085"/>
                  </a:cubicBezTo>
                  <a:cubicBezTo>
                    <a:pt x="6740" y="6073"/>
                    <a:pt x="6752" y="6061"/>
                    <a:pt x="6763" y="6061"/>
                  </a:cubicBezTo>
                  <a:lnTo>
                    <a:pt x="8049" y="5418"/>
                  </a:lnTo>
                  <a:cubicBezTo>
                    <a:pt x="8645" y="5120"/>
                    <a:pt x="9133" y="4668"/>
                    <a:pt x="9478" y="4108"/>
                  </a:cubicBezTo>
                  <a:cubicBezTo>
                    <a:pt x="9823" y="3537"/>
                    <a:pt x="10014" y="2906"/>
                    <a:pt x="10014" y="2227"/>
                  </a:cubicBezTo>
                  <a:lnTo>
                    <a:pt x="10014" y="1977"/>
                  </a:lnTo>
                  <a:cubicBezTo>
                    <a:pt x="9954" y="1679"/>
                    <a:pt x="9716" y="1441"/>
                    <a:pt x="9430" y="1441"/>
                  </a:cubicBezTo>
                  <a:lnTo>
                    <a:pt x="7692" y="1441"/>
                  </a:lnTo>
                  <a:lnTo>
                    <a:pt x="7728" y="1060"/>
                  </a:lnTo>
                  <a:lnTo>
                    <a:pt x="7847" y="1060"/>
                  </a:lnTo>
                  <a:cubicBezTo>
                    <a:pt x="8037" y="1060"/>
                    <a:pt x="8204" y="893"/>
                    <a:pt x="8204" y="703"/>
                  </a:cubicBezTo>
                  <a:lnTo>
                    <a:pt x="8204" y="358"/>
                  </a:lnTo>
                  <a:cubicBezTo>
                    <a:pt x="8204" y="167"/>
                    <a:pt x="8037" y="0"/>
                    <a:pt x="7847" y="0"/>
                  </a:cubicBezTo>
                  <a:lnTo>
                    <a:pt x="3501" y="0"/>
                  </a:lnTo>
                  <a:cubicBezTo>
                    <a:pt x="3406" y="0"/>
                    <a:pt x="3334" y="72"/>
                    <a:pt x="3334" y="167"/>
                  </a:cubicBezTo>
                  <a:cubicBezTo>
                    <a:pt x="3334" y="250"/>
                    <a:pt x="3406" y="322"/>
                    <a:pt x="3501" y="322"/>
                  </a:cubicBezTo>
                  <a:lnTo>
                    <a:pt x="7847" y="322"/>
                  </a:lnTo>
                  <a:cubicBezTo>
                    <a:pt x="7859" y="322"/>
                    <a:pt x="7883" y="346"/>
                    <a:pt x="7883" y="370"/>
                  </a:cubicBezTo>
                  <a:lnTo>
                    <a:pt x="7883" y="715"/>
                  </a:lnTo>
                  <a:cubicBezTo>
                    <a:pt x="7883" y="727"/>
                    <a:pt x="7871" y="762"/>
                    <a:pt x="7847" y="762"/>
                  </a:cubicBezTo>
                  <a:lnTo>
                    <a:pt x="2132" y="762"/>
                  </a:lnTo>
                  <a:cubicBezTo>
                    <a:pt x="2108" y="762"/>
                    <a:pt x="2084" y="739"/>
                    <a:pt x="2084" y="715"/>
                  </a:cubicBezTo>
                  <a:lnTo>
                    <a:pt x="2084" y="370"/>
                  </a:lnTo>
                  <a:cubicBezTo>
                    <a:pt x="2084" y="358"/>
                    <a:pt x="2096" y="322"/>
                    <a:pt x="2132" y="322"/>
                  </a:cubicBezTo>
                  <a:lnTo>
                    <a:pt x="2739" y="322"/>
                  </a:lnTo>
                  <a:cubicBezTo>
                    <a:pt x="2823" y="322"/>
                    <a:pt x="2894" y="250"/>
                    <a:pt x="2894" y="167"/>
                  </a:cubicBezTo>
                  <a:cubicBezTo>
                    <a:pt x="2894" y="72"/>
                    <a:pt x="2823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46"/>
            <p:cNvSpPr/>
            <p:nvPr/>
          </p:nvSpPr>
          <p:spPr>
            <a:xfrm>
              <a:off x="7642505" y="2952128"/>
              <a:ext cx="112876" cy="106451"/>
            </a:xfrm>
            <a:custGeom>
              <a:rect b="b" l="l" r="r" t="t"/>
              <a:pathLst>
                <a:path extrusionOk="0" h="3347" w="3549">
                  <a:moveTo>
                    <a:pt x="1822" y="548"/>
                  </a:moveTo>
                  <a:lnTo>
                    <a:pt x="2084" y="1287"/>
                  </a:lnTo>
                  <a:cubicBezTo>
                    <a:pt x="2120" y="1346"/>
                    <a:pt x="2156" y="1394"/>
                    <a:pt x="2239" y="1394"/>
                  </a:cubicBezTo>
                  <a:lnTo>
                    <a:pt x="3037" y="1429"/>
                  </a:lnTo>
                  <a:lnTo>
                    <a:pt x="2382" y="1918"/>
                  </a:lnTo>
                  <a:cubicBezTo>
                    <a:pt x="2322" y="1965"/>
                    <a:pt x="2311" y="2025"/>
                    <a:pt x="2322" y="2096"/>
                  </a:cubicBezTo>
                  <a:lnTo>
                    <a:pt x="2549" y="2870"/>
                  </a:lnTo>
                  <a:lnTo>
                    <a:pt x="1894" y="2430"/>
                  </a:lnTo>
                  <a:cubicBezTo>
                    <a:pt x="1864" y="2412"/>
                    <a:pt x="1831" y="2403"/>
                    <a:pt x="1800" y="2403"/>
                  </a:cubicBezTo>
                  <a:cubicBezTo>
                    <a:pt x="1769" y="2403"/>
                    <a:pt x="1739" y="2412"/>
                    <a:pt x="1715" y="2430"/>
                  </a:cubicBezTo>
                  <a:lnTo>
                    <a:pt x="1060" y="2870"/>
                  </a:lnTo>
                  <a:lnTo>
                    <a:pt x="1287" y="2096"/>
                  </a:lnTo>
                  <a:cubicBezTo>
                    <a:pt x="1298" y="2037"/>
                    <a:pt x="1287" y="1965"/>
                    <a:pt x="1227" y="1918"/>
                  </a:cubicBezTo>
                  <a:lnTo>
                    <a:pt x="596" y="1429"/>
                  </a:lnTo>
                  <a:lnTo>
                    <a:pt x="1406" y="1394"/>
                  </a:lnTo>
                  <a:cubicBezTo>
                    <a:pt x="1465" y="1394"/>
                    <a:pt x="1525" y="1358"/>
                    <a:pt x="1549" y="1287"/>
                  </a:cubicBezTo>
                  <a:lnTo>
                    <a:pt x="1822" y="548"/>
                  </a:lnTo>
                  <a:close/>
                  <a:moveTo>
                    <a:pt x="1775" y="1"/>
                  </a:moveTo>
                  <a:cubicBezTo>
                    <a:pt x="1691" y="1"/>
                    <a:pt x="1608" y="60"/>
                    <a:pt x="1560" y="144"/>
                  </a:cubicBezTo>
                  <a:lnTo>
                    <a:pt x="1227" y="1084"/>
                  </a:lnTo>
                  <a:lnTo>
                    <a:pt x="227" y="1120"/>
                  </a:lnTo>
                  <a:cubicBezTo>
                    <a:pt x="144" y="1120"/>
                    <a:pt x="60" y="1168"/>
                    <a:pt x="36" y="1263"/>
                  </a:cubicBezTo>
                  <a:cubicBezTo>
                    <a:pt x="1" y="1358"/>
                    <a:pt x="36" y="1441"/>
                    <a:pt x="108" y="1501"/>
                  </a:cubicBezTo>
                  <a:lnTo>
                    <a:pt x="894" y="2108"/>
                  </a:lnTo>
                  <a:lnTo>
                    <a:pt x="632" y="3061"/>
                  </a:lnTo>
                  <a:cubicBezTo>
                    <a:pt x="596" y="3156"/>
                    <a:pt x="632" y="3239"/>
                    <a:pt x="703" y="3299"/>
                  </a:cubicBezTo>
                  <a:cubicBezTo>
                    <a:pt x="739" y="3328"/>
                    <a:pt x="781" y="3343"/>
                    <a:pt x="824" y="3343"/>
                  </a:cubicBezTo>
                  <a:cubicBezTo>
                    <a:pt x="867" y="3343"/>
                    <a:pt x="912" y="3328"/>
                    <a:pt x="953" y="3299"/>
                  </a:cubicBezTo>
                  <a:lnTo>
                    <a:pt x="1775" y="2751"/>
                  </a:lnTo>
                  <a:lnTo>
                    <a:pt x="2596" y="3299"/>
                  </a:lnTo>
                  <a:cubicBezTo>
                    <a:pt x="2620" y="3334"/>
                    <a:pt x="2668" y="3346"/>
                    <a:pt x="2715" y="3346"/>
                  </a:cubicBezTo>
                  <a:cubicBezTo>
                    <a:pt x="2751" y="3346"/>
                    <a:pt x="2799" y="3334"/>
                    <a:pt x="2834" y="3299"/>
                  </a:cubicBezTo>
                  <a:cubicBezTo>
                    <a:pt x="2906" y="3239"/>
                    <a:pt x="2942" y="3156"/>
                    <a:pt x="2906" y="3061"/>
                  </a:cubicBezTo>
                  <a:lnTo>
                    <a:pt x="2644" y="2108"/>
                  </a:lnTo>
                  <a:lnTo>
                    <a:pt x="3430" y="1501"/>
                  </a:lnTo>
                  <a:cubicBezTo>
                    <a:pt x="3513" y="1441"/>
                    <a:pt x="3549" y="1358"/>
                    <a:pt x="3513" y="1263"/>
                  </a:cubicBezTo>
                  <a:cubicBezTo>
                    <a:pt x="3489" y="1168"/>
                    <a:pt x="3418" y="1120"/>
                    <a:pt x="3323" y="1120"/>
                  </a:cubicBezTo>
                  <a:lnTo>
                    <a:pt x="2322" y="1084"/>
                  </a:lnTo>
                  <a:lnTo>
                    <a:pt x="1989" y="144"/>
                  </a:lnTo>
                  <a:cubicBezTo>
                    <a:pt x="1953" y="60"/>
                    <a:pt x="1882" y="1"/>
                    <a:pt x="1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2" name="Google Shape;3132;p46"/>
          <p:cNvGrpSpPr/>
          <p:nvPr/>
        </p:nvGrpSpPr>
        <p:grpSpPr>
          <a:xfrm>
            <a:off x="8003015" y="2904039"/>
            <a:ext cx="306759" cy="351445"/>
            <a:chOff x="8003015" y="2904039"/>
            <a:chExt cx="306759" cy="351445"/>
          </a:xfrm>
        </p:grpSpPr>
        <p:sp>
          <p:nvSpPr>
            <p:cNvPr id="3133" name="Google Shape;3133;p46"/>
            <p:cNvSpPr/>
            <p:nvPr/>
          </p:nvSpPr>
          <p:spPr>
            <a:xfrm>
              <a:off x="8094263" y="2957439"/>
              <a:ext cx="30342" cy="30310"/>
            </a:xfrm>
            <a:custGeom>
              <a:rect b="b" l="l" r="r" t="t"/>
              <a:pathLst>
                <a:path extrusionOk="0" h="953" w="954">
                  <a:moveTo>
                    <a:pt x="477" y="0"/>
                  </a:moveTo>
                  <a:cubicBezTo>
                    <a:pt x="382" y="0"/>
                    <a:pt x="310" y="72"/>
                    <a:pt x="310" y="155"/>
                  </a:cubicBezTo>
                  <a:lnTo>
                    <a:pt x="310" y="310"/>
                  </a:lnTo>
                  <a:lnTo>
                    <a:pt x="168" y="310"/>
                  </a:lnTo>
                  <a:cubicBezTo>
                    <a:pt x="72" y="310"/>
                    <a:pt x="1" y="381"/>
                    <a:pt x="1" y="477"/>
                  </a:cubicBezTo>
                  <a:cubicBezTo>
                    <a:pt x="1" y="560"/>
                    <a:pt x="72" y="631"/>
                    <a:pt x="168" y="631"/>
                  </a:cubicBezTo>
                  <a:lnTo>
                    <a:pt x="310" y="631"/>
                  </a:lnTo>
                  <a:lnTo>
                    <a:pt x="310" y="786"/>
                  </a:lnTo>
                  <a:cubicBezTo>
                    <a:pt x="310" y="870"/>
                    <a:pt x="382" y="953"/>
                    <a:pt x="477" y="953"/>
                  </a:cubicBezTo>
                  <a:cubicBezTo>
                    <a:pt x="560" y="953"/>
                    <a:pt x="644" y="870"/>
                    <a:pt x="644" y="786"/>
                  </a:cubicBezTo>
                  <a:lnTo>
                    <a:pt x="644" y="631"/>
                  </a:lnTo>
                  <a:lnTo>
                    <a:pt x="787" y="631"/>
                  </a:lnTo>
                  <a:cubicBezTo>
                    <a:pt x="882" y="631"/>
                    <a:pt x="953" y="560"/>
                    <a:pt x="953" y="477"/>
                  </a:cubicBezTo>
                  <a:cubicBezTo>
                    <a:pt x="953" y="381"/>
                    <a:pt x="882" y="310"/>
                    <a:pt x="787" y="310"/>
                  </a:cubicBezTo>
                  <a:lnTo>
                    <a:pt x="644" y="310"/>
                  </a:lnTo>
                  <a:lnTo>
                    <a:pt x="644" y="155"/>
                  </a:lnTo>
                  <a:cubicBezTo>
                    <a:pt x="644" y="72"/>
                    <a:pt x="560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46"/>
            <p:cNvSpPr/>
            <p:nvPr/>
          </p:nvSpPr>
          <p:spPr>
            <a:xfrm>
              <a:off x="8187420" y="2957439"/>
              <a:ext cx="30342" cy="30310"/>
            </a:xfrm>
            <a:custGeom>
              <a:rect b="b" l="l" r="r" t="t"/>
              <a:pathLst>
                <a:path extrusionOk="0" h="953" w="954">
                  <a:moveTo>
                    <a:pt x="477" y="0"/>
                  </a:moveTo>
                  <a:cubicBezTo>
                    <a:pt x="394" y="0"/>
                    <a:pt x="310" y="72"/>
                    <a:pt x="310" y="155"/>
                  </a:cubicBezTo>
                  <a:lnTo>
                    <a:pt x="310" y="310"/>
                  </a:lnTo>
                  <a:lnTo>
                    <a:pt x="167" y="310"/>
                  </a:lnTo>
                  <a:cubicBezTo>
                    <a:pt x="72" y="310"/>
                    <a:pt x="1" y="381"/>
                    <a:pt x="1" y="477"/>
                  </a:cubicBezTo>
                  <a:cubicBezTo>
                    <a:pt x="1" y="560"/>
                    <a:pt x="72" y="631"/>
                    <a:pt x="167" y="631"/>
                  </a:cubicBezTo>
                  <a:lnTo>
                    <a:pt x="310" y="631"/>
                  </a:lnTo>
                  <a:lnTo>
                    <a:pt x="310" y="786"/>
                  </a:lnTo>
                  <a:cubicBezTo>
                    <a:pt x="310" y="870"/>
                    <a:pt x="394" y="953"/>
                    <a:pt x="477" y="953"/>
                  </a:cubicBezTo>
                  <a:cubicBezTo>
                    <a:pt x="572" y="953"/>
                    <a:pt x="644" y="870"/>
                    <a:pt x="644" y="786"/>
                  </a:cubicBezTo>
                  <a:lnTo>
                    <a:pt x="644" y="631"/>
                  </a:lnTo>
                  <a:lnTo>
                    <a:pt x="787" y="631"/>
                  </a:lnTo>
                  <a:cubicBezTo>
                    <a:pt x="882" y="631"/>
                    <a:pt x="953" y="560"/>
                    <a:pt x="953" y="477"/>
                  </a:cubicBezTo>
                  <a:cubicBezTo>
                    <a:pt x="953" y="381"/>
                    <a:pt x="882" y="310"/>
                    <a:pt x="787" y="310"/>
                  </a:cubicBezTo>
                  <a:lnTo>
                    <a:pt x="644" y="310"/>
                  </a:lnTo>
                  <a:lnTo>
                    <a:pt x="644" y="155"/>
                  </a:lnTo>
                  <a:cubicBezTo>
                    <a:pt x="644" y="72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46"/>
            <p:cNvSpPr/>
            <p:nvPr/>
          </p:nvSpPr>
          <p:spPr>
            <a:xfrm>
              <a:off x="8094263" y="3027856"/>
              <a:ext cx="30342" cy="30342"/>
            </a:xfrm>
            <a:custGeom>
              <a:rect b="b" l="l" r="r" t="t"/>
              <a:pathLst>
                <a:path extrusionOk="0" h="954" w="954">
                  <a:moveTo>
                    <a:pt x="477" y="1"/>
                  </a:moveTo>
                  <a:cubicBezTo>
                    <a:pt x="382" y="1"/>
                    <a:pt x="310" y="72"/>
                    <a:pt x="310" y="168"/>
                  </a:cubicBezTo>
                  <a:lnTo>
                    <a:pt x="310" y="311"/>
                  </a:lnTo>
                  <a:lnTo>
                    <a:pt x="168" y="311"/>
                  </a:lnTo>
                  <a:cubicBezTo>
                    <a:pt x="72" y="311"/>
                    <a:pt x="1" y="382"/>
                    <a:pt x="1" y="477"/>
                  </a:cubicBezTo>
                  <a:cubicBezTo>
                    <a:pt x="1" y="561"/>
                    <a:pt x="72" y="644"/>
                    <a:pt x="168" y="644"/>
                  </a:cubicBezTo>
                  <a:lnTo>
                    <a:pt x="310" y="644"/>
                  </a:lnTo>
                  <a:lnTo>
                    <a:pt x="310" y="787"/>
                  </a:lnTo>
                  <a:cubicBezTo>
                    <a:pt x="310" y="882"/>
                    <a:pt x="382" y="953"/>
                    <a:pt x="477" y="953"/>
                  </a:cubicBezTo>
                  <a:cubicBezTo>
                    <a:pt x="560" y="953"/>
                    <a:pt x="644" y="882"/>
                    <a:pt x="644" y="787"/>
                  </a:cubicBezTo>
                  <a:lnTo>
                    <a:pt x="644" y="644"/>
                  </a:lnTo>
                  <a:lnTo>
                    <a:pt x="787" y="644"/>
                  </a:lnTo>
                  <a:cubicBezTo>
                    <a:pt x="882" y="644"/>
                    <a:pt x="953" y="561"/>
                    <a:pt x="953" y="477"/>
                  </a:cubicBezTo>
                  <a:cubicBezTo>
                    <a:pt x="953" y="382"/>
                    <a:pt x="882" y="311"/>
                    <a:pt x="787" y="311"/>
                  </a:cubicBezTo>
                  <a:lnTo>
                    <a:pt x="644" y="311"/>
                  </a:lnTo>
                  <a:lnTo>
                    <a:pt x="644" y="168"/>
                  </a:lnTo>
                  <a:cubicBezTo>
                    <a:pt x="644" y="72"/>
                    <a:pt x="560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46"/>
            <p:cNvSpPr/>
            <p:nvPr/>
          </p:nvSpPr>
          <p:spPr>
            <a:xfrm>
              <a:off x="8187420" y="3027856"/>
              <a:ext cx="30342" cy="30342"/>
            </a:xfrm>
            <a:custGeom>
              <a:rect b="b" l="l" r="r" t="t"/>
              <a:pathLst>
                <a:path extrusionOk="0" h="954" w="954">
                  <a:moveTo>
                    <a:pt x="477" y="1"/>
                  </a:moveTo>
                  <a:cubicBezTo>
                    <a:pt x="394" y="1"/>
                    <a:pt x="310" y="72"/>
                    <a:pt x="310" y="168"/>
                  </a:cubicBezTo>
                  <a:lnTo>
                    <a:pt x="310" y="311"/>
                  </a:lnTo>
                  <a:lnTo>
                    <a:pt x="167" y="311"/>
                  </a:lnTo>
                  <a:cubicBezTo>
                    <a:pt x="72" y="311"/>
                    <a:pt x="1" y="382"/>
                    <a:pt x="1" y="477"/>
                  </a:cubicBezTo>
                  <a:cubicBezTo>
                    <a:pt x="1" y="561"/>
                    <a:pt x="72" y="644"/>
                    <a:pt x="167" y="644"/>
                  </a:cubicBezTo>
                  <a:lnTo>
                    <a:pt x="310" y="644"/>
                  </a:lnTo>
                  <a:lnTo>
                    <a:pt x="310" y="787"/>
                  </a:lnTo>
                  <a:cubicBezTo>
                    <a:pt x="310" y="882"/>
                    <a:pt x="394" y="953"/>
                    <a:pt x="477" y="953"/>
                  </a:cubicBezTo>
                  <a:cubicBezTo>
                    <a:pt x="572" y="953"/>
                    <a:pt x="644" y="882"/>
                    <a:pt x="644" y="787"/>
                  </a:cubicBezTo>
                  <a:lnTo>
                    <a:pt x="644" y="644"/>
                  </a:lnTo>
                  <a:lnTo>
                    <a:pt x="787" y="644"/>
                  </a:lnTo>
                  <a:cubicBezTo>
                    <a:pt x="882" y="644"/>
                    <a:pt x="953" y="561"/>
                    <a:pt x="953" y="477"/>
                  </a:cubicBezTo>
                  <a:cubicBezTo>
                    <a:pt x="953" y="382"/>
                    <a:pt x="882" y="311"/>
                    <a:pt x="787" y="311"/>
                  </a:cubicBezTo>
                  <a:lnTo>
                    <a:pt x="644" y="311"/>
                  </a:lnTo>
                  <a:lnTo>
                    <a:pt x="644" y="168"/>
                  </a:lnTo>
                  <a:cubicBezTo>
                    <a:pt x="644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46"/>
            <p:cNvSpPr/>
            <p:nvPr/>
          </p:nvSpPr>
          <p:spPr>
            <a:xfrm>
              <a:off x="8003015" y="3050214"/>
              <a:ext cx="306759" cy="205269"/>
            </a:xfrm>
            <a:custGeom>
              <a:rect b="b" l="l" r="r" t="t"/>
              <a:pathLst>
                <a:path extrusionOk="0" h="6454" w="9645">
                  <a:moveTo>
                    <a:pt x="2465" y="310"/>
                  </a:moveTo>
                  <a:cubicBezTo>
                    <a:pt x="2465" y="310"/>
                    <a:pt x="2477" y="310"/>
                    <a:pt x="2477" y="322"/>
                  </a:cubicBezTo>
                  <a:lnTo>
                    <a:pt x="2477" y="751"/>
                  </a:lnTo>
                  <a:cubicBezTo>
                    <a:pt x="2477" y="751"/>
                    <a:pt x="2477" y="762"/>
                    <a:pt x="2465" y="762"/>
                  </a:cubicBezTo>
                  <a:lnTo>
                    <a:pt x="322" y="762"/>
                  </a:lnTo>
                  <a:lnTo>
                    <a:pt x="310" y="322"/>
                  </a:lnTo>
                  <a:cubicBezTo>
                    <a:pt x="310" y="322"/>
                    <a:pt x="310" y="310"/>
                    <a:pt x="322" y="310"/>
                  </a:cubicBezTo>
                  <a:close/>
                  <a:moveTo>
                    <a:pt x="9311" y="322"/>
                  </a:moveTo>
                  <a:cubicBezTo>
                    <a:pt x="9311" y="322"/>
                    <a:pt x="9323" y="322"/>
                    <a:pt x="9323" y="334"/>
                  </a:cubicBezTo>
                  <a:lnTo>
                    <a:pt x="9323" y="762"/>
                  </a:lnTo>
                  <a:lnTo>
                    <a:pt x="9311" y="762"/>
                  </a:lnTo>
                  <a:lnTo>
                    <a:pt x="7168" y="786"/>
                  </a:lnTo>
                  <a:cubicBezTo>
                    <a:pt x="7168" y="786"/>
                    <a:pt x="7156" y="786"/>
                    <a:pt x="7156" y="762"/>
                  </a:cubicBezTo>
                  <a:lnTo>
                    <a:pt x="7156" y="334"/>
                  </a:lnTo>
                  <a:cubicBezTo>
                    <a:pt x="7156" y="334"/>
                    <a:pt x="7156" y="322"/>
                    <a:pt x="7168" y="322"/>
                  </a:cubicBezTo>
                  <a:close/>
                  <a:moveTo>
                    <a:pt x="2084" y="1096"/>
                  </a:moveTo>
                  <a:lnTo>
                    <a:pt x="2084" y="3477"/>
                  </a:lnTo>
                  <a:lnTo>
                    <a:pt x="1036" y="3477"/>
                  </a:lnTo>
                  <a:cubicBezTo>
                    <a:pt x="870" y="3477"/>
                    <a:pt x="727" y="3346"/>
                    <a:pt x="727" y="3167"/>
                  </a:cubicBezTo>
                  <a:lnTo>
                    <a:pt x="727" y="1096"/>
                  </a:lnTo>
                  <a:close/>
                  <a:moveTo>
                    <a:pt x="6668" y="1977"/>
                  </a:moveTo>
                  <a:cubicBezTo>
                    <a:pt x="6942" y="1977"/>
                    <a:pt x="7180" y="2215"/>
                    <a:pt x="7180" y="2501"/>
                  </a:cubicBezTo>
                  <a:lnTo>
                    <a:pt x="7180" y="3477"/>
                  </a:lnTo>
                  <a:lnTo>
                    <a:pt x="2382" y="3477"/>
                  </a:lnTo>
                  <a:lnTo>
                    <a:pt x="2382" y="2501"/>
                  </a:lnTo>
                  <a:cubicBezTo>
                    <a:pt x="2394" y="2215"/>
                    <a:pt x="2632" y="1977"/>
                    <a:pt x="2917" y="1977"/>
                  </a:cubicBezTo>
                  <a:close/>
                  <a:moveTo>
                    <a:pt x="8871" y="1096"/>
                  </a:moveTo>
                  <a:lnTo>
                    <a:pt x="8871" y="3167"/>
                  </a:lnTo>
                  <a:cubicBezTo>
                    <a:pt x="8871" y="3334"/>
                    <a:pt x="8728" y="3477"/>
                    <a:pt x="8549" y="3477"/>
                  </a:cubicBezTo>
                  <a:lnTo>
                    <a:pt x="7513" y="3477"/>
                  </a:lnTo>
                  <a:lnTo>
                    <a:pt x="7513" y="1096"/>
                  </a:lnTo>
                  <a:close/>
                  <a:moveTo>
                    <a:pt x="8299" y="3787"/>
                  </a:moveTo>
                  <a:lnTo>
                    <a:pt x="8299" y="4120"/>
                  </a:lnTo>
                  <a:lnTo>
                    <a:pt x="8287" y="4120"/>
                  </a:lnTo>
                  <a:cubicBezTo>
                    <a:pt x="8287" y="4191"/>
                    <a:pt x="8228" y="4251"/>
                    <a:pt x="8156" y="4251"/>
                  </a:cubicBezTo>
                  <a:lnTo>
                    <a:pt x="1453" y="4251"/>
                  </a:lnTo>
                  <a:cubicBezTo>
                    <a:pt x="1382" y="4251"/>
                    <a:pt x="1322" y="4191"/>
                    <a:pt x="1322" y="4120"/>
                  </a:cubicBezTo>
                  <a:lnTo>
                    <a:pt x="1322" y="3787"/>
                  </a:lnTo>
                  <a:close/>
                  <a:moveTo>
                    <a:pt x="2644" y="4584"/>
                  </a:moveTo>
                  <a:lnTo>
                    <a:pt x="2644" y="6120"/>
                  </a:lnTo>
                  <a:lnTo>
                    <a:pt x="2132" y="6120"/>
                  </a:lnTo>
                  <a:lnTo>
                    <a:pt x="2132" y="4584"/>
                  </a:lnTo>
                  <a:close/>
                  <a:moveTo>
                    <a:pt x="7454" y="4584"/>
                  </a:moveTo>
                  <a:lnTo>
                    <a:pt x="7454" y="6120"/>
                  </a:lnTo>
                  <a:lnTo>
                    <a:pt x="6942" y="6120"/>
                  </a:lnTo>
                  <a:lnTo>
                    <a:pt x="6942" y="4584"/>
                  </a:lnTo>
                  <a:close/>
                  <a:moveTo>
                    <a:pt x="7168" y="0"/>
                  </a:moveTo>
                  <a:cubicBezTo>
                    <a:pt x="6989" y="0"/>
                    <a:pt x="6847" y="143"/>
                    <a:pt x="6847" y="322"/>
                  </a:cubicBezTo>
                  <a:lnTo>
                    <a:pt x="6847" y="751"/>
                  </a:lnTo>
                  <a:cubicBezTo>
                    <a:pt x="6847" y="929"/>
                    <a:pt x="6989" y="1084"/>
                    <a:pt x="7168" y="1084"/>
                  </a:cubicBezTo>
                  <a:lnTo>
                    <a:pt x="7204" y="1084"/>
                  </a:lnTo>
                  <a:lnTo>
                    <a:pt x="7204" y="1810"/>
                  </a:lnTo>
                  <a:cubicBezTo>
                    <a:pt x="7049" y="1691"/>
                    <a:pt x="6870" y="1632"/>
                    <a:pt x="6680" y="1632"/>
                  </a:cubicBezTo>
                  <a:lnTo>
                    <a:pt x="2929" y="1632"/>
                  </a:lnTo>
                  <a:cubicBezTo>
                    <a:pt x="2739" y="1632"/>
                    <a:pt x="2560" y="1703"/>
                    <a:pt x="2406" y="1810"/>
                  </a:cubicBezTo>
                  <a:lnTo>
                    <a:pt x="2406" y="1096"/>
                  </a:lnTo>
                  <a:lnTo>
                    <a:pt x="2477" y="1096"/>
                  </a:lnTo>
                  <a:cubicBezTo>
                    <a:pt x="2656" y="1096"/>
                    <a:pt x="2810" y="953"/>
                    <a:pt x="2810" y="762"/>
                  </a:cubicBezTo>
                  <a:lnTo>
                    <a:pt x="2810" y="334"/>
                  </a:lnTo>
                  <a:cubicBezTo>
                    <a:pt x="2810" y="155"/>
                    <a:pt x="2656" y="12"/>
                    <a:pt x="2477" y="12"/>
                  </a:cubicBezTo>
                  <a:lnTo>
                    <a:pt x="322" y="12"/>
                  </a:lnTo>
                  <a:cubicBezTo>
                    <a:pt x="143" y="12"/>
                    <a:pt x="0" y="155"/>
                    <a:pt x="0" y="334"/>
                  </a:cubicBezTo>
                  <a:lnTo>
                    <a:pt x="0" y="762"/>
                  </a:lnTo>
                  <a:cubicBezTo>
                    <a:pt x="0" y="953"/>
                    <a:pt x="143" y="1096"/>
                    <a:pt x="322" y="1096"/>
                  </a:cubicBezTo>
                  <a:lnTo>
                    <a:pt x="393" y="1096"/>
                  </a:lnTo>
                  <a:lnTo>
                    <a:pt x="393" y="3167"/>
                  </a:lnTo>
                  <a:cubicBezTo>
                    <a:pt x="393" y="3489"/>
                    <a:pt x="655" y="3763"/>
                    <a:pt x="977" y="3787"/>
                  </a:cubicBezTo>
                  <a:lnTo>
                    <a:pt x="977" y="4120"/>
                  </a:lnTo>
                  <a:cubicBezTo>
                    <a:pt x="977" y="4370"/>
                    <a:pt x="1191" y="4584"/>
                    <a:pt x="1441" y="4584"/>
                  </a:cubicBezTo>
                  <a:lnTo>
                    <a:pt x="1810" y="4584"/>
                  </a:lnTo>
                  <a:lnTo>
                    <a:pt x="1810" y="6132"/>
                  </a:lnTo>
                  <a:lnTo>
                    <a:pt x="1572" y="6132"/>
                  </a:lnTo>
                  <a:cubicBezTo>
                    <a:pt x="1489" y="6132"/>
                    <a:pt x="1405" y="6204"/>
                    <a:pt x="1405" y="6287"/>
                  </a:cubicBezTo>
                  <a:cubicBezTo>
                    <a:pt x="1405" y="6382"/>
                    <a:pt x="1489" y="6454"/>
                    <a:pt x="1572" y="6454"/>
                  </a:cubicBezTo>
                  <a:lnTo>
                    <a:pt x="3191" y="6454"/>
                  </a:lnTo>
                  <a:cubicBezTo>
                    <a:pt x="3287" y="6454"/>
                    <a:pt x="3358" y="6382"/>
                    <a:pt x="3358" y="6287"/>
                  </a:cubicBezTo>
                  <a:cubicBezTo>
                    <a:pt x="3358" y="6204"/>
                    <a:pt x="3287" y="6132"/>
                    <a:pt x="3191" y="6132"/>
                  </a:cubicBezTo>
                  <a:lnTo>
                    <a:pt x="2953" y="6132"/>
                  </a:lnTo>
                  <a:lnTo>
                    <a:pt x="2953" y="4584"/>
                  </a:lnTo>
                  <a:lnTo>
                    <a:pt x="6620" y="4584"/>
                  </a:lnTo>
                  <a:lnTo>
                    <a:pt x="6620" y="6132"/>
                  </a:lnTo>
                  <a:lnTo>
                    <a:pt x="6382" y="6132"/>
                  </a:lnTo>
                  <a:cubicBezTo>
                    <a:pt x="6287" y="6132"/>
                    <a:pt x="6216" y="6204"/>
                    <a:pt x="6216" y="6287"/>
                  </a:cubicBezTo>
                  <a:cubicBezTo>
                    <a:pt x="6216" y="6382"/>
                    <a:pt x="6287" y="6454"/>
                    <a:pt x="6382" y="6454"/>
                  </a:cubicBezTo>
                  <a:lnTo>
                    <a:pt x="8001" y="6454"/>
                  </a:lnTo>
                  <a:cubicBezTo>
                    <a:pt x="8097" y="6454"/>
                    <a:pt x="8168" y="6382"/>
                    <a:pt x="8168" y="6287"/>
                  </a:cubicBezTo>
                  <a:cubicBezTo>
                    <a:pt x="8168" y="6204"/>
                    <a:pt x="8097" y="6132"/>
                    <a:pt x="8001" y="6132"/>
                  </a:cubicBezTo>
                  <a:lnTo>
                    <a:pt x="7763" y="6132"/>
                  </a:lnTo>
                  <a:lnTo>
                    <a:pt x="7763" y="4584"/>
                  </a:lnTo>
                  <a:lnTo>
                    <a:pt x="8132" y="4584"/>
                  </a:lnTo>
                  <a:cubicBezTo>
                    <a:pt x="8394" y="4584"/>
                    <a:pt x="8597" y="4370"/>
                    <a:pt x="8597" y="4120"/>
                  </a:cubicBezTo>
                  <a:lnTo>
                    <a:pt x="8597" y="3787"/>
                  </a:lnTo>
                  <a:cubicBezTo>
                    <a:pt x="8930" y="3763"/>
                    <a:pt x="9180" y="3489"/>
                    <a:pt x="9180" y="3167"/>
                  </a:cubicBezTo>
                  <a:lnTo>
                    <a:pt x="9180" y="1096"/>
                  </a:lnTo>
                  <a:lnTo>
                    <a:pt x="9299" y="1096"/>
                  </a:lnTo>
                  <a:cubicBezTo>
                    <a:pt x="9478" y="1096"/>
                    <a:pt x="9621" y="953"/>
                    <a:pt x="9621" y="762"/>
                  </a:cubicBezTo>
                  <a:lnTo>
                    <a:pt x="9621" y="334"/>
                  </a:lnTo>
                  <a:cubicBezTo>
                    <a:pt x="9645" y="143"/>
                    <a:pt x="9490" y="0"/>
                    <a:pt x="9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46"/>
            <p:cNvSpPr/>
            <p:nvPr/>
          </p:nvSpPr>
          <p:spPr>
            <a:xfrm>
              <a:off x="8040131" y="2904039"/>
              <a:ext cx="230268" cy="132182"/>
            </a:xfrm>
            <a:custGeom>
              <a:rect b="b" l="l" r="r" t="t"/>
              <a:pathLst>
                <a:path extrusionOk="0" h="4156" w="7240">
                  <a:moveTo>
                    <a:pt x="1346" y="1"/>
                  </a:moveTo>
                  <a:cubicBezTo>
                    <a:pt x="619" y="1"/>
                    <a:pt x="0" y="596"/>
                    <a:pt x="0" y="1346"/>
                  </a:cubicBezTo>
                  <a:lnTo>
                    <a:pt x="0" y="3989"/>
                  </a:lnTo>
                  <a:cubicBezTo>
                    <a:pt x="0" y="4084"/>
                    <a:pt x="84" y="4156"/>
                    <a:pt x="167" y="4156"/>
                  </a:cubicBezTo>
                  <a:cubicBezTo>
                    <a:pt x="262" y="4156"/>
                    <a:pt x="334" y="4084"/>
                    <a:pt x="334" y="3989"/>
                  </a:cubicBezTo>
                  <a:lnTo>
                    <a:pt x="334" y="1346"/>
                  </a:lnTo>
                  <a:cubicBezTo>
                    <a:pt x="334" y="798"/>
                    <a:pt x="774" y="334"/>
                    <a:pt x="1346" y="334"/>
                  </a:cubicBezTo>
                  <a:lnTo>
                    <a:pt x="5882" y="334"/>
                  </a:lnTo>
                  <a:cubicBezTo>
                    <a:pt x="6430" y="334"/>
                    <a:pt x="6894" y="786"/>
                    <a:pt x="6894" y="1346"/>
                  </a:cubicBezTo>
                  <a:lnTo>
                    <a:pt x="6906" y="3989"/>
                  </a:lnTo>
                  <a:cubicBezTo>
                    <a:pt x="6906" y="4084"/>
                    <a:pt x="6977" y="4156"/>
                    <a:pt x="7073" y="4156"/>
                  </a:cubicBezTo>
                  <a:cubicBezTo>
                    <a:pt x="7156" y="4156"/>
                    <a:pt x="7239" y="4084"/>
                    <a:pt x="7239" y="3989"/>
                  </a:cubicBezTo>
                  <a:lnTo>
                    <a:pt x="7227" y="1346"/>
                  </a:lnTo>
                  <a:cubicBezTo>
                    <a:pt x="7227" y="620"/>
                    <a:pt x="6632" y="1"/>
                    <a:pt x="5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9" name="Google Shape;3139;p46"/>
          <p:cNvGrpSpPr/>
          <p:nvPr/>
        </p:nvGrpSpPr>
        <p:grpSpPr>
          <a:xfrm>
            <a:off x="5687770" y="2885496"/>
            <a:ext cx="369638" cy="369606"/>
            <a:chOff x="5687770" y="2885496"/>
            <a:chExt cx="369638" cy="369606"/>
          </a:xfrm>
        </p:grpSpPr>
        <p:sp>
          <p:nvSpPr>
            <p:cNvPr id="3140" name="Google Shape;3140;p46"/>
            <p:cNvSpPr/>
            <p:nvPr/>
          </p:nvSpPr>
          <p:spPr>
            <a:xfrm>
              <a:off x="5772594" y="3003366"/>
              <a:ext cx="112113" cy="110872"/>
            </a:xfrm>
            <a:custGeom>
              <a:rect b="b" l="l" r="r" t="t"/>
              <a:pathLst>
                <a:path extrusionOk="0" h="3486" w="3525">
                  <a:moveTo>
                    <a:pt x="3346" y="0"/>
                  </a:moveTo>
                  <a:cubicBezTo>
                    <a:pt x="3302" y="0"/>
                    <a:pt x="3257" y="15"/>
                    <a:pt x="3227" y="45"/>
                  </a:cubicBezTo>
                  <a:lnTo>
                    <a:pt x="60" y="3212"/>
                  </a:lnTo>
                  <a:cubicBezTo>
                    <a:pt x="1" y="3271"/>
                    <a:pt x="1" y="3390"/>
                    <a:pt x="60" y="3450"/>
                  </a:cubicBezTo>
                  <a:cubicBezTo>
                    <a:pt x="84" y="3474"/>
                    <a:pt x="132" y="3486"/>
                    <a:pt x="179" y="3486"/>
                  </a:cubicBezTo>
                  <a:cubicBezTo>
                    <a:pt x="215" y="3486"/>
                    <a:pt x="263" y="3474"/>
                    <a:pt x="298" y="3450"/>
                  </a:cubicBezTo>
                  <a:lnTo>
                    <a:pt x="3465" y="283"/>
                  </a:lnTo>
                  <a:cubicBezTo>
                    <a:pt x="3525" y="223"/>
                    <a:pt x="3525" y="116"/>
                    <a:pt x="3465" y="45"/>
                  </a:cubicBezTo>
                  <a:cubicBezTo>
                    <a:pt x="3436" y="15"/>
                    <a:pt x="3391" y="0"/>
                    <a:pt x="3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46"/>
            <p:cNvSpPr/>
            <p:nvPr/>
          </p:nvSpPr>
          <p:spPr>
            <a:xfrm>
              <a:off x="5800996" y="3031736"/>
              <a:ext cx="112113" cy="110904"/>
            </a:xfrm>
            <a:custGeom>
              <a:rect b="b" l="l" r="r" t="t"/>
              <a:pathLst>
                <a:path extrusionOk="0" h="3487" w="3525">
                  <a:moveTo>
                    <a:pt x="3346" y="1"/>
                  </a:moveTo>
                  <a:cubicBezTo>
                    <a:pt x="3302" y="1"/>
                    <a:pt x="3257" y="16"/>
                    <a:pt x="3227" y="46"/>
                  </a:cubicBezTo>
                  <a:lnTo>
                    <a:pt x="60" y="3213"/>
                  </a:lnTo>
                  <a:cubicBezTo>
                    <a:pt x="1" y="3272"/>
                    <a:pt x="1" y="3391"/>
                    <a:pt x="60" y="3451"/>
                  </a:cubicBezTo>
                  <a:cubicBezTo>
                    <a:pt x="84" y="3475"/>
                    <a:pt x="132" y="3487"/>
                    <a:pt x="179" y="3487"/>
                  </a:cubicBezTo>
                  <a:cubicBezTo>
                    <a:pt x="215" y="3487"/>
                    <a:pt x="263" y="3475"/>
                    <a:pt x="298" y="3451"/>
                  </a:cubicBezTo>
                  <a:lnTo>
                    <a:pt x="3465" y="284"/>
                  </a:lnTo>
                  <a:cubicBezTo>
                    <a:pt x="3525" y="224"/>
                    <a:pt x="3525" y="117"/>
                    <a:pt x="3465" y="46"/>
                  </a:cubicBezTo>
                  <a:cubicBezTo>
                    <a:pt x="3436" y="16"/>
                    <a:pt x="3391" y="1"/>
                    <a:pt x="3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46"/>
            <p:cNvSpPr/>
            <p:nvPr/>
          </p:nvSpPr>
          <p:spPr>
            <a:xfrm>
              <a:off x="5829016" y="3141558"/>
              <a:ext cx="31455" cy="30247"/>
            </a:xfrm>
            <a:custGeom>
              <a:rect b="b" l="l" r="r" t="t"/>
              <a:pathLst>
                <a:path extrusionOk="0" h="951" w="989">
                  <a:moveTo>
                    <a:pt x="810" y="1"/>
                  </a:moveTo>
                  <a:cubicBezTo>
                    <a:pt x="766" y="1"/>
                    <a:pt x="721" y="16"/>
                    <a:pt x="691" y="45"/>
                  </a:cubicBezTo>
                  <a:lnTo>
                    <a:pt x="72" y="665"/>
                  </a:lnTo>
                  <a:cubicBezTo>
                    <a:pt x="1" y="724"/>
                    <a:pt x="1" y="843"/>
                    <a:pt x="72" y="903"/>
                  </a:cubicBezTo>
                  <a:cubicBezTo>
                    <a:pt x="96" y="938"/>
                    <a:pt x="144" y="950"/>
                    <a:pt x="191" y="950"/>
                  </a:cubicBezTo>
                  <a:cubicBezTo>
                    <a:pt x="227" y="950"/>
                    <a:pt x="275" y="938"/>
                    <a:pt x="298" y="903"/>
                  </a:cubicBezTo>
                  <a:lnTo>
                    <a:pt x="929" y="284"/>
                  </a:lnTo>
                  <a:cubicBezTo>
                    <a:pt x="989" y="224"/>
                    <a:pt x="989" y="105"/>
                    <a:pt x="929" y="45"/>
                  </a:cubicBezTo>
                  <a:cubicBezTo>
                    <a:pt x="900" y="16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46"/>
            <p:cNvSpPr/>
            <p:nvPr/>
          </p:nvSpPr>
          <p:spPr>
            <a:xfrm>
              <a:off x="5866514" y="3060519"/>
              <a:ext cx="75378" cy="73788"/>
            </a:xfrm>
            <a:custGeom>
              <a:rect b="b" l="l" r="r" t="t"/>
              <a:pathLst>
                <a:path extrusionOk="0" h="2320" w="2370">
                  <a:moveTo>
                    <a:pt x="2179" y="1"/>
                  </a:moveTo>
                  <a:cubicBezTo>
                    <a:pt x="2135" y="1"/>
                    <a:pt x="2090" y="16"/>
                    <a:pt x="2060" y="46"/>
                  </a:cubicBezTo>
                  <a:lnTo>
                    <a:pt x="60" y="2034"/>
                  </a:lnTo>
                  <a:cubicBezTo>
                    <a:pt x="0" y="2093"/>
                    <a:pt x="0" y="2212"/>
                    <a:pt x="60" y="2272"/>
                  </a:cubicBezTo>
                  <a:cubicBezTo>
                    <a:pt x="96" y="2308"/>
                    <a:pt x="143" y="2320"/>
                    <a:pt x="179" y="2320"/>
                  </a:cubicBezTo>
                  <a:cubicBezTo>
                    <a:pt x="227" y="2320"/>
                    <a:pt x="274" y="2308"/>
                    <a:pt x="298" y="2272"/>
                  </a:cubicBezTo>
                  <a:lnTo>
                    <a:pt x="2298" y="284"/>
                  </a:lnTo>
                  <a:cubicBezTo>
                    <a:pt x="2370" y="212"/>
                    <a:pt x="2370" y="105"/>
                    <a:pt x="2298" y="46"/>
                  </a:cubicBezTo>
                  <a:cubicBezTo>
                    <a:pt x="2269" y="16"/>
                    <a:pt x="2224" y="1"/>
                    <a:pt x="2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46"/>
            <p:cNvSpPr/>
            <p:nvPr/>
          </p:nvSpPr>
          <p:spPr>
            <a:xfrm>
              <a:off x="5687770" y="2885496"/>
              <a:ext cx="369638" cy="369606"/>
            </a:xfrm>
            <a:custGeom>
              <a:rect b="b" l="l" r="r" t="t"/>
              <a:pathLst>
                <a:path extrusionOk="0" h="11621" w="11622">
                  <a:moveTo>
                    <a:pt x="7275" y="357"/>
                  </a:moveTo>
                  <a:lnTo>
                    <a:pt x="7466" y="548"/>
                  </a:lnTo>
                  <a:lnTo>
                    <a:pt x="7466" y="560"/>
                  </a:lnTo>
                  <a:cubicBezTo>
                    <a:pt x="7335" y="810"/>
                    <a:pt x="7383" y="1131"/>
                    <a:pt x="7573" y="1334"/>
                  </a:cubicBezTo>
                  <a:cubicBezTo>
                    <a:pt x="7702" y="1462"/>
                    <a:pt x="7864" y="1527"/>
                    <a:pt x="8028" y="1527"/>
                  </a:cubicBezTo>
                  <a:cubicBezTo>
                    <a:pt x="8137" y="1527"/>
                    <a:pt x="8247" y="1498"/>
                    <a:pt x="8347" y="1441"/>
                  </a:cubicBezTo>
                  <a:lnTo>
                    <a:pt x="8359" y="1441"/>
                  </a:lnTo>
                  <a:lnTo>
                    <a:pt x="8811" y="1881"/>
                  </a:lnTo>
                  <a:lnTo>
                    <a:pt x="8811" y="1905"/>
                  </a:lnTo>
                  <a:cubicBezTo>
                    <a:pt x="8680" y="2155"/>
                    <a:pt x="8716" y="2465"/>
                    <a:pt x="8918" y="2679"/>
                  </a:cubicBezTo>
                  <a:cubicBezTo>
                    <a:pt x="9040" y="2800"/>
                    <a:pt x="9199" y="2866"/>
                    <a:pt x="9364" y="2866"/>
                  </a:cubicBezTo>
                  <a:cubicBezTo>
                    <a:pt x="9474" y="2866"/>
                    <a:pt x="9587" y="2836"/>
                    <a:pt x="9692" y="2774"/>
                  </a:cubicBezTo>
                  <a:lnTo>
                    <a:pt x="9704" y="2774"/>
                  </a:lnTo>
                  <a:lnTo>
                    <a:pt x="10145" y="3227"/>
                  </a:lnTo>
                  <a:lnTo>
                    <a:pt x="10145" y="3239"/>
                  </a:lnTo>
                  <a:cubicBezTo>
                    <a:pt x="10014" y="3489"/>
                    <a:pt x="10061" y="3810"/>
                    <a:pt x="10252" y="4013"/>
                  </a:cubicBezTo>
                  <a:cubicBezTo>
                    <a:pt x="10381" y="4141"/>
                    <a:pt x="10543" y="4205"/>
                    <a:pt x="10707" y="4205"/>
                  </a:cubicBezTo>
                  <a:cubicBezTo>
                    <a:pt x="10816" y="4205"/>
                    <a:pt x="10926" y="4177"/>
                    <a:pt x="11026" y="4120"/>
                  </a:cubicBezTo>
                  <a:lnTo>
                    <a:pt x="11038" y="4120"/>
                  </a:lnTo>
                  <a:lnTo>
                    <a:pt x="11240" y="4310"/>
                  </a:lnTo>
                  <a:cubicBezTo>
                    <a:pt x="11276" y="4358"/>
                    <a:pt x="11288" y="4358"/>
                    <a:pt x="11276" y="4370"/>
                  </a:cubicBezTo>
                  <a:lnTo>
                    <a:pt x="10252" y="5394"/>
                  </a:lnTo>
                  <a:lnTo>
                    <a:pt x="9907" y="5060"/>
                  </a:lnTo>
                  <a:cubicBezTo>
                    <a:pt x="9877" y="5031"/>
                    <a:pt x="9832" y="5016"/>
                    <a:pt x="9788" y="5016"/>
                  </a:cubicBezTo>
                  <a:cubicBezTo>
                    <a:pt x="9743" y="5016"/>
                    <a:pt x="9698" y="5031"/>
                    <a:pt x="9669" y="5060"/>
                  </a:cubicBezTo>
                  <a:cubicBezTo>
                    <a:pt x="9609" y="5120"/>
                    <a:pt x="9609" y="5239"/>
                    <a:pt x="9669" y="5298"/>
                  </a:cubicBezTo>
                  <a:lnTo>
                    <a:pt x="10014" y="5632"/>
                  </a:lnTo>
                  <a:lnTo>
                    <a:pt x="4358" y="11287"/>
                  </a:lnTo>
                  <a:lnTo>
                    <a:pt x="4335" y="11287"/>
                  </a:lnTo>
                  <a:lnTo>
                    <a:pt x="4132" y="11097"/>
                  </a:lnTo>
                  <a:lnTo>
                    <a:pt x="4132" y="11085"/>
                  </a:lnTo>
                  <a:cubicBezTo>
                    <a:pt x="4275" y="10835"/>
                    <a:pt x="4227" y="10513"/>
                    <a:pt x="4013" y="10323"/>
                  </a:cubicBezTo>
                  <a:cubicBezTo>
                    <a:pt x="3894" y="10204"/>
                    <a:pt x="3715" y="10132"/>
                    <a:pt x="3561" y="10132"/>
                  </a:cubicBezTo>
                  <a:cubicBezTo>
                    <a:pt x="3453" y="10132"/>
                    <a:pt x="3346" y="10156"/>
                    <a:pt x="3239" y="10204"/>
                  </a:cubicBezTo>
                  <a:lnTo>
                    <a:pt x="3227" y="10204"/>
                  </a:lnTo>
                  <a:lnTo>
                    <a:pt x="2763" y="9739"/>
                  </a:lnTo>
                  <a:lnTo>
                    <a:pt x="2763" y="9728"/>
                  </a:lnTo>
                  <a:cubicBezTo>
                    <a:pt x="2906" y="9478"/>
                    <a:pt x="2858" y="9168"/>
                    <a:pt x="2644" y="8966"/>
                  </a:cubicBezTo>
                  <a:cubicBezTo>
                    <a:pt x="2518" y="8839"/>
                    <a:pt x="2354" y="8773"/>
                    <a:pt x="2188" y="8773"/>
                  </a:cubicBezTo>
                  <a:cubicBezTo>
                    <a:pt x="2089" y="8773"/>
                    <a:pt x="1988" y="8797"/>
                    <a:pt x="1894" y="8847"/>
                  </a:cubicBezTo>
                  <a:lnTo>
                    <a:pt x="1870" y="8847"/>
                  </a:lnTo>
                  <a:lnTo>
                    <a:pt x="1417" y="8394"/>
                  </a:lnTo>
                  <a:lnTo>
                    <a:pt x="1417" y="8370"/>
                  </a:lnTo>
                  <a:cubicBezTo>
                    <a:pt x="1548" y="8120"/>
                    <a:pt x="1501" y="7811"/>
                    <a:pt x="1298" y="7620"/>
                  </a:cubicBezTo>
                  <a:cubicBezTo>
                    <a:pt x="1166" y="7488"/>
                    <a:pt x="1003" y="7419"/>
                    <a:pt x="838" y="7419"/>
                  </a:cubicBezTo>
                  <a:cubicBezTo>
                    <a:pt x="736" y="7419"/>
                    <a:pt x="632" y="7446"/>
                    <a:pt x="536" y="7501"/>
                  </a:cubicBezTo>
                  <a:lnTo>
                    <a:pt x="525" y="7501"/>
                  </a:lnTo>
                  <a:lnTo>
                    <a:pt x="322" y="7299"/>
                  </a:lnTo>
                  <a:lnTo>
                    <a:pt x="322" y="7287"/>
                  </a:lnTo>
                  <a:lnTo>
                    <a:pt x="322" y="7275"/>
                  </a:lnTo>
                  <a:lnTo>
                    <a:pt x="5978" y="1619"/>
                  </a:lnTo>
                  <a:lnTo>
                    <a:pt x="6335" y="1977"/>
                  </a:lnTo>
                  <a:cubicBezTo>
                    <a:pt x="6370" y="2000"/>
                    <a:pt x="6418" y="2024"/>
                    <a:pt x="6454" y="2024"/>
                  </a:cubicBezTo>
                  <a:cubicBezTo>
                    <a:pt x="6501" y="2024"/>
                    <a:pt x="6549" y="2000"/>
                    <a:pt x="6573" y="1977"/>
                  </a:cubicBezTo>
                  <a:cubicBezTo>
                    <a:pt x="6632" y="1917"/>
                    <a:pt x="6632" y="1798"/>
                    <a:pt x="6573" y="1739"/>
                  </a:cubicBezTo>
                  <a:lnTo>
                    <a:pt x="6216" y="1381"/>
                  </a:lnTo>
                  <a:lnTo>
                    <a:pt x="7252" y="357"/>
                  </a:lnTo>
                  <a:close/>
                  <a:moveTo>
                    <a:pt x="7275" y="0"/>
                  </a:moveTo>
                  <a:cubicBezTo>
                    <a:pt x="7180" y="0"/>
                    <a:pt x="7097" y="24"/>
                    <a:pt x="7025" y="95"/>
                  </a:cubicBezTo>
                  <a:lnTo>
                    <a:pt x="96" y="7025"/>
                  </a:lnTo>
                  <a:cubicBezTo>
                    <a:pt x="36" y="7084"/>
                    <a:pt x="1" y="7168"/>
                    <a:pt x="1" y="7275"/>
                  </a:cubicBezTo>
                  <a:cubicBezTo>
                    <a:pt x="1" y="7358"/>
                    <a:pt x="24" y="7454"/>
                    <a:pt x="96" y="7525"/>
                  </a:cubicBezTo>
                  <a:lnTo>
                    <a:pt x="298" y="7715"/>
                  </a:lnTo>
                  <a:cubicBezTo>
                    <a:pt x="357" y="7782"/>
                    <a:pt x="449" y="7821"/>
                    <a:pt x="544" y="7821"/>
                  </a:cubicBezTo>
                  <a:cubicBezTo>
                    <a:pt x="602" y="7821"/>
                    <a:pt x="661" y="7807"/>
                    <a:pt x="715" y="7775"/>
                  </a:cubicBezTo>
                  <a:cubicBezTo>
                    <a:pt x="759" y="7753"/>
                    <a:pt x="806" y="7743"/>
                    <a:pt x="852" y="7743"/>
                  </a:cubicBezTo>
                  <a:cubicBezTo>
                    <a:pt x="932" y="7743"/>
                    <a:pt x="1012" y="7774"/>
                    <a:pt x="1072" y="7835"/>
                  </a:cubicBezTo>
                  <a:cubicBezTo>
                    <a:pt x="1156" y="7930"/>
                    <a:pt x="1191" y="8073"/>
                    <a:pt x="1132" y="8192"/>
                  </a:cubicBezTo>
                  <a:cubicBezTo>
                    <a:pt x="1048" y="8335"/>
                    <a:pt x="1084" y="8513"/>
                    <a:pt x="1191" y="8608"/>
                  </a:cubicBezTo>
                  <a:lnTo>
                    <a:pt x="1644" y="9073"/>
                  </a:lnTo>
                  <a:cubicBezTo>
                    <a:pt x="1710" y="9139"/>
                    <a:pt x="1803" y="9173"/>
                    <a:pt x="1895" y="9173"/>
                  </a:cubicBezTo>
                  <a:cubicBezTo>
                    <a:pt x="1953" y="9173"/>
                    <a:pt x="2010" y="9160"/>
                    <a:pt x="2060" y="9132"/>
                  </a:cubicBezTo>
                  <a:cubicBezTo>
                    <a:pt x="2107" y="9109"/>
                    <a:pt x="2159" y="9097"/>
                    <a:pt x="2210" y="9097"/>
                  </a:cubicBezTo>
                  <a:cubicBezTo>
                    <a:pt x="2290" y="9097"/>
                    <a:pt x="2367" y="9127"/>
                    <a:pt x="2418" y="9192"/>
                  </a:cubicBezTo>
                  <a:cubicBezTo>
                    <a:pt x="2513" y="9287"/>
                    <a:pt x="2537" y="9430"/>
                    <a:pt x="2477" y="9549"/>
                  </a:cubicBezTo>
                  <a:cubicBezTo>
                    <a:pt x="2406" y="9680"/>
                    <a:pt x="2441" y="9859"/>
                    <a:pt x="2549" y="9966"/>
                  </a:cubicBezTo>
                  <a:lnTo>
                    <a:pt x="3001" y="10430"/>
                  </a:lnTo>
                  <a:cubicBezTo>
                    <a:pt x="3067" y="10496"/>
                    <a:pt x="3160" y="10530"/>
                    <a:pt x="3252" y="10530"/>
                  </a:cubicBezTo>
                  <a:cubicBezTo>
                    <a:pt x="3310" y="10530"/>
                    <a:pt x="3367" y="10517"/>
                    <a:pt x="3418" y="10490"/>
                  </a:cubicBezTo>
                  <a:cubicBezTo>
                    <a:pt x="3464" y="10466"/>
                    <a:pt x="3516" y="10454"/>
                    <a:pt x="3567" y="10454"/>
                  </a:cubicBezTo>
                  <a:cubicBezTo>
                    <a:pt x="3647" y="10454"/>
                    <a:pt x="3724" y="10484"/>
                    <a:pt x="3775" y="10549"/>
                  </a:cubicBezTo>
                  <a:cubicBezTo>
                    <a:pt x="3870" y="10632"/>
                    <a:pt x="3894" y="10787"/>
                    <a:pt x="3834" y="10906"/>
                  </a:cubicBezTo>
                  <a:cubicBezTo>
                    <a:pt x="3763" y="11037"/>
                    <a:pt x="3799" y="11216"/>
                    <a:pt x="3894" y="11323"/>
                  </a:cubicBezTo>
                  <a:lnTo>
                    <a:pt x="4096" y="11514"/>
                  </a:lnTo>
                  <a:cubicBezTo>
                    <a:pt x="4156" y="11573"/>
                    <a:pt x="4239" y="11621"/>
                    <a:pt x="4346" y="11621"/>
                  </a:cubicBezTo>
                  <a:cubicBezTo>
                    <a:pt x="4430" y="11621"/>
                    <a:pt x="4525" y="11585"/>
                    <a:pt x="4596" y="11514"/>
                  </a:cubicBezTo>
                  <a:lnTo>
                    <a:pt x="11514" y="4596"/>
                  </a:lnTo>
                  <a:cubicBezTo>
                    <a:pt x="11574" y="4536"/>
                    <a:pt x="11621" y="4441"/>
                    <a:pt x="11621" y="4346"/>
                  </a:cubicBezTo>
                  <a:cubicBezTo>
                    <a:pt x="11621" y="4239"/>
                    <a:pt x="11585" y="4179"/>
                    <a:pt x="11538" y="4108"/>
                  </a:cubicBezTo>
                  <a:lnTo>
                    <a:pt x="11335" y="3905"/>
                  </a:lnTo>
                  <a:cubicBezTo>
                    <a:pt x="11275" y="3845"/>
                    <a:pt x="11180" y="3808"/>
                    <a:pt x="11082" y="3808"/>
                  </a:cubicBezTo>
                  <a:cubicBezTo>
                    <a:pt x="11027" y="3808"/>
                    <a:pt x="10970" y="3820"/>
                    <a:pt x="10919" y="3846"/>
                  </a:cubicBezTo>
                  <a:cubicBezTo>
                    <a:pt x="10872" y="3869"/>
                    <a:pt x="10822" y="3882"/>
                    <a:pt x="10772" y="3882"/>
                  </a:cubicBezTo>
                  <a:cubicBezTo>
                    <a:pt x="10693" y="3882"/>
                    <a:pt x="10615" y="3852"/>
                    <a:pt x="10550" y="3786"/>
                  </a:cubicBezTo>
                  <a:cubicBezTo>
                    <a:pt x="10466" y="3703"/>
                    <a:pt x="10431" y="3536"/>
                    <a:pt x="10490" y="3417"/>
                  </a:cubicBezTo>
                  <a:cubicBezTo>
                    <a:pt x="10561" y="3286"/>
                    <a:pt x="10550" y="3108"/>
                    <a:pt x="10431" y="3001"/>
                  </a:cubicBezTo>
                  <a:lnTo>
                    <a:pt x="9990" y="2560"/>
                  </a:lnTo>
                  <a:cubicBezTo>
                    <a:pt x="9923" y="2493"/>
                    <a:pt x="9829" y="2454"/>
                    <a:pt x="9736" y="2454"/>
                  </a:cubicBezTo>
                  <a:cubicBezTo>
                    <a:pt x="9679" y="2454"/>
                    <a:pt x="9623" y="2469"/>
                    <a:pt x="9573" y="2501"/>
                  </a:cubicBezTo>
                  <a:cubicBezTo>
                    <a:pt x="9530" y="2522"/>
                    <a:pt x="9481" y="2533"/>
                    <a:pt x="9432" y="2533"/>
                  </a:cubicBezTo>
                  <a:cubicBezTo>
                    <a:pt x="9347" y="2533"/>
                    <a:pt x="9260" y="2501"/>
                    <a:pt x="9192" y="2441"/>
                  </a:cubicBezTo>
                  <a:cubicBezTo>
                    <a:pt x="9109" y="2346"/>
                    <a:pt x="9073" y="2179"/>
                    <a:pt x="9133" y="2060"/>
                  </a:cubicBezTo>
                  <a:cubicBezTo>
                    <a:pt x="9204" y="1929"/>
                    <a:pt x="9192" y="1750"/>
                    <a:pt x="9073" y="1643"/>
                  </a:cubicBezTo>
                  <a:lnTo>
                    <a:pt x="8633" y="1203"/>
                  </a:lnTo>
                  <a:cubicBezTo>
                    <a:pt x="8567" y="1137"/>
                    <a:pt x="8474" y="1102"/>
                    <a:pt x="8381" y="1102"/>
                  </a:cubicBezTo>
                  <a:cubicBezTo>
                    <a:pt x="8324" y="1102"/>
                    <a:pt x="8266" y="1116"/>
                    <a:pt x="8216" y="1143"/>
                  </a:cubicBezTo>
                  <a:cubicBezTo>
                    <a:pt x="8169" y="1166"/>
                    <a:pt x="8117" y="1179"/>
                    <a:pt x="8065" y="1179"/>
                  </a:cubicBezTo>
                  <a:cubicBezTo>
                    <a:pt x="7983" y="1179"/>
                    <a:pt x="7900" y="1149"/>
                    <a:pt x="7835" y="1084"/>
                  </a:cubicBezTo>
                  <a:cubicBezTo>
                    <a:pt x="7752" y="988"/>
                    <a:pt x="7716" y="834"/>
                    <a:pt x="7775" y="715"/>
                  </a:cubicBezTo>
                  <a:cubicBezTo>
                    <a:pt x="7859" y="572"/>
                    <a:pt x="7835" y="393"/>
                    <a:pt x="7716" y="298"/>
                  </a:cubicBezTo>
                  <a:lnTo>
                    <a:pt x="7525" y="95"/>
                  </a:lnTo>
                  <a:cubicBezTo>
                    <a:pt x="7466" y="36"/>
                    <a:pt x="7383" y="0"/>
                    <a:pt x="7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46"/>
            <p:cNvSpPr/>
            <p:nvPr/>
          </p:nvSpPr>
          <p:spPr>
            <a:xfrm>
              <a:off x="5737386" y="2968794"/>
              <a:ext cx="182942" cy="181416"/>
            </a:xfrm>
            <a:custGeom>
              <a:rect b="b" l="l" r="r" t="t"/>
              <a:pathLst>
                <a:path extrusionOk="0" h="5704" w="5752">
                  <a:moveTo>
                    <a:pt x="4322" y="1"/>
                  </a:moveTo>
                  <a:cubicBezTo>
                    <a:pt x="4263" y="1"/>
                    <a:pt x="4203" y="24"/>
                    <a:pt x="4156" y="48"/>
                  </a:cubicBezTo>
                  <a:lnTo>
                    <a:pt x="60" y="4144"/>
                  </a:lnTo>
                  <a:cubicBezTo>
                    <a:pt x="12" y="4192"/>
                    <a:pt x="0" y="4251"/>
                    <a:pt x="0" y="4311"/>
                  </a:cubicBezTo>
                  <a:cubicBezTo>
                    <a:pt x="0" y="4370"/>
                    <a:pt x="36" y="4430"/>
                    <a:pt x="60" y="4477"/>
                  </a:cubicBezTo>
                  <a:lnTo>
                    <a:pt x="1251" y="5668"/>
                  </a:lnTo>
                  <a:cubicBezTo>
                    <a:pt x="1286" y="5692"/>
                    <a:pt x="1322" y="5704"/>
                    <a:pt x="1370" y="5704"/>
                  </a:cubicBezTo>
                  <a:cubicBezTo>
                    <a:pt x="1417" y="5704"/>
                    <a:pt x="1465" y="5692"/>
                    <a:pt x="1489" y="5668"/>
                  </a:cubicBezTo>
                  <a:cubicBezTo>
                    <a:pt x="1548" y="5608"/>
                    <a:pt x="1548" y="5489"/>
                    <a:pt x="1489" y="5430"/>
                  </a:cubicBezTo>
                  <a:lnTo>
                    <a:pt x="393" y="4323"/>
                  </a:lnTo>
                  <a:lnTo>
                    <a:pt x="4322" y="393"/>
                  </a:lnTo>
                  <a:lnTo>
                    <a:pt x="5418" y="1501"/>
                  </a:lnTo>
                  <a:cubicBezTo>
                    <a:pt x="5447" y="1531"/>
                    <a:pt x="5492" y="1545"/>
                    <a:pt x="5537" y="1545"/>
                  </a:cubicBezTo>
                  <a:cubicBezTo>
                    <a:pt x="5581" y="1545"/>
                    <a:pt x="5626" y="1531"/>
                    <a:pt x="5656" y="1501"/>
                  </a:cubicBezTo>
                  <a:cubicBezTo>
                    <a:pt x="5751" y="1406"/>
                    <a:pt x="5751" y="1310"/>
                    <a:pt x="5668" y="1239"/>
                  </a:cubicBezTo>
                  <a:lnTo>
                    <a:pt x="4477" y="48"/>
                  </a:lnTo>
                  <a:cubicBezTo>
                    <a:pt x="4441" y="12"/>
                    <a:pt x="4370" y="1"/>
                    <a:pt x="4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46"/>
            <p:cNvSpPr/>
            <p:nvPr/>
          </p:nvSpPr>
          <p:spPr>
            <a:xfrm>
              <a:off x="5793808" y="3024548"/>
              <a:ext cx="181797" cy="181320"/>
            </a:xfrm>
            <a:custGeom>
              <a:rect b="b" l="l" r="r" t="t"/>
              <a:pathLst>
                <a:path extrusionOk="0" h="5701" w="5716">
                  <a:moveTo>
                    <a:pt x="4346" y="1"/>
                  </a:moveTo>
                  <a:cubicBezTo>
                    <a:pt x="4302" y="1"/>
                    <a:pt x="4257" y="16"/>
                    <a:pt x="4227" y="45"/>
                  </a:cubicBezTo>
                  <a:cubicBezTo>
                    <a:pt x="4168" y="105"/>
                    <a:pt x="4168" y="224"/>
                    <a:pt x="4227" y="284"/>
                  </a:cubicBezTo>
                  <a:lnTo>
                    <a:pt x="5322" y="1379"/>
                  </a:lnTo>
                  <a:lnTo>
                    <a:pt x="1393" y="5308"/>
                  </a:lnTo>
                  <a:lnTo>
                    <a:pt x="298" y="4213"/>
                  </a:lnTo>
                  <a:cubicBezTo>
                    <a:pt x="268" y="4183"/>
                    <a:pt x="224" y="4168"/>
                    <a:pt x="179" y="4168"/>
                  </a:cubicBezTo>
                  <a:cubicBezTo>
                    <a:pt x="134" y="4168"/>
                    <a:pt x="90" y="4183"/>
                    <a:pt x="60" y="4213"/>
                  </a:cubicBezTo>
                  <a:cubicBezTo>
                    <a:pt x="0" y="4272"/>
                    <a:pt x="0" y="4391"/>
                    <a:pt x="60" y="4451"/>
                  </a:cubicBezTo>
                  <a:lnTo>
                    <a:pt x="1251" y="5641"/>
                  </a:lnTo>
                  <a:cubicBezTo>
                    <a:pt x="1298" y="5689"/>
                    <a:pt x="1358" y="5701"/>
                    <a:pt x="1393" y="5701"/>
                  </a:cubicBezTo>
                  <a:cubicBezTo>
                    <a:pt x="1453" y="5701"/>
                    <a:pt x="1512" y="5689"/>
                    <a:pt x="1560" y="5641"/>
                  </a:cubicBezTo>
                  <a:lnTo>
                    <a:pt x="5656" y="1546"/>
                  </a:lnTo>
                  <a:cubicBezTo>
                    <a:pt x="5692" y="1498"/>
                    <a:pt x="5715" y="1438"/>
                    <a:pt x="5715" y="1379"/>
                  </a:cubicBezTo>
                  <a:cubicBezTo>
                    <a:pt x="5715" y="1343"/>
                    <a:pt x="5703" y="1272"/>
                    <a:pt x="5656" y="1236"/>
                  </a:cubicBezTo>
                  <a:lnTo>
                    <a:pt x="4465" y="45"/>
                  </a:lnTo>
                  <a:cubicBezTo>
                    <a:pt x="4435" y="16"/>
                    <a:pt x="4391" y="1"/>
                    <a:pt x="4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46"/>
            <p:cNvSpPr/>
            <p:nvPr/>
          </p:nvSpPr>
          <p:spPr>
            <a:xfrm>
              <a:off x="5964600" y="3015483"/>
              <a:ext cx="23122" cy="21882"/>
            </a:xfrm>
            <a:custGeom>
              <a:rect b="b" l="l" r="r" t="t"/>
              <a:pathLst>
                <a:path extrusionOk="0" h="688" w="727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488" y="688"/>
                    <a:pt x="536" y="688"/>
                  </a:cubicBezTo>
                  <a:cubicBezTo>
                    <a:pt x="584" y="688"/>
                    <a:pt x="619" y="664"/>
                    <a:pt x="655" y="640"/>
                  </a:cubicBezTo>
                  <a:cubicBezTo>
                    <a:pt x="726" y="580"/>
                    <a:pt x="726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46"/>
            <p:cNvSpPr/>
            <p:nvPr/>
          </p:nvSpPr>
          <p:spPr>
            <a:xfrm>
              <a:off x="5935817" y="2986700"/>
              <a:ext cx="22741" cy="21119"/>
            </a:xfrm>
            <a:custGeom>
              <a:rect b="b" l="l" r="r" t="t"/>
              <a:pathLst>
                <a:path extrusionOk="0" h="664" w="715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05" y="628"/>
                  </a:lnTo>
                  <a:cubicBezTo>
                    <a:pt x="429" y="652"/>
                    <a:pt x="476" y="664"/>
                    <a:pt x="524" y="664"/>
                  </a:cubicBezTo>
                  <a:cubicBezTo>
                    <a:pt x="560" y="664"/>
                    <a:pt x="607" y="652"/>
                    <a:pt x="643" y="628"/>
                  </a:cubicBezTo>
                  <a:cubicBezTo>
                    <a:pt x="715" y="569"/>
                    <a:pt x="715" y="462"/>
                    <a:pt x="643" y="378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46"/>
            <p:cNvSpPr/>
            <p:nvPr/>
          </p:nvSpPr>
          <p:spPr>
            <a:xfrm>
              <a:off x="5906270" y="2957153"/>
              <a:ext cx="23504" cy="21914"/>
            </a:xfrm>
            <a:custGeom>
              <a:rect b="b" l="l" r="r" t="t"/>
              <a:pathLst>
                <a:path extrusionOk="0" h="689" w="739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76"/>
                    <a:pt x="655" y="640"/>
                  </a:cubicBezTo>
                  <a:cubicBezTo>
                    <a:pt x="739" y="581"/>
                    <a:pt x="739" y="486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0" name="Google Shape;3150;p46"/>
          <p:cNvGrpSpPr/>
          <p:nvPr/>
        </p:nvGrpSpPr>
        <p:grpSpPr>
          <a:xfrm>
            <a:off x="4881958" y="2904802"/>
            <a:ext cx="156417" cy="349537"/>
            <a:chOff x="4881958" y="2904802"/>
            <a:chExt cx="156417" cy="349537"/>
          </a:xfrm>
        </p:grpSpPr>
        <p:sp>
          <p:nvSpPr>
            <p:cNvPr id="3151" name="Google Shape;3151;p46"/>
            <p:cNvSpPr/>
            <p:nvPr/>
          </p:nvSpPr>
          <p:spPr>
            <a:xfrm>
              <a:off x="4994802" y="3168370"/>
              <a:ext cx="10241" cy="10623"/>
            </a:xfrm>
            <a:custGeom>
              <a:rect b="b" l="l" r="r" t="t"/>
              <a:pathLst>
                <a:path extrusionOk="0" h="334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cubicBezTo>
                    <a:pt x="250" y="334"/>
                    <a:pt x="322" y="250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46"/>
            <p:cNvSpPr/>
            <p:nvPr/>
          </p:nvSpPr>
          <p:spPr>
            <a:xfrm>
              <a:off x="4994802" y="3194864"/>
              <a:ext cx="10241" cy="10273"/>
            </a:xfrm>
            <a:custGeom>
              <a:rect b="b" l="l" r="r" t="t"/>
              <a:pathLst>
                <a:path extrusionOk="0" h="323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46"/>
            <p:cNvSpPr/>
            <p:nvPr/>
          </p:nvSpPr>
          <p:spPr>
            <a:xfrm>
              <a:off x="4937999" y="2904802"/>
              <a:ext cx="45831" cy="221935"/>
            </a:xfrm>
            <a:custGeom>
              <a:rect b="b" l="l" r="r" t="t"/>
              <a:pathLst>
                <a:path extrusionOk="0" h="6978" w="1441">
                  <a:moveTo>
                    <a:pt x="1060" y="310"/>
                  </a:moveTo>
                  <a:cubicBezTo>
                    <a:pt x="1072" y="310"/>
                    <a:pt x="1084" y="322"/>
                    <a:pt x="1084" y="322"/>
                  </a:cubicBezTo>
                  <a:cubicBezTo>
                    <a:pt x="1084" y="346"/>
                    <a:pt x="1096" y="346"/>
                    <a:pt x="1096" y="358"/>
                  </a:cubicBezTo>
                  <a:lnTo>
                    <a:pt x="1084" y="417"/>
                  </a:lnTo>
                  <a:cubicBezTo>
                    <a:pt x="1024" y="643"/>
                    <a:pt x="1024" y="881"/>
                    <a:pt x="1060" y="1096"/>
                  </a:cubicBezTo>
                  <a:lnTo>
                    <a:pt x="1143" y="1632"/>
                  </a:lnTo>
                  <a:cubicBezTo>
                    <a:pt x="1119" y="1691"/>
                    <a:pt x="1096" y="1727"/>
                    <a:pt x="1072" y="1751"/>
                  </a:cubicBezTo>
                  <a:cubicBezTo>
                    <a:pt x="1000" y="1834"/>
                    <a:pt x="881" y="1953"/>
                    <a:pt x="834" y="2096"/>
                  </a:cubicBezTo>
                  <a:lnTo>
                    <a:pt x="834" y="2108"/>
                  </a:lnTo>
                  <a:lnTo>
                    <a:pt x="488" y="2108"/>
                  </a:lnTo>
                  <a:lnTo>
                    <a:pt x="488" y="2096"/>
                  </a:lnTo>
                  <a:lnTo>
                    <a:pt x="1012" y="310"/>
                  </a:lnTo>
                  <a:close/>
                  <a:moveTo>
                    <a:pt x="774" y="2429"/>
                  </a:moveTo>
                  <a:lnTo>
                    <a:pt x="917" y="6668"/>
                  </a:lnTo>
                  <a:lnTo>
                    <a:pt x="465" y="6668"/>
                  </a:lnTo>
                  <a:lnTo>
                    <a:pt x="607" y="2429"/>
                  </a:lnTo>
                  <a:close/>
                  <a:moveTo>
                    <a:pt x="1000" y="0"/>
                  </a:moveTo>
                  <a:cubicBezTo>
                    <a:pt x="846" y="0"/>
                    <a:pt x="727" y="84"/>
                    <a:pt x="679" y="239"/>
                  </a:cubicBezTo>
                  <a:lnTo>
                    <a:pt x="655" y="310"/>
                  </a:lnTo>
                  <a:lnTo>
                    <a:pt x="548" y="286"/>
                  </a:lnTo>
                  <a:cubicBezTo>
                    <a:pt x="531" y="279"/>
                    <a:pt x="513" y="275"/>
                    <a:pt x="496" y="275"/>
                  </a:cubicBezTo>
                  <a:cubicBezTo>
                    <a:pt x="429" y="275"/>
                    <a:pt x="367" y="325"/>
                    <a:pt x="357" y="381"/>
                  </a:cubicBezTo>
                  <a:cubicBezTo>
                    <a:pt x="322" y="477"/>
                    <a:pt x="381" y="560"/>
                    <a:pt x="465" y="584"/>
                  </a:cubicBezTo>
                  <a:lnTo>
                    <a:pt x="560" y="608"/>
                  </a:lnTo>
                  <a:lnTo>
                    <a:pt x="488" y="846"/>
                  </a:lnTo>
                  <a:lnTo>
                    <a:pt x="381" y="822"/>
                  </a:lnTo>
                  <a:cubicBezTo>
                    <a:pt x="364" y="815"/>
                    <a:pt x="346" y="811"/>
                    <a:pt x="329" y="811"/>
                  </a:cubicBezTo>
                  <a:cubicBezTo>
                    <a:pt x="262" y="811"/>
                    <a:pt x="200" y="860"/>
                    <a:pt x="191" y="917"/>
                  </a:cubicBezTo>
                  <a:cubicBezTo>
                    <a:pt x="167" y="1012"/>
                    <a:pt x="226" y="1096"/>
                    <a:pt x="298" y="1120"/>
                  </a:cubicBezTo>
                  <a:lnTo>
                    <a:pt x="405" y="1143"/>
                  </a:lnTo>
                  <a:lnTo>
                    <a:pt x="322" y="1382"/>
                  </a:lnTo>
                  <a:lnTo>
                    <a:pt x="226" y="1358"/>
                  </a:lnTo>
                  <a:cubicBezTo>
                    <a:pt x="207" y="1350"/>
                    <a:pt x="188" y="1347"/>
                    <a:pt x="170" y="1347"/>
                  </a:cubicBezTo>
                  <a:cubicBezTo>
                    <a:pt x="99" y="1347"/>
                    <a:pt x="43" y="1396"/>
                    <a:pt x="24" y="1453"/>
                  </a:cubicBezTo>
                  <a:cubicBezTo>
                    <a:pt x="0" y="1548"/>
                    <a:pt x="60" y="1632"/>
                    <a:pt x="131" y="1655"/>
                  </a:cubicBezTo>
                  <a:lnTo>
                    <a:pt x="238" y="1679"/>
                  </a:lnTo>
                  <a:lnTo>
                    <a:pt x="143" y="1977"/>
                  </a:lnTo>
                  <a:cubicBezTo>
                    <a:pt x="119" y="2084"/>
                    <a:pt x="131" y="2191"/>
                    <a:pt x="203" y="2275"/>
                  </a:cubicBezTo>
                  <a:cubicBezTo>
                    <a:pt x="226" y="2310"/>
                    <a:pt x="250" y="2334"/>
                    <a:pt x="286" y="2346"/>
                  </a:cubicBezTo>
                  <a:lnTo>
                    <a:pt x="131" y="6668"/>
                  </a:lnTo>
                  <a:cubicBezTo>
                    <a:pt x="131" y="6751"/>
                    <a:pt x="167" y="6835"/>
                    <a:pt x="226" y="6894"/>
                  </a:cubicBezTo>
                  <a:cubicBezTo>
                    <a:pt x="286" y="6954"/>
                    <a:pt x="357" y="6977"/>
                    <a:pt x="429" y="6977"/>
                  </a:cubicBezTo>
                  <a:lnTo>
                    <a:pt x="905" y="6977"/>
                  </a:lnTo>
                  <a:cubicBezTo>
                    <a:pt x="1000" y="6977"/>
                    <a:pt x="1072" y="6954"/>
                    <a:pt x="1119" y="6894"/>
                  </a:cubicBezTo>
                  <a:cubicBezTo>
                    <a:pt x="1179" y="6835"/>
                    <a:pt x="1203" y="6751"/>
                    <a:pt x="1203" y="6668"/>
                  </a:cubicBezTo>
                  <a:lnTo>
                    <a:pt x="1060" y="2286"/>
                  </a:lnTo>
                  <a:cubicBezTo>
                    <a:pt x="1084" y="2263"/>
                    <a:pt x="1096" y="2215"/>
                    <a:pt x="1119" y="2167"/>
                  </a:cubicBezTo>
                  <a:cubicBezTo>
                    <a:pt x="1143" y="2084"/>
                    <a:pt x="1203" y="2013"/>
                    <a:pt x="1262" y="1965"/>
                  </a:cubicBezTo>
                  <a:cubicBezTo>
                    <a:pt x="1393" y="1894"/>
                    <a:pt x="1441" y="1751"/>
                    <a:pt x="1429" y="1608"/>
                  </a:cubicBezTo>
                  <a:lnTo>
                    <a:pt x="1334" y="1072"/>
                  </a:lnTo>
                  <a:cubicBezTo>
                    <a:pt x="1310" y="881"/>
                    <a:pt x="1310" y="703"/>
                    <a:pt x="1369" y="500"/>
                  </a:cubicBezTo>
                  <a:lnTo>
                    <a:pt x="1381" y="441"/>
                  </a:lnTo>
                  <a:cubicBezTo>
                    <a:pt x="1417" y="346"/>
                    <a:pt x="1381" y="227"/>
                    <a:pt x="1310" y="131"/>
                  </a:cubicBezTo>
                  <a:cubicBezTo>
                    <a:pt x="1239" y="48"/>
                    <a:pt x="1131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46"/>
            <p:cNvSpPr/>
            <p:nvPr/>
          </p:nvSpPr>
          <p:spPr>
            <a:xfrm>
              <a:off x="4937617" y="3141463"/>
              <a:ext cx="44718" cy="10273"/>
            </a:xfrm>
            <a:custGeom>
              <a:rect b="b" l="l" r="r" t="t"/>
              <a:pathLst>
                <a:path extrusionOk="0" h="323" w="1406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1239" y="322"/>
                  </a:lnTo>
                  <a:cubicBezTo>
                    <a:pt x="1334" y="322"/>
                    <a:pt x="1405" y="251"/>
                    <a:pt x="1405" y="168"/>
                  </a:cubicBezTo>
                  <a:cubicBezTo>
                    <a:pt x="1405" y="72"/>
                    <a:pt x="1334" y="1"/>
                    <a:pt x="1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46"/>
            <p:cNvSpPr/>
            <p:nvPr/>
          </p:nvSpPr>
          <p:spPr>
            <a:xfrm>
              <a:off x="4937617" y="3168370"/>
              <a:ext cx="44718" cy="10623"/>
            </a:xfrm>
            <a:custGeom>
              <a:rect b="b" l="l" r="r" t="t"/>
              <a:pathLst>
                <a:path extrusionOk="0" h="334" w="1406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1239" y="334"/>
                  </a:lnTo>
                  <a:cubicBezTo>
                    <a:pt x="1334" y="334"/>
                    <a:pt x="1405" y="250"/>
                    <a:pt x="1405" y="167"/>
                  </a:cubicBezTo>
                  <a:cubicBezTo>
                    <a:pt x="1405" y="72"/>
                    <a:pt x="1334" y="0"/>
                    <a:pt x="1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46"/>
            <p:cNvSpPr/>
            <p:nvPr/>
          </p:nvSpPr>
          <p:spPr>
            <a:xfrm>
              <a:off x="4937617" y="3195245"/>
              <a:ext cx="44718" cy="10623"/>
            </a:xfrm>
            <a:custGeom>
              <a:rect b="b" l="l" r="r" t="t"/>
              <a:pathLst>
                <a:path extrusionOk="0" h="334" w="1406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1239" y="334"/>
                  </a:lnTo>
                  <a:cubicBezTo>
                    <a:pt x="1334" y="334"/>
                    <a:pt x="1405" y="262"/>
                    <a:pt x="1405" y="167"/>
                  </a:cubicBezTo>
                  <a:cubicBezTo>
                    <a:pt x="1405" y="72"/>
                    <a:pt x="1334" y="0"/>
                    <a:pt x="1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46"/>
            <p:cNvSpPr/>
            <p:nvPr/>
          </p:nvSpPr>
          <p:spPr>
            <a:xfrm>
              <a:off x="4881958" y="3054953"/>
              <a:ext cx="156417" cy="199386"/>
            </a:xfrm>
            <a:custGeom>
              <a:rect b="b" l="l" r="r" t="t"/>
              <a:pathLst>
                <a:path extrusionOk="0" h="6269" w="4918">
                  <a:moveTo>
                    <a:pt x="777" y="1"/>
                  </a:moveTo>
                  <a:cubicBezTo>
                    <a:pt x="669" y="1"/>
                    <a:pt x="573" y="58"/>
                    <a:pt x="512" y="149"/>
                  </a:cubicBezTo>
                  <a:cubicBezTo>
                    <a:pt x="262" y="471"/>
                    <a:pt x="393" y="1316"/>
                    <a:pt x="869" y="2268"/>
                  </a:cubicBezTo>
                  <a:cubicBezTo>
                    <a:pt x="1012" y="2566"/>
                    <a:pt x="988" y="2602"/>
                    <a:pt x="750" y="2888"/>
                  </a:cubicBezTo>
                  <a:cubicBezTo>
                    <a:pt x="643" y="2995"/>
                    <a:pt x="512" y="3149"/>
                    <a:pt x="357" y="3376"/>
                  </a:cubicBezTo>
                  <a:cubicBezTo>
                    <a:pt x="36" y="3840"/>
                    <a:pt x="0" y="4566"/>
                    <a:pt x="298" y="5138"/>
                  </a:cubicBezTo>
                  <a:cubicBezTo>
                    <a:pt x="500" y="5543"/>
                    <a:pt x="1000" y="6221"/>
                    <a:pt x="2227" y="6269"/>
                  </a:cubicBezTo>
                  <a:lnTo>
                    <a:pt x="2703" y="6269"/>
                  </a:lnTo>
                  <a:cubicBezTo>
                    <a:pt x="3632" y="6233"/>
                    <a:pt x="4346" y="5781"/>
                    <a:pt x="4679" y="5043"/>
                  </a:cubicBezTo>
                  <a:cubicBezTo>
                    <a:pt x="4917" y="4471"/>
                    <a:pt x="4870" y="3792"/>
                    <a:pt x="4525" y="3388"/>
                  </a:cubicBezTo>
                  <a:cubicBezTo>
                    <a:pt x="4405" y="3257"/>
                    <a:pt x="4310" y="3149"/>
                    <a:pt x="4227" y="3042"/>
                  </a:cubicBezTo>
                  <a:cubicBezTo>
                    <a:pt x="4013" y="2804"/>
                    <a:pt x="3929" y="2721"/>
                    <a:pt x="3917" y="2602"/>
                  </a:cubicBezTo>
                  <a:cubicBezTo>
                    <a:pt x="3929" y="2554"/>
                    <a:pt x="3989" y="2471"/>
                    <a:pt x="4036" y="2376"/>
                  </a:cubicBezTo>
                  <a:cubicBezTo>
                    <a:pt x="4263" y="1995"/>
                    <a:pt x="4644" y="1340"/>
                    <a:pt x="4394" y="875"/>
                  </a:cubicBezTo>
                  <a:cubicBezTo>
                    <a:pt x="4334" y="768"/>
                    <a:pt x="4251" y="744"/>
                    <a:pt x="4203" y="721"/>
                  </a:cubicBezTo>
                  <a:cubicBezTo>
                    <a:pt x="4192" y="719"/>
                    <a:pt x="4180" y="718"/>
                    <a:pt x="4169" y="718"/>
                  </a:cubicBezTo>
                  <a:cubicBezTo>
                    <a:pt x="4003" y="718"/>
                    <a:pt x="3845" y="876"/>
                    <a:pt x="3655" y="1066"/>
                  </a:cubicBezTo>
                  <a:cubicBezTo>
                    <a:pt x="3596" y="1125"/>
                    <a:pt x="3536" y="1185"/>
                    <a:pt x="3477" y="1233"/>
                  </a:cubicBezTo>
                  <a:cubicBezTo>
                    <a:pt x="3417" y="1292"/>
                    <a:pt x="3393" y="1399"/>
                    <a:pt x="3453" y="1459"/>
                  </a:cubicBezTo>
                  <a:cubicBezTo>
                    <a:pt x="3487" y="1486"/>
                    <a:pt x="3538" y="1506"/>
                    <a:pt x="3586" y="1506"/>
                  </a:cubicBezTo>
                  <a:cubicBezTo>
                    <a:pt x="3621" y="1506"/>
                    <a:pt x="3654" y="1496"/>
                    <a:pt x="3679" y="1471"/>
                  </a:cubicBezTo>
                  <a:lnTo>
                    <a:pt x="3858" y="1292"/>
                  </a:lnTo>
                  <a:cubicBezTo>
                    <a:pt x="3929" y="1209"/>
                    <a:pt x="4048" y="1102"/>
                    <a:pt x="4108" y="1054"/>
                  </a:cubicBezTo>
                  <a:lnTo>
                    <a:pt x="4108" y="1054"/>
                  </a:lnTo>
                  <a:cubicBezTo>
                    <a:pt x="4227" y="1352"/>
                    <a:pt x="3917" y="1899"/>
                    <a:pt x="3739" y="2197"/>
                  </a:cubicBezTo>
                  <a:cubicBezTo>
                    <a:pt x="3620" y="2399"/>
                    <a:pt x="3572" y="2495"/>
                    <a:pt x="3572" y="2566"/>
                  </a:cubicBezTo>
                  <a:cubicBezTo>
                    <a:pt x="3572" y="2804"/>
                    <a:pt x="3727" y="2971"/>
                    <a:pt x="3977" y="3245"/>
                  </a:cubicBezTo>
                  <a:cubicBezTo>
                    <a:pt x="4072" y="3328"/>
                    <a:pt x="4155" y="3435"/>
                    <a:pt x="4274" y="3566"/>
                  </a:cubicBezTo>
                  <a:cubicBezTo>
                    <a:pt x="4525" y="3876"/>
                    <a:pt x="4560" y="4435"/>
                    <a:pt x="4346" y="4912"/>
                  </a:cubicBezTo>
                  <a:cubicBezTo>
                    <a:pt x="4191" y="5269"/>
                    <a:pt x="3751" y="5888"/>
                    <a:pt x="2655" y="5947"/>
                  </a:cubicBezTo>
                  <a:lnTo>
                    <a:pt x="2203" y="5947"/>
                  </a:lnTo>
                  <a:cubicBezTo>
                    <a:pt x="1429" y="5900"/>
                    <a:pt x="834" y="5578"/>
                    <a:pt x="572" y="4995"/>
                  </a:cubicBezTo>
                  <a:cubicBezTo>
                    <a:pt x="334" y="4519"/>
                    <a:pt x="357" y="3911"/>
                    <a:pt x="619" y="3554"/>
                  </a:cubicBezTo>
                  <a:cubicBezTo>
                    <a:pt x="762" y="3340"/>
                    <a:pt x="881" y="3209"/>
                    <a:pt x="988" y="3090"/>
                  </a:cubicBezTo>
                  <a:cubicBezTo>
                    <a:pt x="1274" y="2757"/>
                    <a:pt x="1369" y="2602"/>
                    <a:pt x="1155" y="2126"/>
                  </a:cubicBezTo>
                  <a:cubicBezTo>
                    <a:pt x="584" y="947"/>
                    <a:pt x="691" y="351"/>
                    <a:pt x="774" y="316"/>
                  </a:cubicBezTo>
                  <a:lnTo>
                    <a:pt x="774" y="316"/>
                  </a:lnTo>
                  <a:cubicBezTo>
                    <a:pt x="881" y="340"/>
                    <a:pt x="941" y="435"/>
                    <a:pt x="1048" y="602"/>
                  </a:cubicBezTo>
                  <a:cubicBezTo>
                    <a:pt x="1107" y="709"/>
                    <a:pt x="1179" y="828"/>
                    <a:pt x="1286" y="935"/>
                  </a:cubicBezTo>
                  <a:cubicBezTo>
                    <a:pt x="1317" y="966"/>
                    <a:pt x="1361" y="984"/>
                    <a:pt x="1405" y="984"/>
                  </a:cubicBezTo>
                  <a:cubicBezTo>
                    <a:pt x="1445" y="984"/>
                    <a:pt x="1484" y="969"/>
                    <a:pt x="1512" y="935"/>
                  </a:cubicBezTo>
                  <a:cubicBezTo>
                    <a:pt x="1572" y="875"/>
                    <a:pt x="1584" y="768"/>
                    <a:pt x="1512" y="709"/>
                  </a:cubicBezTo>
                  <a:cubicBezTo>
                    <a:pt x="1429" y="613"/>
                    <a:pt x="1369" y="530"/>
                    <a:pt x="1310" y="447"/>
                  </a:cubicBezTo>
                  <a:cubicBezTo>
                    <a:pt x="1191" y="244"/>
                    <a:pt x="1072" y="54"/>
                    <a:pt x="834" y="6"/>
                  </a:cubicBezTo>
                  <a:cubicBezTo>
                    <a:pt x="814" y="3"/>
                    <a:pt x="795" y="1"/>
                    <a:pt x="7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8" name="Google Shape;3158;p46"/>
          <p:cNvGrpSpPr/>
          <p:nvPr/>
        </p:nvGrpSpPr>
        <p:grpSpPr>
          <a:xfrm>
            <a:off x="5230318" y="2886514"/>
            <a:ext cx="371133" cy="367443"/>
            <a:chOff x="5230318" y="2886514"/>
            <a:chExt cx="371133" cy="367443"/>
          </a:xfrm>
        </p:grpSpPr>
        <p:sp>
          <p:nvSpPr>
            <p:cNvPr id="3159" name="Google Shape;3159;p46"/>
            <p:cNvSpPr/>
            <p:nvPr/>
          </p:nvSpPr>
          <p:spPr>
            <a:xfrm>
              <a:off x="5328023" y="3080397"/>
              <a:ext cx="72356" cy="70257"/>
            </a:xfrm>
            <a:custGeom>
              <a:rect b="b" l="l" r="r" t="t"/>
              <a:pathLst>
                <a:path extrusionOk="0" h="2209" w="2275">
                  <a:moveTo>
                    <a:pt x="1161" y="0"/>
                  </a:moveTo>
                  <a:cubicBezTo>
                    <a:pt x="1103" y="0"/>
                    <a:pt x="1041" y="35"/>
                    <a:pt x="1001" y="75"/>
                  </a:cubicBezTo>
                  <a:cubicBezTo>
                    <a:pt x="953" y="111"/>
                    <a:pt x="941" y="147"/>
                    <a:pt x="965" y="206"/>
                  </a:cubicBezTo>
                  <a:lnTo>
                    <a:pt x="1858" y="1826"/>
                  </a:lnTo>
                  <a:lnTo>
                    <a:pt x="239" y="933"/>
                  </a:lnTo>
                  <a:cubicBezTo>
                    <a:pt x="226" y="926"/>
                    <a:pt x="212" y="923"/>
                    <a:pt x="199" y="923"/>
                  </a:cubicBezTo>
                  <a:cubicBezTo>
                    <a:pt x="165" y="923"/>
                    <a:pt x="130" y="943"/>
                    <a:pt x="96" y="968"/>
                  </a:cubicBezTo>
                  <a:cubicBezTo>
                    <a:pt x="36" y="1028"/>
                    <a:pt x="1" y="1147"/>
                    <a:pt x="60" y="1206"/>
                  </a:cubicBezTo>
                  <a:lnTo>
                    <a:pt x="72" y="1218"/>
                  </a:lnTo>
                  <a:lnTo>
                    <a:pt x="1941" y="2195"/>
                  </a:lnTo>
                  <a:cubicBezTo>
                    <a:pt x="1964" y="2204"/>
                    <a:pt x="1986" y="2209"/>
                    <a:pt x="2008" y="2209"/>
                  </a:cubicBezTo>
                  <a:cubicBezTo>
                    <a:pt x="2068" y="2209"/>
                    <a:pt x="2124" y="2176"/>
                    <a:pt x="2168" y="2123"/>
                  </a:cubicBezTo>
                  <a:cubicBezTo>
                    <a:pt x="2251" y="2088"/>
                    <a:pt x="2275" y="1992"/>
                    <a:pt x="2251" y="1921"/>
                  </a:cubicBezTo>
                  <a:lnTo>
                    <a:pt x="1251" y="63"/>
                  </a:lnTo>
                  <a:cubicBezTo>
                    <a:pt x="1251" y="40"/>
                    <a:pt x="1239" y="40"/>
                    <a:pt x="1239" y="28"/>
                  </a:cubicBezTo>
                  <a:cubicBezTo>
                    <a:pt x="1216" y="8"/>
                    <a:pt x="1189" y="0"/>
                    <a:pt x="1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46"/>
            <p:cNvSpPr/>
            <p:nvPr/>
          </p:nvSpPr>
          <p:spPr>
            <a:xfrm>
              <a:off x="5372328" y="3064877"/>
              <a:ext cx="56836" cy="55468"/>
            </a:xfrm>
            <a:custGeom>
              <a:rect b="b" l="l" r="r" t="t"/>
              <a:pathLst>
                <a:path extrusionOk="0" h="1744" w="1787">
                  <a:moveTo>
                    <a:pt x="226" y="0"/>
                  </a:moveTo>
                  <a:cubicBezTo>
                    <a:pt x="182" y="0"/>
                    <a:pt x="136" y="35"/>
                    <a:pt x="96" y="75"/>
                  </a:cubicBezTo>
                  <a:cubicBezTo>
                    <a:pt x="36" y="135"/>
                    <a:pt x="1" y="206"/>
                    <a:pt x="48" y="266"/>
                  </a:cubicBezTo>
                  <a:lnTo>
                    <a:pt x="1513" y="1718"/>
                  </a:lnTo>
                  <a:cubicBezTo>
                    <a:pt x="1526" y="1736"/>
                    <a:pt x="1547" y="1744"/>
                    <a:pt x="1571" y="1744"/>
                  </a:cubicBezTo>
                  <a:cubicBezTo>
                    <a:pt x="1614" y="1744"/>
                    <a:pt x="1666" y="1720"/>
                    <a:pt x="1703" y="1683"/>
                  </a:cubicBezTo>
                  <a:cubicBezTo>
                    <a:pt x="1763" y="1623"/>
                    <a:pt x="1787" y="1540"/>
                    <a:pt x="1751" y="1480"/>
                  </a:cubicBezTo>
                  <a:lnTo>
                    <a:pt x="286" y="28"/>
                  </a:lnTo>
                  <a:cubicBezTo>
                    <a:pt x="267" y="8"/>
                    <a:pt x="247" y="0"/>
                    <a:pt x="2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46"/>
            <p:cNvSpPr/>
            <p:nvPr/>
          </p:nvSpPr>
          <p:spPr>
            <a:xfrm>
              <a:off x="5390902" y="3028269"/>
              <a:ext cx="57949" cy="73533"/>
            </a:xfrm>
            <a:custGeom>
              <a:rect b="b" l="l" r="r" t="t"/>
              <a:pathLst>
                <a:path extrusionOk="0" h="2312" w="1822">
                  <a:moveTo>
                    <a:pt x="933" y="336"/>
                  </a:moveTo>
                  <a:cubicBezTo>
                    <a:pt x="1027" y="336"/>
                    <a:pt x="1125" y="381"/>
                    <a:pt x="1226" y="476"/>
                  </a:cubicBezTo>
                  <a:lnTo>
                    <a:pt x="1250" y="512"/>
                  </a:lnTo>
                  <a:cubicBezTo>
                    <a:pt x="1441" y="702"/>
                    <a:pt x="1441" y="893"/>
                    <a:pt x="1286" y="1060"/>
                  </a:cubicBezTo>
                  <a:lnTo>
                    <a:pt x="1012" y="1321"/>
                  </a:lnTo>
                  <a:lnTo>
                    <a:pt x="405" y="726"/>
                  </a:lnTo>
                  <a:lnTo>
                    <a:pt x="667" y="464"/>
                  </a:lnTo>
                  <a:cubicBezTo>
                    <a:pt x="750" y="381"/>
                    <a:pt x="840" y="336"/>
                    <a:pt x="933" y="336"/>
                  </a:cubicBezTo>
                  <a:close/>
                  <a:moveTo>
                    <a:pt x="973" y="0"/>
                  </a:moveTo>
                  <a:cubicBezTo>
                    <a:pt x="797" y="0"/>
                    <a:pt x="634" y="92"/>
                    <a:pt x="488" y="238"/>
                  </a:cubicBezTo>
                  <a:lnTo>
                    <a:pt x="60" y="667"/>
                  </a:lnTo>
                  <a:cubicBezTo>
                    <a:pt x="0" y="726"/>
                    <a:pt x="0" y="786"/>
                    <a:pt x="48" y="833"/>
                  </a:cubicBezTo>
                  <a:lnTo>
                    <a:pt x="1500" y="2286"/>
                  </a:lnTo>
                  <a:cubicBezTo>
                    <a:pt x="1518" y="2303"/>
                    <a:pt x="1542" y="2311"/>
                    <a:pt x="1567" y="2311"/>
                  </a:cubicBezTo>
                  <a:cubicBezTo>
                    <a:pt x="1611" y="2311"/>
                    <a:pt x="1661" y="2288"/>
                    <a:pt x="1691" y="2250"/>
                  </a:cubicBezTo>
                  <a:cubicBezTo>
                    <a:pt x="1762" y="2191"/>
                    <a:pt x="1786" y="2119"/>
                    <a:pt x="1738" y="2048"/>
                  </a:cubicBezTo>
                  <a:lnTo>
                    <a:pt x="1191" y="1500"/>
                  </a:lnTo>
                  <a:lnTo>
                    <a:pt x="1465" y="1238"/>
                  </a:lnTo>
                  <a:cubicBezTo>
                    <a:pt x="1738" y="952"/>
                    <a:pt x="1822" y="607"/>
                    <a:pt x="1477" y="250"/>
                  </a:cubicBezTo>
                  <a:lnTo>
                    <a:pt x="1465" y="238"/>
                  </a:lnTo>
                  <a:cubicBezTo>
                    <a:pt x="1292" y="71"/>
                    <a:pt x="1127" y="0"/>
                    <a:pt x="9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46"/>
            <p:cNvSpPr/>
            <p:nvPr/>
          </p:nvSpPr>
          <p:spPr>
            <a:xfrm>
              <a:off x="5230318" y="2886514"/>
              <a:ext cx="371133" cy="367443"/>
            </a:xfrm>
            <a:custGeom>
              <a:rect b="b" l="l" r="r" t="t"/>
              <a:pathLst>
                <a:path extrusionOk="0" h="11553" w="11669">
                  <a:moveTo>
                    <a:pt x="7323" y="385"/>
                  </a:moveTo>
                  <a:lnTo>
                    <a:pt x="7526" y="575"/>
                  </a:lnTo>
                  <a:lnTo>
                    <a:pt x="7526" y="587"/>
                  </a:lnTo>
                  <a:cubicBezTo>
                    <a:pt x="7383" y="837"/>
                    <a:pt x="7430" y="1147"/>
                    <a:pt x="7621" y="1349"/>
                  </a:cubicBezTo>
                  <a:cubicBezTo>
                    <a:pt x="7752" y="1473"/>
                    <a:pt x="7918" y="1539"/>
                    <a:pt x="8082" y="1539"/>
                  </a:cubicBezTo>
                  <a:cubicBezTo>
                    <a:pt x="8187" y="1539"/>
                    <a:pt x="8290" y="1512"/>
                    <a:pt x="8383" y="1456"/>
                  </a:cubicBezTo>
                  <a:lnTo>
                    <a:pt x="8395" y="1456"/>
                  </a:lnTo>
                  <a:lnTo>
                    <a:pt x="8847" y="1897"/>
                  </a:lnTo>
                  <a:lnTo>
                    <a:pt x="8847" y="1909"/>
                  </a:lnTo>
                  <a:cubicBezTo>
                    <a:pt x="8716" y="2171"/>
                    <a:pt x="8752" y="2480"/>
                    <a:pt x="8954" y="2671"/>
                  </a:cubicBezTo>
                  <a:cubicBezTo>
                    <a:pt x="9076" y="2800"/>
                    <a:pt x="9236" y="2864"/>
                    <a:pt x="9396" y="2864"/>
                  </a:cubicBezTo>
                  <a:cubicBezTo>
                    <a:pt x="9503" y="2864"/>
                    <a:pt x="9609" y="2835"/>
                    <a:pt x="9704" y="2778"/>
                  </a:cubicBezTo>
                  <a:lnTo>
                    <a:pt x="9728" y="2778"/>
                  </a:lnTo>
                  <a:lnTo>
                    <a:pt x="10169" y="3219"/>
                  </a:lnTo>
                  <a:lnTo>
                    <a:pt x="10169" y="3242"/>
                  </a:lnTo>
                  <a:cubicBezTo>
                    <a:pt x="10038" y="3492"/>
                    <a:pt x="10085" y="3802"/>
                    <a:pt x="10276" y="3993"/>
                  </a:cubicBezTo>
                  <a:cubicBezTo>
                    <a:pt x="10398" y="4122"/>
                    <a:pt x="10564" y="4191"/>
                    <a:pt x="10728" y="4191"/>
                  </a:cubicBezTo>
                  <a:cubicBezTo>
                    <a:pt x="10836" y="4191"/>
                    <a:pt x="10944" y="4161"/>
                    <a:pt x="11038" y="4100"/>
                  </a:cubicBezTo>
                  <a:lnTo>
                    <a:pt x="11050" y="4100"/>
                  </a:lnTo>
                  <a:lnTo>
                    <a:pt x="11240" y="4290"/>
                  </a:lnTo>
                  <a:cubicBezTo>
                    <a:pt x="11300" y="4350"/>
                    <a:pt x="11300" y="4350"/>
                    <a:pt x="11288" y="4350"/>
                  </a:cubicBezTo>
                  <a:lnTo>
                    <a:pt x="10276" y="5362"/>
                  </a:lnTo>
                  <a:lnTo>
                    <a:pt x="9966" y="5052"/>
                  </a:lnTo>
                  <a:cubicBezTo>
                    <a:pt x="9937" y="5022"/>
                    <a:pt x="9892" y="5008"/>
                    <a:pt x="9847" y="5008"/>
                  </a:cubicBezTo>
                  <a:cubicBezTo>
                    <a:pt x="9803" y="5008"/>
                    <a:pt x="9758" y="5022"/>
                    <a:pt x="9728" y="5052"/>
                  </a:cubicBezTo>
                  <a:cubicBezTo>
                    <a:pt x="9669" y="5112"/>
                    <a:pt x="9669" y="5231"/>
                    <a:pt x="9728" y="5290"/>
                  </a:cubicBezTo>
                  <a:lnTo>
                    <a:pt x="10038" y="5600"/>
                  </a:lnTo>
                  <a:lnTo>
                    <a:pt x="4394" y="11243"/>
                  </a:lnTo>
                  <a:lnTo>
                    <a:pt x="4382" y="11243"/>
                  </a:lnTo>
                  <a:lnTo>
                    <a:pt x="4192" y="11053"/>
                  </a:lnTo>
                  <a:lnTo>
                    <a:pt x="4192" y="11029"/>
                  </a:lnTo>
                  <a:cubicBezTo>
                    <a:pt x="4323" y="10779"/>
                    <a:pt x="4275" y="10469"/>
                    <a:pt x="4073" y="10279"/>
                  </a:cubicBezTo>
                  <a:cubicBezTo>
                    <a:pt x="3954" y="10160"/>
                    <a:pt x="3775" y="10077"/>
                    <a:pt x="3608" y="10077"/>
                  </a:cubicBezTo>
                  <a:cubicBezTo>
                    <a:pt x="3501" y="10077"/>
                    <a:pt x="3394" y="10112"/>
                    <a:pt x="3311" y="10160"/>
                  </a:cubicBezTo>
                  <a:lnTo>
                    <a:pt x="3299" y="10160"/>
                  </a:lnTo>
                  <a:lnTo>
                    <a:pt x="2846" y="9707"/>
                  </a:lnTo>
                  <a:lnTo>
                    <a:pt x="2846" y="9696"/>
                  </a:lnTo>
                  <a:cubicBezTo>
                    <a:pt x="2977" y="9446"/>
                    <a:pt x="2942" y="9136"/>
                    <a:pt x="2727" y="8934"/>
                  </a:cubicBezTo>
                  <a:cubicBezTo>
                    <a:pt x="2601" y="8807"/>
                    <a:pt x="2438" y="8741"/>
                    <a:pt x="2269" y="8741"/>
                  </a:cubicBezTo>
                  <a:cubicBezTo>
                    <a:pt x="2167" y="8741"/>
                    <a:pt x="2064" y="8765"/>
                    <a:pt x="1965" y="8815"/>
                  </a:cubicBezTo>
                  <a:lnTo>
                    <a:pt x="1954" y="8815"/>
                  </a:lnTo>
                  <a:lnTo>
                    <a:pt x="1513" y="8374"/>
                  </a:lnTo>
                  <a:lnTo>
                    <a:pt x="1513" y="8350"/>
                  </a:lnTo>
                  <a:cubicBezTo>
                    <a:pt x="1644" y="8100"/>
                    <a:pt x="1596" y="7791"/>
                    <a:pt x="1394" y="7600"/>
                  </a:cubicBezTo>
                  <a:cubicBezTo>
                    <a:pt x="1260" y="7473"/>
                    <a:pt x="1093" y="7403"/>
                    <a:pt x="925" y="7403"/>
                  </a:cubicBezTo>
                  <a:cubicBezTo>
                    <a:pt x="825" y="7403"/>
                    <a:pt x="725" y="7428"/>
                    <a:pt x="632" y="7481"/>
                  </a:cubicBezTo>
                  <a:lnTo>
                    <a:pt x="620" y="7481"/>
                  </a:lnTo>
                  <a:lnTo>
                    <a:pt x="418" y="7291"/>
                  </a:lnTo>
                  <a:lnTo>
                    <a:pt x="418" y="7267"/>
                  </a:lnTo>
                  <a:lnTo>
                    <a:pt x="6061" y="1635"/>
                  </a:lnTo>
                  <a:lnTo>
                    <a:pt x="6395" y="1957"/>
                  </a:lnTo>
                  <a:cubicBezTo>
                    <a:pt x="6418" y="1992"/>
                    <a:pt x="6466" y="2004"/>
                    <a:pt x="6514" y="2004"/>
                  </a:cubicBezTo>
                  <a:cubicBezTo>
                    <a:pt x="6549" y="2004"/>
                    <a:pt x="6597" y="1992"/>
                    <a:pt x="6633" y="1957"/>
                  </a:cubicBezTo>
                  <a:cubicBezTo>
                    <a:pt x="6692" y="1897"/>
                    <a:pt x="6692" y="1778"/>
                    <a:pt x="6633" y="1718"/>
                  </a:cubicBezTo>
                  <a:lnTo>
                    <a:pt x="6299" y="1397"/>
                  </a:lnTo>
                  <a:lnTo>
                    <a:pt x="7311" y="385"/>
                  </a:lnTo>
                  <a:close/>
                  <a:moveTo>
                    <a:pt x="7288" y="1"/>
                  </a:moveTo>
                  <a:cubicBezTo>
                    <a:pt x="7198" y="1"/>
                    <a:pt x="7109" y="34"/>
                    <a:pt x="7037" y="99"/>
                  </a:cubicBezTo>
                  <a:lnTo>
                    <a:pt x="132" y="7005"/>
                  </a:lnTo>
                  <a:cubicBezTo>
                    <a:pt x="1" y="7136"/>
                    <a:pt x="1" y="7362"/>
                    <a:pt x="132" y="7493"/>
                  </a:cubicBezTo>
                  <a:lnTo>
                    <a:pt x="334" y="7683"/>
                  </a:lnTo>
                  <a:cubicBezTo>
                    <a:pt x="393" y="7750"/>
                    <a:pt x="485" y="7789"/>
                    <a:pt x="580" y="7789"/>
                  </a:cubicBezTo>
                  <a:cubicBezTo>
                    <a:pt x="638" y="7789"/>
                    <a:pt x="697" y="7775"/>
                    <a:pt x="751" y="7743"/>
                  </a:cubicBezTo>
                  <a:cubicBezTo>
                    <a:pt x="795" y="7721"/>
                    <a:pt x="842" y="7711"/>
                    <a:pt x="888" y="7711"/>
                  </a:cubicBezTo>
                  <a:cubicBezTo>
                    <a:pt x="968" y="7711"/>
                    <a:pt x="1048" y="7742"/>
                    <a:pt x="1108" y="7803"/>
                  </a:cubicBezTo>
                  <a:cubicBezTo>
                    <a:pt x="1192" y="7898"/>
                    <a:pt x="1227" y="8041"/>
                    <a:pt x="1168" y="8160"/>
                  </a:cubicBezTo>
                  <a:cubicBezTo>
                    <a:pt x="1084" y="8303"/>
                    <a:pt x="1120" y="8481"/>
                    <a:pt x="1227" y="8576"/>
                  </a:cubicBezTo>
                  <a:lnTo>
                    <a:pt x="1668" y="9029"/>
                  </a:lnTo>
                  <a:cubicBezTo>
                    <a:pt x="1734" y="9095"/>
                    <a:pt x="1827" y="9129"/>
                    <a:pt x="1919" y="9129"/>
                  </a:cubicBezTo>
                  <a:cubicBezTo>
                    <a:pt x="1977" y="9129"/>
                    <a:pt x="2034" y="9116"/>
                    <a:pt x="2084" y="9088"/>
                  </a:cubicBezTo>
                  <a:cubicBezTo>
                    <a:pt x="2131" y="9065"/>
                    <a:pt x="2183" y="9053"/>
                    <a:pt x="2234" y="9053"/>
                  </a:cubicBezTo>
                  <a:cubicBezTo>
                    <a:pt x="2314" y="9053"/>
                    <a:pt x="2391" y="9083"/>
                    <a:pt x="2442" y="9148"/>
                  </a:cubicBezTo>
                  <a:cubicBezTo>
                    <a:pt x="2537" y="9231"/>
                    <a:pt x="2561" y="9386"/>
                    <a:pt x="2501" y="9505"/>
                  </a:cubicBezTo>
                  <a:cubicBezTo>
                    <a:pt x="2430" y="9636"/>
                    <a:pt x="2454" y="9815"/>
                    <a:pt x="2561" y="9922"/>
                  </a:cubicBezTo>
                  <a:lnTo>
                    <a:pt x="3013" y="10362"/>
                  </a:lnTo>
                  <a:cubicBezTo>
                    <a:pt x="3080" y="10429"/>
                    <a:pt x="3174" y="10468"/>
                    <a:pt x="3267" y="10468"/>
                  </a:cubicBezTo>
                  <a:cubicBezTo>
                    <a:pt x="3324" y="10468"/>
                    <a:pt x="3380" y="10453"/>
                    <a:pt x="3430" y="10422"/>
                  </a:cubicBezTo>
                  <a:cubicBezTo>
                    <a:pt x="3474" y="10400"/>
                    <a:pt x="3520" y="10389"/>
                    <a:pt x="3567" y="10389"/>
                  </a:cubicBezTo>
                  <a:cubicBezTo>
                    <a:pt x="3647" y="10389"/>
                    <a:pt x="3727" y="10421"/>
                    <a:pt x="3787" y="10481"/>
                  </a:cubicBezTo>
                  <a:cubicBezTo>
                    <a:pt x="3870" y="10577"/>
                    <a:pt x="3906" y="10720"/>
                    <a:pt x="3847" y="10839"/>
                  </a:cubicBezTo>
                  <a:cubicBezTo>
                    <a:pt x="3775" y="10970"/>
                    <a:pt x="3799" y="11160"/>
                    <a:pt x="3906" y="11255"/>
                  </a:cubicBezTo>
                  <a:lnTo>
                    <a:pt x="4097" y="11446"/>
                  </a:lnTo>
                  <a:cubicBezTo>
                    <a:pt x="4168" y="11529"/>
                    <a:pt x="4263" y="11553"/>
                    <a:pt x="4347" y="11553"/>
                  </a:cubicBezTo>
                  <a:cubicBezTo>
                    <a:pt x="4442" y="11553"/>
                    <a:pt x="4525" y="11529"/>
                    <a:pt x="4609" y="11446"/>
                  </a:cubicBezTo>
                  <a:lnTo>
                    <a:pt x="11514" y="4540"/>
                  </a:lnTo>
                  <a:cubicBezTo>
                    <a:pt x="11669" y="4457"/>
                    <a:pt x="11669" y="4231"/>
                    <a:pt x="11538" y="4100"/>
                  </a:cubicBezTo>
                  <a:lnTo>
                    <a:pt x="11348" y="3909"/>
                  </a:lnTo>
                  <a:cubicBezTo>
                    <a:pt x="11282" y="3843"/>
                    <a:pt x="11188" y="3809"/>
                    <a:pt x="11096" y="3809"/>
                  </a:cubicBezTo>
                  <a:cubicBezTo>
                    <a:pt x="11038" y="3809"/>
                    <a:pt x="10981" y="3822"/>
                    <a:pt x="10931" y="3850"/>
                  </a:cubicBezTo>
                  <a:cubicBezTo>
                    <a:pt x="10884" y="3873"/>
                    <a:pt x="10832" y="3885"/>
                    <a:pt x="10780" y="3885"/>
                  </a:cubicBezTo>
                  <a:cubicBezTo>
                    <a:pt x="10700" y="3885"/>
                    <a:pt x="10620" y="3855"/>
                    <a:pt x="10562" y="3790"/>
                  </a:cubicBezTo>
                  <a:cubicBezTo>
                    <a:pt x="10466" y="3695"/>
                    <a:pt x="10443" y="3540"/>
                    <a:pt x="10490" y="3421"/>
                  </a:cubicBezTo>
                  <a:cubicBezTo>
                    <a:pt x="10574" y="3278"/>
                    <a:pt x="10562" y="3100"/>
                    <a:pt x="10431" y="3004"/>
                  </a:cubicBezTo>
                  <a:lnTo>
                    <a:pt x="9990" y="2552"/>
                  </a:lnTo>
                  <a:cubicBezTo>
                    <a:pt x="9924" y="2486"/>
                    <a:pt x="9831" y="2451"/>
                    <a:pt x="9739" y="2451"/>
                  </a:cubicBezTo>
                  <a:cubicBezTo>
                    <a:pt x="9681" y="2451"/>
                    <a:pt x="9624" y="2465"/>
                    <a:pt x="9574" y="2492"/>
                  </a:cubicBezTo>
                  <a:cubicBezTo>
                    <a:pt x="9527" y="2516"/>
                    <a:pt x="9475" y="2528"/>
                    <a:pt x="9423" y="2528"/>
                  </a:cubicBezTo>
                  <a:cubicBezTo>
                    <a:pt x="9342" y="2528"/>
                    <a:pt x="9262" y="2498"/>
                    <a:pt x="9204" y="2433"/>
                  </a:cubicBezTo>
                  <a:cubicBezTo>
                    <a:pt x="9109" y="2349"/>
                    <a:pt x="9085" y="2183"/>
                    <a:pt x="9145" y="2064"/>
                  </a:cubicBezTo>
                  <a:cubicBezTo>
                    <a:pt x="9216" y="1933"/>
                    <a:pt x="9204" y="1754"/>
                    <a:pt x="9085" y="1647"/>
                  </a:cubicBezTo>
                  <a:lnTo>
                    <a:pt x="8633" y="1195"/>
                  </a:lnTo>
                  <a:cubicBezTo>
                    <a:pt x="8565" y="1134"/>
                    <a:pt x="8467" y="1097"/>
                    <a:pt x="8372" y="1097"/>
                  </a:cubicBezTo>
                  <a:cubicBezTo>
                    <a:pt x="8317" y="1097"/>
                    <a:pt x="8264" y="1109"/>
                    <a:pt x="8216" y="1135"/>
                  </a:cubicBezTo>
                  <a:cubicBezTo>
                    <a:pt x="8170" y="1158"/>
                    <a:pt x="8119" y="1171"/>
                    <a:pt x="8069" y="1171"/>
                  </a:cubicBezTo>
                  <a:cubicBezTo>
                    <a:pt x="7991" y="1171"/>
                    <a:pt x="7912" y="1141"/>
                    <a:pt x="7847" y="1075"/>
                  </a:cubicBezTo>
                  <a:cubicBezTo>
                    <a:pt x="7740" y="980"/>
                    <a:pt x="7728" y="825"/>
                    <a:pt x="7788" y="706"/>
                  </a:cubicBezTo>
                  <a:cubicBezTo>
                    <a:pt x="7859" y="575"/>
                    <a:pt x="7847" y="397"/>
                    <a:pt x="7728" y="290"/>
                  </a:cubicBezTo>
                  <a:lnTo>
                    <a:pt x="7538" y="99"/>
                  </a:lnTo>
                  <a:cubicBezTo>
                    <a:pt x="7466" y="34"/>
                    <a:pt x="7377" y="1"/>
                    <a:pt x="7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46"/>
            <p:cNvSpPr/>
            <p:nvPr/>
          </p:nvSpPr>
          <p:spPr>
            <a:xfrm>
              <a:off x="5337501" y="3026074"/>
              <a:ext cx="181797" cy="180175"/>
            </a:xfrm>
            <a:custGeom>
              <a:rect b="b" l="l" r="r" t="t"/>
              <a:pathLst>
                <a:path extrusionOk="0" h="5665" w="5716">
                  <a:moveTo>
                    <a:pt x="4324" y="0"/>
                  </a:moveTo>
                  <a:cubicBezTo>
                    <a:pt x="4281" y="0"/>
                    <a:pt x="4239" y="15"/>
                    <a:pt x="4215" y="45"/>
                  </a:cubicBezTo>
                  <a:cubicBezTo>
                    <a:pt x="4144" y="105"/>
                    <a:pt x="4144" y="224"/>
                    <a:pt x="4215" y="283"/>
                  </a:cubicBezTo>
                  <a:lnTo>
                    <a:pt x="5311" y="1379"/>
                  </a:lnTo>
                  <a:lnTo>
                    <a:pt x="1393" y="5296"/>
                  </a:lnTo>
                  <a:lnTo>
                    <a:pt x="298" y="4188"/>
                  </a:lnTo>
                  <a:cubicBezTo>
                    <a:pt x="268" y="4159"/>
                    <a:pt x="224" y="4144"/>
                    <a:pt x="179" y="4144"/>
                  </a:cubicBezTo>
                  <a:cubicBezTo>
                    <a:pt x="134" y="4144"/>
                    <a:pt x="90" y="4159"/>
                    <a:pt x="60" y="4188"/>
                  </a:cubicBezTo>
                  <a:cubicBezTo>
                    <a:pt x="0" y="4248"/>
                    <a:pt x="0" y="4367"/>
                    <a:pt x="60" y="4427"/>
                  </a:cubicBezTo>
                  <a:lnTo>
                    <a:pt x="1239" y="5605"/>
                  </a:lnTo>
                  <a:cubicBezTo>
                    <a:pt x="1274" y="5653"/>
                    <a:pt x="1322" y="5665"/>
                    <a:pt x="1381" y="5665"/>
                  </a:cubicBezTo>
                  <a:cubicBezTo>
                    <a:pt x="1441" y="5665"/>
                    <a:pt x="1501" y="5641"/>
                    <a:pt x="1536" y="5605"/>
                  </a:cubicBezTo>
                  <a:lnTo>
                    <a:pt x="5608" y="1533"/>
                  </a:lnTo>
                  <a:cubicBezTo>
                    <a:pt x="5715" y="1438"/>
                    <a:pt x="5715" y="1307"/>
                    <a:pt x="5620" y="1212"/>
                  </a:cubicBezTo>
                  <a:lnTo>
                    <a:pt x="4441" y="45"/>
                  </a:lnTo>
                  <a:cubicBezTo>
                    <a:pt x="4412" y="15"/>
                    <a:pt x="4367" y="0"/>
                    <a:pt x="43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46"/>
            <p:cNvSpPr/>
            <p:nvPr/>
          </p:nvSpPr>
          <p:spPr>
            <a:xfrm>
              <a:off x="5281461" y="2969462"/>
              <a:ext cx="181416" cy="180366"/>
            </a:xfrm>
            <a:custGeom>
              <a:rect b="b" l="l" r="r" t="t"/>
              <a:pathLst>
                <a:path extrusionOk="0" h="5671" w="5704">
                  <a:moveTo>
                    <a:pt x="4298" y="0"/>
                  </a:moveTo>
                  <a:cubicBezTo>
                    <a:pt x="4242" y="0"/>
                    <a:pt x="4185" y="21"/>
                    <a:pt x="4144" y="63"/>
                  </a:cubicBezTo>
                  <a:lnTo>
                    <a:pt x="60" y="4147"/>
                  </a:lnTo>
                  <a:cubicBezTo>
                    <a:pt x="24" y="4182"/>
                    <a:pt x="0" y="4230"/>
                    <a:pt x="0" y="4290"/>
                  </a:cubicBezTo>
                  <a:cubicBezTo>
                    <a:pt x="0" y="4349"/>
                    <a:pt x="36" y="4409"/>
                    <a:pt x="60" y="4444"/>
                  </a:cubicBezTo>
                  <a:lnTo>
                    <a:pt x="1250" y="5635"/>
                  </a:lnTo>
                  <a:cubicBezTo>
                    <a:pt x="1286" y="5659"/>
                    <a:pt x="1334" y="5671"/>
                    <a:pt x="1369" y="5671"/>
                  </a:cubicBezTo>
                  <a:cubicBezTo>
                    <a:pt x="1417" y="5671"/>
                    <a:pt x="1465" y="5659"/>
                    <a:pt x="1489" y="5635"/>
                  </a:cubicBezTo>
                  <a:cubicBezTo>
                    <a:pt x="1548" y="5576"/>
                    <a:pt x="1548" y="5445"/>
                    <a:pt x="1489" y="5385"/>
                  </a:cubicBezTo>
                  <a:lnTo>
                    <a:pt x="393" y="4290"/>
                  </a:lnTo>
                  <a:lnTo>
                    <a:pt x="4298" y="372"/>
                  </a:lnTo>
                  <a:lnTo>
                    <a:pt x="5406" y="1480"/>
                  </a:lnTo>
                  <a:cubicBezTo>
                    <a:pt x="5435" y="1510"/>
                    <a:pt x="5480" y="1524"/>
                    <a:pt x="5525" y="1524"/>
                  </a:cubicBezTo>
                  <a:cubicBezTo>
                    <a:pt x="5569" y="1524"/>
                    <a:pt x="5614" y="1510"/>
                    <a:pt x="5644" y="1480"/>
                  </a:cubicBezTo>
                  <a:cubicBezTo>
                    <a:pt x="5703" y="1432"/>
                    <a:pt x="5703" y="1313"/>
                    <a:pt x="5644" y="1254"/>
                  </a:cubicBezTo>
                  <a:lnTo>
                    <a:pt x="4453" y="63"/>
                  </a:lnTo>
                  <a:cubicBezTo>
                    <a:pt x="4411" y="21"/>
                    <a:pt x="4355" y="0"/>
                    <a:pt x="4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46"/>
            <p:cNvSpPr/>
            <p:nvPr/>
          </p:nvSpPr>
          <p:spPr>
            <a:xfrm>
              <a:off x="5508294" y="3016978"/>
              <a:ext cx="23122" cy="21532"/>
            </a:xfrm>
            <a:custGeom>
              <a:rect b="b" l="l" r="r" t="t"/>
              <a:pathLst>
                <a:path extrusionOk="0" h="677" w="727">
                  <a:moveTo>
                    <a:pt x="179" y="1"/>
                  </a:moveTo>
                  <a:cubicBezTo>
                    <a:pt x="134" y="1"/>
                    <a:pt x="89" y="16"/>
                    <a:pt x="60" y="45"/>
                  </a:cubicBezTo>
                  <a:cubicBezTo>
                    <a:pt x="0" y="105"/>
                    <a:pt x="0" y="224"/>
                    <a:pt x="60" y="283"/>
                  </a:cubicBezTo>
                  <a:lnTo>
                    <a:pt x="417" y="641"/>
                  </a:lnTo>
                  <a:cubicBezTo>
                    <a:pt x="453" y="664"/>
                    <a:pt x="488" y="676"/>
                    <a:pt x="536" y="676"/>
                  </a:cubicBezTo>
                  <a:cubicBezTo>
                    <a:pt x="583" y="676"/>
                    <a:pt x="631" y="664"/>
                    <a:pt x="655" y="641"/>
                  </a:cubicBezTo>
                  <a:cubicBezTo>
                    <a:pt x="726" y="581"/>
                    <a:pt x="726" y="474"/>
                    <a:pt x="655" y="402"/>
                  </a:cubicBezTo>
                  <a:lnTo>
                    <a:pt x="298" y="45"/>
                  </a:lnTo>
                  <a:cubicBezTo>
                    <a:pt x="268" y="16"/>
                    <a:pt x="22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46"/>
            <p:cNvSpPr/>
            <p:nvPr/>
          </p:nvSpPr>
          <p:spPr>
            <a:xfrm>
              <a:off x="5478366" y="2987082"/>
              <a:ext cx="23504" cy="21882"/>
            </a:xfrm>
            <a:custGeom>
              <a:rect b="b" l="l" r="r" t="t"/>
              <a:pathLst>
                <a:path extrusionOk="0" h="688" w="739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lnTo>
                    <a:pt x="417" y="640"/>
                  </a:lnTo>
                  <a:cubicBezTo>
                    <a:pt x="453" y="676"/>
                    <a:pt x="501" y="688"/>
                    <a:pt x="536" y="688"/>
                  </a:cubicBezTo>
                  <a:cubicBezTo>
                    <a:pt x="584" y="688"/>
                    <a:pt x="632" y="664"/>
                    <a:pt x="655" y="640"/>
                  </a:cubicBezTo>
                  <a:cubicBezTo>
                    <a:pt x="739" y="580"/>
                    <a:pt x="739" y="473"/>
                    <a:pt x="655" y="402"/>
                  </a:cubicBezTo>
                  <a:lnTo>
                    <a:pt x="298" y="45"/>
                  </a:ln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46"/>
            <p:cNvSpPr/>
            <p:nvPr/>
          </p:nvSpPr>
          <p:spPr>
            <a:xfrm>
              <a:off x="5449200" y="2957916"/>
              <a:ext cx="23122" cy="21500"/>
            </a:xfrm>
            <a:custGeom>
              <a:rect b="b" l="l" r="r" t="t"/>
              <a:pathLst>
                <a:path extrusionOk="0" h="676" w="727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93"/>
                    <a:pt x="1" y="224"/>
                    <a:pt x="60" y="283"/>
                  </a:cubicBezTo>
                  <a:lnTo>
                    <a:pt x="417" y="640"/>
                  </a:lnTo>
                  <a:cubicBezTo>
                    <a:pt x="441" y="664"/>
                    <a:pt x="489" y="676"/>
                    <a:pt x="536" y="676"/>
                  </a:cubicBezTo>
                  <a:cubicBezTo>
                    <a:pt x="584" y="676"/>
                    <a:pt x="620" y="664"/>
                    <a:pt x="656" y="640"/>
                  </a:cubicBezTo>
                  <a:cubicBezTo>
                    <a:pt x="727" y="581"/>
                    <a:pt x="727" y="474"/>
                    <a:pt x="656" y="390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8" name="Google Shape;3168;p46"/>
          <p:cNvGrpSpPr/>
          <p:nvPr/>
        </p:nvGrpSpPr>
        <p:grpSpPr>
          <a:xfrm>
            <a:off x="5748358" y="3434578"/>
            <a:ext cx="352590" cy="182561"/>
            <a:chOff x="5748358" y="3434578"/>
            <a:chExt cx="352590" cy="182561"/>
          </a:xfrm>
        </p:grpSpPr>
        <p:sp>
          <p:nvSpPr>
            <p:cNvPr id="3169" name="Google Shape;3169;p46"/>
            <p:cNvSpPr/>
            <p:nvPr/>
          </p:nvSpPr>
          <p:spPr>
            <a:xfrm>
              <a:off x="5857799" y="3457668"/>
              <a:ext cx="26525" cy="50761"/>
            </a:xfrm>
            <a:custGeom>
              <a:rect b="b" l="l" r="r" t="t"/>
              <a:pathLst>
                <a:path extrusionOk="0" h="1596" w="834">
                  <a:moveTo>
                    <a:pt x="417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239"/>
                  </a:lnTo>
                  <a:lnTo>
                    <a:pt x="155" y="239"/>
                  </a:lnTo>
                  <a:cubicBezTo>
                    <a:pt x="72" y="239"/>
                    <a:pt x="1" y="310"/>
                    <a:pt x="1" y="405"/>
                  </a:cubicBezTo>
                  <a:cubicBezTo>
                    <a:pt x="1" y="489"/>
                    <a:pt x="72" y="560"/>
                    <a:pt x="155" y="560"/>
                  </a:cubicBezTo>
                  <a:lnTo>
                    <a:pt x="251" y="560"/>
                  </a:lnTo>
                  <a:lnTo>
                    <a:pt x="251" y="1429"/>
                  </a:lnTo>
                  <a:cubicBezTo>
                    <a:pt x="251" y="1513"/>
                    <a:pt x="322" y="1596"/>
                    <a:pt x="417" y="1596"/>
                  </a:cubicBezTo>
                  <a:cubicBezTo>
                    <a:pt x="501" y="1596"/>
                    <a:pt x="572" y="1513"/>
                    <a:pt x="572" y="1429"/>
                  </a:cubicBezTo>
                  <a:lnTo>
                    <a:pt x="572" y="560"/>
                  </a:lnTo>
                  <a:lnTo>
                    <a:pt x="667" y="560"/>
                  </a:lnTo>
                  <a:cubicBezTo>
                    <a:pt x="751" y="560"/>
                    <a:pt x="822" y="489"/>
                    <a:pt x="822" y="405"/>
                  </a:cubicBezTo>
                  <a:cubicBezTo>
                    <a:pt x="834" y="310"/>
                    <a:pt x="751" y="239"/>
                    <a:pt x="667" y="239"/>
                  </a:cubicBezTo>
                  <a:lnTo>
                    <a:pt x="572" y="239"/>
                  </a:lnTo>
                  <a:lnTo>
                    <a:pt x="572" y="167"/>
                  </a:lnTo>
                  <a:cubicBezTo>
                    <a:pt x="572" y="72"/>
                    <a:pt x="501" y="1"/>
                    <a:pt x="4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46"/>
            <p:cNvSpPr/>
            <p:nvPr/>
          </p:nvSpPr>
          <p:spPr>
            <a:xfrm>
              <a:off x="5823704" y="3457668"/>
              <a:ext cx="26557" cy="51142"/>
            </a:xfrm>
            <a:custGeom>
              <a:rect b="b" l="l" r="r" t="t"/>
              <a:pathLst>
                <a:path extrusionOk="0" h="1608" w="835">
                  <a:moveTo>
                    <a:pt x="418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846"/>
                  </a:lnTo>
                  <a:lnTo>
                    <a:pt x="156" y="846"/>
                  </a:lnTo>
                  <a:cubicBezTo>
                    <a:pt x="72" y="846"/>
                    <a:pt x="1" y="917"/>
                    <a:pt x="1" y="1013"/>
                  </a:cubicBezTo>
                  <a:cubicBezTo>
                    <a:pt x="1" y="1096"/>
                    <a:pt x="72" y="1179"/>
                    <a:pt x="156" y="1179"/>
                  </a:cubicBezTo>
                  <a:lnTo>
                    <a:pt x="251" y="1179"/>
                  </a:lnTo>
                  <a:lnTo>
                    <a:pt x="251" y="1441"/>
                  </a:lnTo>
                  <a:cubicBezTo>
                    <a:pt x="251" y="1536"/>
                    <a:pt x="322" y="1608"/>
                    <a:pt x="418" y="1608"/>
                  </a:cubicBezTo>
                  <a:cubicBezTo>
                    <a:pt x="501" y="1608"/>
                    <a:pt x="572" y="1536"/>
                    <a:pt x="572" y="1441"/>
                  </a:cubicBezTo>
                  <a:lnTo>
                    <a:pt x="572" y="1179"/>
                  </a:lnTo>
                  <a:lnTo>
                    <a:pt x="668" y="1179"/>
                  </a:lnTo>
                  <a:cubicBezTo>
                    <a:pt x="751" y="1179"/>
                    <a:pt x="834" y="1096"/>
                    <a:pt x="834" y="1013"/>
                  </a:cubicBezTo>
                  <a:cubicBezTo>
                    <a:pt x="834" y="917"/>
                    <a:pt x="751" y="846"/>
                    <a:pt x="668" y="846"/>
                  </a:cubicBezTo>
                  <a:lnTo>
                    <a:pt x="572" y="846"/>
                  </a:lnTo>
                  <a:lnTo>
                    <a:pt x="572" y="167"/>
                  </a:lnTo>
                  <a:cubicBezTo>
                    <a:pt x="572" y="72"/>
                    <a:pt x="501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46"/>
            <p:cNvSpPr/>
            <p:nvPr/>
          </p:nvSpPr>
          <p:spPr>
            <a:xfrm>
              <a:off x="5788115" y="3457668"/>
              <a:ext cx="26557" cy="50761"/>
            </a:xfrm>
            <a:custGeom>
              <a:rect b="b" l="l" r="r" t="t"/>
              <a:pathLst>
                <a:path extrusionOk="0" h="1596" w="835">
                  <a:moveTo>
                    <a:pt x="418" y="1"/>
                  </a:moveTo>
                  <a:cubicBezTo>
                    <a:pt x="322" y="1"/>
                    <a:pt x="251" y="72"/>
                    <a:pt x="251" y="167"/>
                  </a:cubicBezTo>
                  <a:lnTo>
                    <a:pt x="251" y="239"/>
                  </a:lnTo>
                  <a:lnTo>
                    <a:pt x="167" y="239"/>
                  </a:lnTo>
                  <a:cubicBezTo>
                    <a:pt x="72" y="239"/>
                    <a:pt x="1" y="310"/>
                    <a:pt x="1" y="405"/>
                  </a:cubicBezTo>
                  <a:cubicBezTo>
                    <a:pt x="1" y="489"/>
                    <a:pt x="72" y="560"/>
                    <a:pt x="167" y="560"/>
                  </a:cubicBezTo>
                  <a:lnTo>
                    <a:pt x="251" y="560"/>
                  </a:lnTo>
                  <a:lnTo>
                    <a:pt x="251" y="1429"/>
                  </a:lnTo>
                  <a:cubicBezTo>
                    <a:pt x="251" y="1513"/>
                    <a:pt x="322" y="1596"/>
                    <a:pt x="418" y="1596"/>
                  </a:cubicBezTo>
                  <a:cubicBezTo>
                    <a:pt x="501" y="1596"/>
                    <a:pt x="584" y="1513"/>
                    <a:pt x="584" y="1429"/>
                  </a:cubicBezTo>
                  <a:lnTo>
                    <a:pt x="584" y="560"/>
                  </a:lnTo>
                  <a:lnTo>
                    <a:pt x="668" y="560"/>
                  </a:lnTo>
                  <a:cubicBezTo>
                    <a:pt x="763" y="560"/>
                    <a:pt x="834" y="489"/>
                    <a:pt x="834" y="405"/>
                  </a:cubicBezTo>
                  <a:cubicBezTo>
                    <a:pt x="834" y="310"/>
                    <a:pt x="763" y="239"/>
                    <a:pt x="668" y="239"/>
                  </a:cubicBezTo>
                  <a:lnTo>
                    <a:pt x="584" y="239"/>
                  </a:lnTo>
                  <a:lnTo>
                    <a:pt x="584" y="167"/>
                  </a:lnTo>
                  <a:cubicBezTo>
                    <a:pt x="584" y="72"/>
                    <a:pt x="501" y="1"/>
                    <a:pt x="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46"/>
            <p:cNvSpPr/>
            <p:nvPr/>
          </p:nvSpPr>
          <p:spPr>
            <a:xfrm>
              <a:off x="5913458" y="3457668"/>
              <a:ext cx="142423" cy="50761"/>
            </a:xfrm>
            <a:custGeom>
              <a:rect b="b" l="l" r="r" t="t"/>
              <a:pathLst>
                <a:path extrusionOk="0" h="1596" w="4478">
                  <a:moveTo>
                    <a:pt x="4156" y="322"/>
                  </a:moveTo>
                  <a:lnTo>
                    <a:pt x="4156" y="1263"/>
                  </a:lnTo>
                  <a:lnTo>
                    <a:pt x="310" y="1263"/>
                  </a:lnTo>
                  <a:lnTo>
                    <a:pt x="310" y="322"/>
                  </a:lnTo>
                  <a:close/>
                  <a:moveTo>
                    <a:pt x="298" y="1"/>
                  </a:moveTo>
                  <a:cubicBezTo>
                    <a:pt x="132" y="1"/>
                    <a:pt x="1" y="131"/>
                    <a:pt x="1" y="298"/>
                  </a:cubicBezTo>
                  <a:lnTo>
                    <a:pt x="1" y="1298"/>
                  </a:lnTo>
                  <a:cubicBezTo>
                    <a:pt x="1" y="1453"/>
                    <a:pt x="132" y="1596"/>
                    <a:pt x="298" y="1596"/>
                  </a:cubicBezTo>
                  <a:lnTo>
                    <a:pt x="4180" y="1596"/>
                  </a:lnTo>
                  <a:cubicBezTo>
                    <a:pt x="4347" y="1596"/>
                    <a:pt x="4478" y="1453"/>
                    <a:pt x="4478" y="1298"/>
                  </a:cubicBezTo>
                  <a:lnTo>
                    <a:pt x="4478" y="298"/>
                  </a:lnTo>
                  <a:cubicBezTo>
                    <a:pt x="4478" y="131"/>
                    <a:pt x="4347" y="1"/>
                    <a:pt x="4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46"/>
            <p:cNvSpPr/>
            <p:nvPr/>
          </p:nvSpPr>
          <p:spPr>
            <a:xfrm>
              <a:off x="5748358" y="3434578"/>
              <a:ext cx="352590" cy="39788"/>
            </a:xfrm>
            <a:custGeom>
              <a:rect b="b" l="l" r="r" t="t"/>
              <a:pathLst>
                <a:path extrusionOk="0" h="1251" w="11086">
                  <a:moveTo>
                    <a:pt x="370" y="0"/>
                  </a:moveTo>
                  <a:cubicBezTo>
                    <a:pt x="155" y="0"/>
                    <a:pt x="1" y="155"/>
                    <a:pt x="1" y="369"/>
                  </a:cubicBezTo>
                  <a:lnTo>
                    <a:pt x="1" y="1084"/>
                  </a:lnTo>
                  <a:cubicBezTo>
                    <a:pt x="1" y="1167"/>
                    <a:pt x="72" y="1250"/>
                    <a:pt x="155" y="1250"/>
                  </a:cubicBezTo>
                  <a:cubicBezTo>
                    <a:pt x="251" y="1250"/>
                    <a:pt x="322" y="1167"/>
                    <a:pt x="322" y="1084"/>
                  </a:cubicBezTo>
                  <a:lnTo>
                    <a:pt x="322" y="369"/>
                  </a:lnTo>
                  <a:cubicBezTo>
                    <a:pt x="322" y="334"/>
                    <a:pt x="334" y="322"/>
                    <a:pt x="370" y="322"/>
                  </a:cubicBezTo>
                  <a:lnTo>
                    <a:pt x="10692" y="322"/>
                  </a:lnTo>
                  <a:cubicBezTo>
                    <a:pt x="10728" y="322"/>
                    <a:pt x="10740" y="334"/>
                    <a:pt x="10740" y="369"/>
                  </a:cubicBezTo>
                  <a:lnTo>
                    <a:pt x="10740" y="1084"/>
                  </a:lnTo>
                  <a:cubicBezTo>
                    <a:pt x="10740" y="1167"/>
                    <a:pt x="10812" y="1250"/>
                    <a:pt x="10907" y="1250"/>
                  </a:cubicBezTo>
                  <a:cubicBezTo>
                    <a:pt x="10990" y="1250"/>
                    <a:pt x="11073" y="1167"/>
                    <a:pt x="11073" y="1084"/>
                  </a:cubicBezTo>
                  <a:lnTo>
                    <a:pt x="11073" y="369"/>
                  </a:lnTo>
                  <a:cubicBezTo>
                    <a:pt x="11085" y="179"/>
                    <a:pt x="10919" y="0"/>
                    <a:pt x="107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46"/>
            <p:cNvSpPr/>
            <p:nvPr/>
          </p:nvSpPr>
          <p:spPr>
            <a:xfrm>
              <a:off x="5748358" y="3488328"/>
              <a:ext cx="352590" cy="128810"/>
            </a:xfrm>
            <a:custGeom>
              <a:rect b="b" l="l" r="r" t="t"/>
              <a:pathLst>
                <a:path extrusionOk="0" h="4050" w="11086">
                  <a:moveTo>
                    <a:pt x="2227" y="1525"/>
                  </a:moveTo>
                  <a:lnTo>
                    <a:pt x="2227" y="2620"/>
                  </a:lnTo>
                  <a:lnTo>
                    <a:pt x="1918" y="2620"/>
                  </a:lnTo>
                  <a:lnTo>
                    <a:pt x="1918" y="1525"/>
                  </a:lnTo>
                  <a:close/>
                  <a:moveTo>
                    <a:pt x="3954" y="1525"/>
                  </a:moveTo>
                  <a:lnTo>
                    <a:pt x="3954" y="2620"/>
                  </a:lnTo>
                  <a:lnTo>
                    <a:pt x="3644" y="2620"/>
                  </a:lnTo>
                  <a:lnTo>
                    <a:pt x="3644" y="1525"/>
                  </a:lnTo>
                  <a:close/>
                  <a:moveTo>
                    <a:pt x="5680" y="1525"/>
                  </a:moveTo>
                  <a:lnTo>
                    <a:pt x="5680" y="2620"/>
                  </a:lnTo>
                  <a:lnTo>
                    <a:pt x="5370" y="2620"/>
                  </a:lnTo>
                  <a:lnTo>
                    <a:pt x="5370" y="1525"/>
                  </a:lnTo>
                  <a:close/>
                  <a:moveTo>
                    <a:pt x="7406" y="1525"/>
                  </a:moveTo>
                  <a:lnTo>
                    <a:pt x="7406" y="2620"/>
                  </a:lnTo>
                  <a:lnTo>
                    <a:pt x="7097" y="2620"/>
                  </a:lnTo>
                  <a:lnTo>
                    <a:pt x="7097" y="1525"/>
                  </a:lnTo>
                  <a:close/>
                  <a:moveTo>
                    <a:pt x="9157" y="1525"/>
                  </a:moveTo>
                  <a:lnTo>
                    <a:pt x="9157" y="2620"/>
                  </a:lnTo>
                  <a:lnTo>
                    <a:pt x="8835" y="2620"/>
                  </a:lnTo>
                  <a:lnTo>
                    <a:pt x="8835" y="1525"/>
                  </a:lnTo>
                  <a:close/>
                  <a:moveTo>
                    <a:pt x="10764" y="1501"/>
                  </a:moveTo>
                  <a:lnTo>
                    <a:pt x="10764" y="3668"/>
                  </a:lnTo>
                  <a:cubicBezTo>
                    <a:pt x="10764" y="3692"/>
                    <a:pt x="10740" y="3704"/>
                    <a:pt x="10716" y="3704"/>
                  </a:cubicBezTo>
                  <a:lnTo>
                    <a:pt x="10026" y="3704"/>
                  </a:lnTo>
                  <a:lnTo>
                    <a:pt x="10026" y="1501"/>
                  </a:lnTo>
                  <a:close/>
                  <a:moveTo>
                    <a:pt x="1060" y="1525"/>
                  </a:moveTo>
                  <a:lnTo>
                    <a:pt x="1060" y="3728"/>
                  </a:lnTo>
                  <a:lnTo>
                    <a:pt x="370" y="3728"/>
                  </a:lnTo>
                  <a:cubicBezTo>
                    <a:pt x="346" y="3728"/>
                    <a:pt x="322" y="3704"/>
                    <a:pt x="322" y="3680"/>
                  </a:cubicBezTo>
                  <a:lnTo>
                    <a:pt x="322" y="1525"/>
                  </a:lnTo>
                  <a:close/>
                  <a:moveTo>
                    <a:pt x="1608" y="1525"/>
                  </a:moveTo>
                  <a:lnTo>
                    <a:pt x="1608" y="2620"/>
                  </a:lnTo>
                  <a:cubicBezTo>
                    <a:pt x="1608" y="2799"/>
                    <a:pt x="1751" y="2954"/>
                    <a:pt x="1929" y="2954"/>
                  </a:cubicBezTo>
                  <a:lnTo>
                    <a:pt x="1929" y="3728"/>
                  </a:lnTo>
                  <a:lnTo>
                    <a:pt x="1382" y="3728"/>
                  </a:lnTo>
                  <a:lnTo>
                    <a:pt x="1382" y="1525"/>
                  </a:lnTo>
                  <a:close/>
                  <a:moveTo>
                    <a:pt x="2799" y="1525"/>
                  </a:moveTo>
                  <a:lnTo>
                    <a:pt x="2799" y="3728"/>
                  </a:lnTo>
                  <a:lnTo>
                    <a:pt x="2251" y="3728"/>
                  </a:lnTo>
                  <a:lnTo>
                    <a:pt x="2251" y="2954"/>
                  </a:lnTo>
                  <a:cubicBezTo>
                    <a:pt x="2430" y="2954"/>
                    <a:pt x="2572" y="2799"/>
                    <a:pt x="2572" y="2620"/>
                  </a:cubicBezTo>
                  <a:lnTo>
                    <a:pt x="2572" y="1525"/>
                  </a:lnTo>
                  <a:close/>
                  <a:moveTo>
                    <a:pt x="3334" y="1525"/>
                  </a:moveTo>
                  <a:lnTo>
                    <a:pt x="3334" y="2620"/>
                  </a:lnTo>
                  <a:cubicBezTo>
                    <a:pt x="3334" y="2799"/>
                    <a:pt x="3477" y="2954"/>
                    <a:pt x="3656" y="2954"/>
                  </a:cubicBezTo>
                  <a:lnTo>
                    <a:pt x="3656" y="3728"/>
                  </a:lnTo>
                  <a:lnTo>
                    <a:pt x="3108" y="3728"/>
                  </a:lnTo>
                  <a:lnTo>
                    <a:pt x="3108" y="1525"/>
                  </a:lnTo>
                  <a:close/>
                  <a:moveTo>
                    <a:pt x="4537" y="1525"/>
                  </a:moveTo>
                  <a:lnTo>
                    <a:pt x="4537" y="3728"/>
                  </a:lnTo>
                  <a:lnTo>
                    <a:pt x="3989" y="3728"/>
                  </a:lnTo>
                  <a:lnTo>
                    <a:pt x="3989" y="2954"/>
                  </a:lnTo>
                  <a:cubicBezTo>
                    <a:pt x="4168" y="2954"/>
                    <a:pt x="4311" y="2799"/>
                    <a:pt x="4311" y="2620"/>
                  </a:cubicBezTo>
                  <a:lnTo>
                    <a:pt x="4311" y="1525"/>
                  </a:lnTo>
                  <a:close/>
                  <a:moveTo>
                    <a:pt x="5073" y="1525"/>
                  </a:moveTo>
                  <a:lnTo>
                    <a:pt x="5073" y="2620"/>
                  </a:lnTo>
                  <a:cubicBezTo>
                    <a:pt x="5073" y="2799"/>
                    <a:pt x="5227" y="2954"/>
                    <a:pt x="5406" y="2954"/>
                  </a:cubicBezTo>
                  <a:lnTo>
                    <a:pt x="5406" y="3728"/>
                  </a:lnTo>
                  <a:lnTo>
                    <a:pt x="4846" y="3728"/>
                  </a:lnTo>
                  <a:lnTo>
                    <a:pt x="4846" y="1525"/>
                  </a:lnTo>
                  <a:close/>
                  <a:moveTo>
                    <a:pt x="6263" y="1525"/>
                  </a:moveTo>
                  <a:lnTo>
                    <a:pt x="6263" y="3728"/>
                  </a:lnTo>
                  <a:lnTo>
                    <a:pt x="5716" y="3728"/>
                  </a:lnTo>
                  <a:lnTo>
                    <a:pt x="5716" y="2954"/>
                  </a:lnTo>
                  <a:cubicBezTo>
                    <a:pt x="5894" y="2954"/>
                    <a:pt x="6037" y="2799"/>
                    <a:pt x="6037" y="2620"/>
                  </a:cubicBezTo>
                  <a:lnTo>
                    <a:pt x="6037" y="1525"/>
                  </a:lnTo>
                  <a:close/>
                  <a:moveTo>
                    <a:pt x="6799" y="1525"/>
                  </a:moveTo>
                  <a:lnTo>
                    <a:pt x="6799" y="2620"/>
                  </a:lnTo>
                  <a:cubicBezTo>
                    <a:pt x="6799" y="2799"/>
                    <a:pt x="6954" y="2954"/>
                    <a:pt x="7132" y="2954"/>
                  </a:cubicBezTo>
                  <a:lnTo>
                    <a:pt x="7132" y="3728"/>
                  </a:lnTo>
                  <a:lnTo>
                    <a:pt x="6573" y="3728"/>
                  </a:lnTo>
                  <a:lnTo>
                    <a:pt x="6573" y="1525"/>
                  </a:lnTo>
                  <a:close/>
                  <a:moveTo>
                    <a:pt x="7990" y="1525"/>
                  </a:moveTo>
                  <a:lnTo>
                    <a:pt x="7990" y="3728"/>
                  </a:lnTo>
                  <a:lnTo>
                    <a:pt x="7442" y="3728"/>
                  </a:lnTo>
                  <a:lnTo>
                    <a:pt x="7442" y="2954"/>
                  </a:lnTo>
                  <a:cubicBezTo>
                    <a:pt x="7621" y="2954"/>
                    <a:pt x="7764" y="2799"/>
                    <a:pt x="7764" y="2620"/>
                  </a:cubicBezTo>
                  <a:lnTo>
                    <a:pt x="7764" y="1525"/>
                  </a:lnTo>
                  <a:close/>
                  <a:moveTo>
                    <a:pt x="8526" y="1525"/>
                  </a:moveTo>
                  <a:lnTo>
                    <a:pt x="8526" y="2620"/>
                  </a:lnTo>
                  <a:cubicBezTo>
                    <a:pt x="8526" y="2799"/>
                    <a:pt x="8680" y="2954"/>
                    <a:pt x="8859" y="2954"/>
                  </a:cubicBezTo>
                  <a:lnTo>
                    <a:pt x="8859" y="3728"/>
                  </a:lnTo>
                  <a:lnTo>
                    <a:pt x="8299" y="3728"/>
                  </a:lnTo>
                  <a:lnTo>
                    <a:pt x="8299" y="1525"/>
                  </a:lnTo>
                  <a:close/>
                  <a:moveTo>
                    <a:pt x="9716" y="1525"/>
                  </a:moveTo>
                  <a:lnTo>
                    <a:pt x="9716" y="3728"/>
                  </a:lnTo>
                  <a:lnTo>
                    <a:pt x="9168" y="3728"/>
                  </a:lnTo>
                  <a:lnTo>
                    <a:pt x="9168" y="2954"/>
                  </a:lnTo>
                  <a:cubicBezTo>
                    <a:pt x="9347" y="2954"/>
                    <a:pt x="9490" y="2799"/>
                    <a:pt x="9490" y="2620"/>
                  </a:cubicBezTo>
                  <a:lnTo>
                    <a:pt x="9490" y="1525"/>
                  </a:ln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358"/>
                  </a:lnTo>
                  <a:lnTo>
                    <a:pt x="1" y="3680"/>
                  </a:lnTo>
                  <a:cubicBezTo>
                    <a:pt x="1" y="3882"/>
                    <a:pt x="167" y="4049"/>
                    <a:pt x="370" y="4049"/>
                  </a:cubicBezTo>
                  <a:lnTo>
                    <a:pt x="10704" y="4049"/>
                  </a:lnTo>
                  <a:cubicBezTo>
                    <a:pt x="10907" y="4049"/>
                    <a:pt x="11073" y="3882"/>
                    <a:pt x="11073" y="3680"/>
                  </a:cubicBezTo>
                  <a:lnTo>
                    <a:pt x="11073" y="1358"/>
                  </a:lnTo>
                  <a:lnTo>
                    <a:pt x="11073" y="168"/>
                  </a:lnTo>
                  <a:cubicBezTo>
                    <a:pt x="11085" y="60"/>
                    <a:pt x="11014" y="1"/>
                    <a:pt x="10919" y="1"/>
                  </a:cubicBezTo>
                  <a:cubicBezTo>
                    <a:pt x="10835" y="1"/>
                    <a:pt x="10764" y="72"/>
                    <a:pt x="10764" y="168"/>
                  </a:cubicBezTo>
                  <a:lnTo>
                    <a:pt x="10764" y="1192"/>
                  </a:lnTo>
                  <a:lnTo>
                    <a:pt x="322" y="1192"/>
                  </a:ln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5" name="Google Shape;3175;p46"/>
          <p:cNvGrpSpPr/>
          <p:nvPr/>
        </p:nvGrpSpPr>
        <p:grpSpPr>
          <a:xfrm>
            <a:off x="862283" y="4274771"/>
            <a:ext cx="341204" cy="359301"/>
            <a:chOff x="862283" y="4274771"/>
            <a:chExt cx="341204" cy="359301"/>
          </a:xfrm>
        </p:grpSpPr>
        <p:sp>
          <p:nvSpPr>
            <p:cNvPr id="3176" name="Google Shape;3176;p46"/>
            <p:cNvSpPr/>
            <p:nvPr/>
          </p:nvSpPr>
          <p:spPr>
            <a:xfrm>
              <a:off x="1100089" y="4490790"/>
              <a:ext cx="24267" cy="17366"/>
            </a:xfrm>
            <a:custGeom>
              <a:rect b="b" l="l" r="r" t="t"/>
              <a:pathLst>
                <a:path extrusionOk="0" h="546" w="763">
                  <a:moveTo>
                    <a:pt x="561" y="0"/>
                  </a:moveTo>
                  <a:cubicBezTo>
                    <a:pt x="536" y="0"/>
                    <a:pt x="510" y="7"/>
                    <a:pt x="489" y="22"/>
                  </a:cubicBezTo>
                  <a:lnTo>
                    <a:pt x="108" y="224"/>
                  </a:lnTo>
                  <a:cubicBezTo>
                    <a:pt x="24" y="272"/>
                    <a:pt x="0" y="379"/>
                    <a:pt x="48" y="450"/>
                  </a:cubicBezTo>
                  <a:cubicBezTo>
                    <a:pt x="72" y="510"/>
                    <a:pt x="131" y="545"/>
                    <a:pt x="191" y="545"/>
                  </a:cubicBezTo>
                  <a:cubicBezTo>
                    <a:pt x="227" y="545"/>
                    <a:pt x="250" y="545"/>
                    <a:pt x="262" y="522"/>
                  </a:cubicBezTo>
                  <a:lnTo>
                    <a:pt x="655" y="319"/>
                  </a:lnTo>
                  <a:cubicBezTo>
                    <a:pt x="727" y="272"/>
                    <a:pt x="762" y="164"/>
                    <a:pt x="715" y="93"/>
                  </a:cubicBezTo>
                  <a:cubicBezTo>
                    <a:pt x="682" y="35"/>
                    <a:pt x="620" y="0"/>
                    <a:pt x="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46"/>
            <p:cNvSpPr/>
            <p:nvPr/>
          </p:nvSpPr>
          <p:spPr>
            <a:xfrm>
              <a:off x="1100089" y="4476001"/>
              <a:ext cx="24267" cy="17397"/>
            </a:xfrm>
            <a:custGeom>
              <a:rect b="b" l="l" r="r" t="t"/>
              <a:pathLst>
                <a:path extrusionOk="0" h="547" w="763">
                  <a:moveTo>
                    <a:pt x="561" y="1"/>
                  </a:moveTo>
                  <a:cubicBezTo>
                    <a:pt x="536" y="1"/>
                    <a:pt x="510" y="8"/>
                    <a:pt x="489" y="22"/>
                  </a:cubicBezTo>
                  <a:lnTo>
                    <a:pt x="108" y="236"/>
                  </a:lnTo>
                  <a:cubicBezTo>
                    <a:pt x="24" y="272"/>
                    <a:pt x="0" y="379"/>
                    <a:pt x="48" y="451"/>
                  </a:cubicBezTo>
                  <a:cubicBezTo>
                    <a:pt x="72" y="510"/>
                    <a:pt x="131" y="546"/>
                    <a:pt x="191" y="546"/>
                  </a:cubicBezTo>
                  <a:cubicBezTo>
                    <a:pt x="227" y="546"/>
                    <a:pt x="250" y="546"/>
                    <a:pt x="262" y="534"/>
                  </a:cubicBezTo>
                  <a:lnTo>
                    <a:pt x="655" y="320"/>
                  </a:lnTo>
                  <a:cubicBezTo>
                    <a:pt x="727" y="272"/>
                    <a:pt x="762" y="177"/>
                    <a:pt x="715" y="94"/>
                  </a:cubicBezTo>
                  <a:cubicBezTo>
                    <a:pt x="682" y="36"/>
                    <a:pt x="620" y="1"/>
                    <a:pt x="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46"/>
            <p:cNvSpPr/>
            <p:nvPr/>
          </p:nvSpPr>
          <p:spPr>
            <a:xfrm>
              <a:off x="862283" y="4274771"/>
              <a:ext cx="341204" cy="359301"/>
            </a:xfrm>
            <a:custGeom>
              <a:rect b="b" l="l" r="r" t="t"/>
              <a:pathLst>
                <a:path extrusionOk="0" h="11297" w="10728">
                  <a:moveTo>
                    <a:pt x="5203" y="444"/>
                  </a:moveTo>
                  <a:lnTo>
                    <a:pt x="5203" y="2194"/>
                  </a:lnTo>
                  <a:lnTo>
                    <a:pt x="2084" y="3920"/>
                  </a:lnTo>
                  <a:lnTo>
                    <a:pt x="512" y="3051"/>
                  </a:lnTo>
                  <a:lnTo>
                    <a:pt x="5203" y="444"/>
                  </a:lnTo>
                  <a:close/>
                  <a:moveTo>
                    <a:pt x="5537" y="444"/>
                  </a:moveTo>
                  <a:lnTo>
                    <a:pt x="10228" y="3051"/>
                  </a:lnTo>
                  <a:lnTo>
                    <a:pt x="8656" y="3920"/>
                  </a:lnTo>
                  <a:lnTo>
                    <a:pt x="5537" y="2194"/>
                  </a:lnTo>
                  <a:lnTo>
                    <a:pt x="5537" y="444"/>
                  </a:lnTo>
                  <a:close/>
                  <a:moveTo>
                    <a:pt x="5382" y="2480"/>
                  </a:moveTo>
                  <a:lnTo>
                    <a:pt x="8311" y="4099"/>
                  </a:lnTo>
                  <a:lnTo>
                    <a:pt x="5382" y="5730"/>
                  </a:lnTo>
                  <a:lnTo>
                    <a:pt x="2441" y="4099"/>
                  </a:lnTo>
                  <a:lnTo>
                    <a:pt x="5382" y="2480"/>
                  </a:lnTo>
                  <a:close/>
                  <a:moveTo>
                    <a:pt x="346" y="3325"/>
                  </a:moveTo>
                  <a:lnTo>
                    <a:pt x="1941" y="4206"/>
                  </a:lnTo>
                  <a:lnTo>
                    <a:pt x="1941" y="7278"/>
                  </a:lnTo>
                  <a:lnTo>
                    <a:pt x="346" y="7992"/>
                  </a:lnTo>
                  <a:lnTo>
                    <a:pt x="346" y="3325"/>
                  </a:lnTo>
                  <a:close/>
                  <a:moveTo>
                    <a:pt x="2262" y="4385"/>
                  </a:moveTo>
                  <a:lnTo>
                    <a:pt x="3477" y="5051"/>
                  </a:lnTo>
                  <a:lnTo>
                    <a:pt x="5215" y="6028"/>
                  </a:lnTo>
                  <a:lnTo>
                    <a:pt x="5215" y="8921"/>
                  </a:lnTo>
                  <a:lnTo>
                    <a:pt x="2262" y="7290"/>
                  </a:lnTo>
                  <a:lnTo>
                    <a:pt x="2262" y="4385"/>
                  </a:lnTo>
                  <a:close/>
                  <a:moveTo>
                    <a:pt x="8489" y="4385"/>
                  </a:moveTo>
                  <a:lnTo>
                    <a:pt x="8489" y="7290"/>
                  </a:lnTo>
                  <a:lnTo>
                    <a:pt x="5537" y="8921"/>
                  </a:lnTo>
                  <a:lnTo>
                    <a:pt x="5537" y="6028"/>
                  </a:lnTo>
                  <a:lnTo>
                    <a:pt x="8489" y="4385"/>
                  </a:lnTo>
                  <a:close/>
                  <a:moveTo>
                    <a:pt x="5374" y="0"/>
                  </a:moveTo>
                  <a:cubicBezTo>
                    <a:pt x="5346" y="0"/>
                    <a:pt x="5316" y="9"/>
                    <a:pt x="5287" y="27"/>
                  </a:cubicBezTo>
                  <a:lnTo>
                    <a:pt x="96" y="2896"/>
                  </a:lnTo>
                  <a:cubicBezTo>
                    <a:pt x="36" y="2932"/>
                    <a:pt x="0" y="2992"/>
                    <a:pt x="0" y="3051"/>
                  </a:cubicBezTo>
                  <a:lnTo>
                    <a:pt x="0" y="8242"/>
                  </a:lnTo>
                  <a:cubicBezTo>
                    <a:pt x="0" y="8302"/>
                    <a:pt x="36" y="8361"/>
                    <a:pt x="96" y="8385"/>
                  </a:cubicBezTo>
                  <a:lnTo>
                    <a:pt x="2382" y="9659"/>
                  </a:lnTo>
                  <a:cubicBezTo>
                    <a:pt x="2407" y="9670"/>
                    <a:pt x="2434" y="9676"/>
                    <a:pt x="2461" y="9676"/>
                  </a:cubicBezTo>
                  <a:cubicBezTo>
                    <a:pt x="2519" y="9676"/>
                    <a:pt x="2575" y="9649"/>
                    <a:pt x="2608" y="9600"/>
                  </a:cubicBezTo>
                  <a:cubicBezTo>
                    <a:pt x="2655" y="9516"/>
                    <a:pt x="2620" y="9421"/>
                    <a:pt x="2548" y="9373"/>
                  </a:cubicBezTo>
                  <a:lnTo>
                    <a:pt x="548" y="8266"/>
                  </a:lnTo>
                  <a:lnTo>
                    <a:pt x="2096" y="7587"/>
                  </a:lnTo>
                  <a:lnTo>
                    <a:pt x="5227" y="9314"/>
                  </a:lnTo>
                  <a:lnTo>
                    <a:pt x="5227" y="10862"/>
                  </a:lnTo>
                  <a:lnTo>
                    <a:pt x="3215" y="9742"/>
                  </a:lnTo>
                  <a:cubicBezTo>
                    <a:pt x="3193" y="9727"/>
                    <a:pt x="3167" y="9721"/>
                    <a:pt x="3140" y="9721"/>
                  </a:cubicBezTo>
                  <a:cubicBezTo>
                    <a:pt x="3082" y="9721"/>
                    <a:pt x="3021" y="9753"/>
                    <a:pt x="2989" y="9802"/>
                  </a:cubicBezTo>
                  <a:cubicBezTo>
                    <a:pt x="2953" y="9873"/>
                    <a:pt x="2977" y="9981"/>
                    <a:pt x="3060" y="10028"/>
                  </a:cubicBezTo>
                  <a:lnTo>
                    <a:pt x="5299" y="11278"/>
                  </a:lnTo>
                  <a:cubicBezTo>
                    <a:pt x="5322" y="11290"/>
                    <a:pt x="5349" y="11296"/>
                    <a:pt x="5377" y="11296"/>
                  </a:cubicBezTo>
                  <a:cubicBezTo>
                    <a:pt x="5406" y="11296"/>
                    <a:pt x="5435" y="11290"/>
                    <a:pt x="5465" y="11278"/>
                  </a:cubicBezTo>
                  <a:lnTo>
                    <a:pt x="7835" y="9969"/>
                  </a:lnTo>
                  <a:cubicBezTo>
                    <a:pt x="7906" y="9921"/>
                    <a:pt x="7930" y="9814"/>
                    <a:pt x="7894" y="9742"/>
                  </a:cubicBezTo>
                  <a:cubicBezTo>
                    <a:pt x="7861" y="9693"/>
                    <a:pt x="7801" y="9661"/>
                    <a:pt x="7743" y="9661"/>
                  </a:cubicBezTo>
                  <a:cubicBezTo>
                    <a:pt x="7716" y="9661"/>
                    <a:pt x="7690" y="9668"/>
                    <a:pt x="7668" y="9683"/>
                  </a:cubicBezTo>
                  <a:lnTo>
                    <a:pt x="5561" y="10862"/>
                  </a:lnTo>
                  <a:lnTo>
                    <a:pt x="5561" y="9314"/>
                  </a:lnTo>
                  <a:lnTo>
                    <a:pt x="8680" y="7587"/>
                  </a:lnTo>
                  <a:lnTo>
                    <a:pt x="10228" y="8266"/>
                  </a:lnTo>
                  <a:lnTo>
                    <a:pt x="8335" y="9314"/>
                  </a:lnTo>
                  <a:cubicBezTo>
                    <a:pt x="8263" y="9361"/>
                    <a:pt x="8239" y="9457"/>
                    <a:pt x="8275" y="9540"/>
                  </a:cubicBezTo>
                  <a:cubicBezTo>
                    <a:pt x="8311" y="9600"/>
                    <a:pt x="8370" y="9623"/>
                    <a:pt x="8430" y="9623"/>
                  </a:cubicBezTo>
                  <a:cubicBezTo>
                    <a:pt x="8454" y="9623"/>
                    <a:pt x="8489" y="9623"/>
                    <a:pt x="8501" y="9611"/>
                  </a:cubicBezTo>
                  <a:lnTo>
                    <a:pt x="10680" y="8409"/>
                  </a:lnTo>
                  <a:cubicBezTo>
                    <a:pt x="10680" y="8373"/>
                    <a:pt x="10692" y="8349"/>
                    <a:pt x="10704" y="8326"/>
                  </a:cubicBezTo>
                  <a:cubicBezTo>
                    <a:pt x="10716" y="8302"/>
                    <a:pt x="10728" y="8266"/>
                    <a:pt x="10728" y="8242"/>
                  </a:cubicBezTo>
                  <a:lnTo>
                    <a:pt x="10728" y="6778"/>
                  </a:lnTo>
                  <a:cubicBezTo>
                    <a:pt x="10728" y="6694"/>
                    <a:pt x="10656" y="6623"/>
                    <a:pt x="10573" y="6623"/>
                  </a:cubicBezTo>
                  <a:cubicBezTo>
                    <a:pt x="10478" y="6623"/>
                    <a:pt x="10406" y="6694"/>
                    <a:pt x="10406" y="6778"/>
                  </a:cubicBezTo>
                  <a:lnTo>
                    <a:pt x="10406" y="7992"/>
                  </a:lnTo>
                  <a:lnTo>
                    <a:pt x="8811" y="7278"/>
                  </a:lnTo>
                  <a:lnTo>
                    <a:pt x="8811" y="4206"/>
                  </a:lnTo>
                  <a:lnTo>
                    <a:pt x="10406" y="3325"/>
                  </a:lnTo>
                  <a:lnTo>
                    <a:pt x="10406" y="6063"/>
                  </a:lnTo>
                  <a:cubicBezTo>
                    <a:pt x="10406" y="6159"/>
                    <a:pt x="10478" y="6230"/>
                    <a:pt x="10573" y="6230"/>
                  </a:cubicBezTo>
                  <a:cubicBezTo>
                    <a:pt x="10656" y="6230"/>
                    <a:pt x="10728" y="6159"/>
                    <a:pt x="10728" y="6063"/>
                  </a:cubicBezTo>
                  <a:lnTo>
                    <a:pt x="10728" y="3051"/>
                  </a:lnTo>
                  <a:cubicBezTo>
                    <a:pt x="10728" y="2992"/>
                    <a:pt x="10704" y="2932"/>
                    <a:pt x="10644" y="2896"/>
                  </a:cubicBezTo>
                  <a:lnTo>
                    <a:pt x="5453" y="27"/>
                  </a:lnTo>
                  <a:cubicBezTo>
                    <a:pt x="5430" y="9"/>
                    <a:pt x="5403" y="0"/>
                    <a:pt x="53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9" name="Google Shape;3179;p46"/>
          <p:cNvGrpSpPr/>
          <p:nvPr/>
        </p:nvGrpSpPr>
        <p:grpSpPr>
          <a:xfrm>
            <a:off x="1396957" y="4287365"/>
            <a:ext cx="301861" cy="332871"/>
            <a:chOff x="1396957" y="4287365"/>
            <a:chExt cx="301861" cy="332871"/>
          </a:xfrm>
        </p:grpSpPr>
        <p:sp>
          <p:nvSpPr>
            <p:cNvPr id="3180" name="Google Shape;3180;p46"/>
            <p:cNvSpPr/>
            <p:nvPr/>
          </p:nvSpPr>
          <p:spPr>
            <a:xfrm>
              <a:off x="1396957" y="4287365"/>
              <a:ext cx="301861" cy="332871"/>
            </a:xfrm>
            <a:custGeom>
              <a:rect b="b" l="l" r="r" t="t"/>
              <a:pathLst>
                <a:path extrusionOk="0" h="10466" w="9491">
                  <a:moveTo>
                    <a:pt x="751" y="2417"/>
                  </a:moveTo>
                  <a:lnTo>
                    <a:pt x="930" y="2619"/>
                  </a:lnTo>
                  <a:lnTo>
                    <a:pt x="513" y="2989"/>
                  </a:lnTo>
                  <a:lnTo>
                    <a:pt x="334" y="2786"/>
                  </a:lnTo>
                  <a:lnTo>
                    <a:pt x="751" y="2417"/>
                  </a:lnTo>
                  <a:close/>
                  <a:moveTo>
                    <a:pt x="1132" y="2834"/>
                  </a:moveTo>
                  <a:lnTo>
                    <a:pt x="3394" y="5346"/>
                  </a:lnTo>
                  <a:lnTo>
                    <a:pt x="3299" y="5429"/>
                  </a:lnTo>
                  <a:lnTo>
                    <a:pt x="1037" y="2917"/>
                  </a:lnTo>
                  <a:lnTo>
                    <a:pt x="1132" y="2834"/>
                  </a:lnTo>
                  <a:close/>
                  <a:moveTo>
                    <a:pt x="811" y="3131"/>
                  </a:moveTo>
                  <a:lnTo>
                    <a:pt x="3073" y="5644"/>
                  </a:lnTo>
                  <a:lnTo>
                    <a:pt x="2989" y="5727"/>
                  </a:lnTo>
                  <a:lnTo>
                    <a:pt x="727" y="3215"/>
                  </a:lnTo>
                  <a:lnTo>
                    <a:pt x="811" y="3131"/>
                  </a:lnTo>
                  <a:close/>
                  <a:moveTo>
                    <a:pt x="3478" y="5691"/>
                  </a:moveTo>
                  <a:lnTo>
                    <a:pt x="3597" y="5989"/>
                  </a:lnTo>
                  <a:lnTo>
                    <a:pt x="3299" y="5846"/>
                  </a:lnTo>
                  <a:lnTo>
                    <a:pt x="3478" y="5691"/>
                  </a:lnTo>
                  <a:close/>
                  <a:moveTo>
                    <a:pt x="3216" y="0"/>
                  </a:moveTo>
                  <a:cubicBezTo>
                    <a:pt x="3013" y="0"/>
                    <a:pt x="2858" y="167"/>
                    <a:pt x="2858" y="357"/>
                  </a:cubicBezTo>
                  <a:lnTo>
                    <a:pt x="2858" y="4286"/>
                  </a:lnTo>
                  <a:lnTo>
                    <a:pt x="977" y="2203"/>
                  </a:lnTo>
                  <a:cubicBezTo>
                    <a:pt x="918" y="2143"/>
                    <a:pt x="846" y="2119"/>
                    <a:pt x="775" y="2096"/>
                  </a:cubicBezTo>
                  <a:cubicBezTo>
                    <a:pt x="691" y="2096"/>
                    <a:pt x="608" y="2131"/>
                    <a:pt x="549" y="2167"/>
                  </a:cubicBezTo>
                  <a:lnTo>
                    <a:pt x="132" y="2548"/>
                  </a:lnTo>
                  <a:cubicBezTo>
                    <a:pt x="13" y="2667"/>
                    <a:pt x="1" y="2858"/>
                    <a:pt x="96" y="2977"/>
                  </a:cubicBezTo>
                  <a:lnTo>
                    <a:pt x="2751" y="5917"/>
                  </a:lnTo>
                  <a:cubicBezTo>
                    <a:pt x="2775" y="5953"/>
                    <a:pt x="2811" y="5977"/>
                    <a:pt x="2858" y="6001"/>
                  </a:cubicBezTo>
                  <a:lnTo>
                    <a:pt x="2858" y="8358"/>
                  </a:lnTo>
                  <a:lnTo>
                    <a:pt x="2263" y="8358"/>
                  </a:lnTo>
                  <a:cubicBezTo>
                    <a:pt x="2168" y="8358"/>
                    <a:pt x="2108" y="8442"/>
                    <a:pt x="2108" y="8513"/>
                  </a:cubicBezTo>
                  <a:cubicBezTo>
                    <a:pt x="2108" y="8596"/>
                    <a:pt x="2180" y="8656"/>
                    <a:pt x="2263" y="8656"/>
                  </a:cubicBezTo>
                  <a:lnTo>
                    <a:pt x="6502" y="8656"/>
                  </a:lnTo>
                  <a:cubicBezTo>
                    <a:pt x="6526" y="8656"/>
                    <a:pt x="6549" y="8692"/>
                    <a:pt x="6549" y="8704"/>
                  </a:cubicBezTo>
                  <a:lnTo>
                    <a:pt x="6549" y="9013"/>
                  </a:lnTo>
                  <a:cubicBezTo>
                    <a:pt x="6549" y="9477"/>
                    <a:pt x="6752" y="9882"/>
                    <a:pt x="7097" y="10144"/>
                  </a:cubicBezTo>
                  <a:lnTo>
                    <a:pt x="1644" y="10144"/>
                  </a:lnTo>
                  <a:cubicBezTo>
                    <a:pt x="1025" y="10144"/>
                    <a:pt x="513" y="9644"/>
                    <a:pt x="513" y="9013"/>
                  </a:cubicBezTo>
                  <a:lnTo>
                    <a:pt x="513" y="8704"/>
                  </a:lnTo>
                  <a:cubicBezTo>
                    <a:pt x="513" y="8680"/>
                    <a:pt x="549" y="8656"/>
                    <a:pt x="561" y="8656"/>
                  </a:cubicBezTo>
                  <a:lnTo>
                    <a:pt x="1573" y="8656"/>
                  </a:lnTo>
                  <a:cubicBezTo>
                    <a:pt x="1668" y="8656"/>
                    <a:pt x="1727" y="8584"/>
                    <a:pt x="1727" y="8513"/>
                  </a:cubicBezTo>
                  <a:cubicBezTo>
                    <a:pt x="1727" y="8418"/>
                    <a:pt x="1644" y="8358"/>
                    <a:pt x="1573" y="8358"/>
                  </a:cubicBezTo>
                  <a:lnTo>
                    <a:pt x="561" y="8358"/>
                  </a:lnTo>
                  <a:cubicBezTo>
                    <a:pt x="370" y="8358"/>
                    <a:pt x="203" y="8525"/>
                    <a:pt x="203" y="8715"/>
                  </a:cubicBezTo>
                  <a:lnTo>
                    <a:pt x="203" y="9037"/>
                  </a:lnTo>
                  <a:cubicBezTo>
                    <a:pt x="203" y="9823"/>
                    <a:pt x="846" y="10466"/>
                    <a:pt x="1632" y="10466"/>
                  </a:cubicBezTo>
                  <a:lnTo>
                    <a:pt x="8050" y="10466"/>
                  </a:lnTo>
                  <a:cubicBezTo>
                    <a:pt x="8835" y="10466"/>
                    <a:pt x="9478" y="9823"/>
                    <a:pt x="9478" y="9037"/>
                  </a:cubicBezTo>
                  <a:lnTo>
                    <a:pt x="9478" y="4846"/>
                  </a:lnTo>
                  <a:cubicBezTo>
                    <a:pt x="9478" y="4763"/>
                    <a:pt x="9407" y="4703"/>
                    <a:pt x="9324" y="4703"/>
                  </a:cubicBezTo>
                  <a:cubicBezTo>
                    <a:pt x="9240" y="4703"/>
                    <a:pt x="9181" y="4774"/>
                    <a:pt x="9181" y="4846"/>
                  </a:cubicBezTo>
                  <a:lnTo>
                    <a:pt x="9181" y="9037"/>
                  </a:lnTo>
                  <a:cubicBezTo>
                    <a:pt x="9181" y="9656"/>
                    <a:pt x="8669" y="10168"/>
                    <a:pt x="8050" y="10168"/>
                  </a:cubicBezTo>
                  <a:lnTo>
                    <a:pt x="7978" y="10168"/>
                  </a:lnTo>
                  <a:cubicBezTo>
                    <a:pt x="7347" y="10168"/>
                    <a:pt x="6847" y="9656"/>
                    <a:pt x="6847" y="9037"/>
                  </a:cubicBezTo>
                  <a:lnTo>
                    <a:pt x="6847" y="8715"/>
                  </a:lnTo>
                  <a:cubicBezTo>
                    <a:pt x="6847" y="8525"/>
                    <a:pt x="6680" y="8358"/>
                    <a:pt x="6490" y="8358"/>
                  </a:cubicBezTo>
                  <a:lnTo>
                    <a:pt x="3156" y="8358"/>
                  </a:lnTo>
                  <a:lnTo>
                    <a:pt x="3156" y="6096"/>
                  </a:lnTo>
                  <a:lnTo>
                    <a:pt x="3585" y="6322"/>
                  </a:lnTo>
                  <a:cubicBezTo>
                    <a:pt x="3609" y="6334"/>
                    <a:pt x="3656" y="6358"/>
                    <a:pt x="3692" y="6358"/>
                  </a:cubicBezTo>
                  <a:cubicBezTo>
                    <a:pt x="3751" y="6358"/>
                    <a:pt x="3811" y="6334"/>
                    <a:pt x="3847" y="6298"/>
                  </a:cubicBezTo>
                  <a:cubicBezTo>
                    <a:pt x="3930" y="6215"/>
                    <a:pt x="3954" y="6120"/>
                    <a:pt x="3906" y="6025"/>
                  </a:cubicBezTo>
                  <a:lnTo>
                    <a:pt x="3668" y="5394"/>
                  </a:lnTo>
                  <a:lnTo>
                    <a:pt x="3668" y="5358"/>
                  </a:lnTo>
                  <a:cubicBezTo>
                    <a:pt x="3668" y="5286"/>
                    <a:pt x="3644" y="5191"/>
                    <a:pt x="3597" y="5132"/>
                  </a:cubicBezTo>
                  <a:lnTo>
                    <a:pt x="3132" y="4608"/>
                  </a:lnTo>
                  <a:lnTo>
                    <a:pt x="3132" y="345"/>
                  </a:lnTo>
                  <a:cubicBezTo>
                    <a:pt x="3132" y="310"/>
                    <a:pt x="3168" y="298"/>
                    <a:pt x="3180" y="298"/>
                  </a:cubicBezTo>
                  <a:lnTo>
                    <a:pt x="9109" y="298"/>
                  </a:lnTo>
                  <a:cubicBezTo>
                    <a:pt x="9133" y="298"/>
                    <a:pt x="9145" y="333"/>
                    <a:pt x="9145" y="345"/>
                  </a:cubicBezTo>
                  <a:lnTo>
                    <a:pt x="9145" y="2346"/>
                  </a:lnTo>
                  <a:cubicBezTo>
                    <a:pt x="9145" y="2441"/>
                    <a:pt x="9228" y="2500"/>
                    <a:pt x="9300" y="2500"/>
                  </a:cubicBezTo>
                  <a:cubicBezTo>
                    <a:pt x="9383" y="2500"/>
                    <a:pt x="9443" y="2429"/>
                    <a:pt x="9443" y="2346"/>
                  </a:cubicBezTo>
                  <a:lnTo>
                    <a:pt x="9443" y="345"/>
                  </a:lnTo>
                  <a:cubicBezTo>
                    <a:pt x="9490" y="167"/>
                    <a:pt x="9324" y="0"/>
                    <a:pt x="9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46"/>
            <p:cNvSpPr/>
            <p:nvPr/>
          </p:nvSpPr>
          <p:spPr>
            <a:xfrm>
              <a:off x="1689309" y="4378614"/>
              <a:ext cx="9510" cy="46976"/>
            </a:xfrm>
            <a:custGeom>
              <a:rect b="b" l="l" r="r" t="t"/>
              <a:pathLst>
                <a:path extrusionOk="0" h="1477" w="299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334"/>
                  </a:lnTo>
                  <a:cubicBezTo>
                    <a:pt x="1" y="1417"/>
                    <a:pt x="72" y="1477"/>
                    <a:pt x="155" y="1477"/>
                  </a:cubicBezTo>
                  <a:cubicBezTo>
                    <a:pt x="239" y="1477"/>
                    <a:pt x="298" y="1405"/>
                    <a:pt x="298" y="1334"/>
                  </a:cubicBezTo>
                  <a:lnTo>
                    <a:pt x="298" y="155"/>
                  </a:lnTo>
                  <a:cubicBezTo>
                    <a:pt x="298" y="84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46"/>
            <p:cNvSpPr/>
            <p:nvPr/>
          </p:nvSpPr>
          <p:spPr>
            <a:xfrm>
              <a:off x="1520424" y="4385420"/>
              <a:ext cx="33363" cy="32982"/>
            </a:xfrm>
            <a:custGeom>
              <a:rect b="b" l="l" r="r" t="t"/>
              <a:pathLst>
                <a:path extrusionOk="0" h="1037" w="1049">
                  <a:moveTo>
                    <a:pt x="524" y="298"/>
                  </a:moveTo>
                  <a:cubicBezTo>
                    <a:pt x="643" y="298"/>
                    <a:pt x="739" y="406"/>
                    <a:pt x="739" y="525"/>
                  </a:cubicBezTo>
                  <a:cubicBezTo>
                    <a:pt x="739" y="644"/>
                    <a:pt x="643" y="739"/>
                    <a:pt x="524" y="739"/>
                  </a:cubicBezTo>
                  <a:cubicBezTo>
                    <a:pt x="405" y="739"/>
                    <a:pt x="298" y="644"/>
                    <a:pt x="298" y="525"/>
                  </a:cubicBezTo>
                  <a:cubicBezTo>
                    <a:pt x="298" y="406"/>
                    <a:pt x="405" y="298"/>
                    <a:pt x="524" y="298"/>
                  </a:cubicBezTo>
                  <a:close/>
                  <a:moveTo>
                    <a:pt x="524" y="1"/>
                  </a:moveTo>
                  <a:cubicBezTo>
                    <a:pt x="238" y="1"/>
                    <a:pt x="0" y="239"/>
                    <a:pt x="0" y="525"/>
                  </a:cubicBezTo>
                  <a:cubicBezTo>
                    <a:pt x="0" y="798"/>
                    <a:pt x="238" y="1037"/>
                    <a:pt x="524" y="1037"/>
                  </a:cubicBezTo>
                  <a:cubicBezTo>
                    <a:pt x="798" y="1037"/>
                    <a:pt x="1036" y="798"/>
                    <a:pt x="1036" y="525"/>
                  </a:cubicBezTo>
                  <a:cubicBezTo>
                    <a:pt x="1048" y="239"/>
                    <a:pt x="822" y="1"/>
                    <a:pt x="5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46"/>
            <p:cNvSpPr/>
            <p:nvPr/>
          </p:nvSpPr>
          <p:spPr>
            <a:xfrm>
              <a:off x="1563202" y="4398683"/>
              <a:ext cx="34508" cy="9510"/>
            </a:xfrm>
            <a:custGeom>
              <a:rect b="b" l="l" r="r" t="t"/>
              <a:pathLst>
                <a:path extrusionOk="0" h="299" w="1085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7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43"/>
                  </a:cubicBezTo>
                  <a:cubicBezTo>
                    <a:pt x="1084" y="60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46"/>
            <p:cNvSpPr/>
            <p:nvPr/>
          </p:nvSpPr>
          <p:spPr>
            <a:xfrm>
              <a:off x="1563965" y="4410037"/>
              <a:ext cx="92807" cy="9510"/>
            </a:xfrm>
            <a:custGeom>
              <a:rect b="b" l="l" r="r" t="t"/>
              <a:pathLst>
                <a:path extrusionOk="0" h="299" w="2918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2763" y="298"/>
                  </a:lnTo>
                  <a:cubicBezTo>
                    <a:pt x="2858" y="298"/>
                    <a:pt x="2918" y="227"/>
                    <a:pt x="2918" y="144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46"/>
            <p:cNvSpPr/>
            <p:nvPr/>
          </p:nvSpPr>
          <p:spPr>
            <a:xfrm>
              <a:off x="1563202" y="4385039"/>
              <a:ext cx="10273" cy="9510"/>
            </a:xfrm>
            <a:custGeom>
              <a:rect b="b" l="l" r="r" t="t"/>
              <a:pathLst>
                <a:path extrusionOk="0" h="299" w="323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cubicBezTo>
                    <a:pt x="263" y="299"/>
                    <a:pt x="322" y="215"/>
                    <a:pt x="322" y="144"/>
                  </a:cubicBez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46"/>
            <p:cNvSpPr/>
            <p:nvPr/>
          </p:nvSpPr>
          <p:spPr>
            <a:xfrm>
              <a:off x="1520424" y="4436944"/>
              <a:ext cx="33363" cy="33332"/>
            </a:xfrm>
            <a:custGeom>
              <a:rect b="b" l="l" r="r" t="t"/>
              <a:pathLst>
                <a:path extrusionOk="0" h="1048" w="1049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55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46"/>
            <p:cNvSpPr/>
            <p:nvPr/>
          </p:nvSpPr>
          <p:spPr>
            <a:xfrm>
              <a:off x="1563202" y="4450175"/>
              <a:ext cx="34508" cy="9510"/>
            </a:xfrm>
            <a:custGeom>
              <a:rect b="b" l="l" r="r" t="t"/>
              <a:pathLst>
                <a:path extrusionOk="0" h="299" w="1085">
                  <a:moveTo>
                    <a:pt x="167" y="1"/>
                  </a:moveTo>
                  <a:cubicBezTo>
                    <a:pt x="84" y="1"/>
                    <a:pt x="25" y="72"/>
                    <a:pt x="25" y="156"/>
                  </a:cubicBezTo>
                  <a:cubicBezTo>
                    <a:pt x="1" y="239"/>
                    <a:pt x="84" y="298"/>
                    <a:pt x="167" y="298"/>
                  </a:cubicBezTo>
                  <a:lnTo>
                    <a:pt x="929" y="298"/>
                  </a:lnTo>
                  <a:cubicBezTo>
                    <a:pt x="1025" y="298"/>
                    <a:pt x="1084" y="227"/>
                    <a:pt x="1084" y="156"/>
                  </a:cubicBezTo>
                  <a:cubicBezTo>
                    <a:pt x="1084" y="60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46"/>
            <p:cNvSpPr/>
            <p:nvPr/>
          </p:nvSpPr>
          <p:spPr>
            <a:xfrm>
              <a:off x="1563965" y="4461530"/>
              <a:ext cx="92807" cy="9510"/>
            </a:xfrm>
            <a:custGeom>
              <a:rect b="b" l="l" r="r" t="t"/>
              <a:pathLst>
                <a:path extrusionOk="0" h="299" w="2918">
                  <a:moveTo>
                    <a:pt x="143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9"/>
                    <a:pt x="143" y="299"/>
                  </a:cubicBezTo>
                  <a:lnTo>
                    <a:pt x="2763" y="299"/>
                  </a:lnTo>
                  <a:cubicBezTo>
                    <a:pt x="2858" y="299"/>
                    <a:pt x="2918" y="227"/>
                    <a:pt x="2918" y="156"/>
                  </a:cubicBezTo>
                  <a:cubicBezTo>
                    <a:pt x="2918" y="72"/>
                    <a:pt x="2858" y="1"/>
                    <a:pt x="2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46"/>
            <p:cNvSpPr/>
            <p:nvPr/>
          </p:nvSpPr>
          <p:spPr>
            <a:xfrm>
              <a:off x="1563202" y="4436563"/>
              <a:ext cx="10273" cy="9478"/>
            </a:xfrm>
            <a:custGeom>
              <a:rect b="b" l="l" r="r" t="t"/>
              <a:pathLst>
                <a:path extrusionOk="0" h="298" w="323">
                  <a:moveTo>
                    <a:pt x="167" y="0"/>
                  </a:moveTo>
                  <a:cubicBezTo>
                    <a:pt x="84" y="0"/>
                    <a:pt x="25" y="72"/>
                    <a:pt x="25" y="143"/>
                  </a:cubicBezTo>
                  <a:cubicBezTo>
                    <a:pt x="1" y="226"/>
                    <a:pt x="84" y="298"/>
                    <a:pt x="167" y="298"/>
                  </a:cubicBezTo>
                  <a:cubicBezTo>
                    <a:pt x="263" y="298"/>
                    <a:pt x="322" y="226"/>
                    <a:pt x="322" y="143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46"/>
            <p:cNvSpPr/>
            <p:nvPr/>
          </p:nvSpPr>
          <p:spPr>
            <a:xfrm>
              <a:off x="1520424" y="4488437"/>
              <a:ext cx="33363" cy="33332"/>
            </a:xfrm>
            <a:custGeom>
              <a:rect b="b" l="l" r="r" t="t"/>
              <a:pathLst>
                <a:path extrusionOk="0" h="1048" w="1049">
                  <a:moveTo>
                    <a:pt x="524" y="298"/>
                  </a:moveTo>
                  <a:cubicBezTo>
                    <a:pt x="643" y="298"/>
                    <a:pt x="739" y="405"/>
                    <a:pt x="739" y="524"/>
                  </a:cubicBezTo>
                  <a:cubicBezTo>
                    <a:pt x="739" y="643"/>
                    <a:pt x="643" y="750"/>
                    <a:pt x="524" y="750"/>
                  </a:cubicBezTo>
                  <a:cubicBezTo>
                    <a:pt x="405" y="750"/>
                    <a:pt x="298" y="643"/>
                    <a:pt x="298" y="524"/>
                  </a:cubicBezTo>
                  <a:cubicBezTo>
                    <a:pt x="298" y="405"/>
                    <a:pt x="405" y="298"/>
                    <a:pt x="524" y="298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10"/>
                    <a:pt x="238" y="1048"/>
                    <a:pt x="524" y="1048"/>
                  </a:cubicBezTo>
                  <a:cubicBezTo>
                    <a:pt x="798" y="1048"/>
                    <a:pt x="1036" y="810"/>
                    <a:pt x="1036" y="524"/>
                  </a:cubicBezTo>
                  <a:cubicBezTo>
                    <a:pt x="1048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46"/>
            <p:cNvSpPr/>
            <p:nvPr/>
          </p:nvSpPr>
          <p:spPr>
            <a:xfrm>
              <a:off x="1563202" y="4501667"/>
              <a:ext cx="34508" cy="9510"/>
            </a:xfrm>
            <a:custGeom>
              <a:rect b="b" l="l" r="r" t="t"/>
              <a:pathLst>
                <a:path extrusionOk="0" h="299" w="1085">
                  <a:moveTo>
                    <a:pt x="167" y="1"/>
                  </a:moveTo>
                  <a:cubicBezTo>
                    <a:pt x="84" y="1"/>
                    <a:pt x="25" y="84"/>
                    <a:pt x="25" y="156"/>
                  </a:cubicBezTo>
                  <a:cubicBezTo>
                    <a:pt x="1" y="239"/>
                    <a:pt x="84" y="299"/>
                    <a:pt x="167" y="299"/>
                  </a:cubicBezTo>
                  <a:lnTo>
                    <a:pt x="929" y="299"/>
                  </a:lnTo>
                  <a:cubicBezTo>
                    <a:pt x="1025" y="299"/>
                    <a:pt x="1084" y="227"/>
                    <a:pt x="1084" y="156"/>
                  </a:cubicBezTo>
                  <a:cubicBezTo>
                    <a:pt x="1084" y="61"/>
                    <a:pt x="1001" y="1"/>
                    <a:pt x="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46"/>
            <p:cNvSpPr/>
            <p:nvPr/>
          </p:nvSpPr>
          <p:spPr>
            <a:xfrm>
              <a:off x="1563202" y="4513785"/>
              <a:ext cx="93570" cy="9510"/>
            </a:xfrm>
            <a:custGeom>
              <a:rect b="b" l="l" r="r" t="t"/>
              <a:pathLst>
                <a:path extrusionOk="0" h="299" w="2942">
                  <a:moveTo>
                    <a:pt x="167" y="1"/>
                  </a:moveTo>
                  <a:cubicBezTo>
                    <a:pt x="84" y="1"/>
                    <a:pt x="25" y="72"/>
                    <a:pt x="25" y="144"/>
                  </a:cubicBezTo>
                  <a:cubicBezTo>
                    <a:pt x="1" y="215"/>
                    <a:pt x="84" y="299"/>
                    <a:pt x="167" y="299"/>
                  </a:cubicBezTo>
                  <a:lnTo>
                    <a:pt x="2787" y="299"/>
                  </a:lnTo>
                  <a:cubicBezTo>
                    <a:pt x="2882" y="299"/>
                    <a:pt x="2942" y="215"/>
                    <a:pt x="2942" y="144"/>
                  </a:cubicBezTo>
                  <a:cubicBezTo>
                    <a:pt x="2942" y="61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46"/>
            <p:cNvSpPr/>
            <p:nvPr/>
          </p:nvSpPr>
          <p:spPr>
            <a:xfrm>
              <a:off x="1563202" y="4488055"/>
              <a:ext cx="10273" cy="9478"/>
            </a:xfrm>
            <a:custGeom>
              <a:rect b="b" l="l" r="r" t="t"/>
              <a:pathLst>
                <a:path extrusionOk="0" h="298" w="323">
                  <a:moveTo>
                    <a:pt x="167" y="0"/>
                  </a:moveTo>
                  <a:cubicBezTo>
                    <a:pt x="84" y="0"/>
                    <a:pt x="25" y="72"/>
                    <a:pt x="25" y="155"/>
                  </a:cubicBezTo>
                  <a:cubicBezTo>
                    <a:pt x="1" y="227"/>
                    <a:pt x="84" y="298"/>
                    <a:pt x="167" y="298"/>
                  </a:cubicBezTo>
                  <a:cubicBezTo>
                    <a:pt x="263" y="298"/>
                    <a:pt x="322" y="227"/>
                    <a:pt x="322" y="155"/>
                  </a:cubicBezTo>
                  <a:cubicBezTo>
                    <a:pt x="322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46"/>
            <p:cNvSpPr/>
            <p:nvPr/>
          </p:nvSpPr>
          <p:spPr>
            <a:xfrm>
              <a:off x="1522682" y="4318025"/>
              <a:ext cx="141659" cy="37912"/>
            </a:xfrm>
            <a:custGeom>
              <a:rect b="b" l="l" r="r" t="t"/>
              <a:pathLst>
                <a:path extrusionOk="0" h="1192" w="4454">
                  <a:moveTo>
                    <a:pt x="4144" y="322"/>
                  </a:moveTo>
                  <a:lnTo>
                    <a:pt x="4144" y="893"/>
                  </a:lnTo>
                  <a:lnTo>
                    <a:pt x="298" y="893"/>
                  </a:lnTo>
                  <a:lnTo>
                    <a:pt x="298" y="322"/>
                  </a:lnTo>
                  <a:close/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lnTo>
                    <a:pt x="1" y="1048"/>
                  </a:lnTo>
                  <a:cubicBezTo>
                    <a:pt x="1" y="1132"/>
                    <a:pt x="72" y="1191"/>
                    <a:pt x="156" y="1191"/>
                  </a:cubicBezTo>
                  <a:lnTo>
                    <a:pt x="4299" y="1191"/>
                  </a:lnTo>
                  <a:cubicBezTo>
                    <a:pt x="4382" y="1191"/>
                    <a:pt x="4454" y="1132"/>
                    <a:pt x="4454" y="1048"/>
                  </a:cubicBezTo>
                  <a:lnTo>
                    <a:pt x="4454" y="155"/>
                  </a:lnTo>
                  <a:cubicBezTo>
                    <a:pt x="4454" y="60"/>
                    <a:pt x="4382" y="0"/>
                    <a:pt x="4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5" name="Google Shape;3195;p46"/>
          <p:cNvGrpSpPr/>
          <p:nvPr/>
        </p:nvGrpSpPr>
        <p:grpSpPr>
          <a:xfrm>
            <a:off x="1865381" y="4277506"/>
            <a:ext cx="396131" cy="355612"/>
            <a:chOff x="1865381" y="4277506"/>
            <a:chExt cx="396131" cy="355612"/>
          </a:xfrm>
        </p:grpSpPr>
        <p:sp>
          <p:nvSpPr>
            <p:cNvPr id="3196" name="Google Shape;3196;p46"/>
            <p:cNvSpPr/>
            <p:nvPr/>
          </p:nvSpPr>
          <p:spPr>
            <a:xfrm>
              <a:off x="1865381" y="4277506"/>
              <a:ext cx="396131" cy="355612"/>
            </a:xfrm>
            <a:custGeom>
              <a:rect b="b" l="l" r="r" t="t"/>
              <a:pathLst>
                <a:path extrusionOk="0" h="11181" w="12455">
                  <a:moveTo>
                    <a:pt x="6240" y="322"/>
                  </a:moveTo>
                  <a:cubicBezTo>
                    <a:pt x="6883" y="322"/>
                    <a:pt x="7395" y="846"/>
                    <a:pt x="7395" y="1489"/>
                  </a:cubicBezTo>
                  <a:cubicBezTo>
                    <a:pt x="7395" y="2132"/>
                    <a:pt x="6883" y="2644"/>
                    <a:pt x="6240" y="2644"/>
                  </a:cubicBezTo>
                  <a:cubicBezTo>
                    <a:pt x="5597" y="2644"/>
                    <a:pt x="5073" y="2132"/>
                    <a:pt x="5073" y="1489"/>
                  </a:cubicBezTo>
                  <a:cubicBezTo>
                    <a:pt x="5073" y="834"/>
                    <a:pt x="5597" y="322"/>
                    <a:pt x="6240" y="322"/>
                  </a:cubicBezTo>
                  <a:close/>
                  <a:moveTo>
                    <a:pt x="8621" y="3703"/>
                  </a:moveTo>
                  <a:cubicBezTo>
                    <a:pt x="8943" y="3703"/>
                    <a:pt x="9276" y="3751"/>
                    <a:pt x="9585" y="3834"/>
                  </a:cubicBezTo>
                  <a:cubicBezTo>
                    <a:pt x="9657" y="4156"/>
                    <a:pt x="9705" y="4477"/>
                    <a:pt x="9705" y="4811"/>
                  </a:cubicBezTo>
                  <a:cubicBezTo>
                    <a:pt x="9705" y="6239"/>
                    <a:pt x="8847" y="7466"/>
                    <a:pt x="7609" y="7990"/>
                  </a:cubicBezTo>
                  <a:cubicBezTo>
                    <a:pt x="7669" y="7728"/>
                    <a:pt x="7692" y="7454"/>
                    <a:pt x="7692" y="7192"/>
                  </a:cubicBezTo>
                  <a:cubicBezTo>
                    <a:pt x="7692" y="6382"/>
                    <a:pt x="7454" y="5620"/>
                    <a:pt x="7002" y="4965"/>
                  </a:cubicBezTo>
                  <a:cubicBezTo>
                    <a:pt x="6859" y="4775"/>
                    <a:pt x="6704" y="4584"/>
                    <a:pt x="6526" y="4418"/>
                  </a:cubicBezTo>
                  <a:cubicBezTo>
                    <a:pt x="7097" y="3977"/>
                    <a:pt x="7835" y="3703"/>
                    <a:pt x="8621" y="3703"/>
                  </a:cubicBezTo>
                  <a:close/>
                  <a:moveTo>
                    <a:pt x="10478" y="7918"/>
                  </a:moveTo>
                  <a:lnTo>
                    <a:pt x="10598" y="8168"/>
                  </a:lnTo>
                  <a:lnTo>
                    <a:pt x="10359" y="8168"/>
                  </a:lnTo>
                  <a:lnTo>
                    <a:pt x="10478" y="7918"/>
                  </a:lnTo>
                  <a:close/>
                  <a:moveTo>
                    <a:pt x="6240" y="4656"/>
                  </a:moveTo>
                  <a:cubicBezTo>
                    <a:pt x="6407" y="4823"/>
                    <a:pt x="6561" y="4989"/>
                    <a:pt x="6704" y="5180"/>
                  </a:cubicBezTo>
                  <a:cubicBezTo>
                    <a:pt x="7121" y="5775"/>
                    <a:pt x="7335" y="6454"/>
                    <a:pt x="7335" y="7192"/>
                  </a:cubicBezTo>
                  <a:cubicBezTo>
                    <a:pt x="7335" y="7513"/>
                    <a:pt x="7299" y="7847"/>
                    <a:pt x="7204" y="8144"/>
                  </a:cubicBezTo>
                  <a:cubicBezTo>
                    <a:pt x="6907" y="8228"/>
                    <a:pt x="6585" y="8275"/>
                    <a:pt x="6252" y="8275"/>
                  </a:cubicBezTo>
                  <a:cubicBezTo>
                    <a:pt x="5930" y="8275"/>
                    <a:pt x="5597" y="8228"/>
                    <a:pt x="5299" y="8144"/>
                  </a:cubicBezTo>
                  <a:cubicBezTo>
                    <a:pt x="5180" y="7847"/>
                    <a:pt x="5133" y="7513"/>
                    <a:pt x="5133" y="7192"/>
                  </a:cubicBezTo>
                  <a:cubicBezTo>
                    <a:pt x="5133" y="6192"/>
                    <a:pt x="5549" y="5299"/>
                    <a:pt x="6240" y="4656"/>
                  </a:cubicBezTo>
                  <a:close/>
                  <a:moveTo>
                    <a:pt x="5430" y="8561"/>
                  </a:moveTo>
                  <a:lnTo>
                    <a:pt x="5430" y="8561"/>
                  </a:lnTo>
                  <a:cubicBezTo>
                    <a:pt x="5704" y="8621"/>
                    <a:pt x="5966" y="8644"/>
                    <a:pt x="6252" y="8644"/>
                  </a:cubicBezTo>
                  <a:cubicBezTo>
                    <a:pt x="6537" y="8644"/>
                    <a:pt x="6799" y="8621"/>
                    <a:pt x="7061" y="8561"/>
                  </a:cubicBezTo>
                  <a:lnTo>
                    <a:pt x="7061" y="8561"/>
                  </a:lnTo>
                  <a:cubicBezTo>
                    <a:pt x="6847" y="8990"/>
                    <a:pt x="6585" y="9395"/>
                    <a:pt x="6240" y="9716"/>
                  </a:cubicBezTo>
                  <a:cubicBezTo>
                    <a:pt x="5895" y="9395"/>
                    <a:pt x="5609" y="9002"/>
                    <a:pt x="5430" y="8561"/>
                  </a:cubicBezTo>
                  <a:close/>
                  <a:moveTo>
                    <a:pt x="2470" y="7643"/>
                  </a:moveTo>
                  <a:cubicBezTo>
                    <a:pt x="2693" y="7643"/>
                    <a:pt x="2903" y="7736"/>
                    <a:pt x="3049" y="7882"/>
                  </a:cubicBezTo>
                  <a:cubicBezTo>
                    <a:pt x="3216" y="8049"/>
                    <a:pt x="3323" y="8263"/>
                    <a:pt x="3323" y="8502"/>
                  </a:cubicBezTo>
                  <a:cubicBezTo>
                    <a:pt x="3323" y="8692"/>
                    <a:pt x="3263" y="8859"/>
                    <a:pt x="3144" y="9002"/>
                  </a:cubicBezTo>
                  <a:cubicBezTo>
                    <a:pt x="2954" y="9275"/>
                    <a:pt x="2799" y="9549"/>
                    <a:pt x="2739" y="9847"/>
                  </a:cubicBezTo>
                  <a:lnTo>
                    <a:pt x="2192" y="9847"/>
                  </a:lnTo>
                  <a:cubicBezTo>
                    <a:pt x="2132" y="9537"/>
                    <a:pt x="2001" y="9252"/>
                    <a:pt x="1799" y="9002"/>
                  </a:cubicBezTo>
                  <a:cubicBezTo>
                    <a:pt x="1680" y="8835"/>
                    <a:pt x="1620" y="8656"/>
                    <a:pt x="1620" y="8454"/>
                  </a:cubicBezTo>
                  <a:cubicBezTo>
                    <a:pt x="1644" y="8025"/>
                    <a:pt x="2001" y="7668"/>
                    <a:pt x="2430" y="7644"/>
                  </a:cubicBezTo>
                  <a:cubicBezTo>
                    <a:pt x="2443" y="7644"/>
                    <a:pt x="2457" y="7643"/>
                    <a:pt x="2470" y="7643"/>
                  </a:cubicBezTo>
                  <a:close/>
                  <a:moveTo>
                    <a:pt x="10300" y="8525"/>
                  </a:moveTo>
                  <a:lnTo>
                    <a:pt x="10300" y="10145"/>
                  </a:lnTo>
                  <a:lnTo>
                    <a:pt x="10109" y="10145"/>
                  </a:lnTo>
                  <a:lnTo>
                    <a:pt x="10109" y="8585"/>
                  </a:lnTo>
                  <a:cubicBezTo>
                    <a:pt x="10109" y="8561"/>
                    <a:pt x="10133" y="8525"/>
                    <a:pt x="10169" y="8525"/>
                  </a:cubicBezTo>
                  <a:close/>
                  <a:moveTo>
                    <a:pt x="10788" y="8525"/>
                  </a:moveTo>
                  <a:cubicBezTo>
                    <a:pt x="10824" y="8525"/>
                    <a:pt x="10848" y="8561"/>
                    <a:pt x="10848" y="8585"/>
                  </a:cubicBezTo>
                  <a:lnTo>
                    <a:pt x="10848" y="10145"/>
                  </a:lnTo>
                  <a:lnTo>
                    <a:pt x="10657" y="10145"/>
                  </a:lnTo>
                  <a:lnTo>
                    <a:pt x="10657" y="8525"/>
                  </a:lnTo>
                  <a:close/>
                  <a:moveTo>
                    <a:pt x="2847" y="10252"/>
                  </a:moveTo>
                  <a:lnTo>
                    <a:pt x="2847" y="10323"/>
                  </a:lnTo>
                  <a:lnTo>
                    <a:pt x="2073" y="10323"/>
                  </a:lnTo>
                  <a:lnTo>
                    <a:pt x="2073" y="10252"/>
                  </a:lnTo>
                  <a:close/>
                  <a:moveTo>
                    <a:pt x="2489" y="4013"/>
                  </a:moveTo>
                  <a:lnTo>
                    <a:pt x="2489" y="4013"/>
                  </a:lnTo>
                  <a:cubicBezTo>
                    <a:pt x="2430" y="4287"/>
                    <a:pt x="2394" y="4549"/>
                    <a:pt x="2394" y="4823"/>
                  </a:cubicBezTo>
                  <a:cubicBezTo>
                    <a:pt x="2394" y="6501"/>
                    <a:pt x="3489" y="7930"/>
                    <a:pt x="4990" y="8454"/>
                  </a:cubicBezTo>
                  <a:cubicBezTo>
                    <a:pt x="5180" y="9025"/>
                    <a:pt x="5525" y="9549"/>
                    <a:pt x="5954" y="9966"/>
                  </a:cubicBezTo>
                  <a:cubicBezTo>
                    <a:pt x="5371" y="10383"/>
                    <a:pt x="4644" y="10657"/>
                    <a:pt x="3859" y="10657"/>
                  </a:cubicBezTo>
                  <a:cubicBezTo>
                    <a:pt x="3644" y="10657"/>
                    <a:pt x="3430" y="10645"/>
                    <a:pt x="3216" y="10597"/>
                  </a:cubicBezTo>
                  <a:lnTo>
                    <a:pt x="3216" y="10192"/>
                  </a:lnTo>
                  <a:cubicBezTo>
                    <a:pt x="3216" y="10085"/>
                    <a:pt x="3168" y="10002"/>
                    <a:pt x="3097" y="9942"/>
                  </a:cubicBezTo>
                  <a:cubicBezTo>
                    <a:pt x="3156" y="9680"/>
                    <a:pt x="3263" y="9454"/>
                    <a:pt x="3430" y="9240"/>
                  </a:cubicBezTo>
                  <a:cubicBezTo>
                    <a:pt x="3585" y="9025"/>
                    <a:pt x="3680" y="8775"/>
                    <a:pt x="3680" y="8513"/>
                  </a:cubicBezTo>
                  <a:cubicBezTo>
                    <a:pt x="3680" y="8180"/>
                    <a:pt x="3549" y="7871"/>
                    <a:pt x="3311" y="7632"/>
                  </a:cubicBezTo>
                  <a:cubicBezTo>
                    <a:pt x="3072" y="7416"/>
                    <a:pt x="2769" y="7298"/>
                    <a:pt x="2462" y="7298"/>
                  </a:cubicBezTo>
                  <a:cubicBezTo>
                    <a:pt x="2447" y="7298"/>
                    <a:pt x="2433" y="7298"/>
                    <a:pt x="2418" y="7299"/>
                  </a:cubicBezTo>
                  <a:cubicBezTo>
                    <a:pt x="1787" y="7335"/>
                    <a:pt x="1275" y="7835"/>
                    <a:pt x="1263" y="8466"/>
                  </a:cubicBezTo>
                  <a:cubicBezTo>
                    <a:pt x="1251" y="8752"/>
                    <a:pt x="1346" y="9025"/>
                    <a:pt x="1525" y="9252"/>
                  </a:cubicBezTo>
                  <a:cubicBezTo>
                    <a:pt x="1680" y="9466"/>
                    <a:pt x="1787" y="9704"/>
                    <a:pt x="1846" y="9954"/>
                  </a:cubicBezTo>
                  <a:lnTo>
                    <a:pt x="1799" y="10002"/>
                  </a:lnTo>
                  <a:cubicBezTo>
                    <a:pt x="906" y="9347"/>
                    <a:pt x="382" y="8311"/>
                    <a:pt x="382" y="7204"/>
                  </a:cubicBezTo>
                  <a:cubicBezTo>
                    <a:pt x="382" y="5775"/>
                    <a:pt x="1251" y="4537"/>
                    <a:pt x="2489" y="4013"/>
                  </a:cubicBezTo>
                  <a:close/>
                  <a:moveTo>
                    <a:pt x="2847" y="10680"/>
                  </a:moveTo>
                  <a:lnTo>
                    <a:pt x="2847" y="10788"/>
                  </a:lnTo>
                  <a:lnTo>
                    <a:pt x="2073" y="10788"/>
                  </a:lnTo>
                  <a:lnTo>
                    <a:pt x="2073" y="10680"/>
                  </a:lnTo>
                  <a:close/>
                  <a:moveTo>
                    <a:pt x="10848" y="10526"/>
                  </a:moveTo>
                  <a:lnTo>
                    <a:pt x="10848" y="10728"/>
                  </a:lnTo>
                  <a:cubicBezTo>
                    <a:pt x="10848" y="10764"/>
                    <a:pt x="10824" y="10788"/>
                    <a:pt x="10788" y="10788"/>
                  </a:cubicBezTo>
                  <a:lnTo>
                    <a:pt x="10169" y="10788"/>
                  </a:lnTo>
                  <a:cubicBezTo>
                    <a:pt x="10133" y="10788"/>
                    <a:pt x="10109" y="10764"/>
                    <a:pt x="10109" y="10728"/>
                  </a:cubicBezTo>
                  <a:lnTo>
                    <a:pt x="10109" y="10526"/>
                  </a:lnTo>
                  <a:close/>
                  <a:moveTo>
                    <a:pt x="6228" y="0"/>
                  </a:moveTo>
                  <a:cubicBezTo>
                    <a:pt x="5454" y="0"/>
                    <a:pt x="4823" y="584"/>
                    <a:pt x="4716" y="1310"/>
                  </a:cubicBezTo>
                  <a:cubicBezTo>
                    <a:pt x="4049" y="1596"/>
                    <a:pt x="3466" y="2072"/>
                    <a:pt x="3049" y="2667"/>
                  </a:cubicBezTo>
                  <a:cubicBezTo>
                    <a:pt x="2858" y="2941"/>
                    <a:pt x="2692" y="3263"/>
                    <a:pt x="2597" y="3584"/>
                  </a:cubicBezTo>
                  <a:cubicBezTo>
                    <a:pt x="1084" y="4108"/>
                    <a:pt x="1" y="5537"/>
                    <a:pt x="1" y="7216"/>
                  </a:cubicBezTo>
                  <a:cubicBezTo>
                    <a:pt x="1" y="8502"/>
                    <a:pt x="632" y="9692"/>
                    <a:pt x="1704" y="10407"/>
                  </a:cubicBezTo>
                  <a:lnTo>
                    <a:pt x="1704" y="10847"/>
                  </a:lnTo>
                  <a:cubicBezTo>
                    <a:pt x="1704" y="11026"/>
                    <a:pt x="1846" y="11180"/>
                    <a:pt x="2025" y="11180"/>
                  </a:cubicBezTo>
                  <a:lnTo>
                    <a:pt x="2858" y="11180"/>
                  </a:lnTo>
                  <a:cubicBezTo>
                    <a:pt x="2989" y="11180"/>
                    <a:pt x="3108" y="11097"/>
                    <a:pt x="3156" y="10978"/>
                  </a:cubicBezTo>
                  <a:cubicBezTo>
                    <a:pt x="3382" y="11026"/>
                    <a:pt x="3609" y="11038"/>
                    <a:pt x="3823" y="11038"/>
                  </a:cubicBezTo>
                  <a:cubicBezTo>
                    <a:pt x="4716" y="11038"/>
                    <a:pt x="5549" y="10728"/>
                    <a:pt x="6204" y="10204"/>
                  </a:cubicBezTo>
                  <a:cubicBezTo>
                    <a:pt x="6764" y="10645"/>
                    <a:pt x="7419" y="10919"/>
                    <a:pt x="8157" y="11014"/>
                  </a:cubicBezTo>
                  <a:lnTo>
                    <a:pt x="8169" y="11014"/>
                  </a:lnTo>
                  <a:cubicBezTo>
                    <a:pt x="8264" y="11014"/>
                    <a:pt x="8335" y="10942"/>
                    <a:pt x="8347" y="10847"/>
                  </a:cubicBezTo>
                  <a:cubicBezTo>
                    <a:pt x="8371" y="10740"/>
                    <a:pt x="8288" y="10657"/>
                    <a:pt x="8192" y="10645"/>
                  </a:cubicBezTo>
                  <a:cubicBezTo>
                    <a:pt x="7550" y="10561"/>
                    <a:pt x="6966" y="10323"/>
                    <a:pt x="6490" y="9954"/>
                  </a:cubicBezTo>
                  <a:cubicBezTo>
                    <a:pt x="6918" y="9537"/>
                    <a:pt x="7264" y="9014"/>
                    <a:pt x="7454" y="8442"/>
                  </a:cubicBezTo>
                  <a:cubicBezTo>
                    <a:pt x="8966" y="7918"/>
                    <a:pt x="10050" y="6489"/>
                    <a:pt x="10050" y="4811"/>
                  </a:cubicBezTo>
                  <a:cubicBezTo>
                    <a:pt x="10050" y="4525"/>
                    <a:pt x="10014" y="4251"/>
                    <a:pt x="9955" y="4001"/>
                  </a:cubicBezTo>
                  <a:lnTo>
                    <a:pt x="9955" y="4001"/>
                  </a:lnTo>
                  <a:cubicBezTo>
                    <a:pt x="11193" y="4537"/>
                    <a:pt x="12062" y="5763"/>
                    <a:pt x="12062" y="7192"/>
                  </a:cubicBezTo>
                  <a:cubicBezTo>
                    <a:pt x="12062" y="8037"/>
                    <a:pt x="11741" y="8859"/>
                    <a:pt x="11181" y="9490"/>
                  </a:cubicBezTo>
                  <a:lnTo>
                    <a:pt x="11181" y="8597"/>
                  </a:lnTo>
                  <a:cubicBezTo>
                    <a:pt x="11181" y="8466"/>
                    <a:pt x="11109" y="8335"/>
                    <a:pt x="11002" y="8263"/>
                  </a:cubicBezTo>
                  <a:lnTo>
                    <a:pt x="10717" y="7644"/>
                  </a:lnTo>
                  <a:cubicBezTo>
                    <a:pt x="10669" y="7549"/>
                    <a:pt x="10574" y="7466"/>
                    <a:pt x="10455" y="7466"/>
                  </a:cubicBezTo>
                  <a:cubicBezTo>
                    <a:pt x="10336" y="7466"/>
                    <a:pt x="10228" y="7525"/>
                    <a:pt x="10181" y="7644"/>
                  </a:cubicBezTo>
                  <a:lnTo>
                    <a:pt x="9895" y="8263"/>
                  </a:lnTo>
                  <a:cubicBezTo>
                    <a:pt x="9800" y="8335"/>
                    <a:pt x="9716" y="8466"/>
                    <a:pt x="9716" y="8597"/>
                  </a:cubicBezTo>
                  <a:lnTo>
                    <a:pt x="9716" y="10478"/>
                  </a:lnTo>
                  <a:cubicBezTo>
                    <a:pt x="9466" y="10561"/>
                    <a:pt x="9216" y="10621"/>
                    <a:pt x="8943" y="10645"/>
                  </a:cubicBezTo>
                  <a:cubicBezTo>
                    <a:pt x="8847" y="10657"/>
                    <a:pt x="8764" y="10740"/>
                    <a:pt x="8788" y="10835"/>
                  </a:cubicBezTo>
                  <a:cubicBezTo>
                    <a:pt x="8800" y="10919"/>
                    <a:pt x="8871" y="11002"/>
                    <a:pt x="8966" y="11002"/>
                  </a:cubicBezTo>
                  <a:lnTo>
                    <a:pt x="8978" y="11002"/>
                  </a:lnTo>
                  <a:cubicBezTo>
                    <a:pt x="9228" y="10966"/>
                    <a:pt x="9478" y="10919"/>
                    <a:pt x="9740" y="10847"/>
                  </a:cubicBezTo>
                  <a:cubicBezTo>
                    <a:pt x="9776" y="11026"/>
                    <a:pt x="9943" y="11157"/>
                    <a:pt x="10133" y="11157"/>
                  </a:cubicBezTo>
                  <a:lnTo>
                    <a:pt x="10764" y="11157"/>
                  </a:lnTo>
                  <a:cubicBezTo>
                    <a:pt x="11002" y="11157"/>
                    <a:pt x="11193" y="10966"/>
                    <a:pt x="11193" y="10728"/>
                  </a:cubicBezTo>
                  <a:lnTo>
                    <a:pt x="11193" y="10014"/>
                  </a:lnTo>
                  <a:cubicBezTo>
                    <a:pt x="12002" y="9287"/>
                    <a:pt x="12455" y="8263"/>
                    <a:pt x="12455" y="7192"/>
                  </a:cubicBezTo>
                  <a:cubicBezTo>
                    <a:pt x="12455" y="5501"/>
                    <a:pt x="11371" y="4072"/>
                    <a:pt x="9871" y="3560"/>
                  </a:cubicBezTo>
                  <a:cubicBezTo>
                    <a:pt x="9740" y="3168"/>
                    <a:pt x="9538" y="2798"/>
                    <a:pt x="9276" y="2465"/>
                  </a:cubicBezTo>
                  <a:cubicBezTo>
                    <a:pt x="9242" y="2425"/>
                    <a:pt x="9189" y="2403"/>
                    <a:pt x="9137" y="2403"/>
                  </a:cubicBezTo>
                  <a:cubicBezTo>
                    <a:pt x="9097" y="2403"/>
                    <a:pt x="9057" y="2416"/>
                    <a:pt x="9026" y="2441"/>
                  </a:cubicBezTo>
                  <a:cubicBezTo>
                    <a:pt x="8943" y="2501"/>
                    <a:pt x="8931" y="2620"/>
                    <a:pt x="8990" y="2691"/>
                  </a:cubicBezTo>
                  <a:cubicBezTo>
                    <a:pt x="9169" y="2929"/>
                    <a:pt x="9324" y="3168"/>
                    <a:pt x="9443" y="3441"/>
                  </a:cubicBezTo>
                  <a:cubicBezTo>
                    <a:pt x="9169" y="3382"/>
                    <a:pt x="8907" y="3346"/>
                    <a:pt x="8621" y="3346"/>
                  </a:cubicBezTo>
                  <a:cubicBezTo>
                    <a:pt x="7728" y="3346"/>
                    <a:pt x="6895" y="3656"/>
                    <a:pt x="6240" y="4180"/>
                  </a:cubicBezTo>
                  <a:cubicBezTo>
                    <a:pt x="5930" y="3930"/>
                    <a:pt x="5573" y="3739"/>
                    <a:pt x="5192" y="3584"/>
                  </a:cubicBezTo>
                  <a:cubicBezTo>
                    <a:pt x="5175" y="3580"/>
                    <a:pt x="5158" y="3577"/>
                    <a:pt x="5140" y="3577"/>
                  </a:cubicBezTo>
                  <a:cubicBezTo>
                    <a:pt x="5068" y="3577"/>
                    <a:pt x="4992" y="3615"/>
                    <a:pt x="4954" y="3691"/>
                  </a:cubicBezTo>
                  <a:cubicBezTo>
                    <a:pt x="4930" y="3775"/>
                    <a:pt x="4978" y="3882"/>
                    <a:pt x="5061" y="3930"/>
                  </a:cubicBezTo>
                  <a:cubicBezTo>
                    <a:pt x="5394" y="4049"/>
                    <a:pt x="5692" y="4215"/>
                    <a:pt x="5954" y="4418"/>
                  </a:cubicBezTo>
                  <a:cubicBezTo>
                    <a:pt x="5228" y="5120"/>
                    <a:pt x="4775" y="6096"/>
                    <a:pt x="4775" y="7192"/>
                  </a:cubicBezTo>
                  <a:cubicBezTo>
                    <a:pt x="4775" y="7466"/>
                    <a:pt x="4811" y="7740"/>
                    <a:pt x="4871" y="7990"/>
                  </a:cubicBezTo>
                  <a:cubicBezTo>
                    <a:pt x="3632" y="7454"/>
                    <a:pt x="2775" y="6239"/>
                    <a:pt x="2775" y="4811"/>
                  </a:cubicBezTo>
                  <a:cubicBezTo>
                    <a:pt x="2775" y="4477"/>
                    <a:pt x="2811" y="4156"/>
                    <a:pt x="2906" y="3858"/>
                  </a:cubicBezTo>
                  <a:cubicBezTo>
                    <a:pt x="3204" y="3763"/>
                    <a:pt x="3525" y="3715"/>
                    <a:pt x="3859" y="3715"/>
                  </a:cubicBezTo>
                  <a:cubicBezTo>
                    <a:pt x="4025" y="3715"/>
                    <a:pt x="4168" y="3739"/>
                    <a:pt x="4335" y="3751"/>
                  </a:cubicBezTo>
                  <a:cubicBezTo>
                    <a:pt x="4342" y="3752"/>
                    <a:pt x="4349" y="3752"/>
                    <a:pt x="4356" y="3752"/>
                  </a:cubicBezTo>
                  <a:cubicBezTo>
                    <a:pt x="4444" y="3752"/>
                    <a:pt x="4526" y="3684"/>
                    <a:pt x="4537" y="3596"/>
                  </a:cubicBezTo>
                  <a:cubicBezTo>
                    <a:pt x="4549" y="3501"/>
                    <a:pt x="4478" y="3406"/>
                    <a:pt x="4394" y="3394"/>
                  </a:cubicBezTo>
                  <a:cubicBezTo>
                    <a:pt x="4216" y="3358"/>
                    <a:pt x="4049" y="3358"/>
                    <a:pt x="3870" y="3358"/>
                  </a:cubicBezTo>
                  <a:cubicBezTo>
                    <a:pt x="3585" y="3358"/>
                    <a:pt x="3323" y="3394"/>
                    <a:pt x="3049" y="3453"/>
                  </a:cubicBezTo>
                  <a:cubicBezTo>
                    <a:pt x="3144" y="3239"/>
                    <a:pt x="3239" y="3048"/>
                    <a:pt x="3382" y="2858"/>
                  </a:cubicBezTo>
                  <a:cubicBezTo>
                    <a:pt x="3716" y="2346"/>
                    <a:pt x="4192" y="1953"/>
                    <a:pt x="4728" y="1691"/>
                  </a:cubicBezTo>
                  <a:cubicBezTo>
                    <a:pt x="4835" y="2441"/>
                    <a:pt x="5466" y="3025"/>
                    <a:pt x="6240" y="3025"/>
                  </a:cubicBezTo>
                  <a:cubicBezTo>
                    <a:pt x="7014" y="3025"/>
                    <a:pt x="7657" y="2441"/>
                    <a:pt x="7740" y="1691"/>
                  </a:cubicBezTo>
                  <a:cubicBezTo>
                    <a:pt x="7990" y="1810"/>
                    <a:pt x="8228" y="1977"/>
                    <a:pt x="8454" y="2156"/>
                  </a:cubicBezTo>
                  <a:cubicBezTo>
                    <a:pt x="8490" y="2191"/>
                    <a:pt x="8526" y="2203"/>
                    <a:pt x="8573" y="2203"/>
                  </a:cubicBezTo>
                  <a:cubicBezTo>
                    <a:pt x="8633" y="2203"/>
                    <a:pt x="8681" y="2191"/>
                    <a:pt x="8704" y="2144"/>
                  </a:cubicBezTo>
                  <a:cubicBezTo>
                    <a:pt x="8764" y="2072"/>
                    <a:pt x="8764" y="1953"/>
                    <a:pt x="8681" y="1894"/>
                  </a:cubicBezTo>
                  <a:cubicBezTo>
                    <a:pt x="8395" y="1655"/>
                    <a:pt x="8073" y="1453"/>
                    <a:pt x="7728" y="1310"/>
                  </a:cubicBezTo>
                  <a:cubicBezTo>
                    <a:pt x="7621" y="560"/>
                    <a:pt x="7002" y="0"/>
                    <a:pt x="62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46"/>
            <p:cNvSpPr/>
            <p:nvPr/>
          </p:nvSpPr>
          <p:spPr>
            <a:xfrm>
              <a:off x="2057770" y="4294553"/>
              <a:ext cx="22741" cy="35622"/>
            </a:xfrm>
            <a:custGeom>
              <a:rect b="b" l="l" r="r" t="t"/>
              <a:pathLst>
                <a:path extrusionOk="0" h="1120" w="715">
                  <a:moveTo>
                    <a:pt x="191" y="0"/>
                  </a:moveTo>
                  <a:cubicBezTo>
                    <a:pt x="84" y="0"/>
                    <a:pt x="12" y="72"/>
                    <a:pt x="12" y="179"/>
                  </a:cubicBezTo>
                  <a:lnTo>
                    <a:pt x="12" y="941"/>
                  </a:lnTo>
                  <a:cubicBezTo>
                    <a:pt x="0" y="1036"/>
                    <a:pt x="84" y="1119"/>
                    <a:pt x="191" y="1119"/>
                  </a:cubicBezTo>
                  <a:lnTo>
                    <a:pt x="536" y="1119"/>
                  </a:lnTo>
                  <a:cubicBezTo>
                    <a:pt x="631" y="1119"/>
                    <a:pt x="715" y="1036"/>
                    <a:pt x="715" y="941"/>
                  </a:cubicBezTo>
                  <a:cubicBezTo>
                    <a:pt x="715" y="834"/>
                    <a:pt x="631" y="750"/>
                    <a:pt x="536" y="750"/>
                  </a:cubicBezTo>
                  <a:lnTo>
                    <a:pt x="369" y="750"/>
                  </a:lnTo>
                  <a:lnTo>
                    <a:pt x="369" y="179"/>
                  </a:lnTo>
                  <a:cubicBezTo>
                    <a:pt x="369" y="72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46"/>
            <p:cNvSpPr/>
            <p:nvPr/>
          </p:nvSpPr>
          <p:spPr>
            <a:xfrm>
              <a:off x="2048292" y="4456250"/>
              <a:ext cx="30724" cy="64055"/>
            </a:xfrm>
            <a:custGeom>
              <a:rect b="b" l="l" r="r" t="t"/>
              <a:pathLst>
                <a:path extrusionOk="0" h="2014" w="966">
                  <a:moveTo>
                    <a:pt x="477" y="0"/>
                  </a:moveTo>
                  <a:cubicBezTo>
                    <a:pt x="370" y="0"/>
                    <a:pt x="298" y="84"/>
                    <a:pt x="298" y="179"/>
                  </a:cubicBezTo>
                  <a:lnTo>
                    <a:pt x="298" y="262"/>
                  </a:lnTo>
                  <a:cubicBezTo>
                    <a:pt x="120" y="334"/>
                    <a:pt x="1" y="512"/>
                    <a:pt x="1" y="703"/>
                  </a:cubicBezTo>
                  <a:cubicBezTo>
                    <a:pt x="1" y="977"/>
                    <a:pt x="215" y="1191"/>
                    <a:pt x="489" y="1191"/>
                  </a:cubicBezTo>
                  <a:cubicBezTo>
                    <a:pt x="560" y="1191"/>
                    <a:pt x="608" y="1250"/>
                    <a:pt x="608" y="1310"/>
                  </a:cubicBezTo>
                  <a:cubicBezTo>
                    <a:pt x="608" y="1381"/>
                    <a:pt x="548" y="1429"/>
                    <a:pt x="489" y="1429"/>
                  </a:cubicBezTo>
                  <a:cubicBezTo>
                    <a:pt x="441" y="1429"/>
                    <a:pt x="394" y="1405"/>
                    <a:pt x="382" y="1358"/>
                  </a:cubicBezTo>
                  <a:cubicBezTo>
                    <a:pt x="346" y="1287"/>
                    <a:pt x="284" y="1249"/>
                    <a:pt x="216" y="1249"/>
                  </a:cubicBezTo>
                  <a:cubicBezTo>
                    <a:pt x="192" y="1249"/>
                    <a:pt x="168" y="1253"/>
                    <a:pt x="144" y="1262"/>
                  </a:cubicBezTo>
                  <a:cubicBezTo>
                    <a:pt x="60" y="1310"/>
                    <a:pt x="13" y="1417"/>
                    <a:pt x="60" y="1500"/>
                  </a:cubicBezTo>
                  <a:cubicBezTo>
                    <a:pt x="120" y="1608"/>
                    <a:pt x="203" y="1703"/>
                    <a:pt x="310" y="1739"/>
                  </a:cubicBezTo>
                  <a:lnTo>
                    <a:pt x="310" y="1834"/>
                  </a:lnTo>
                  <a:cubicBezTo>
                    <a:pt x="310" y="1941"/>
                    <a:pt x="382" y="2012"/>
                    <a:pt x="489" y="2012"/>
                  </a:cubicBezTo>
                  <a:cubicBezTo>
                    <a:pt x="495" y="2013"/>
                    <a:pt x="501" y="2014"/>
                    <a:pt x="507" y="2014"/>
                  </a:cubicBezTo>
                  <a:cubicBezTo>
                    <a:pt x="586" y="2014"/>
                    <a:pt x="667" y="1945"/>
                    <a:pt x="667" y="1846"/>
                  </a:cubicBezTo>
                  <a:lnTo>
                    <a:pt x="667" y="1762"/>
                  </a:lnTo>
                  <a:cubicBezTo>
                    <a:pt x="846" y="1691"/>
                    <a:pt x="965" y="1512"/>
                    <a:pt x="965" y="1310"/>
                  </a:cubicBezTo>
                  <a:cubicBezTo>
                    <a:pt x="965" y="1048"/>
                    <a:pt x="739" y="822"/>
                    <a:pt x="477" y="822"/>
                  </a:cubicBezTo>
                  <a:cubicBezTo>
                    <a:pt x="394" y="822"/>
                    <a:pt x="358" y="762"/>
                    <a:pt x="358" y="703"/>
                  </a:cubicBezTo>
                  <a:cubicBezTo>
                    <a:pt x="358" y="631"/>
                    <a:pt x="417" y="584"/>
                    <a:pt x="477" y="584"/>
                  </a:cubicBezTo>
                  <a:cubicBezTo>
                    <a:pt x="513" y="584"/>
                    <a:pt x="548" y="596"/>
                    <a:pt x="572" y="643"/>
                  </a:cubicBezTo>
                  <a:cubicBezTo>
                    <a:pt x="608" y="700"/>
                    <a:pt x="660" y="727"/>
                    <a:pt x="717" y="727"/>
                  </a:cubicBezTo>
                  <a:cubicBezTo>
                    <a:pt x="755" y="727"/>
                    <a:pt x="796" y="715"/>
                    <a:pt x="834" y="691"/>
                  </a:cubicBezTo>
                  <a:cubicBezTo>
                    <a:pt x="917" y="631"/>
                    <a:pt x="929" y="524"/>
                    <a:pt x="870" y="441"/>
                  </a:cubicBezTo>
                  <a:cubicBezTo>
                    <a:pt x="810" y="357"/>
                    <a:pt x="739" y="286"/>
                    <a:pt x="656" y="262"/>
                  </a:cubicBezTo>
                  <a:lnTo>
                    <a:pt x="656" y="179"/>
                  </a:lnTo>
                  <a:cubicBezTo>
                    <a:pt x="656" y="84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46"/>
            <p:cNvSpPr/>
            <p:nvPr/>
          </p:nvSpPr>
          <p:spPr>
            <a:xfrm>
              <a:off x="1898713" y="4487196"/>
              <a:ext cx="17461" cy="16030"/>
            </a:xfrm>
            <a:custGeom>
              <a:rect b="b" l="l" r="r" t="t"/>
              <a:pathLst>
                <a:path extrusionOk="0" h="504" w="549">
                  <a:moveTo>
                    <a:pt x="193" y="1"/>
                  </a:moveTo>
                  <a:cubicBezTo>
                    <a:pt x="147" y="1"/>
                    <a:pt x="102" y="21"/>
                    <a:pt x="72" y="63"/>
                  </a:cubicBezTo>
                  <a:cubicBezTo>
                    <a:pt x="1" y="135"/>
                    <a:pt x="1" y="254"/>
                    <a:pt x="72" y="313"/>
                  </a:cubicBezTo>
                  <a:lnTo>
                    <a:pt x="203" y="444"/>
                  </a:lnTo>
                  <a:cubicBezTo>
                    <a:pt x="227" y="480"/>
                    <a:pt x="298" y="504"/>
                    <a:pt x="334" y="504"/>
                  </a:cubicBezTo>
                  <a:cubicBezTo>
                    <a:pt x="382" y="504"/>
                    <a:pt x="429" y="492"/>
                    <a:pt x="465" y="444"/>
                  </a:cubicBezTo>
                  <a:cubicBezTo>
                    <a:pt x="548" y="373"/>
                    <a:pt x="548" y="254"/>
                    <a:pt x="465" y="194"/>
                  </a:cubicBezTo>
                  <a:lnTo>
                    <a:pt x="322" y="63"/>
                  </a:lnTo>
                  <a:cubicBezTo>
                    <a:pt x="286" y="21"/>
                    <a:pt x="23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46"/>
            <p:cNvSpPr/>
            <p:nvPr/>
          </p:nvSpPr>
          <p:spPr>
            <a:xfrm>
              <a:off x="1887740" y="4502494"/>
              <a:ext cx="19337" cy="13231"/>
            </a:xfrm>
            <a:custGeom>
              <a:rect b="b" l="l" r="r" t="t"/>
              <a:pathLst>
                <a:path extrusionOk="0" h="416" w="608">
                  <a:moveTo>
                    <a:pt x="190" y="0"/>
                  </a:moveTo>
                  <a:cubicBezTo>
                    <a:pt x="112" y="0"/>
                    <a:pt x="53" y="56"/>
                    <a:pt x="24" y="142"/>
                  </a:cubicBezTo>
                  <a:cubicBezTo>
                    <a:pt x="0" y="249"/>
                    <a:pt x="60" y="332"/>
                    <a:pt x="155" y="368"/>
                  </a:cubicBezTo>
                  <a:lnTo>
                    <a:pt x="358" y="416"/>
                  </a:lnTo>
                  <a:lnTo>
                    <a:pt x="405" y="416"/>
                  </a:lnTo>
                  <a:cubicBezTo>
                    <a:pt x="477" y="416"/>
                    <a:pt x="548" y="356"/>
                    <a:pt x="572" y="273"/>
                  </a:cubicBezTo>
                  <a:cubicBezTo>
                    <a:pt x="608" y="189"/>
                    <a:pt x="548" y="82"/>
                    <a:pt x="441" y="58"/>
                  </a:cubicBezTo>
                  <a:lnTo>
                    <a:pt x="250" y="11"/>
                  </a:lnTo>
                  <a:cubicBezTo>
                    <a:pt x="229" y="4"/>
                    <a:pt x="209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46"/>
            <p:cNvSpPr/>
            <p:nvPr/>
          </p:nvSpPr>
          <p:spPr>
            <a:xfrm>
              <a:off x="1913852" y="4477019"/>
              <a:ext cx="13676" cy="17874"/>
            </a:xfrm>
            <a:custGeom>
              <a:rect b="b" l="l" r="r" t="t"/>
              <a:pathLst>
                <a:path extrusionOk="0" h="562" w="430">
                  <a:moveTo>
                    <a:pt x="175" y="0"/>
                  </a:moveTo>
                  <a:cubicBezTo>
                    <a:pt x="165" y="0"/>
                    <a:pt x="155" y="1"/>
                    <a:pt x="144" y="2"/>
                  </a:cubicBezTo>
                  <a:cubicBezTo>
                    <a:pt x="37" y="38"/>
                    <a:pt x="1" y="121"/>
                    <a:pt x="13" y="228"/>
                  </a:cubicBezTo>
                  <a:lnTo>
                    <a:pt x="60" y="419"/>
                  </a:lnTo>
                  <a:cubicBezTo>
                    <a:pt x="72" y="502"/>
                    <a:pt x="144" y="562"/>
                    <a:pt x="239" y="562"/>
                  </a:cubicBezTo>
                  <a:lnTo>
                    <a:pt x="275" y="562"/>
                  </a:lnTo>
                  <a:cubicBezTo>
                    <a:pt x="382" y="526"/>
                    <a:pt x="430" y="443"/>
                    <a:pt x="418" y="335"/>
                  </a:cubicBezTo>
                  <a:lnTo>
                    <a:pt x="370" y="145"/>
                  </a:lnTo>
                  <a:cubicBezTo>
                    <a:pt x="338" y="49"/>
                    <a:pt x="267" y="0"/>
                    <a:pt x="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2" name="Google Shape;3202;p46"/>
          <p:cNvGrpSpPr/>
          <p:nvPr/>
        </p:nvGrpSpPr>
        <p:grpSpPr>
          <a:xfrm>
            <a:off x="2411823" y="4303999"/>
            <a:ext cx="334398" cy="299953"/>
            <a:chOff x="2411823" y="4303999"/>
            <a:chExt cx="334398" cy="299953"/>
          </a:xfrm>
        </p:grpSpPr>
        <p:sp>
          <p:nvSpPr>
            <p:cNvPr id="3203" name="Google Shape;3203;p46"/>
            <p:cNvSpPr/>
            <p:nvPr/>
          </p:nvSpPr>
          <p:spPr>
            <a:xfrm>
              <a:off x="2411823" y="4303999"/>
              <a:ext cx="237838" cy="84124"/>
            </a:xfrm>
            <a:custGeom>
              <a:rect b="b" l="l" r="r" t="t"/>
              <a:pathLst>
                <a:path extrusionOk="0" h="2645" w="7478">
                  <a:moveTo>
                    <a:pt x="3573" y="299"/>
                  </a:moveTo>
                  <a:cubicBezTo>
                    <a:pt x="3584" y="299"/>
                    <a:pt x="3596" y="310"/>
                    <a:pt x="3608" y="322"/>
                  </a:cubicBezTo>
                  <a:lnTo>
                    <a:pt x="3954" y="846"/>
                  </a:lnTo>
                  <a:lnTo>
                    <a:pt x="703" y="846"/>
                  </a:lnTo>
                  <a:lnTo>
                    <a:pt x="703" y="346"/>
                  </a:lnTo>
                  <a:lnTo>
                    <a:pt x="715" y="346"/>
                  </a:lnTo>
                  <a:cubicBezTo>
                    <a:pt x="715" y="310"/>
                    <a:pt x="739" y="299"/>
                    <a:pt x="751" y="299"/>
                  </a:cubicBezTo>
                  <a:close/>
                  <a:moveTo>
                    <a:pt x="5978" y="501"/>
                  </a:moveTo>
                  <a:cubicBezTo>
                    <a:pt x="5990" y="501"/>
                    <a:pt x="6013" y="525"/>
                    <a:pt x="6025" y="537"/>
                  </a:cubicBezTo>
                  <a:lnTo>
                    <a:pt x="6216" y="846"/>
                  </a:lnTo>
                  <a:lnTo>
                    <a:pt x="4323" y="846"/>
                  </a:lnTo>
                  <a:lnTo>
                    <a:pt x="4120" y="525"/>
                  </a:lnTo>
                  <a:lnTo>
                    <a:pt x="5978" y="525"/>
                  </a:lnTo>
                  <a:lnTo>
                    <a:pt x="5978" y="501"/>
                  </a:lnTo>
                  <a:close/>
                  <a:moveTo>
                    <a:pt x="786" y="1"/>
                  </a:moveTo>
                  <a:cubicBezTo>
                    <a:pt x="596" y="1"/>
                    <a:pt x="429" y="156"/>
                    <a:pt x="429" y="358"/>
                  </a:cubicBezTo>
                  <a:lnTo>
                    <a:pt x="429" y="858"/>
                  </a:lnTo>
                  <a:lnTo>
                    <a:pt x="358" y="858"/>
                  </a:lnTo>
                  <a:cubicBezTo>
                    <a:pt x="155" y="858"/>
                    <a:pt x="1" y="1025"/>
                    <a:pt x="1" y="1215"/>
                  </a:cubicBezTo>
                  <a:lnTo>
                    <a:pt x="1" y="2513"/>
                  </a:lnTo>
                  <a:cubicBezTo>
                    <a:pt x="1" y="2585"/>
                    <a:pt x="72" y="2644"/>
                    <a:pt x="144" y="2644"/>
                  </a:cubicBezTo>
                  <a:cubicBezTo>
                    <a:pt x="239" y="2644"/>
                    <a:pt x="298" y="2573"/>
                    <a:pt x="298" y="2501"/>
                  </a:cubicBezTo>
                  <a:lnTo>
                    <a:pt x="298" y="1203"/>
                  </a:lnTo>
                  <a:cubicBezTo>
                    <a:pt x="298" y="1168"/>
                    <a:pt x="322" y="1156"/>
                    <a:pt x="334" y="1156"/>
                  </a:cubicBezTo>
                  <a:lnTo>
                    <a:pt x="7335" y="1156"/>
                  </a:lnTo>
                  <a:cubicBezTo>
                    <a:pt x="7418" y="1156"/>
                    <a:pt x="7478" y="1084"/>
                    <a:pt x="7478" y="1013"/>
                  </a:cubicBezTo>
                  <a:cubicBezTo>
                    <a:pt x="7478" y="918"/>
                    <a:pt x="7406" y="858"/>
                    <a:pt x="7335" y="858"/>
                  </a:cubicBezTo>
                  <a:lnTo>
                    <a:pt x="6573" y="858"/>
                  </a:lnTo>
                  <a:lnTo>
                    <a:pt x="6263" y="382"/>
                  </a:lnTo>
                  <a:cubicBezTo>
                    <a:pt x="6204" y="275"/>
                    <a:pt x="6085" y="215"/>
                    <a:pt x="5966" y="215"/>
                  </a:cubicBezTo>
                  <a:lnTo>
                    <a:pt x="3930" y="215"/>
                  </a:lnTo>
                  <a:lnTo>
                    <a:pt x="3894" y="156"/>
                  </a:lnTo>
                  <a:cubicBezTo>
                    <a:pt x="3834" y="60"/>
                    <a:pt x="3715" y="1"/>
                    <a:pt x="3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46"/>
            <p:cNvSpPr/>
            <p:nvPr/>
          </p:nvSpPr>
          <p:spPr>
            <a:xfrm>
              <a:off x="2412205" y="4330525"/>
              <a:ext cx="334016" cy="273428"/>
            </a:xfrm>
            <a:custGeom>
              <a:rect b="b" l="l" r="r" t="t"/>
              <a:pathLst>
                <a:path extrusionOk="0" h="8597" w="10502">
                  <a:moveTo>
                    <a:pt x="6847" y="6835"/>
                  </a:moveTo>
                  <a:cubicBezTo>
                    <a:pt x="6870" y="6835"/>
                    <a:pt x="6894" y="6858"/>
                    <a:pt x="6894" y="6870"/>
                  </a:cubicBezTo>
                  <a:lnTo>
                    <a:pt x="6894" y="7192"/>
                  </a:lnTo>
                  <a:cubicBezTo>
                    <a:pt x="6894" y="7644"/>
                    <a:pt x="7097" y="8049"/>
                    <a:pt x="7442" y="8323"/>
                  </a:cubicBezTo>
                  <a:lnTo>
                    <a:pt x="1989" y="8323"/>
                  </a:lnTo>
                  <a:cubicBezTo>
                    <a:pt x="1370" y="8323"/>
                    <a:pt x="858" y="7811"/>
                    <a:pt x="858" y="7192"/>
                  </a:cubicBezTo>
                  <a:lnTo>
                    <a:pt x="858" y="6870"/>
                  </a:lnTo>
                  <a:cubicBezTo>
                    <a:pt x="858" y="6846"/>
                    <a:pt x="894" y="6835"/>
                    <a:pt x="905" y="6835"/>
                  </a:cubicBezTo>
                  <a:close/>
                  <a:moveTo>
                    <a:pt x="8002" y="0"/>
                  </a:moveTo>
                  <a:cubicBezTo>
                    <a:pt x="7918" y="0"/>
                    <a:pt x="7859" y="72"/>
                    <a:pt x="7859" y="143"/>
                  </a:cubicBezTo>
                  <a:cubicBezTo>
                    <a:pt x="7859" y="238"/>
                    <a:pt x="7930" y="298"/>
                    <a:pt x="8002" y="298"/>
                  </a:cubicBezTo>
                  <a:lnTo>
                    <a:pt x="10133" y="298"/>
                  </a:lnTo>
                  <a:cubicBezTo>
                    <a:pt x="10169" y="298"/>
                    <a:pt x="10180" y="322"/>
                    <a:pt x="10180" y="346"/>
                  </a:cubicBezTo>
                  <a:lnTo>
                    <a:pt x="10180" y="6918"/>
                  </a:lnTo>
                  <a:cubicBezTo>
                    <a:pt x="10180" y="6954"/>
                    <a:pt x="10145" y="6966"/>
                    <a:pt x="10133" y="6966"/>
                  </a:cubicBezTo>
                  <a:lnTo>
                    <a:pt x="9847" y="6966"/>
                  </a:lnTo>
                  <a:lnTo>
                    <a:pt x="9847" y="2465"/>
                  </a:lnTo>
                  <a:cubicBezTo>
                    <a:pt x="9847" y="2274"/>
                    <a:pt x="9680" y="2108"/>
                    <a:pt x="9490" y="2108"/>
                  </a:cubicBezTo>
                  <a:lnTo>
                    <a:pt x="5358" y="2108"/>
                  </a:lnTo>
                  <a:cubicBezTo>
                    <a:pt x="5263" y="2108"/>
                    <a:pt x="5204" y="2191"/>
                    <a:pt x="5204" y="2263"/>
                  </a:cubicBezTo>
                  <a:cubicBezTo>
                    <a:pt x="5204" y="2346"/>
                    <a:pt x="5287" y="2405"/>
                    <a:pt x="5358" y="2405"/>
                  </a:cubicBezTo>
                  <a:lnTo>
                    <a:pt x="9490" y="2405"/>
                  </a:lnTo>
                  <a:cubicBezTo>
                    <a:pt x="9526" y="2405"/>
                    <a:pt x="9537" y="2441"/>
                    <a:pt x="9537" y="2453"/>
                  </a:cubicBezTo>
                  <a:lnTo>
                    <a:pt x="9537" y="7144"/>
                  </a:lnTo>
                  <a:cubicBezTo>
                    <a:pt x="9537" y="7763"/>
                    <a:pt x="9037" y="8275"/>
                    <a:pt x="8406" y="8275"/>
                  </a:cubicBezTo>
                  <a:lnTo>
                    <a:pt x="8335" y="8275"/>
                  </a:lnTo>
                  <a:cubicBezTo>
                    <a:pt x="7704" y="8275"/>
                    <a:pt x="7204" y="7763"/>
                    <a:pt x="7204" y="7144"/>
                  </a:cubicBezTo>
                  <a:lnTo>
                    <a:pt x="7204" y="6823"/>
                  </a:lnTo>
                  <a:cubicBezTo>
                    <a:pt x="7204" y="6632"/>
                    <a:pt x="7037" y="6465"/>
                    <a:pt x="6847" y="6465"/>
                  </a:cubicBezTo>
                  <a:lnTo>
                    <a:pt x="3513" y="6465"/>
                  </a:lnTo>
                  <a:lnTo>
                    <a:pt x="3513" y="2453"/>
                  </a:lnTo>
                  <a:cubicBezTo>
                    <a:pt x="3513" y="2417"/>
                    <a:pt x="3537" y="2405"/>
                    <a:pt x="3549" y="2405"/>
                  </a:cubicBezTo>
                  <a:lnTo>
                    <a:pt x="4680" y="2405"/>
                  </a:lnTo>
                  <a:cubicBezTo>
                    <a:pt x="4775" y="2405"/>
                    <a:pt x="4835" y="2334"/>
                    <a:pt x="4835" y="2263"/>
                  </a:cubicBezTo>
                  <a:cubicBezTo>
                    <a:pt x="4835" y="2167"/>
                    <a:pt x="4763" y="2108"/>
                    <a:pt x="4680" y="2108"/>
                  </a:cubicBezTo>
                  <a:lnTo>
                    <a:pt x="3549" y="2108"/>
                  </a:lnTo>
                  <a:cubicBezTo>
                    <a:pt x="3358" y="2108"/>
                    <a:pt x="3191" y="2274"/>
                    <a:pt x="3191" y="2465"/>
                  </a:cubicBezTo>
                  <a:lnTo>
                    <a:pt x="3191" y="6489"/>
                  </a:lnTo>
                  <a:lnTo>
                    <a:pt x="905" y="6489"/>
                  </a:lnTo>
                  <a:cubicBezTo>
                    <a:pt x="715" y="6489"/>
                    <a:pt x="548" y="6656"/>
                    <a:pt x="548" y="6846"/>
                  </a:cubicBezTo>
                  <a:lnTo>
                    <a:pt x="548" y="6966"/>
                  </a:lnTo>
                  <a:lnTo>
                    <a:pt x="346" y="6966"/>
                  </a:lnTo>
                  <a:cubicBezTo>
                    <a:pt x="310" y="6966"/>
                    <a:pt x="298" y="6930"/>
                    <a:pt x="298" y="6918"/>
                  </a:cubicBezTo>
                  <a:lnTo>
                    <a:pt x="298" y="2298"/>
                  </a:lnTo>
                  <a:cubicBezTo>
                    <a:pt x="298" y="2215"/>
                    <a:pt x="227" y="2155"/>
                    <a:pt x="143" y="2155"/>
                  </a:cubicBezTo>
                  <a:cubicBezTo>
                    <a:pt x="60" y="2155"/>
                    <a:pt x="1" y="2227"/>
                    <a:pt x="1" y="2298"/>
                  </a:cubicBezTo>
                  <a:lnTo>
                    <a:pt x="1" y="6918"/>
                  </a:lnTo>
                  <a:cubicBezTo>
                    <a:pt x="1" y="7108"/>
                    <a:pt x="167" y="7275"/>
                    <a:pt x="358" y="7275"/>
                  </a:cubicBezTo>
                  <a:lnTo>
                    <a:pt x="584" y="7275"/>
                  </a:lnTo>
                  <a:cubicBezTo>
                    <a:pt x="632" y="8013"/>
                    <a:pt x="1251" y="8597"/>
                    <a:pt x="2001" y="8597"/>
                  </a:cubicBezTo>
                  <a:lnTo>
                    <a:pt x="8442" y="8597"/>
                  </a:lnTo>
                  <a:cubicBezTo>
                    <a:pt x="9192" y="8597"/>
                    <a:pt x="9823" y="8013"/>
                    <a:pt x="9871" y="7275"/>
                  </a:cubicBezTo>
                  <a:lnTo>
                    <a:pt x="10145" y="7275"/>
                  </a:lnTo>
                  <a:cubicBezTo>
                    <a:pt x="10335" y="7275"/>
                    <a:pt x="10502" y="7108"/>
                    <a:pt x="10502" y="6918"/>
                  </a:cubicBezTo>
                  <a:lnTo>
                    <a:pt x="10502" y="334"/>
                  </a:lnTo>
                  <a:cubicBezTo>
                    <a:pt x="10490" y="167"/>
                    <a:pt x="10347" y="0"/>
                    <a:pt x="10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46"/>
            <p:cNvSpPr/>
            <p:nvPr/>
          </p:nvSpPr>
          <p:spPr>
            <a:xfrm>
              <a:off x="2543241" y="4476319"/>
              <a:ext cx="20101" cy="9478"/>
            </a:xfrm>
            <a:custGeom>
              <a:rect b="b" l="l" r="r" t="t"/>
              <a:pathLst>
                <a:path extrusionOk="0" h="298" w="632">
                  <a:moveTo>
                    <a:pt x="167" y="0"/>
                  </a:moveTo>
                  <a:cubicBezTo>
                    <a:pt x="72" y="0"/>
                    <a:pt x="12" y="72"/>
                    <a:pt x="12" y="143"/>
                  </a:cubicBezTo>
                  <a:cubicBezTo>
                    <a:pt x="0" y="226"/>
                    <a:pt x="72" y="298"/>
                    <a:pt x="167" y="298"/>
                  </a:cubicBezTo>
                  <a:lnTo>
                    <a:pt x="476" y="298"/>
                  </a:lnTo>
                  <a:cubicBezTo>
                    <a:pt x="572" y="298"/>
                    <a:pt x="631" y="226"/>
                    <a:pt x="631" y="143"/>
                  </a:cubicBezTo>
                  <a:cubicBezTo>
                    <a:pt x="631" y="60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46"/>
            <p:cNvSpPr/>
            <p:nvPr/>
          </p:nvSpPr>
          <p:spPr>
            <a:xfrm>
              <a:off x="2568590" y="4475937"/>
              <a:ext cx="129160" cy="9478"/>
            </a:xfrm>
            <a:custGeom>
              <a:rect b="b" l="l" r="r" t="t"/>
              <a:pathLst>
                <a:path extrusionOk="0" h="298" w="4061">
                  <a:moveTo>
                    <a:pt x="156" y="0"/>
                  </a:moveTo>
                  <a:cubicBezTo>
                    <a:pt x="84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906" y="298"/>
                  </a:lnTo>
                  <a:cubicBezTo>
                    <a:pt x="4001" y="298"/>
                    <a:pt x="4061" y="215"/>
                    <a:pt x="4061" y="143"/>
                  </a:cubicBezTo>
                  <a:cubicBezTo>
                    <a:pt x="4061" y="60"/>
                    <a:pt x="3978" y="0"/>
                    <a:pt x="3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46"/>
            <p:cNvSpPr/>
            <p:nvPr/>
          </p:nvSpPr>
          <p:spPr>
            <a:xfrm>
              <a:off x="2543241" y="4491840"/>
              <a:ext cx="154890" cy="9510"/>
            </a:xfrm>
            <a:custGeom>
              <a:rect b="b" l="l" r="r" t="t"/>
              <a:pathLst>
                <a:path extrusionOk="0" h="299" w="487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55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46"/>
            <p:cNvSpPr/>
            <p:nvPr/>
          </p:nvSpPr>
          <p:spPr>
            <a:xfrm>
              <a:off x="2543241" y="4508506"/>
              <a:ext cx="154890" cy="9478"/>
            </a:xfrm>
            <a:custGeom>
              <a:rect b="b" l="l" r="r" t="t"/>
              <a:pathLst>
                <a:path extrusionOk="0" h="298" w="487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4715" y="298"/>
                  </a:lnTo>
                  <a:cubicBezTo>
                    <a:pt x="4810" y="298"/>
                    <a:pt x="4870" y="227"/>
                    <a:pt x="4870" y="143"/>
                  </a:cubicBezTo>
                  <a:cubicBezTo>
                    <a:pt x="4870" y="72"/>
                    <a:pt x="4810" y="0"/>
                    <a:pt x="4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46"/>
            <p:cNvSpPr/>
            <p:nvPr/>
          </p:nvSpPr>
          <p:spPr>
            <a:xfrm>
              <a:off x="2635635" y="4436563"/>
              <a:ext cx="62497" cy="27289"/>
            </a:xfrm>
            <a:custGeom>
              <a:rect b="b" l="l" r="r" t="t"/>
              <a:pathLst>
                <a:path extrusionOk="0" h="858" w="1965">
                  <a:moveTo>
                    <a:pt x="1655" y="310"/>
                  </a:moveTo>
                  <a:lnTo>
                    <a:pt x="1655" y="560"/>
                  </a:lnTo>
                  <a:lnTo>
                    <a:pt x="298" y="560"/>
                  </a:lnTo>
                  <a:lnTo>
                    <a:pt x="298" y="310"/>
                  </a:lnTo>
                  <a:close/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714"/>
                  </a:lnTo>
                  <a:cubicBezTo>
                    <a:pt x="0" y="798"/>
                    <a:pt x="72" y="857"/>
                    <a:pt x="143" y="857"/>
                  </a:cubicBezTo>
                  <a:lnTo>
                    <a:pt x="1810" y="857"/>
                  </a:lnTo>
                  <a:cubicBezTo>
                    <a:pt x="1905" y="857"/>
                    <a:pt x="1965" y="786"/>
                    <a:pt x="1965" y="714"/>
                  </a:cubicBezTo>
                  <a:lnTo>
                    <a:pt x="1965" y="143"/>
                  </a:lnTo>
                  <a:cubicBezTo>
                    <a:pt x="1965" y="60"/>
                    <a:pt x="1893" y="0"/>
                    <a:pt x="1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0" name="Google Shape;3210;p46"/>
          <p:cNvGrpSpPr/>
          <p:nvPr/>
        </p:nvGrpSpPr>
        <p:grpSpPr>
          <a:xfrm>
            <a:off x="2903337" y="4279032"/>
            <a:ext cx="382519" cy="350682"/>
            <a:chOff x="2903337" y="4279032"/>
            <a:chExt cx="382519" cy="350682"/>
          </a:xfrm>
        </p:grpSpPr>
        <p:sp>
          <p:nvSpPr>
            <p:cNvPr id="3211" name="Google Shape;3211;p46"/>
            <p:cNvSpPr/>
            <p:nvPr/>
          </p:nvSpPr>
          <p:spPr>
            <a:xfrm>
              <a:off x="2966979" y="4320570"/>
              <a:ext cx="202248" cy="184183"/>
            </a:xfrm>
            <a:custGeom>
              <a:rect b="b" l="l" r="r" t="t"/>
              <a:pathLst>
                <a:path extrusionOk="0" h="5791" w="6359">
                  <a:moveTo>
                    <a:pt x="3179" y="361"/>
                  </a:moveTo>
                  <a:cubicBezTo>
                    <a:pt x="3834" y="361"/>
                    <a:pt x="4477" y="611"/>
                    <a:pt x="4989" y="1099"/>
                  </a:cubicBezTo>
                  <a:cubicBezTo>
                    <a:pt x="5965" y="2087"/>
                    <a:pt x="5965" y="3707"/>
                    <a:pt x="4965" y="4683"/>
                  </a:cubicBezTo>
                  <a:cubicBezTo>
                    <a:pt x="4465" y="5183"/>
                    <a:pt x="3813" y="5433"/>
                    <a:pt x="3164" y="5433"/>
                  </a:cubicBezTo>
                  <a:cubicBezTo>
                    <a:pt x="2515" y="5433"/>
                    <a:pt x="1870" y="5183"/>
                    <a:pt x="1381" y="4683"/>
                  </a:cubicBezTo>
                  <a:cubicBezTo>
                    <a:pt x="393" y="3695"/>
                    <a:pt x="381" y="2087"/>
                    <a:pt x="1381" y="1099"/>
                  </a:cubicBezTo>
                  <a:cubicBezTo>
                    <a:pt x="1870" y="611"/>
                    <a:pt x="2524" y="361"/>
                    <a:pt x="3179" y="361"/>
                  </a:cubicBezTo>
                  <a:close/>
                  <a:moveTo>
                    <a:pt x="3179" y="1"/>
                  </a:moveTo>
                  <a:cubicBezTo>
                    <a:pt x="2438" y="1"/>
                    <a:pt x="1697" y="284"/>
                    <a:pt x="1131" y="849"/>
                  </a:cubicBezTo>
                  <a:cubicBezTo>
                    <a:pt x="0" y="1980"/>
                    <a:pt x="0" y="3814"/>
                    <a:pt x="1131" y="4945"/>
                  </a:cubicBezTo>
                  <a:cubicBezTo>
                    <a:pt x="1691" y="5504"/>
                    <a:pt x="2441" y="5790"/>
                    <a:pt x="3167" y="5790"/>
                  </a:cubicBezTo>
                  <a:cubicBezTo>
                    <a:pt x="3917" y="5790"/>
                    <a:pt x="4644" y="5504"/>
                    <a:pt x="5203" y="4945"/>
                  </a:cubicBezTo>
                  <a:cubicBezTo>
                    <a:pt x="6358" y="3814"/>
                    <a:pt x="6358" y="1980"/>
                    <a:pt x="5227" y="849"/>
                  </a:cubicBezTo>
                  <a:cubicBezTo>
                    <a:pt x="4662" y="284"/>
                    <a:pt x="3920" y="1"/>
                    <a:pt x="3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46"/>
            <p:cNvSpPr/>
            <p:nvPr/>
          </p:nvSpPr>
          <p:spPr>
            <a:xfrm>
              <a:off x="2903337" y="4279032"/>
              <a:ext cx="382519" cy="350682"/>
            </a:xfrm>
            <a:custGeom>
              <a:rect b="b" l="l" r="r" t="t"/>
              <a:pathLst>
                <a:path extrusionOk="0" h="11026" w="12027">
                  <a:moveTo>
                    <a:pt x="5168" y="1072"/>
                  </a:moveTo>
                  <a:cubicBezTo>
                    <a:pt x="5966" y="1072"/>
                    <a:pt x="6776" y="1381"/>
                    <a:pt x="7383" y="1988"/>
                  </a:cubicBezTo>
                  <a:cubicBezTo>
                    <a:pt x="8609" y="3215"/>
                    <a:pt x="8609" y="5203"/>
                    <a:pt x="7383" y="6429"/>
                  </a:cubicBezTo>
                  <a:cubicBezTo>
                    <a:pt x="6776" y="7037"/>
                    <a:pt x="5966" y="7346"/>
                    <a:pt x="5168" y="7346"/>
                  </a:cubicBezTo>
                  <a:cubicBezTo>
                    <a:pt x="4359" y="7334"/>
                    <a:pt x="3561" y="7037"/>
                    <a:pt x="2954" y="6429"/>
                  </a:cubicBezTo>
                  <a:cubicBezTo>
                    <a:pt x="1727" y="5203"/>
                    <a:pt x="1727" y="3215"/>
                    <a:pt x="2954" y="1988"/>
                  </a:cubicBezTo>
                  <a:cubicBezTo>
                    <a:pt x="3561" y="1381"/>
                    <a:pt x="4359" y="1072"/>
                    <a:pt x="5168" y="1072"/>
                  </a:cubicBezTo>
                  <a:close/>
                  <a:moveTo>
                    <a:pt x="7788" y="6513"/>
                  </a:moveTo>
                  <a:lnTo>
                    <a:pt x="8538" y="7263"/>
                  </a:lnTo>
                  <a:lnTo>
                    <a:pt x="8240" y="7561"/>
                  </a:lnTo>
                  <a:lnTo>
                    <a:pt x="7490" y="6810"/>
                  </a:lnTo>
                  <a:cubicBezTo>
                    <a:pt x="7550" y="6763"/>
                    <a:pt x="7597" y="6727"/>
                    <a:pt x="7633" y="6668"/>
                  </a:cubicBezTo>
                  <a:lnTo>
                    <a:pt x="7788" y="6513"/>
                  </a:lnTo>
                  <a:close/>
                  <a:moveTo>
                    <a:pt x="9038" y="7251"/>
                  </a:moveTo>
                  <a:cubicBezTo>
                    <a:pt x="9050" y="7251"/>
                    <a:pt x="9050" y="7251"/>
                    <a:pt x="9074" y="7275"/>
                  </a:cubicBezTo>
                  <a:lnTo>
                    <a:pt x="11276" y="9477"/>
                  </a:lnTo>
                  <a:lnTo>
                    <a:pt x="10455" y="10287"/>
                  </a:lnTo>
                  <a:lnTo>
                    <a:pt x="8252" y="8084"/>
                  </a:lnTo>
                  <a:cubicBezTo>
                    <a:pt x="8240" y="8073"/>
                    <a:pt x="8240" y="8061"/>
                    <a:pt x="8240" y="8061"/>
                  </a:cubicBezTo>
                  <a:cubicBezTo>
                    <a:pt x="8240" y="8049"/>
                    <a:pt x="8240" y="8049"/>
                    <a:pt x="8252" y="8037"/>
                  </a:cubicBezTo>
                  <a:lnTo>
                    <a:pt x="9014" y="7275"/>
                  </a:lnTo>
                  <a:cubicBezTo>
                    <a:pt x="9026" y="7251"/>
                    <a:pt x="9026" y="7251"/>
                    <a:pt x="9038" y="7251"/>
                  </a:cubicBezTo>
                  <a:close/>
                  <a:moveTo>
                    <a:pt x="11514" y="9716"/>
                  </a:moveTo>
                  <a:lnTo>
                    <a:pt x="11621" y="9835"/>
                  </a:lnTo>
                  <a:cubicBezTo>
                    <a:pt x="11645" y="9847"/>
                    <a:pt x="11645" y="9882"/>
                    <a:pt x="11633" y="9894"/>
                  </a:cubicBezTo>
                  <a:lnTo>
                    <a:pt x="10871" y="10656"/>
                  </a:lnTo>
                  <a:cubicBezTo>
                    <a:pt x="10859" y="10668"/>
                    <a:pt x="10859" y="10668"/>
                    <a:pt x="10836" y="10668"/>
                  </a:cubicBezTo>
                  <a:cubicBezTo>
                    <a:pt x="10824" y="10668"/>
                    <a:pt x="10824" y="10668"/>
                    <a:pt x="10812" y="10656"/>
                  </a:cubicBezTo>
                  <a:lnTo>
                    <a:pt x="10693" y="10537"/>
                  </a:lnTo>
                  <a:lnTo>
                    <a:pt x="11514" y="9716"/>
                  </a:ln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lnTo>
                    <a:pt x="1" y="8715"/>
                  </a:lnTo>
                  <a:cubicBezTo>
                    <a:pt x="1" y="8942"/>
                    <a:pt x="180" y="9132"/>
                    <a:pt x="418" y="9132"/>
                  </a:cubicBezTo>
                  <a:lnTo>
                    <a:pt x="5859" y="9132"/>
                  </a:lnTo>
                  <a:cubicBezTo>
                    <a:pt x="5954" y="9132"/>
                    <a:pt x="6037" y="9061"/>
                    <a:pt x="6037" y="8954"/>
                  </a:cubicBezTo>
                  <a:cubicBezTo>
                    <a:pt x="6037" y="8846"/>
                    <a:pt x="5954" y="8775"/>
                    <a:pt x="5859" y="8775"/>
                  </a:cubicBezTo>
                  <a:lnTo>
                    <a:pt x="418" y="8775"/>
                  </a:lnTo>
                  <a:cubicBezTo>
                    <a:pt x="394" y="8775"/>
                    <a:pt x="358" y="8739"/>
                    <a:pt x="358" y="8715"/>
                  </a:cubicBezTo>
                  <a:lnTo>
                    <a:pt x="358" y="1631"/>
                  </a:lnTo>
                  <a:lnTo>
                    <a:pt x="2787" y="1631"/>
                  </a:lnTo>
                  <a:lnTo>
                    <a:pt x="2704" y="1727"/>
                  </a:lnTo>
                  <a:cubicBezTo>
                    <a:pt x="1346" y="3072"/>
                    <a:pt x="1346" y="5298"/>
                    <a:pt x="2704" y="6668"/>
                  </a:cubicBezTo>
                  <a:cubicBezTo>
                    <a:pt x="3382" y="7346"/>
                    <a:pt x="4275" y="7692"/>
                    <a:pt x="5168" y="7692"/>
                  </a:cubicBezTo>
                  <a:cubicBezTo>
                    <a:pt x="5883" y="7692"/>
                    <a:pt x="6597" y="7465"/>
                    <a:pt x="7204" y="7037"/>
                  </a:cubicBezTo>
                  <a:lnTo>
                    <a:pt x="7978" y="7811"/>
                  </a:lnTo>
                  <a:cubicBezTo>
                    <a:pt x="7919" y="7882"/>
                    <a:pt x="7883" y="7977"/>
                    <a:pt x="7883" y="8061"/>
                  </a:cubicBezTo>
                  <a:cubicBezTo>
                    <a:pt x="7883" y="8168"/>
                    <a:pt x="7919" y="8275"/>
                    <a:pt x="8002" y="8346"/>
                  </a:cubicBezTo>
                  <a:lnTo>
                    <a:pt x="8443" y="8787"/>
                  </a:lnTo>
                  <a:lnTo>
                    <a:pt x="6609" y="8787"/>
                  </a:lnTo>
                  <a:cubicBezTo>
                    <a:pt x="6514" y="8787"/>
                    <a:pt x="6430" y="8870"/>
                    <a:pt x="6430" y="8966"/>
                  </a:cubicBezTo>
                  <a:cubicBezTo>
                    <a:pt x="6430" y="9073"/>
                    <a:pt x="6514" y="9144"/>
                    <a:pt x="6609" y="9144"/>
                  </a:cubicBezTo>
                  <a:lnTo>
                    <a:pt x="8800" y="9144"/>
                  </a:lnTo>
                  <a:lnTo>
                    <a:pt x="10562" y="10906"/>
                  </a:lnTo>
                  <a:cubicBezTo>
                    <a:pt x="10633" y="10978"/>
                    <a:pt x="10740" y="11025"/>
                    <a:pt x="10836" y="11025"/>
                  </a:cubicBezTo>
                  <a:cubicBezTo>
                    <a:pt x="10943" y="11025"/>
                    <a:pt x="11050" y="10978"/>
                    <a:pt x="11121" y="10906"/>
                  </a:cubicBezTo>
                  <a:lnTo>
                    <a:pt x="11883" y="10144"/>
                  </a:lnTo>
                  <a:cubicBezTo>
                    <a:pt x="12026" y="9978"/>
                    <a:pt x="12026" y="9728"/>
                    <a:pt x="11872" y="9585"/>
                  </a:cubicBezTo>
                  <a:lnTo>
                    <a:pt x="11062" y="8775"/>
                  </a:lnTo>
                  <a:lnTo>
                    <a:pt x="11062" y="8727"/>
                  </a:lnTo>
                  <a:lnTo>
                    <a:pt x="11062" y="7025"/>
                  </a:lnTo>
                  <a:cubicBezTo>
                    <a:pt x="11062" y="6918"/>
                    <a:pt x="10990" y="6846"/>
                    <a:pt x="10883" y="6846"/>
                  </a:cubicBezTo>
                  <a:cubicBezTo>
                    <a:pt x="10776" y="6846"/>
                    <a:pt x="10705" y="6918"/>
                    <a:pt x="10705" y="7025"/>
                  </a:cubicBezTo>
                  <a:lnTo>
                    <a:pt x="10705" y="8430"/>
                  </a:lnTo>
                  <a:lnTo>
                    <a:pt x="9312" y="7037"/>
                  </a:lnTo>
                  <a:cubicBezTo>
                    <a:pt x="9233" y="6958"/>
                    <a:pt x="9132" y="6919"/>
                    <a:pt x="9034" y="6919"/>
                  </a:cubicBezTo>
                  <a:cubicBezTo>
                    <a:pt x="8939" y="6919"/>
                    <a:pt x="8846" y="6955"/>
                    <a:pt x="8776" y="7025"/>
                  </a:cubicBezTo>
                  <a:lnTo>
                    <a:pt x="8002" y="6251"/>
                  </a:lnTo>
                  <a:cubicBezTo>
                    <a:pt x="8978" y="4882"/>
                    <a:pt x="8859" y="2953"/>
                    <a:pt x="7633" y="1738"/>
                  </a:cubicBezTo>
                  <a:lnTo>
                    <a:pt x="7550" y="1643"/>
                  </a:lnTo>
                  <a:lnTo>
                    <a:pt x="10705" y="1643"/>
                  </a:lnTo>
                  <a:lnTo>
                    <a:pt x="10705" y="6251"/>
                  </a:lnTo>
                  <a:cubicBezTo>
                    <a:pt x="10705" y="6346"/>
                    <a:pt x="10776" y="6429"/>
                    <a:pt x="10883" y="6429"/>
                  </a:cubicBezTo>
                  <a:cubicBezTo>
                    <a:pt x="10990" y="6429"/>
                    <a:pt x="11062" y="6346"/>
                    <a:pt x="11062" y="6251"/>
                  </a:cubicBezTo>
                  <a:lnTo>
                    <a:pt x="11062" y="655"/>
                  </a:lnTo>
                  <a:cubicBezTo>
                    <a:pt x="11062" y="298"/>
                    <a:pt x="10764" y="0"/>
                    <a:pt x="10407" y="0"/>
                  </a:cubicBezTo>
                  <a:lnTo>
                    <a:pt x="8812" y="0"/>
                  </a:lnTo>
                  <a:cubicBezTo>
                    <a:pt x="8716" y="0"/>
                    <a:pt x="8633" y="72"/>
                    <a:pt x="8633" y="179"/>
                  </a:cubicBezTo>
                  <a:cubicBezTo>
                    <a:pt x="8633" y="274"/>
                    <a:pt x="8716" y="357"/>
                    <a:pt x="8812" y="357"/>
                  </a:cubicBezTo>
                  <a:lnTo>
                    <a:pt x="10407" y="357"/>
                  </a:lnTo>
                  <a:cubicBezTo>
                    <a:pt x="10574" y="357"/>
                    <a:pt x="10705" y="488"/>
                    <a:pt x="10705" y="655"/>
                  </a:cubicBezTo>
                  <a:lnTo>
                    <a:pt x="10705" y="1286"/>
                  </a:lnTo>
                  <a:lnTo>
                    <a:pt x="7109" y="1286"/>
                  </a:lnTo>
                  <a:cubicBezTo>
                    <a:pt x="6520" y="899"/>
                    <a:pt x="5841" y="706"/>
                    <a:pt x="5165" y="706"/>
                  </a:cubicBezTo>
                  <a:cubicBezTo>
                    <a:pt x="4490" y="706"/>
                    <a:pt x="3817" y="899"/>
                    <a:pt x="3239" y="1286"/>
                  </a:cubicBezTo>
                  <a:lnTo>
                    <a:pt x="358" y="1286"/>
                  </a:lnTo>
                  <a:lnTo>
                    <a:pt x="358" y="655"/>
                  </a:lnTo>
                  <a:cubicBezTo>
                    <a:pt x="358" y="488"/>
                    <a:pt x="501" y="357"/>
                    <a:pt x="656" y="357"/>
                  </a:cubicBezTo>
                  <a:lnTo>
                    <a:pt x="8062" y="357"/>
                  </a:lnTo>
                  <a:cubicBezTo>
                    <a:pt x="8157" y="357"/>
                    <a:pt x="8240" y="274"/>
                    <a:pt x="8240" y="179"/>
                  </a:cubicBezTo>
                  <a:cubicBezTo>
                    <a:pt x="8240" y="72"/>
                    <a:pt x="8157" y="0"/>
                    <a:pt x="8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46"/>
            <p:cNvSpPr/>
            <p:nvPr/>
          </p:nvSpPr>
          <p:spPr>
            <a:xfrm>
              <a:off x="2937814" y="4300215"/>
              <a:ext cx="11768" cy="11418"/>
            </a:xfrm>
            <a:custGeom>
              <a:rect b="b" l="l" r="r" t="t"/>
              <a:pathLst>
                <a:path extrusionOk="0" h="359" w="370">
                  <a:moveTo>
                    <a:pt x="191" y="1"/>
                  </a:moveTo>
                  <a:cubicBezTo>
                    <a:pt x="84" y="1"/>
                    <a:pt x="0" y="72"/>
                    <a:pt x="0" y="179"/>
                  </a:cubicBezTo>
                  <a:cubicBezTo>
                    <a:pt x="0" y="263"/>
                    <a:pt x="84" y="358"/>
                    <a:pt x="191" y="358"/>
                  </a:cubicBezTo>
                  <a:cubicBezTo>
                    <a:pt x="286" y="358"/>
                    <a:pt x="370" y="287"/>
                    <a:pt x="370" y="179"/>
                  </a:cubicBezTo>
                  <a:cubicBezTo>
                    <a:pt x="370" y="72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46"/>
            <p:cNvSpPr/>
            <p:nvPr/>
          </p:nvSpPr>
          <p:spPr>
            <a:xfrm>
              <a:off x="2952572" y="4300215"/>
              <a:ext cx="11386" cy="11418"/>
            </a:xfrm>
            <a:custGeom>
              <a:rect b="b" l="l" r="r" t="t"/>
              <a:pathLst>
                <a:path extrusionOk="0" h="359" w="358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63"/>
                    <a:pt x="84" y="358"/>
                    <a:pt x="179" y="358"/>
                  </a:cubicBezTo>
                  <a:cubicBezTo>
                    <a:pt x="287" y="358"/>
                    <a:pt x="358" y="287"/>
                    <a:pt x="358" y="179"/>
                  </a:cubicBezTo>
                  <a:cubicBezTo>
                    <a:pt x="358" y="72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46"/>
            <p:cNvSpPr/>
            <p:nvPr/>
          </p:nvSpPr>
          <p:spPr>
            <a:xfrm>
              <a:off x="2967361" y="4300215"/>
              <a:ext cx="11386" cy="11418"/>
            </a:xfrm>
            <a:custGeom>
              <a:rect b="b" l="l" r="r" t="t"/>
              <a:pathLst>
                <a:path extrusionOk="0" h="359" w="358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cubicBezTo>
                    <a:pt x="286" y="358"/>
                    <a:pt x="357" y="287"/>
                    <a:pt x="357" y="179"/>
                  </a:cubicBezTo>
                  <a:cubicBezTo>
                    <a:pt x="345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46"/>
            <p:cNvSpPr/>
            <p:nvPr/>
          </p:nvSpPr>
          <p:spPr>
            <a:xfrm>
              <a:off x="3016563" y="4424063"/>
              <a:ext cx="11418" cy="11386"/>
            </a:xfrm>
            <a:custGeom>
              <a:rect b="b" l="l" r="r" t="t"/>
              <a:pathLst>
                <a:path extrusionOk="0" h="358" w="359">
                  <a:moveTo>
                    <a:pt x="180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cubicBezTo>
                    <a:pt x="287" y="357"/>
                    <a:pt x="358" y="286"/>
                    <a:pt x="358" y="179"/>
                  </a:cubicBez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46"/>
            <p:cNvSpPr/>
            <p:nvPr/>
          </p:nvSpPr>
          <p:spPr>
            <a:xfrm>
              <a:off x="3016563" y="4442606"/>
              <a:ext cx="11418" cy="11386"/>
            </a:xfrm>
            <a:custGeom>
              <a:rect b="b" l="l" r="r" t="t"/>
              <a:pathLst>
                <a:path extrusionOk="0" h="358" w="359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cubicBezTo>
                    <a:pt x="287" y="358"/>
                    <a:pt x="358" y="286"/>
                    <a:pt x="358" y="179"/>
                  </a:cubicBezTo>
                  <a:cubicBezTo>
                    <a:pt x="358" y="72"/>
                    <a:pt x="287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46"/>
            <p:cNvSpPr/>
            <p:nvPr/>
          </p:nvSpPr>
          <p:spPr>
            <a:xfrm>
              <a:off x="3032498" y="4424063"/>
              <a:ext cx="11768" cy="11386"/>
            </a:xfrm>
            <a:custGeom>
              <a:rect b="b" l="l" r="r" t="t"/>
              <a:pathLst>
                <a:path extrusionOk="0" h="358" w="370">
                  <a:moveTo>
                    <a:pt x="191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86"/>
                    <a:pt x="83" y="357"/>
                    <a:pt x="191" y="357"/>
                  </a:cubicBezTo>
                  <a:cubicBezTo>
                    <a:pt x="286" y="357"/>
                    <a:pt x="369" y="286"/>
                    <a:pt x="369" y="179"/>
                  </a:cubicBezTo>
                  <a:cubicBezTo>
                    <a:pt x="369" y="84"/>
                    <a:pt x="274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46"/>
            <p:cNvSpPr/>
            <p:nvPr/>
          </p:nvSpPr>
          <p:spPr>
            <a:xfrm>
              <a:off x="3032498" y="4442606"/>
              <a:ext cx="11768" cy="11386"/>
            </a:xfrm>
            <a:custGeom>
              <a:rect b="b" l="l" r="r" t="t"/>
              <a:pathLst>
                <a:path extrusionOk="0" h="358" w="370">
                  <a:moveTo>
                    <a:pt x="191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86"/>
                    <a:pt x="83" y="358"/>
                    <a:pt x="191" y="358"/>
                  </a:cubicBezTo>
                  <a:cubicBezTo>
                    <a:pt x="286" y="358"/>
                    <a:pt x="369" y="286"/>
                    <a:pt x="369" y="179"/>
                  </a:cubicBezTo>
                  <a:cubicBezTo>
                    <a:pt x="369" y="72"/>
                    <a:pt x="274" y="1"/>
                    <a:pt x="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46"/>
            <p:cNvSpPr/>
            <p:nvPr/>
          </p:nvSpPr>
          <p:spPr>
            <a:xfrm>
              <a:off x="3016213" y="4357527"/>
              <a:ext cx="112494" cy="111636"/>
            </a:xfrm>
            <a:custGeom>
              <a:rect b="b" l="l" r="r" t="t"/>
              <a:pathLst>
                <a:path extrusionOk="0" h="3510" w="3537">
                  <a:moveTo>
                    <a:pt x="2250" y="354"/>
                  </a:moveTo>
                  <a:lnTo>
                    <a:pt x="2096" y="1080"/>
                  </a:lnTo>
                  <a:lnTo>
                    <a:pt x="1357" y="913"/>
                  </a:lnTo>
                  <a:cubicBezTo>
                    <a:pt x="1336" y="909"/>
                    <a:pt x="1315" y="907"/>
                    <a:pt x="1293" y="907"/>
                  </a:cubicBezTo>
                  <a:cubicBezTo>
                    <a:pt x="1193" y="907"/>
                    <a:pt x="1093" y="950"/>
                    <a:pt x="1024" y="1009"/>
                  </a:cubicBezTo>
                  <a:cubicBezTo>
                    <a:pt x="929" y="1104"/>
                    <a:pt x="905" y="1211"/>
                    <a:pt x="929" y="1342"/>
                  </a:cubicBezTo>
                  <a:lnTo>
                    <a:pt x="953" y="1366"/>
                  </a:lnTo>
                  <a:lnTo>
                    <a:pt x="369" y="818"/>
                  </a:lnTo>
                  <a:lnTo>
                    <a:pt x="2250" y="354"/>
                  </a:lnTo>
                  <a:close/>
                  <a:moveTo>
                    <a:pt x="1274" y="1259"/>
                  </a:moveTo>
                  <a:lnTo>
                    <a:pt x="2036" y="1425"/>
                  </a:lnTo>
                  <a:lnTo>
                    <a:pt x="1869" y="2259"/>
                  </a:lnTo>
                  <a:lnTo>
                    <a:pt x="1429" y="1830"/>
                  </a:lnTo>
                  <a:lnTo>
                    <a:pt x="1274" y="1259"/>
                  </a:lnTo>
                  <a:close/>
                  <a:moveTo>
                    <a:pt x="2369" y="1521"/>
                  </a:moveTo>
                  <a:lnTo>
                    <a:pt x="3167" y="1699"/>
                  </a:lnTo>
                  <a:lnTo>
                    <a:pt x="1715" y="3152"/>
                  </a:lnTo>
                  <a:lnTo>
                    <a:pt x="1548" y="2449"/>
                  </a:lnTo>
                  <a:lnTo>
                    <a:pt x="1607" y="2509"/>
                  </a:lnTo>
                  <a:cubicBezTo>
                    <a:pt x="1679" y="2568"/>
                    <a:pt x="1774" y="2616"/>
                    <a:pt x="1857" y="2616"/>
                  </a:cubicBezTo>
                  <a:cubicBezTo>
                    <a:pt x="1893" y="2616"/>
                    <a:pt x="1929" y="2616"/>
                    <a:pt x="1965" y="2604"/>
                  </a:cubicBezTo>
                  <a:cubicBezTo>
                    <a:pt x="2084" y="2557"/>
                    <a:pt x="2191" y="2473"/>
                    <a:pt x="2203" y="2330"/>
                  </a:cubicBezTo>
                  <a:lnTo>
                    <a:pt x="2369" y="1521"/>
                  </a:lnTo>
                  <a:close/>
                  <a:moveTo>
                    <a:pt x="2239" y="0"/>
                  </a:moveTo>
                  <a:cubicBezTo>
                    <a:pt x="2211" y="0"/>
                    <a:pt x="2183" y="3"/>
                    <a:pt x="2155" y="9"/>
                  </a:cubicBezTo>
                  <a:lnTo>
                    <a:pt x="274" y="473"/>
                  </a:lnTo>
                  <a:cubicBezTo>
                    <a:pt x="167" y="509"/>
                    <a:pt x="60" y="604"/>
                    <a:pt x="24" y="723"/>
                  </a:cubicBezTo>
                  <a:cubicBezTo>
                    <a:pt x="0" y="842"/>
                    <a:pt x="24" y="985"/>
                    <a:pt x="119" y="1068"/>
                  </a:cubicBezTo>
                  <a:lnTo>
                    <a:pt x="1084" y="2009"/>
                  </a:lnTo>
                  <a:lnTo>
                    <a:pt x="1369" y="3223"/>
                  </a:lnTo>
                  <a:cubicBezTo>
                    <a:pt x="1393" y="3342"/>
                    <a:pt x="1488" y="3450"/>
                    <a:pt x="1619" y="3497"/>
                  </a:cubicBezTo>
                  <a:cubicBezTo>
                    <a:pt x="1655" y="3509"/>
                    <a:pt x="1679" y="3509"/>
                    <a:pt x="1726" y="3509"/>
                  </a:cubicBezTo>
                  <a:cubicBezTo>
                    <a:pt x="1810" y="3509"/>
                    <a:pt x="1905" y="3473"/>
                    <a:pt x="1976" y="3402"/>
                  </a:cubicBezTo>
                  <a:lnTo>
                    <a:pt x="3441" y="1949"/>
                  </a:lnTo>
                  <a:cubicBezTo>
                    <a:pt x="3512" y="1842"/>
                    <a:pt x="3536" y="1711"/>
                    <a:pt x="3512" y="1592"/>
                  </a:cubicBezTo>
                  <a:cubicBezTo>
                    <a:pt x="3477" y="1473"/>
                    <a:pt x="3381" y="1366"/>
                    <a:pt x="3239" y="1342"/>
                  </a:cubicBezTo>
                  <a:lnTo>
                    <a:pt x="2441" y="1152"/>
                  </a:lnTo>
                  <a:lnTo>
                    <a:pt x="2584" y="425"/>
                  </a:lnTo>
                  <a:cubicBezTo>
                    <a:pt x="2619" y="306"/>
                    <a:pt x="2572" y="187"/>
                    <a:pt x="2488" y="104"/>
                  </a:cubicBezTo>
                  <a:cubicBezTo>
                    <a:pt x="2416" y="31"/>
                    <a:pt x="2329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46"/>
            <p:cNvSpPr/>
            <p:nvPr/>
          </p:nvSpPr>
          <p:spPr>
            <a:xfrm>
              <a:off x="2937051" y="4499791"/>
              <a:ext cx="14439" cy="11386"/>
            </a:xfrm>
            <a:custGeom>
              <a:rect b="b" l="l" r="r" t="t"/>
              <a:pathLst>
                <a:path extrusionOk="0" h="358" w="454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96" y="358"/>
                    <a:pt x="179" y="358"/>
                  </a:cubicBezTo>
                  <a:lnTo>
                    <a:pt x="274" y="358"/>
                  </a:lnTo>
                  <a:cubicBezTo>
                    <a:pt x="370" y="358"/>
                    <a:pt x="453" y="286"/>
                    <a:pt x="453" y="179"/>
                  </a:cubicBezTo>
                  <a:cubicBezTo>
                    <a:pt x="453" y="72"/>
                    <a:pt x="370" y="0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46"/>
            <p:cNvSpPr/>
            <p:nvPr/>
          </p:nvSpPr>
          <p:spPr>
            <a:xfrm>
              <a:off x="2953717" y="4499791"/>
              <a:ext cx="30310" cy="11386"/>
            </a:xfrm>
            <a:custGeom>
              <a:rect b="b" l="l" r="r" t="t"/>
              <a:pathLst>
                <a:path extrusionOk="0" h="358" w="953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774" y="358"/>
                  </a:lnTo>
                  <a:cubicBezTo>
                    <a:pt x="882" y="358"/>
                    <a:pt x="953" y="286"/>
                    <a:pt x="953" y="179"/>
                  </a:cubicBezTo>
                  <a:cubicBezTo>
                    <a:pt x="953" y="96"/>
                    <a:pt x="858" y="0"/>
                    <a:pt x="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46"/>
            <p:cNvSpPr/>
            <p:nvPr/>
          </p:nvSpPr>
          <p:spPr>
            <a:xfrm>
              <a:off x="2937051" y="4514930"/>
              <a:ext cx="46976" cy="11386"/>
            </a:xfrm>
            <a:custGeom>
              <a:rect b="b" l="l" r="r" t="t"/>
              <a:pathLst>
                <a:path extrusionOk="0" h="358" w="1477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1298" y="358"/>
                  </a:lnTo>
                  <a:cubicBezTo>
                    <a:pt x="1406" y="358"/>
                    <a:pt x="1477" y="286"/>
                    <a:pt x="1477" y="179"/>
                  </a:cubicBezTo>
                  <a:cubicBezTo>
                    <a:pt x="1477" y="84"/>
                    <a:pt x="1382" y="1"/>
                    <a:pt x="1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46"/>
            <p:cNvSpPr/>
            <p:nvPr/>
          </p:nvSpPr>
          <p:spPr>
            <a:xfrm>
              <a:off x="2937051" y="4529719"/>
              <a:ext cx="46976" cy="11386"/>
            </a:xfrm>
            <a:custGeom>
              <a:rect b="b" l="l" r="r" t="t"/>
              <a:pathLst>
                <a:path extrusionOk="0" h="358" w="1477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298" y="357"/>
                  </a:lnTo>
                  <a:cubicBezTo>
                    <a:pt x="1406" y="357"/>
                    <a:pt x="1477" y="286"/>
                    <a:pt x="1477" y="179"/>
                  </a:cubicBezTo>
                  <a:cubicBezTo>
                    <a:pt x="1477" y="71"/>
                    <a:pt x="1382" y="0"/>
                    <a:pt x="1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46"/>
            <p:cNvSpPr/>
            <p:nvPr/>
          </p:nvSpPr>
          <p:spPr>
            <a:xfrm>
              <a:off x="3213881" y="4343787"/>
              <a:ext cx="11386" cy="126488"/>
            </a:xfrm>
            <a:custGeom>
              <a:rect b="b" l="l" r="r" t="t"/>
              <a:pathLst>
                <a:path extrusionOk="0" h="3977" w="358">
                  <a:moveTo>
                    <a:pt x="179" y="0"/>
                  </a:moveTo>
                  <a:cubicBezTo>
                    <a:pt x="83" y="0"/>
                    <a:pt x="0" y="83"/>
                    <a:pt x="0" y="179"/>
                  </a:cubicBezTo>
                  <a:lnTo>
                    <a:pt x="0" y="3798"/>
                  </a:lnTo>
                  <a:cubicBezTo>
                    <a:pt x="0" y="3893"/>
                    <a:pt x="83" y="3977"/>
                    <a:pt x="179" y="3977"/>
                  </a:cubicBezTo>
                  <a:cubicBezTo>
                    <a:pt x="286" y="3977"/>
                    <a:pt x="357" y="3893"/>
                    <a:pt x="357" y="3798"/>
                  </a:cubicBezTo>
                  <a:lnTo>
                    <a:pt x="357" y="179"/>
                  </a:lnTo>
                  <a:cubicBezTo>
                    <a:pt x="357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6" name="Google Shape;3226;p46"/>
          <p:cNvGrpSpPr/>
          <p:nvPr/>
        </p:nvGrpSpPr>
        <p:grpSpPr>
          <a:xfrm>
            <a:off x="3933342" y="4315767"/>
            <a:ext cx="383632" cy="276449"/>
            <a:chOff x="3933342" y="4315767"/>
            <a:chExt cx="383632" cy="276449"/>
          </a:xfrm>
        </p:grpSpPr>
        <p:sp>
          <p:nvSpPr>
            <p:cNvPr id="3227" name="Google Shape;3227;p46"/>
            <p:cNvSpPr/>
            <p:nvPr/>
          </p:nvSpPr>
          <p:spPr>
            <a:xfrm>
              <a:off x="3933342" y="4315767"/>
              <a:ext cx="383632" cy="276449"/>
            </a:xfrm>
            <a:custGeom>
              <a:rect b="b" l="l" r="r" t="t"/>
              <a:pathLst>
                <a:path extrusionOk="0" h="8692" w="12062">
                  <a:moveTo>
                    <a:pt x="2061" y="369"/>
                  </a:moveTo>
                  <a:cubicBezTo>
                    <a:pt x="2120" y="369"/>
                    <a:pt x="2168" y="417"/>
                    <a:pt x="2168" y="476"/>
                  </a:cubicBezTo>
                  <a:lnTo>
                    <a:pt x="2168" y="845"/>
                  </a:lnTo>
                  <a:lnTo>
                    <a:pt x="1406" y="845"/>
                  </a:lnTo>
                  <a:lnTo>
                    <a:pt x="1406" y="476"/>
                  </a:lnTo>
                  <a:cubicBezTo>
                    <a:pt x="1406" y="417"/>
                    <a:pt x="1454" y="369"/>
                    <a:pt x="1513" y="369"/>
                  </a:cubicBezTo>
                  <a:close/>
                  <a:moveTo>
                    <a:pt x="10824" y="1262"/>
                  </a:moveTo>
                  <a:cubicBezTo>
                    <a:pt x="10883" y="1262"/>
                    <a:pt x="10931" y="1310"/>
                    <a:pt x="10931" y="1369"/>
                  </a:cubicBezTo>
                  <a:lnTo>
                    <a:pt x="10943" y="1715"/>
                  </a:lnTo>
                  <a:lnTo>
                    <a:pt x="9490" y="1715"/>
                  </a:lnTo>
                  <a:lnTo>
                    <a:pt x="9490" y="1369"/>
                  </a:lnTo>
                  <a:cubicBezTo>
                    <a:pt x="9490" y="1310"/>
                    <a:pt x="9526" y="1262"/>
                    <a:pt x="9586" y="1262"/>
                  </a:cubicBezTo>
                  <a:close/>
                  <a:moveTo>
                    <a:pt x="1513" y="0"/>
                  </a:moveTo>
                  <a:cubicBezTo>
                    <a:pt x="1251" y="0"/>
                    <a:pt x="1049" y="214"/>
                    <a:pt x="1049" y="464"/>
                  </a:cubicBezTo>
                  <a:lnTo>
                    <a:pt x="1049" y="833"/>
                  </a:lnTo>
                  <a:lnTo>
                    <a:pt x="894" y="833"/>
                  </a:lnTo>
                  <a:cubicBezTo>
                    <a:pt x="692" y="833"/>
                    <a:pt x="489" y="905"/>
                    <a:pt x="334" y="1048"/>
                  </a:cubicBezTo>
                  <a:cubicBezTo>
                    <a:pt x="263" y="1107"/>
                    <a:pt x="239" y="1226"/>
                    <a:pt x="299" y="1298"/>
                  </a:cubicBezTo>
                  <a:cubicBezTo>
                    <a:pt x="332" y="1338"/>
                    <a:pt x="385" y="1360"/>
                    <a:pt x="440" y="1360"/>
                  </a:cubicBezTo>
                  <a:cubicBezTo>
                    <a:pt x="482" y="1360"/>
                    <a:pt x="525" y="1347"/>
                    <a:pt x="561" y="1322"/>
                  </a:cubicBezTo>
                  <a:cubicBezTo>
                    <a:pt x="676" y="1220"/>
                    <a:pt x="791" y="1203"/>
                    <a:pt x="908" y="1203"/>
                  </a:cubicBezTo>
                  <a:cubicBezTo>
                    <a:pt x="966" y="1203"/>
                    <a:pt x="1025" y="1207"/>
                    <a:pt x="1084" y="1207"/>
                  </a:cubicBezTo>
                  <a:cubicBezTo>
                    <a:pt x="1116" y="1207"/>
                    <a:pt x="1148" y="1206"/>
                    <a:pt x="1180" y="1203"/>
                  </a:cubicBezTo>
                  <a:lnTo>
                    <a:pt x="2680" y="1203"/>
                  </a:lnTo>
                  <a:cubicBezTo>
                    <a:pt x="2978" y="1203"/>
                    <a:pt x="3216" y="1441"/>
                    <a:pt x="3216" y="1738"/>
                  </a:cubicBezTo>
                  <a:lnTo>
                    <a:pt x="3216" y="2429"/>
                  </a:lnTo>
                  <a:cubicBezTo>
                    <a:pt x="3216" y="2536"/>
                    <a:pt x="3299" y="2607"/>
                    <a:pt x="3394" y="2607"/>
                  </a:cubicBezTo>
                  <a:cubicBezTo>
                    <a:pt x="3501" y="2607"/>
                    <a:pt x="3573" y="2536"/>
                    <a:pt x="3573" y="2429"/>
                  </a:cubicBezTo>
                  <a:lnTo>
                    <a:pt x="3573" y="2072"/>
                  </a:lnTo>
                  <a:lnTo>
                    <a:pt x="11217" y="2072"/>
                  </a:lnTo>
                  <a:cubicBezTo>
                    <a:pt x="11491" y="2084"/>
                    <a:pt x="11705" y="2322"/>
                    <a:pt x="11705" y="2607"/>
                  </a:cubicBezTo>
                  <a:lnTo>
                    <a:pt x="11705" y="2834"/>
                  </a:lnTo>
                  <a:lnTo>
                    <a:pt x="11395" y="2834"/>
                  </a:lnTo>
                  <a:cubicBezTo>
                    <a:pt x="11288" y="2834"/>
                    <a:pt x="11217" y="2905"/>
                    <a:pt x="11217" y="3012"/>
                  </a:cubicBezTo>
                  <a:cubicBezTo>
                    <a:pt x="11217" y="3108"/>
                    <a:pt x="11288" y="3191"/>
                    <a:pt x="11395" y="3191"/>
                  </a:cubicBezTo>
                  <a:lnTo>
                    <a:pt x="11705" y="3191"/>
                  </a:lnTo>
                  <a:lnTo>
                    <a:pt x="11705" y="7441"/>
                  </a:lnTo>
                  <a:lnTo>
                    <a:pt x="10883" y="7441"/>
                  </a:lnTo>
                  <a:cubicBezTo>
                    <a:pt x="10621" y="7441"/>
                    <a:pt x="10395" y="7215"/>
                    <a:pt x="10395" y="6953"/>
                  </a:cubicBezTo>
                  <a:lnTo>
                    <a:pt x="10395" y="3667"/>
                  </a:lnTo>
                  <a:cubicBezTo>
                    <a:pt x="10395" y="3453"/>
                    <a:pt x="10538" y="3262"/>
                    <a:pt x="10740" y="3203"/>
                  </a:cubicBezTo>
                  <a:cubicBezTo>
                    <a:pt x="10824" y="3167"/>
                    <a:pt x="10883" y="3072"/>
                    <a:pt x="10859" y="2977"/>
                  </a:cubicBezTo>
                  <a:cubicBezTo>
                    <a:pt x="10829" y="2906"/>
                    <a:pt x="10747" y="2852"/>
                    <a:pt x="10672" y="2852"/>
                  </a:cubicBezTo>
                  <a:cubicBezTo>
                    <a:pt x="10659" y="2852"/>
                    <a:pt x="10646" y="2854"/>
                    <a:pt x="10633" y="2858"/>
                  </a:cubicBezTo>
                  <a:cubicBezTo>
                    <a:pt x="10276" y="2965"/>
                    <a:pt x="10038" y="3310"/>
                    <a:pt x="10038" y="3667"/>
                  </a:cubicBezTo>
                  <a:lnTo>
                    <a:pt x="10038" y="6953"/>
                  </a:lnTo>
                  <a:cubicBezTo>
                    <a:pt x="10038" y="7418"/>
                    <a:pt x="10419" y="7799"/>
                    <a:pt x="10883" y="7799"/>
                  </a:cubicBezTo>
                  <a:lnTo>
                    <a:pt x="11705" y="7799"/>
                  </a:lnTo>
                  <a:cubicBezTo>
                    <a:pt x="11705" y="8096"/>
                    <a:pt x="11467" y="8334"/>
                    <a:pt x="11169" y="8334"/>
                  </a:cubicBezTo>
                  <a:lnTo>
                    <a:pt x="3394" y="8334"/>
                  </a:lnTo>
                  <a:cubicBezTo>
                    <a:pt x="3478" y="8227"/>
                    <a:pt x="3537" y="8108"/>
                    <a:pt x="3561" y="7977"/>
                  </a:cubicBezTo>
                  <a:cubicBezTo>
                    <a:pt x="3573" y="7870"/>
                    <a:pt x="3513" y="7787"/>
                    <a:pt x="3430" y="7775"/>
                  </a:cubicBezTo>
                  <a:cubicBezTo>
                    <a:pt x="3414" y="7771"/>
                    <a:pt x="3399" y="7770"/>
                    <a:pt x="3384" y="7770"/>
                  </a:cubicBezTo>
                  <a:cubicBezTo>
                    <a:pt x="3299" y="7770"/>
                    <a:pt x="3236" y="7825"/>
                    <a:pt x="3216" y="7906"/>
                  </a:cubicBezTo>
                  <a:cubicBezTo>
                    <a:pt x="3180" y="8156"/>
                    <a:pt x="2954" y="8334"/>
                    <a:pt x="2704" y="8334"/>
                  </a:cubicBezTo>
                  <a:lnTo>
                    <a:pt x="823" y="8334"/>
                  </a:lnTo>
                  <a:cubicBezTo>
                    <a:pt x="572" y="8287"/>
                    <a:pt x="358" y="8072"/>
                    <a:pt x="358" y="7799"/>
                  </a:cubicBezTo>
                  <a:lnTo>
                    <a:pt x="358" y="2774"/>
                  </a:lnTo>
                  <a:lnTo>
                    <a:pt x="358" y="1834"/>
                  </a:lnTo>
                  <a:cubicBezTo>
                    <a:pt x="358" y="1726"/>
                    <a:pt x="287" y="1655"/>
                    <a:pt x="180" y="1655"/>
                  </a:cubicBezTo>
                  <a:cubicBezTo>
                    <a:pt x="72" y="1655"/>
                    <a:pt x="1" y="1726"/>
                    <a:pt x="1" y="1834"/>
                  </a:cubicBezTo>
                  <a:lnTo>
                    <a:pt x="1" y="7799"/>
                  </a:lnTo>
                  <a:cubicBezTo>
                    <a:pt x="1" y="8251"/>
                    <a:pt x="334" y="8608"/>
                    <a:pt x="751" y="8680"/>
                  </a:cubicBezTo>
                  <a:cubicBezTo>
                    <a:pt x="763" y="8680"/>
                    <a:pt x="787" y="8680"/>
                    <a:pt x="811" y="8692"/>
                  </a:cubicBezTo>
                  <a:lnTo>
                    <a:pt x="11169" y="8692"/>
                  </a:lnTo>
                  <a:cubicBezTo>
                    <a:pt x="11657" y="8692"/>
                    <a:pt x="12062" y="8287"/>
                    <a:pt x="12062" y="7799"/>
                  </a:cubicBezTo>
                  <a:lnTo>
                    <a:pt x="12062" y="2607"/>
                  </a:lnTo>
                  <a:cubicBezTo>
                    <a:pt x="12050" y="2155"/>
                    <a:pt x="11717" y="1786"/>
                    <a:pt x="11300" y="1715"/>
                  </a:cubicBezTo>
                  <a:lnTo>
                    <a:pt x="11300" y="1357"/>
                  </a:lnTo>
                  <a:cubicBezTo>
                    <a:pt x="11300" y="1107"/>
                    <a:pt x="11098" y="893"/>
                    <a:pt x="10836" y="893"/>
                  </a:cubicBezTo>
                  <a:lnTo>
                    <a:pt x="9609" y="893"/>
                  </a:lnTo>
                  <a:cubicBezTo>
                    <a:pt x="9347" y="893"/>
                    <a:pt x="9145" y="1107"/>
                    <a:pt x="9145" y="1357"/>
                  </a:cubicBezTo>
                  <a:lnTo>
                    <a:pt x="9145" y="1703"/>
                  </a:lnTo>
                  <a:lnTo>
                    <a:pt x="8621" y="1703"/>
                  </a:lnTo>
                  <a:lnTo>
                    <a:pt x="8252" y="881"/>
                  </a:lnTo>
                  <a:cubicBezTo>
                    <a:pt x="8121" y="595"/>
                    <a:pt x="7823" y="405"/>
                    <a:pt x="7502" y="405"/>
                  </a:cubicBezTo>
                  <a:lnTo>
                    <a:pt x="6049" y="405"/>
                  </a:lnTo>
                  <a:cubicBezTo>
                    <a:pt x="5776" y="405"/>
                    <a:pt x="5525" y="536"/>
                    <a:pt x="5383" y="738"/>
                  </a:cubicBezTo>
                  <a:cubicBezTo>
                    <a:pt x="5323" y="822"/>
                    <a:pt x="5335" y="941"/>
                    <a:pt x="5418" y="1000"/>
                  </a:cubicBezTo>
                  <a:cubicBezTo>
                    <a:pt x="5450" y="1023"/>
                    <a:pt x="5486" y="1033"/>
                    <a:pt x="5523" y="1033"/>
                  </a:cubicBezTo>
                  <a:cubicBezTo>
                    <a:pt x="5583" y="1033"/>
                    <a:pt x="5643" y="1004"/>
                    <a:pt x="5680" y="953"/>
                  </a:cubicBezTo>
                  <a:cubicBezTo>
                    <a:pt x="5764" y="833"/>
                    <a:pt x="5895" y="762"/>
                    <a:pt x="6049" y="762"/>
                  </a:cubicBezTo>
                  <a:lnTo>
                    <a:pt x="7502" y="762"/>
                  </a:lnTo>
                  <a:cubicBezTo>
                    <a:pt x="7681" y="762"/>
                    <a:pt x="7847" y="869"/>
                    <a:pt x="7919" y="1024"/>
                  </a:cubicBezTo>
                  <a:lnTo>
                    <a:pt x="8240" y="1703"/>
                  </a:lnTo>
                  <a:lnTo>
                    <a:pt x="5335" y="1703"/>
                  </a:lnTo>
                  <a:lnTo>
                    <a:pt x="5395" y="1584"/>
                  </a:lnTo>
                  <a:cubicBezTo>
                    <a:pt x="5430" y="1488"/>
                    <a:pt x="5395" y="1381"/>
                    <a:pt x="5299" y="1345"/>
                  </a:cubicBezTo>
                  <a:cubicBezTo>
                    <a:pt x="5276" y="1332"/>
                    <a:pt x="5252" y="1327"/>
                    <a:pt x="5227" y="1327"/>
                  </a:cubicBezTo>
                  <a:cubicBezTo>
                    <a:pt x="5162" y="1327"/>
                    <a:pt x="5096" y="1368"/>
                    <a:pt x="5061" y="1429"/>
                  </a:cubicBezTo>
                  <a:lnTo>
                    <a:pt x="4942" y="1703"/>
                  </a:lnTo>
                  <a:lnTo>
                    <a:pt x="3561" y="1703"/>
                  </a:lnTo>
                  <a:cubicBezTo>
                    <a:pt x="3549" y="1226"/>
                    <a:pt x="3144" y="833"/>
                    <a:pt x="2668" y="833"/>
                  </a:cubicBezTo>
                  <a:lnTo>
                    <a:pt x="2525" y="833"/>
                  </a:lnTo>
                  <a:lnTo>
                    <a:pt x="2525" y="464"/>
                  </a:lnTo>
                  <a:cubicBezTo>
                    <a:pt x="2525" y="214"/>
                    <a:pt x="2311" y="0"/>
                    <a:pt x="2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46"/>
            <p:cNvSpPr/>
            <p:nvPr/>
          </p:nvSpPr>
          <p:spPr>
            <a:xfrm>
              <a:off x="4035214" y="4410037"/>
              <a:ext cx="11386" cy="140896"/>
            </a:xfrm>
            <a:custGeom>
              <a:rect b="b" l="l" r="r" t="t"/>
              <a:pathLst>
                <a:path extrusionOk="0" h="4430" w="35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4251"/>
                  </a:lnTo>
                  <a:cubicBezTo>
                    <a:pt x="1" y="4358"/>
                    <a:pt x="72" y="4430"/>
                    <a:pt x="179" y="4430"/>
                  </a:cubicBezTo>
                  <a:cubicBezTo>
                    <a:pt x="287" y="4430"/>
                    <a:pt x="358" y="4358"/>
                    <a:pt x="358" y="4251"/>
                  </a:cubicBezTo>
                  <a:lnTo>
                    <a:pt x="358" y="179"/>
                  </a:lnTo>
                  <a:cubicBezTo>
                    <a:pt x="358" y="84"/>
                    <a:pt x="287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46"/>
            <p:cNvSpPr/>
            <p:nvPr/>
          </p:nvSpPr>
          <p:spPr>
            <a:xfrm>
              <a:off x="4221146" y="4390827"/>
              <a:ext cx="42460" cy="32886"/>
            </a:xfrm>
            <a:custGeom>
              <a:rect b="b" l="l" r="r" t="t"/>
              <a:pathLst>
                <a:path extrusionOk="0" h="1034" w="1335">
                  <a:moveTo>
                    <a:pt x="813" y="0"/>
                  </a:moveTo>
                  <a:cubicBezTo>
                    <a:pt x="753" y="0"/>
                    <a:pt x="693" y="29"/>
                    <a:pt x="656" y="81"/>
                  </a:cubicBezTo>
                  <a:cubicBezTo>
                    <a:pt x="596" y="152"/>
                    <a:pt x="620" y="271"/>
                    <a:pt x="703" y="331"/>
                  </a:cubicBezTo>
                  <a:cubicBezTo>
                    <a:pt x="846" y="438"/>
                    <a:pt x="775" y="664"/>
                    <a:pt x="596" y="664"/>
                  </a:cubicBezTo>
                  <a:cubicBezTo>
                    <a:pt x="489" y="664"/>
                    <a:pt x="406" y="557"/>
                    <a:pt x="417" y="450"/>
                  </a:cubicBezTo>
                  <a:cubicBezTo>
                    <a:pt x="429" y="355"/>
                    <a:pt x="370" y="259"/>
                    <a:pt x="275" y="247"/>
                  </a:cubicBezTo>
                  <a:cubicBezTo>
                    <a:pt x="265" y="246"/>
                    <a:pt x="256" y="246"/>
                    <a:pt x="248" y="246"/>
                  </a:cubicBezTo>
                  <a:cubicBezTo>
                    <a:pt x="152" y="246"/>
                    <a:pt x="71" y="303"/>
                    <a:pt x="60" y="390"/>
                  </a:cubicBezTo>
                  <a:cubicBezTo>
                    <a:pt x="1" y="736"/>
                    <a:pt x="251" y="1033"/>
                    <a:pt x="584" y="1033"/>
                  </a:cubicBezTo>
                  <a:cubicBezTo>
                    <a:pt x="1120" y="1009"/>
                    <a:pt x="1334" y="331"/>
                    <a:pt x="918" y="33"/>
                  </a:cubicBezTo>
                  <a:cubicBezTo>
                    <a:pt x="886" y="11"/>
                    <a:pt x="849" y="0"/>
                    <a:pt x="8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46"/>
            <p:cNvSpPr/>
            <p:nvPr/>
          </p:nvSpPr>
          <p:spPr>
            <a:xfrm>
              <a:off x="4054519" y="4384561"/>
              <a:ext cx="192961" cy="192516"/>
            </a:xfrm>
            <a:custGeom>
              <a:rect b="b" l="l" r="r" t="t"/>
              <a:pathLst>
                <a:path extrusionOk="0" h="6053" w="6067">
                  <a:moveTo>
                    <a:pt x="3013" y="1"/>
                  </a:moveTo>
                  <a:cubicBezTo>
                    <a:pt x="2380" y="1"/>
                    <a:pt x="1733" y="201"/>
                    <a:pt x="1168" y="647"/>
                  </a:cubicBezTo>
                  <a:cubicBezTo>
                    <a:pt x="1096" y="706"/>
                    <a:pt x="1073" y="825"/>
                    <a:pt x="1132" y="909"/>
                  </a:cubicBezTo>
                  <a:cubicBezTo>
                    <a:pt x="1166" y="949"/>
                    <a:pt x="1219" y="971"/>
                    <a:pt x="1274" y="971"/>
                  </a:cubicBezTo>
                  <a:cubicBezTo>
                    <a:pt x="1315" y="971"/>
                    <a:pt x="1358" y="958"/>
                    <a:pt x="1394" y="933"/>
                  </a:cubicBezTo>
                  <a:cubicBezTo>
                    <a:pt x="1895" y="538"/>
                    <a:pt x="2466" y="360"/>
                    <a:pt x="3024" y="360"/>
                  </a:cubicBezTo>
                  <a:cubicBezTo>
                    <a:pt x="4402" y="360"/>
                    <a:pt x="5704" y="1444"/>
                    <a:pt x="5704" y="3028"/>
                  </a:cubicBezTo>
                  <a:cubicBezTo>
                    <a:pt x="5704" y="3659"/>
                    <a:pt x="5478" y="4266"/>
                    <a:pt x="5085" y="4743"/>
                  </a:cubicBezTo>
                  <a:cubicBezTo>
                    <a:pt x="4573" y="5350"/>
                    <a:pt x="3835" y="5707"/>
                    <a:pt x="3025" y="5707"/>
                  </a:cubicBezTo>
                  <a:cubicBezTo>
                    <a:pt x="1549" y="5707"/>
                    <a:pt x="358" y="4516"/>
                    <a:pt x="358" y="3052"/>
                  </a:cubicBezTo>
                  <a:cubicBezTo>
                    <a:pt x="358" y="2457"/>
                    <a:pt x="561" y="1897"/>
                    <a:pt x="918" y="1421"/>
                  </a:cubicBezTo>
                  <a:cubicBezTo>
                    <a:pt x="977" y="1349"/>
                    <a:pt x="953" y="1230"/>
                    <a:pt x="882" y="1171"/>
                  </a:cubicBezTo>
                  <a:cubicBezTo>
                    <a:pt x="852" y="1146"/>
                    <a:pt x="814" y="1134"/>
                    <a:pt x="776" y="1134"/>
                  </a:cubicBezTo>
                  <a:cubicBezTo>
                    <a:pt x="722" y="1134"/>
                    <a:pt x="667" y="1158"/>
                    <a:pt x="632" y="1206"/>
                  </a:cubicBezTo>
                  <a:cubicBezTo>
                    <a:pt x="227" y="1742"/>
                    <a:pt x="1" y="2361"/>
                    <a:pt x="1" y="3028"/>
                  </a:cubicBezTo>
                  <a:cubicBezTo>
                    <a:pt x="1" y="4695"/>
                    <a:pt x="1358" y="6052"/>
                    <a:pt x="3025" y="6052"/>
                  </a:cubicBezTo>
                  <a:cubicBezTo>
                    <a:pt x="3930" y="6052"/>
                    <a:pt x="4775" y="5648"/>
                    <a:pt x="5347" y="4969"/>
                  </a:cubicBezTo>
                  <a:cubicBezTo>
                    <a:pt x="5787" y="4433"/>
                    <a:pt x="6049" y="3731"/>
                    <a:pt x="6049" y="3028"/>
                  </a:cubicBezTo>
                  <a:cubicBezTo>
                    <a:pt x="6066" y="1230"/>
                    <a:pt x="4580" y="1"/>
                    <a:pt x="3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46"/>
            <p:cNvSpPr/>
            <p:nvPr/>
          </p:nvSpPr>
          <p:spPr>
            <a:xfrm>
              <a:off x="4085593" y="4420278"/>
              <a:ext cx="145826" cy="120923"/>
            </a:xfrm>
            <a:custGeom>
              <a:rect b="b" l="l" r="r" t="t"/>
              <a:pathLst>
                <a:path extrusionOk="0" h="3802" w="4585">
                  <a:moveTo>
                    <a:pt x="2060" y="0"/>
                  </a:moveTo>
                  <a:cubicBezTo>
                    <a:pt x="893" y="0"/>
                    <a:pt x="0" y="1060"/>
                    <a:pt x="191" y="2203"/>
                  </a:cubicBezTo>
                  <a:cubicBezTo>
                    <a:pt x="202" y="2301"/>
                    <a:pt x="282" y="2359"/>
                    <a:pt x="369" y="2359"/>
                  </a:cubicBezTo>
                  <a:cubicBezTo>
                    <a:pt x="377" y="2359"/>
                    <a:pt x="385" y="2359"/>
                    <a:pt x="393" y="2358"/>
                  </a:cubicBezTo>
                  <a:cubicBezTo>
                    <a:pt x="500" y="2346"/>
                    <a:pt x="560" y="2250"/>
                    <a:pt x="548" y="2143"/>
                  </a:cubicBezTo>
                  <a:cubicBezTo>
                    <a:pt x="377" y="1146"/>
                    <a:pt x="1184" y="350"/>
                    <a:pt x="2075" y="350"/>
                  </a:cubicBezTo>
                  <a:cubicBezTo>
                    <a:pt x="2428" y="350"/>
                    <a:pt x="2795" y="475"/>
                    <a:pt x="3120" y="762"/>
                  </a:cubicBezTo>
                  <a:cubicBezTo>
                    <a:pt x="3727" y="1334"/>
                    <a:pt x="3786" y="2310"/>
                    <a:pt x="3191" y="2941"/>
                  </a:cubicBezTo>
                  <a:cubicBezTo>
                    <a:pt x="2884" y="3270"/>
                    <a:pt x="2472" y="3430"/>
                    <a:pt x="2064" y="3430"/>
                  </a:cubicBezTo>
                  <a:cubicBezTo>
                    <a:pt x="1569" y="3430"/>
                    <a:pt x="1079" y="3195"/>
                    <a:pt x="786" y="2739"/>
                  </a:cubicBezTo>
                  <a:cubicBezTo>
                    <a:pt x="751" y="2690"/>
                    <a:pt x="700" y="2666"/>
                    <a:pt x="645" y="2666"/>
                  </a:cubicBezTo>
                  <a:cubicBezTo>
                    <a:pt x="606" y="2666"/>
                    <a:pt x="564" y="2678"/>
                    <a:pt x="524" y="2703"/>
                  </a:cubicBezTo>
                  <a:cubicBezTo>
                    <a:pt x="441" y="2762"/>
                    <a:pt x="429" y="2858"/>
                    <a:pt x="488" y="2953"/>
                  </a:cubicBezTo>
                  <a:cubicBezTo>
                    <a:pt x="859" y="3512"/>
                    <a:pt x="1464" y="3801"/>
                    <a:pt x="2073" y="3801"/>
                  </a:cubicBezTo>
                  <a:cubicBezTo>
                    <a:pt x="2579" y="3801"/>
                    <a:pt x="3087" y="3602"/>
                    <a:pt x="3465" y="3191"/>
                  </a:cubicBezTo>
                  <a:cubicBezTo>
                    <a:pt x="4584" y="1988"/>
                    <a:pt x="3715" y="0"/>
                    <a:pt x="2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46"/>
            <p:cNvSpPr/>
            <p:nvPr/>
          </p:nvSpPr>
          <p:spPr>
            <a:xfrm>
              <a:off x="4131392" y="4449507"/>
              <a:ext cx="54577" cy="45767"/>
            </a:xfrm>
            <a:custGeom>
              <a:rect b="b" l="l" r="r" t="t"/>
              <a:pathLst>
                <a:path extrusionOk="0" h="1439" w="1716">
                  <a:moveTo>
                    <a:pt x="820" y="0"/>
                  </a:moveTo>
                  <a:cubicBezTo>
                    <a:pt x="805" y="0"/>
                    <a:pt x="790" y="3"/>
                    <a:pt x="775" y="10"/>
                  </a:cubicBezTo>
                  <a:cubicBezTo>
                    <a:pt x="203" y="129"/>
                    <a:pt x="1" y="831"/>
                    <a:pt x="394" y="1224"/>
                  </a:cubicBezTo>
                  <a:cubicBezTo>
                    <a:pt x="537" y="1367"/>
                    <a:pt x="724" y="1439"/>
                    <a:pt x="912" y="1439"/>
                  </a:cubicBezTo>
                  <a:cubicBezTo>
                    <a:pt x="1099" y="1439"/>
                    <a:pt x="1287" y="1367"/>
                    <a:pt x="1430" y="1224"/>
                  </a:cubicBezTo>
                  <a:cubicBezTo>
                    <a:pt x="1668" y="986"/>
                    <a:pt x="1715" y="665"/>
                    <a:pt x="1573" y="391"/>
                  </a:cubicBezTo>
                  <a:cubicBezTo>
                    <a:pt x="1546" y="329"/>
                    <a:pt x="1481" y="294"/>
                    <a:pt x="1410" y="294"/>
                  </a:cubicBezTo>
                  <a:cubicBezTo>
                    <a:pt x="1385" y="294"/>
                    <a:pt x="1359" y="298"/>
                    <a:pt x="1334" y="307"/>
                  </a:cubicBezTo>
                  <a:cubicBezTo>
                    <a:pt x="1251" y="343"/>
                    <a:pt x="1215" y="450"/>
                    <a:pt x="1251" y="546"/>
                  </a:cubicBezTo>
                  <a:cubicBezTo>
                    <a:pt x="1311" y="677"/>
                    <a:pt x="1287" y="843"/>
                    <a:pt x="1180" y="962"/>
                  </a:cubicBezTo>
                  <a:cubicBezTo>
                    <a:pt x="1102" y="1034"/>
                    <a:pt x="1007" y="1069"/>
                    <a:pt x="913" y="1069"/>
                  </a:cubicBezTo>
                  <a:cubicBezTo>
                    <a:pt x="820" y="1069"/>
                    <a:pt x="727" y="1034"/>
                    <a:pt x="656" y="962"/>
                  </a:cubicBezTo>
                  <a:cubicBezTo>
                    <a:pt x="441" y="748"/>
                    <a:pt x="561" y="391"/>
                    <a:pt x="846" y="343"/>
                  </a:cubicBezTo>
                  <a:cubicBezTo>
                    <a:pt x="953" y="331"/>
                    <a:pt x="1013" y="236"/>
                    <a:pt x="977" y="141"/>
                  </a:cubicBezTo>
                  <a:cubicBezTo>
                    <a:pt x="958" y="63"/>
                    <a:pt x="890" y="0"/>
                    <a:pt x="8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3" name="Google Shape;3233;p46"/>
          <p:cNvGrpSpPr/>
          <p:nvPr/>
        </p:nvGrpSpPr>
        <p:grpSpPr>
          <a:xfrm>
            <a:off x="3441065" y="4302505"/>
            <a:ext cx="337069" cy="302593"/>
            <a:chOff x="3441065" y="4302505"/>
            <a:chExt cx="337069" cy="302593"/>
          </a:xfrm>
        </p:grpSpPr>
        <p:sp>
          <p:nvSpPr>
            <p:cNvPr id="3234" name="Google Shape;3234;p46"/>
            <p:cNvSpPr/>
            <p:nvPr/>
          </p:nvSpPr>
          <p:spPr>
            <a:xfrm>
              <a:off x="3441065" y="4366941"/>
              <a:ext cx="337069" cy="173655"/>
            </a:xfrm>
            <a:custGeom>
              <a:rect b="b" l="l" r="r" t="t"/>
              <a:pathLst>
                <a:path extrusionOk="0" h="5460" w="10598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46"/>
            <p:cNvSpPr/>
            <p:nvPr/>
          </p:nvSpPr>
          <p:spPr>
            <a:xfrm>
              <a:off x="3572864" y="4423300"/>
              <a:ext cx="76141" cy="61479"/>
            </a:xfrm>
            <a:custGeom>
              <a:rect b="b" l="l" r="r" t="t"/>
              <a:pathLst>
                <a:path extrusionOk="0" h="1933" w="2394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46"/>
            <p:cNvSpPr/>
            <p:nvPr/>
          </p:nvSpPr>
          <p:spPr>
            <a:xfrm>
              <a:off x="3619045" y="4394485"/>
              <a:ext cx="46626" cy="39088"/>
            </a:xfrm>
            <a:custGeom>
              <a:rect b="b" l="l" r="r" t="t"/>
              <a:pathLst>
                <a:path extrusionOk="0" h="1229" w="1466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46"/>
            <p:cNvSpPr/>
            <p:nvPr/>
          </p:nvSpPr>
          <p:spPr>
            <a:xfrm>
              <a:off x="3604669" y="4302505"/>
              <a:ext cx="9860" cy="42046"/>
            </a:xfrm>
            <a:custGeom>
              <a:rect b="b" l="l" r="r" t="t"/>
              <a:pathLst>
                <a:path extrusionOk="0" h="1322" w="31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46"/>
            <p:cNvSpPr/>
            <p:nvPr/>
          </p:nvSpPr>
          <p:spPr>
            <a:xfrm>
              <a:off x="3528178" y="4315926"/>
              <a:ext cx="22359" cy="40742"/>
            </a:xfrm>
            <a:custGeom>
              <a:rect b="b" l="l" r="r" t="t"/>
              <a:pathLst>
                <a:path extrusionOk="0" h="1281" w="703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46"/>
            <p:cNvSpPr/>
            <p:nvPr/>
          </p:nvSpPr>
          <p:spPr>
            <a:xfrm>
              <a:off x="3457730" y="4348590"/>
              <a:ext cx="32600" cy="35367"/>
            </a:xfrm>
            <a:custGeom>
              <a:rect b="b" l="l" r="r" t="t"/>
              <a:pathLst>
                <a:path extrusionOk="0" h="1112" w="1025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46"/>
            <p:cNvSpPr/>
            <p:nvPr/>
          </p:nvSpPr>
          <p:spPr>
            <a:xfrm>
              <a:off x="3727723" y="4351611"/>
              <a:ext cx="32218" cy="34954"/>
            </a:xfrm>
            <a:custGeom>
              <a:rect b="b" l="l" r="r" t="t"/>
              <a:pathLst>
                <a:path extrusionOk="0" h="1099" w="1013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46"/>
            <p:cNvSpPr/>
            <p:nvPr/>
          </p:nvSpPr>
          <p:spPr>
            <a:xfrm>
              <a:off x="3668279" y="4315926"/>
              <a:ext cx="22391" cy="40742"/>
            </a:xfrm>
            <a:custGeom>
              <a:rect b="b" l="l" r="r" t="t"/>
              <a:pathLst>
                <a:path extrusionOk="0" h="1281" w="704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46"/>
            <p:cNvSpPr/>
            <p:nvPr/>
          </p:nvSpPr>
          <p:spPr>
            <a:xfrm>
              <a:off x="3603143" y="4563019"/>
              <a:ext cx="9891" cy="42078"/>
            </a:xfrm>
            <a:custGeom>
              <a:rect b="b" l="l" r="r" t="t"/>
              <a:pathLst>
                <a:path extrusionOk="0" h="1323" w="311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46"/>
            <p:cNvSpPr/>
            <p:nvPr/>
          </p:nvSpPr>
          <p:spPr>
            <a:xfrm>
              <a:off x="3667134" y="4552206"/>
              <a:ext cx="22009" cy="40233"/>
            </a:xfrm>
            <a:custGeom>
              <a:rect b="b" l="l" r="r" t="t"/>
              <a:pathLst>
                <a:path extrusionOk="0" h="1265" w="692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46"/>
            <p:cNvSpPr/>
            <p:nvPr/>
          </p:nvSpPr>
          <p:spPr>
            <a:xfrm>
              <a:off x="3727723" y="4524662"/>
              <a:ext cx="32982" cy="35367"/>
            </a:xfrm>
            <a:custGeom>
              <a:rect b="b" l="l" r="r" t="t"/>
              <a:pathLst>
                <a:path extrusionOk="0" h="1112" w="1037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46"/>
            <p:cNvSpPr/>
            <p:nvPr/>
          </p:nvSpPr>
          <p:spPr>
            <a:xfrm>
              <a:off x="3457349" y="4522023"/>
              <a:ext cx="32218" cy="34954"/>
            </a:xfrm>
            <a:custGeom>
              <a:rect b="b" l="l" r="r" t="t"/>
              <a:pathLst>
                <a:path extrusionOk="0" h="1099" w="1013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46"/>
            <p:cNvSpPr/>
            <p:nvPr/>
          </p:nvSpPr>
          <p:spPr>
            <a:xfrm>
              <a:off x="3526270" y="4551665"/>
              <a:ext cx="22772" cy="40392"/>
            </a:xfrm>
            <a:custGeom>
              <a:rect b="b" l="l" r="r" t="t"/>
              <a:pathLst>
                <a:path extrusionOk="0" h="1270" w="716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7" name="Google Shape;3247;p46"/>
          <p:cNvGrpSpPr/>
          <p:nvPr/>
        </p:nvGrpSpPr>
        <p:grpSpPr>
          <a:xfrm>
            <a:off x="3532345" y="3362635"/>
            <a:ext cx="339328" cy="336274"/>
            <a:chOff x="3532345" y="3362635"/>
            <a:chExt cx="339328" cy="336274"/>
          </a:xfrm>
        </p:grpSpPr>
        <p:sp>
          <p:nvSpPr>
            <p:cNvPr id="3248" name="Google Shape;3248;p46"/>
            <p:cNvSpPr/>
            <p:nvPr/>
          </p:nvSpPr>
          <p:spPr>
            <a:xfrm>
              <a:off x="3819385" y="349325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46"/>
            <p:cNvSpPr/>
            <p:nvPr/>
          </p:nvSpPr>
          <p:spPr>
            <a:xfrm>
              <a:off x="3819385" y="349325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46"/>
            <p:cNvSpPr/>
            <p:nvPr/>
          </p:nvSpPr>
          <p:spPr>
            <a:xfrm>
              <a:off x="3532345" y="3362635"/>
              <a:ext cx="339328" cy="282142"/>
            </a:xfrm>
            <a:custGeom>
              <a:rect b="b" l="l" r="r" t="t"/>
              <a:pathLst>
                <a:path extrusionOk="0" h="8871" w="10669">
                  <a:moveTo>
                    <a:pt x="6299" y="262"/>
                  </a:moveTo>
                  <a:cubicBezTo>
                    <a:pt x="6465" y="262"/>
                    <a:pt x="6596" y="393"/>
                    <a:pt x="6596" y="560"/>
                  </a:cubicBezTo>
                  <a:lnTo>
                    <a:pt x="6596" y="2084"/>
                  </a:lnTo>
                  <a:cubicBezTo>
                    <a:pt x="6382" y="2119"/>
                    <a:pt x="6322" y="2155"/>
                    <a:pt x="6322" y="2155"/>
                  </a:cubicBezTo>
                  <a:cubicBezTo>
                    <a:pt x="6203" y="2179"/>
                    <a:pt x="6108" y="2227"/>
                    <a:pt x="6049" y="2238"/>
                  </a:cubicBezTo>
                  <a:cubicBezTo>
                    <a:pt x="5941" y="2119"/>
                    <a:pt x="6001" y="1988"/>
                    <a:pt x="5989" y="1846"/>
                  </a:cubicBezTo>
                  <a:lnTo>
                    <a:pt x="5989" y="560"/>
                  </a:lnTo>
                  <a:cubicBezTo>
                    <a:pt x="5989" y="393"/>
                    <a:pt x="6120" y="262"/>
                    <a:pt x="6287" y="262"/>
                  </a:cubicBezTo>
                  <a:close/>
                  <a:moveTo>
                    <a:pt x="3489" y="262"/>
                  </a:moveTo>
                  <a:cubicBezTo>
                    <a:pt x="3655" y="262"/>
                    <a:pt x="3786" y="393"/>
                    <a:pt x="3786" y="560"/>
                  </a:cubicBezTo>
                  <a:lnTo>
                    <a:pt x="3786" y="1846"/>
                  </a:lnTo>
                  <a:cubicBezTo>
                    <a:pt x="3786" y="2084"/>
                    <a:pt x="3786" y="2096"/>
                    <a:pt x="3775" y="2155"/>
                  </a:cubicBezTo>
                  <a:cubicBezTo>
                    <a:pt x="3727" y="2274"/>
                    <a:pt x="3620" y="2357"/>
                    <a:pt x="3477" y="2357"/>
                  </a:cubicBezTo>
                  <a:cubicBezTo>
                    <a:pt x="3477" y="2357"/>
                    <a:pt x="3470" y="2358"/>
                    <a:pt x="3457" y="2358"/>
                  </a:cubicBezTo>
                  <a:cubicBezTo>
                    <a:pt x="3399" y="2358"/>
                    <a:pt x="3228" y="2342"/>
                    <a:pt x="3179" y="2155"/>
                  </a:cubicBezTo>
                  <a:cubicBezTo>
                    <a:pt x="3167" y="2084"/>
                    <a:pt x="3191" y="2024"/>
                    <a:pt x="3179" y="1846"/>
                  </a:cubicBezTo>
                  <a:lnTo>
                    <a:pt x="3179" y="560"/>
                  </a:lnTo>
                  <a:cubicBezTo>
                    <a:pt x="3179" y="393"/>
                    <a:pt x="3310" y="262"/>
                    <a:pt x="3477" y="262"/>
                  </a:cubicBezTo>
                  <a:close/>
                  <a:moveTo>
                    <a:pt x="5370" y="262"/>
                  </a:moveTo>
                  <a:cubicBezTo>
                    <a:pt x="5525" y="262"/>
                    <a:pt x="5668" y="393"/>
                    <a:pt x="5668" y="560"/>
                  </a:cubicBezTo>
                  <a:lnTo>
                    <a:pt x="5668" y="1846"/>
                  </a:lnTo>
                  <a:cubicBezTo>
                    <a:pt x="5668" y="2060"/>
                    <a:pt x="5668" y="2096"/>
                    <a:pt x="5644" y="2155"/>
                  </a:cubicBezTo>
                  <a:cubicBezTo>
                    <a:pt x="5608" y="2274"/>
                    <a:pt x="5501" y="2357"/>
                    <a:pt x="5346" y="2357"/>
                  </a:cubicBezTo>
                  <a:cubicBezTo>
                    <a:pt x="5346" y="2357"/>
                    <a:pt x="5339" y="2358"/>
                    <a:pt x="5327" y="2358"/>
                  </a:cubicBezTo>
                  <a:cubicBezTo>
                    <a:pt x="5269" y="2358"/>
                    <a:pt x="5098" y="2342"/>
                    <a:pt x="5049" y="2155"/>
                  </a:cubicBezTo>
                  <a:lnTo>
                    <a:pt x="5049" y="1846"/>
                  </a:lnTo>
                  <a:lnTo>
                    <a:pt x="5049" y="560"/>
                  </a:lnTo>
                  <a:cubicBezTo>
                    <a:pt x="5049" y="393"/>
                    <a:pt x="5191" y="262"/>
                    <a:pt x="5346" y="262"/>
                  </a:cubicBezTo>
                  <a:close/>
                  <a:moveTo>
                    <a:pt x="4429" y="262"/>
                  </a:moveTo>
                  <a:cubicBezTo>
                    <a:pt x="4596" y="262"/>
                    <a:pt x="4727" y="393"/>
                    <a:pt x="4727" y="560"/>
                  </a:cubicBezTo>
                  <a:lnTo>
                    <a:pt x="4727" y="2060"/>
                  </a:lnTo>
                  <a:cubicBezTo>
                    <a:pt x="4727" y="2264"/>
                    <a:pt x="4567" y="2368"/>
                    <a:pt x="4408" y="2368"/>
                  </a:cubicBezTo>
                  <a:cubicBezTo>
                    <a:pt x="4251" y="2368"/>
                    <a:pt x="4096" y="2267"/>
                    <a:pt x="4096" y="2060"/>
                  </a:cubicBezTo>
                  <a:cubicBezTo>
                    <a:pt x="4120" y="1726"/>
                    <a:pt x="4120" y="869"/>
                    <a:pt x="4120" y="560"/>
                  </a:cubicBezTo>
                  <a:cubicBezTo>
                    <a:pt x="4120" y="393"/>
                    <a:pt x="4251" y="262"/>
                    <a:pt x="4417" y="262"/>
                  </a:cubicBezTo>
                  <a:close/>
                  <a:moveTo>
                    <a:pt x="2882" y="2155"/>
                  </a:moveTo>
                  <a:cubicBezTo>
                    <a:pt x="2927" y="2488"/>
                    <a:pt x="3212" y="2686"/>
                    <a:pt x="3503" y="2686"/>
                  </a:cubicBezTo>
                  <a:cubicBezTo>
                    <a:pt x="3670" y="2686"/>
                    <a:pt x="3839" y="2620"/>
                    <a:pt x="3965" y="2477"/>
                  </a:cubicBezTo>
                  <a:cubicBezTo>
                    <a:pt x="4090" y="2619"/>
                    <a:pt x="4260" y="2691"/>
                    <a:pt x="4431" y="2691"/>
                  </a:cubicBezTo>
                  <a:cubicBezTo>
                    <a:pt x="4602" y="2691"/>
                    <a:pt x="4775" y="2619"/>
                    <a:pt x="4906" y="2477"/>
                  </a:cubicBezTo>
                  <a:cubicBezTo>
                    <a:pt x="5001" y="2596"/>
                    <a:pt x="5168" y="2691"/>
                    <a:pt x="5346" y="2691"/>
                  </a:cubicBezTo>
                  <a:cubicBezTo>
                    <a:pt x="5275" y="2750"/>
                    <a:pt x="5203" y="2822"/>
                    <a:pt x="5120" y="2893"/>
                  </a:cubicBezTo>
                  <a:lnTo>
                    <a:pt x="2227" y="2893"/>
                  </a:lnTo>
                  <a:lnTo>
                    <a:pt x="2227" y="2155"/>
                  </a:lnTo>
                  <a:close/>
                  <a:moveTo>
                    <a:pt x="8370" y="2155"/>
                  </a:moveTo>
                  <a:lnTo>
                    <a:pt x="8370" y="2893"/>
                  </a:lnTo>
                  <a:lnTo>
                    <a:pt x="7870" y="2893"/>
                  </a:lnTo>
                  <a:lnTo>
                    <a:pt x="7870" y="2155"/>
                  </a:lnTo>
                  <a:close/>
                  <a:moveTo>
                    <a:pt x="9906" y="2798"/>
                  </a:moveTo>
                  <a:lnTo>
                    <a:pt x="10228" y="2977"/>
                  </a:lnTo>
                  <a:cubicBezTo>
                    <a:pt x="10287" y="2989"/>
                    <a:pt x="10287" y="3072"/>
                    <a:pt x="10228" y="3108"/>
                  </a:cubicBezTo>
                  <a:lnTo>
                    <a:pt x="9906" y="3286"/>
                  </a:lnTo>
                  <a:cubicBezTo>
                    <a:pt x="9835" y="3131"/>
                    <a:pt x="9835" y="2941"/>
                    <a:pt x="9906" y="2798"/>
                  </a:cubicBezTo>
                  <a:close/>
                  <a:moveTo>
                    <a:pt x="1917" y="2167"/>
                  </a:moveTo>
                  <a:lnTo>
                    <a:pt x="1917" y="3905"/>
                  </a:lnTo>
                  <a:lnTo>
                    <a:pt x="1298" y="3905"/>
                  </a:lnTo>
                  <a:lnTo>
                    <a:pt x="1298" y="2167"/>
                  </a:lnTo>
                  <a:close/>
                  <a:moveTo>
                    <a:pt x="4870" y="3227"/>
                  </a:moveTo>
                  <a:cubicBezTo>
                    <a:pt x="4834" y="3274"/>
                    <a:pt x="4751" y="3393"/>
                    <a:pt x="4715" y="3512"/>
                  </a:cubicBezTo>
                  <a:cubicBezTo>
                    <a:pt x="4656" y="3631"/>
                    <a:pt x="4596" y="3774"/>
                    <a:pt x="4596" y="3774"/>
                  </a:cubicBezTo>
                  <a:lnTo>
                    <a:pt x="4548" y="3905"/>
                  </a:lnTo>
                  <a:lnTo>
                    <a:pt x="2227" y="3905"/>
                  </a:lnTo>
                  <a:lnTo>
                    <a:pt x="2227" y="3227"/>
                  </a:lnTo>
                  <a:close/>
                  <a:moveTo>
                    <a:pt x="8370" y="3227"/>
                  </a:moveTo>
                  <a:lnTo>
                    <a:pt x="8370" y="3905"/>
                  </a:lnTo>
                  <a:lnTo>
                    <a:pt x="7775" y="3905"/>
                  </a:lnTo>
                  <a:cubicBezTo>
                    <a:pt x="7882" y="3548"/>
                    <a:pt x="7870" y="3286"/>
                    <a:pt x="7870" y="3227"/>
                  </a:cubicBezTo>
                  <a:close/>
                  <a:moveTo>
                    <a:pt x="7109" y="843"/>
                  </a:moveTo>
                  <a:cubicBezTo>
                    <a:pt x="7144" y="843"/>
                    <a:pt x="7181" y="849"/>
                    <a:pt x="7215" y="857"/>
                  </a:cubicBezTo>
                  <a:cubicBezTo>
                    <a:pt x="7358" y="905"/>
                    <a:pt x="7477" y="1024"/>
                    <a:pt x="7525" y="1167"/>
                  </a:cubicBezTo>
                  <a:cubicBezTo>
                    <a:pt x="7549" y="1286"/>
                    <a:pt x="7537" y="1393"/>
                    <a:pt x="7537" y="1524"/>
                  </a:cubicBezTo>
                  <a:cubicBezTo>
                    <a:pt x="7537" y="3370"/>
                    <a:pt x="7585" y="3489"/>
                    <a:pt x="7454" y="3870"/>
                  </a:cubicBezTo>
                  <a:cubicBezTo>
                    <a:pt x="7394" y="4024"/>
                    <a:pt x="7311" y="4179"/>
                    <a:pt x="7215" y="4322"/>
                  </a:cubicBezTo>
                  <a:lnTo>
                    <a:pt x="4751" y="4322"/>
                  </a:lnTo>
                  <a:cubicBezTo>
                    <a:pt x="4846" y="3786"/>
                    <a:pt x="5156" y="3250"/>
                    <a:pt x="5537" y="2941"/>
                  </a:cubicBezTo>
                  <a:cubicBezTo>
                    <a:pt x="5763" y="2750"/>
                    <a:pt x="6108" y="2560"/>
                    <a:pt x="6465" y="2453"/>
                  </a:cubicBezTo>
                  <a:cubicBezTo>
                    <a:pt x="6763" y="2381"/>
                    <a:pt x="6799" y="2405"/>
                    <a:pt x="6870" y="2346"/>
                  </a:cubicBezTo>
                  <a:cubicBezTo>
                    <a:pt x="6894" y="2322"/>
                    <a:pt x="6894" y="2298"/>
                    <a:pt x="6918" y="2286"/>
                  </a:cubicBezTo>
                  <a:cubicBezTo>
                    <a:pt x="6930" y="2238"/>
                    <a:pt x="6930" y="2203"/>
                    <a:pt x="6930" y="2167"/>
                  </a:cubicBezTo>
                  <a:lnTo>
                    <a:pt x="6930" y="988"/>
                  </a:lnTo>
                  <a:cubicBezTo>
                    <a:pt x="6930" y="964"/>
                    <a:pt x="6942" y="929"/>
                    <a:pt x="6954" y="905"/>
                  </a:cubicBezTo>
                  <a:cubicBezTo>
                    <a:pt x="6991" y="860"/>
                    <a:pt x="7048" y="843"/>
                    <a:pt x="7109" y="843"/>
                  </a:cubicBezTo>
                  <a:close/>
                  <a:moveTo>
                    <a:pt x="4453" y="4227"/>
                  </a:moveTo>
                  <a:cubicBezTo>
                    <a:pt x="4453" y="4251"/>
                    <a:pt x="4441" y="4286"/>
                    <a:pt x="4441" y="4322"/>
                  </a:cubicBezTo>
                  <a:lnTo>
                    <a:pt x="3548" y="4322"/>
                  </a:lnTo>
                  <a:cubicBezTo>
                    <a:pt x="3489" y="4322"/>
                    <a:pt x="3441" y="4322"/>
                    <a:pt x="3405" y="4346"/>
                  </a:cubicBezTo>
                  <a:cubicBezTo>
                    <a:pt x="3370" y="4298"/>
                    <a:pt x="3358" y="4262"/>
                    <a:pt x="3322" y="4227"/>
                  </a:cubicBezTo>
                  <a:close/>
                  <a:moveTo>
                    <a:pt x="3489" y="0"/>
                  </a:moveTo>
                  <a:cubicBezTo>
                    <a:pt x="3144" y="0"/>
                    <a:pt x="2858" y="274"/>
                    <a:pt x="2858" y="619"/>
                  </a:cubicBezTo>
                  <a:lnTo>
                    <a:pt x="2858" y="1905"/>
                  </a:lnTo>
                  <a:lnTo>
                    <a:pt x="1167" y="1905"/>
                  </a:lnTo>
                  <a:cubicBezTo>
                    <a:pt x="750" y="1905"/>
                    <a:pt x="357" y="2107"/>
                    <a:pt x="155" y="2465"/>
                  </a:cubicBezTo>
                  <a:cubicBezTo>
                    <a:pt x="107" y="2536"/>
                    <a:pt x="143" y="2643"/>
                    <a:pt x="215" y="2691"/>
                  </a:cubicBezTo>
                  <a:cubicBezTo>
                    <a:pt x="237" y="2706"/>
                    <a:pt x="263" y="2713"/>
                    <a:pt x="289" y="2713"/>
                  </a:cubicBezTo>
                  <a:cubicBezTo>
                    <a:pt x="347" y="2713"/>
                    <a:pt x="408" y="2680"/>
                    <a:pt x="441" y="2631"/>
                  </a:cubicBezTo>
                  <a:cubicBezTo>
                    <a:pt x="572" y="2417"/>
                    <a:pt x="762" y="2274"/>
                    <a:pt x="1000" y="2227"/>
                  </a:cubicBezTo>
                  <a:lnTo>
                    <a:pt x="1000" y="3941"/>
                  </a:lnTo>
                  <a:cubicBezTo>
                    <a:pt x="631" y="3846"/>
                    <a:pt x="334" y="3536"/>
                    <a:pt x="322" y="3155"/>
                  </a:cubicBezTo>
                  <a:cubicBezTo>
                    <a:pt x="322" y="3060"/>
                    <a:pt x="238" y="3000"/>
                    <a:pt x="155" y="3000"/>
                  </a:cubicBezTo>
                  <a:cubicBezTo>
                    <a:pt x="60" y="3000"/>
                    <a:pt x="0" y="3072"/>
                    <a:pt x="0" y="3167"/>
                  </a:cubicBezTo>
                  <a:cubicBezTo>
                    <a:pt x="48" y="3762"/>
                    <a:pt x="536" y="4239"/>
                    <a:pt x="1131" y="4286"/>
                  </a:cubicBezTo>
                  <a:lnTo>
                    <a:pt x="3001" y="4286"/>
                  </a:lnTo>
                  <a:cubicBezTo>
                    <a:pt x="3024" y="4370"/>
                    <a:pt x="3072" y="4465"/>
                    <a:pt x="3120" y="4536"/>
                  </a:cubicBezTo>
                  <a:cubicBezTo>
                    <a:pt x="2941" y="4667"/>
                    <a:pt x="2834" y="4882"/>
                    <a:pt x="2834" y="5120"/>
                  </a:cubicBezTo>
                  <a:lnTo>
                    <a:pt x="2834" y="5632"/>
                  </a:lnTo>
                  <a:cubicBezTo>
                    <a:pt x="2834" y="6025"/>
                    <a:pt x="3144" y="6346"/>
                    <a:pt x="3536" y="6370"/>
                  </a:cubicBezTo>
                  <a:lnTo>
                    <a:pt x="3536" y="8704"/>
                  </a:lnTo>
                  <a:cubicBezTo>
                    <a:pt x="3536" y="8787"/>
                    <a:pt x="3608" y="8870"/>
                    <a:pt x="3691" y="8870"/>
                  </a:cubicBezTo>
                  <a:cubicBezTo>
                    <a:pt x="3786" y="8870"/>
                    <a:pt x="3858" y="8787"/>
                    <a:pt x="3858" y="8704"/>
                  </a:cubicBezTo>
                  <a:lnTo>
                    <a:pt x="3858" y="6310"/>
                  </a:lnTo>
                  <a:lnTo>
                    <a:pt x="5001" y="6310"/>
                  </a:lnTo>
                  <a:cubicBezTo>
                    <a:pt x="5096" y="6310"/>
                    <a:pt x="5168" y="6227"/>
                    <a:pt x="5168" y="6144"/>
                  </a:cubicBezTo>
                  <a:cubicBezTo>
                    <a:pt x="5168" y="6048"/>
                    <a:pt x="5096" y="5977"/>
                    <a:pt x="5001" y="5977"/>
                  </a:cubicBezTo>
                  <a:lnTo>
                    <a:pt x="3548" y="5977"/>
                  </a:lnTo>
                  <a:cubicBezTo>
                    <a:pt x="3334" y="5965"/>
                    <a:pt x="3155" y="5786"/>
                    <a:pt x="3155" y="5572"/>
                  </a:cubicBezTo>
                  <a:lnTo>
                    <a:pt x="3155" y="5048"/>
                  </a:lnTo>
                  <a:cubicBezTo>
                    <a:pt x="3155" y="4917"/>
                    <a:pt x="3215" y="4798"/>
                    <a:pt x="3322" y="4727"/>
                  </a:cubicBezTo>
                  <a:cubicBezTo>
                    <a:pt x="3394" y="4667"/>
                    <a:pt x="3489" y="4632"/>
                    <a:pt x="3572" y="4632"/>
                  </a:cubicBezTo>
                  <a:lnTo>
                    <a:pt x="7215" y="4632"/>
                  </a:lnTo>
                  <a:cubicBezTo>
                    <a:pt x="7275" y="4632"/>
                    <a:pt x="7311" y="4655"/>
                    <a:pt x="7358" y="4667"/>
                  </a:cubicBezTo>
                  <a:lnTo>
                    <a:pt x="7370" y="4667"/>
                  </a:lnTo>
                  <a:cubicBezTo>
                    <a:pt x="7525" y="4727"/>
                    <a:pt x="7608" y="4870"/>
                    <a:pt x="7608" y="5036"/>
                  </a:cubicBezTo>
                  <a:lnTo>
                    <a:pt x="7608" y="5560"/>
                  </a:lnTo>
                  <a:cubicBezTo>
                    <a:pt x="7608" y="5786"/>
                    <a:pt x="7430" y="5977"/>
                    <a:pt x="7192" y="5977"/>
                  </a:cubicBezTo>
                  <a:lnTo>
                    <a:pt x="5620" y="5977"/>
                  </a:lnTo>
                  <a:cubicBezTo>
                    <a:pt x="5525" y="5977"/>
                    <a:pt x="5453" y="6048"/>
                    <a:pt x="5453" y="6144"/>
                  </a:cubicBezTo>
                  <a:cubicBezTo>
                    <a:pt x="5453" y="6227"/>
                    <a:pt x="5525" y="6298"/>
                    <a:pt x="5620" y="6298"/>
                  </a:cubicBezTo>
                  <a:lnTo>
                    <a:pt x="6751" y="6298"/>
                  </a:lnTo>
                  <a:lnTo>
                    <a:pt x="6751" y="6751"/>
                  </a:lnTo>
                  <a:cubicBezTo>
                    <a:pt x="6751" y="6834"/>
                    <a:pt x="6823" y="6918"/>
                    <a:pt x="6918" y="6918"/>
                  </a:cubicBezTo>
                  <a:cubicBezTo>
                    <a:pt x="7001" y="6918"/>
                    <a:pt x="7073" y="6834"/>
                    <a:pt x="7073" y="6751"/>
                  </a:cubicBezTo>
                  <a:lnTo>
                    <a:pt x="7073" y="6298"/>
                  </a:lnTo>
                  <a:lnTo>
                    <a:pt x="7215" y="6298"/>
                  </a:lnTo>
                  <a:cubicBezTo>
                    <a:pt x="7608" y="6298"/>
                    <a:pt x="7942" y="5977"/>
                    <a:pt x="7942" y="5572"/>
                  </a:cubicBezTo>
                  <a:lnTo>
                    <a:pt x="7942" y="5048"/>
                  </a:lnTo>
                  <a:cubicBezTo>
                    <a:pt x="7942" y="4786"/>
                    <a:pt x="7787" y="4560"/>
                    <a:pt x="7585" y="4429"/>
                  </a:cubicBezTo>
                  <a:lnTo>
                    <a:pt x="7585" y="4393"/>
                  </a:lnTo>
                  <a:cubicBezTo>
                    <a:pt x="7608" y="4334"/>
                    <a:pt x="7644" y="4298"/>
                    <a:pt x="7668" y="4239"/>
                  </a:cubicBezTo>
                  <a:lnTo>
                    <a:pt x="8561" y="4239"/>
                  </a:lnTo>
                  <a:cubicBezTo>
                    <a:pt x="8728" y="4239"/>
                    <a:pt x="8894" y="4191"/>
                    <a:pt x="9037" y="4120"/>
                  </a:cubicBezTo>
                  <a:cubicBezTo>
                    <a:pt x="9073" y="4096"/>
                    <a:pt x="9263" y="4001"/>
                    <a:pt x="10394" y="3405"/>
                  </a:cubicBezTo>
                  <a:cubicBezTo>
                    <a:pt x="10621" y="3250"/>
                    <a:pt x="10668" y="2929"/>
                    <a:pt x="10466" y="2750"/>
                  </a:cubicBezTo>
                  <a:cubicBezTo>
                    <a:pt x="10394" y="2691"/>
                    <a:pt x="10383" y="2691"/>
                    <a:pt x="9918" y="2453"/>
                  </a:cubicBezTo>
                  <a:lnTo>
                    <a:pt x="9632" y="2298"/>
                  </a:lnTo>
                  <a:cubicBezTo>
                    <a:pt x="9610" y="2287"/>
                    <a:pt x="9585" y="2282"/>
                    <a:pt x="9559" y="2282"/>
                  </a:cubicBezTo>
                  <a:cubicBezTo>
                    <a:pt x="9503" y="2282"/>
                    <a:pt x="9446" y="2308"/>
                    <a:pt x="9430" y="2357"/>
                  </a:cubicBezTo>
                  <a:cubicBezTo>
                    <a:pt x="9382" y="2441"/>
                    <a:pt x="9418" y="2536"/>
                    <a:pt x="9490" y="2572"/>
                  </a:cubicBezTo>
                  <a:lnTo>
                    <a:pt x="9621" y="2643"/>
                  </a:lnTo>
                  <a:cubicBezTo>
                    <a:pt x="9490" y="2881"/>
                    <a:pt x="9490" y="3179"/>
                    <a:pt x="9621" y="3429"/>
                  </a:cubicBezTo>
                  <a:lnTo>
                    <a:pt x="8882" y="3834"/>
                  </a:lnTo>
                  <a:cubicBezTo>
                    <a:pt x="8823" y="3870"/>
                    <a:pt x="8763" y="3893"/>
                    <a:pt x="8680" y="3905"/>
                  </a:cubicBezTo>
                  <a:lnTo>
                    <a:pt x="8680" y="2203"/>
                  </a:lnTo>
                  <a:cubicBezTo>
                    <a:pt x="8823" y="2227"/>
                    <a:pt x="8894" y="2274"/>
                    <a:pt x="8942" y="2298"/>
                  </a:cubicBezTo>
                  <a:cubicBezTo>
                    <a:pt x="8966" y="2314"/>
                    <a:pt x="8995" y="2322"/>
                    <a:pt x="9023" y="2322"/>
                  </a:cubicBezTo>
                  <a:cubicBezTo>
                    <a:pt x="9077" y="2322"/>
                    <a:pt x="9129" y="2293"/>
                    <a:pt x="9144" y="2238"/>
                  </a:cubicBezTo>
                  <a:cubicBezTo>
                    <a:pt x="9192" y="2167"/>
                    <a:pt x="9156" y="2060"/>
                    <a:pt x="9085" y="2036"/>
                  </a:cubicBezTo>
                  <a:lnTo>
                    <a:pt x="9025" y="2000"/>
                  </a:lnTo>
                  <a:cubicBezTo>
                    <a:pt x="8882" y="1929"/>
                    <a:pt x="8716" y="1881"/>
                    <a:pt x="8549" y="1881"/>
                  </a:cubicBezTo>
                  <a:lnTo>
                    <a:pt x="7882" y="1881"/>
                  </a:lnTo>
                  <a:lnTo>
                    <a:pt x="7882" y="1345"/>
                  </a:lnTo>
                  <a:cubicBezTo>
                    <a:pt x="7882" y="1048"/>
                    <a:pt x="7704" y="750"/>
                    <a:pt x="7370" y="619"/>
                  </a:cubicBezTo>
                  <a:cubicBezTo>
                    <a:pt x="7297" y="590"/>
                    <a:pt x="7200" y="569"/>
                    <a:pt x="7107" y="569"/>
                  </a:cubicBezTo>
                  <a:cubicBezTo>
                    <a:pt x="7049" y="569"/>
                    <a:pt x="6992" y="577"/>
                    <a:pt x="6942" y="595"/>
                  </a:cubicBezTo>
                  <a:cubicBezTo>
                    <a:pt x="6930" y="262"/>
                    <a:pt x="6656" y="0"/>
                    <a:pt x="6322" y="0"/>
                  </a:cubicBezTo>
                  <a:lnTo>
                    <a:pt x="6299" y="0"/>
                  </a:lnTo>
                  <a:cubicBezTo>
                    <a:pt x="6120" y="0"/>
                    <a:pt x="5965" y="71"/>
                    <a:pt x="5846" y="202"/>
                  </a:cubicBezTo>
                  <a:cubicBezTo>
                    <a:pt x="5727" y="71"/>
                    <a:pt x="5560" y="0"/>
                    <a:pt x="5382" y="0"/>
                  </a:cubicBezTo>
                  <a:lnTo>
                    <a:pt x="5370" y="0"/>
                  </a:lnTo>
                  <a:cubicBezTo>
                    <a:pt x="5191" y="0"/>
                    <a:pt x="5025" y="71"/>
                    <a:pt x="4906" y="202"/>
                  </a:cubicBezTo>
                  <a:cubicBezTo>
                    <a:pt x="4787" y="71"/>
                    <a:pt x="4620" y="0"/>
                    <a:pt x="4441" y="0"/>
                  </a:cubicBezTo>
                  <a:lnTo>
                    <a:pt x="4429" y="0"/>
                  </a:lnTo>
                  <a:cubicBezTo>
                    <a:pt x="4251" y="0"/>
                    <a:pt x="4084" y="71"/>
                    <a:pt x="3965" y="202"/>
                  </a:cubicBezTo>
                  <a:cubicBezTo>
                    <a:pt x="3846" y="71"/>
                    <a:pt x="3679" y="0"/>
                    <a:pt x="3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46"/>
            <p:cNvSpPr/>
            <p:nvPr/>
          </p:nvSpPr>
          <p:spPr>
            <a:xfrm>
              <a:off x="3819385" y="349325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46"/>
            <p:cNvSpPr/>
            <p:nvPr/>
          </p:nvSpPr>
          <p:spPr>
            <a:xfrm>
              <a:off x="3644044" y="3592490"/>
              <a:ext cx="112494" cy="106420"/>
            </a:xfrm>
            <a:custGeom>
              <a:rect b="b" l="l" r="r" t="t"/>
              <a:pathLst>
                <a:path extrusionOk="0" h="3346" w="3537">
                  <a:moveTo>
                    <a:pt x="3382" y="0"/>
                  </a:moveTo>
                  <a:cubicBezTo>
                    <a:pt x="3299" y="0"/>
                    <a:pt x="3227" y="72"/>
                    <a:pt x="3227" y="167"/>
                  </a:cubicBezTo>
                  <a:lnTo>
                    <a:pt x="3227" y="2798"/>
                  </a:lnTo>
                  <a:cubicBezTo>
                    <a:pt x="3227" y="2929"/>
                    <a:pt x="3120" y="3036"/>
                    <a:pt x="2989" y="3036"/>
                  </a:cubicBezTo>
                  <a:lnTo>
                    <a:pt x="572" y="3036"/>
                  </a:lnTo>
                  <a:cubicBezTo>
                    <a:pt x="441" y="3036"/>
                    <a:pt x="334" y="2929"/>
                    <a:pt x="334" y="2798"/>
                  </a:cubicBezTo>
                  <a:lnTo>
                    <a:pt x="334" y="2060"/>
                  </a:lnTo>
                  <a:cubicBezTo>
                    <a:pt x="334" y="1965"/>
                    <a:pt x="263" y="1893"/>
                    <a:pt x="167" y="1893"/>
                  </a:cubicBezTo>
                  <a:cubicBezTo>
                    <a:pt x="84" y="1893"/>
                    <a:pt x="1" y="1965"/>
                    <a:pt x="1" y="2060"/>
                  </a:cubicBezTo>
                  <a:lnTo>
                    <a:pt x="1" y="2798"/>
                  </a:lnTo>
                  <a:cubicBezTo>
                    <a:pt x="1" y="3108"/>
                    <a:pt x="263" y="3346"/>
                    <a:pt x="560" y="3346"/>
                  </a:cubicBezTo>
                  <a:lnTo>
                    <a:pt x="2989" y="3346"/>
                  </a:lnTo>
                  <a:cubicBezTo>
                    <a:pt x="3299" y="3346"/>
                    <a:pt x="3537" y="3096"/>
                    <a:pt x="3537" y="2798"/>
                  </a:cubicBezTo>
                  <a:lnTo>
                    <a:pt x="3537" y="167"/>
                  </a:lnTo>
                  <a:cubicBezTo>
                    <a:pt x="3537" y="60"/>
                    <a:pt x="3465" y="0"/>
                    <a:pt x="3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3" name="Google Shape;3253;p46"/>
          <p:cNvSpPr/>
          <p:nvPr/>
        </p:nvSpPr>
        <p:spPr>
          <a:xfrm>
            <a:off x="3968964" y="3349945"/>
            <a:ext cx="359015" cy="358442"/>
          </a:xfrm>
          <a:custGeom>
            <a:rect b="b" l="l" r="r" t="t"/>
            <a:pathLst>
              <a:path extrusionOk="0" h="11270" w="11288">
                <a:moveTo>
                  <a:pt x="6049" y="351"/>
                </a:moveTo>
                <a:lnTo>
                  <a:pt x="6049" y="1149"/>
                </a:lnTo>
                <a:lnTo>
                  <a:pt x="5239" y="1149"/>
                </a:lnTo>
                <a:lnTo>
                  <a:pt x="5239" y="351"/>
                </a:lnTo>
                <a:close/>
                <a:moveTo>
                  <a:pt x="1167" y="5828"/>
                </a:moveTo>
                <a:lnTo>
                  <a:pt x="1167" y="6650"/>
                </a:lnTo>
                <a:lnTo>
                  <a:pt x="345" y="6650"/>
                </a:lnTo>
                <a:lnTo>
                  <a:pt x="345" y="5828"/>
                </a:lnTo>
                <a:close/>
                <a:moveTo>
                  <a:pt x="10954" y="5828"/>
                </a:moveTo>
                <a:lnTo>
                  <a:pt x="10954" y="6650"/>
                </a:lnTo>
                <a:lnTo>
                  <a:pt x="10132" y="6650"/>
                </a:lnTo>
                <a:lnTo>
                  <a:pt x="10132" y="5828"/>
                </a:lnTo>
                <a:close/>
                <a:moveTo>
                  <a:pt x="1442" y="0"/>
                </a:moveTo>
                <a:cubicBezTo>
                  <a:pt x="1273" y="0"/>
                  <a:pt x="1100" y="58"/>
                  <a:pt x="953" y="185"/>
                </a:cubicBezTo>
                <a:cubicBezTo>
                  <a:pt x="726" y="375"/>
                  <a:pt x="643" y="709"/>
                  <a:pt x="726" y="971"/>
                </a:cubicBezTo>
                <a:cubicBezTo>
                  <a:pt x="755" y="1047"/>
                  <a:pt x="814" y="1085"/>
                  <a:pt x="885" y="1085"/>
                </a:cubicBezTo>
                <a:cubicBezTo>
                  <a:pt x="903" y="1085"/>
                  <a:pt x="922" y="1082"/>
                  <a:pt x="941" y="1078"/>
                </a:cubicBezTo>
                <a:cubicBezTo>
                  <a:pt x="1024" y="1042"/>
                  <a:pt x="1072" y="959"/>
                  <a:pt x="1036" y="863"/>
                </a:cubicBezTo>
                <a:cubicBezTo>
                  <a:pt x="953" y="601"/>
                  <a:pt x="1143" y="328"/>
                  <a:pt x="1429" y="328"/>
                </a:cubicBezTo>
                <a:cubicBezTo>
                  <a:pt x="1798" y="328"/>
                  <a:pt x="1977" y="792"/>
                  <a:pt x="1691" y="1042"/>
                </a:cubicBezTo>
                <a:cubicBezTo>
                  <a:pt x="1631" y="1112"/>
                  <a:pt x="1545" y="1140"/>
                  <a:pt x="1463" y="1140"/>
                </a:cubicBezTo>
                <a:cubicBezTo>
                  <a:pt x="1447" y="1140"/>
                  <a:pt x="1432" y="1139"/>
                  <a:pt x="1417" y="1137"/>
                </a:cubicBezTo>
                <a:cubicBezTo>
                  <a:pt x="1322" y="1137"/>
                  <a:pt x="1238" y="1197"/>
                  <a:pt x="1238" y="1280"/>
                </a:cubicBezTo>
                <a:cubicBezTo>
                  <a:pt x="1238" y="1375"/>
                  <a:pt x="1298" y="1459"/>
                  <a:pt x="1381" y="1459"/>
                </a:cubicBezTo>
                <a:cubicBezTo>
                  <a:pt x="1409" y="1462"/>
                  <a:pt x="1436" y="1464"/>
                  <a:pt x="1463" y="1464"/>
                </a:cubicBezTo>
                <a:cubicBezTo>
                  <a:pt x="1628" y="1464"/>
                  <a:pt x="1795" y="1403"/>
                  <a:pt x="1917" y="1280"/>
                </a:cubicBezTo>
                <a:cubicBezTo>
                  <a:pt x="2036" y="1185"/>
                  <a:pt x="2131" y="1042"/>
                  <a:pt x="2155" y="899"/>
                </a:cubicBezTo>
                <a:lnTo>
                  <a:pt x="3822" y="899"/>
                </a:lnTo>
                <a:cubicBezTo>
                  <a:pt x="3167" y="1149"/>
                  <a:pt x="2572" y="1542"/>
                  <a:pt x="2072" y="2042"/>
                </a:cubicBezTo>
                <a:cubicBezTo>
                  <a:pt x="1143" y="2971"/>
                  <a:pt x="619" y="4173"/>
                  <a:pt x="595" y="5471"/>
                </a:cubicBezTo>
                <a:lnTo>
                  <a:pt x="167" y="5471"/>
                </a:lnTo>
                <a:cubicBezTo>
                  <a:pt x="72" y="5471"/>
                  <a:pt x="0" y="5543"/>
                  <a:pt x="0" y="5626"/>
                </a:cubicBezTo>
                <a:lnTo>
                  <a:pt x="0" y="6793"/>
                </a:lnTo>
                <a:cubicBezTo>
                  <a:pt x="0" y="6876"/>
                  <a:pt x="72" y="6959"/>
                  <a:pt x="167" y="6959"/>
                </a:cubicBezTo>
                <a:lnTo>
                  <a:pt x="1322" y="6959"/>
                </a:lnTo>
                <a:cubicBezTo>
                  <a:pt x="1417" y="6959"/>
                  <a:pt x="1488" y="6876"/>
                  <a:pt x="1488" y="6793"/>
                </a:cubicBezTo>
                <a:lnTo>
                  <a:pt x="1488" y="5626"/>
                </a:lnTo>
                <a:cubicBezTo>
                  <a:pt x="1488" y="5543"/>
                  <a:pt x="1417" y="5471"/>
                  <a:pt x="1322" y="5471"/>
                </a:cubicBezTo>
                <a:lnTo>
                  <a:pt x="941" y="5471"/>
                </a:lnTo>
                <a:cubicBezTo>
                  <a:pt x="1012" y="3185"/>
                  <a:pt x="2703" y="1304"/>
                  <a:pt x="4906" y="959"/>
                </a:cubicBezTo>
                <a:lnTo>
                  <a:pt x="4906" y="1304"/>
                </a:lnTo>
                <a:cubicBezTo>
                  <a:pt x="4906" y="1387"/>
                  <a:pt x="4989" y="1459"/>
                  <a:pt x="5072" y="1459"/>
                </a:cubicBezTo>
                <a:lnTo>
                  <a:pt x="5406" y="1459"/>
                </a:lnTo>
                <a:cubicBezTo>
                  <a:pt x="5227" y="1518"/>
                  <a:pt x="5072" y="1661"/>
                  <a:pt x="5001" y="1852"/>
                </a:cubicBezTo>
                <a:lnTo>
                  <a:pt x="3513" y="5269"/>
                </a:lnTo>
                <a:cubicBezTo>
                  <a:pt x="3382" y="5566"/>
                  <a:pt x="3322" y="5888"/>
                  <a:pt x="3322" y="6197"/>
                </a:cubicBezTo>
                <a:cubicBezTo>
                  <a:pt x="3322" y="6793"/>
                  <a:pt x="3548" y="7340"/>
                  <a:pt x="3941" y="7793"/>
                </a:cubicBezTo>
                <a:cubicBezTo>
                  <a:pt x="3977" y="7817"/>
                  <a:pt x="4001" y="7852"/>
                  <a:pt x="4036" y="7900"/>
                </a:cubicBezTo>
                <a:lnTo>
                  <a:pt x="3643" y="7900"/>
                </a:lnTo>
                <a:cubicBezTo>
                  <a:pt x="3429" y="7900"/>
                  <a:pt x="3215" y="8031"/>
                  <a:pt x="3132" y="8233"/>
                </a:cubicBezTo>
                <a:cubicBezTo>
                  <a:pt x="3096" y="8329"/>
                  <a:pt x="3132" y="8412"/>
                  <a:pt x="3215" y="8460"/>
                </a:cubicBezTo>
                <a:cubicBezTo>
                  <a:pt x="3240" y="8469"/>
                  <a:pt x="3264" y="8473"/>
                  <a:pt x="3287" y="8473"/>
                </a:cubicBezTo>
                <a:cubicBezTo>
                  <a:pt x="3351" y="8473"/>
                  <a:pt x="3406" y="8438"/>
                  <a:pt x="3441" y="8376"/>
                </a:cubicBezTo>
                <a:cubicBezTo>
                  <a:pt x="3465" y="8281"/>
                  <a:pt x="3560" y="8221"/>
                  <a:pt x="3667" y="8221"/>
                </a:cubicBezTo>
                <a:lnTo>
                  <a:pt x="7632" y="8221"/>
                </a:lnTo>
                <a:cubicBezTo>
                  <a:pt x="7775" y="8221"/>
                  <a:pt x="7870" y="8329"/>
                  <a:pt x="7870" y="8460"/>
                </a:cubicBezTo>
                <a:lnTo>
                  <a:pt x="7870" y="9043"/>
                </a:lnTo>
                <a:cubicBezTo>
                  <a:pt x="7870" y="9174"/>
                  <a:pt x="7775" y="9281"/>
                  <a:pt x="7632" y="9281"/>
                </a:cubicBezTo>
                <a:lnTo>
                  <a:pt x="3632" y="9281"/>
                </a:lnTo>
                <a:cubicBezTo>
                  <a:pt x="3501" y="9281"/>
                  <a:pt x="3393" y="9174"/>
                  <a:pt x="3393" y="9043"/>
                </a:cubicBezTo>
                <a:lnTo>
                  <a:pt x="3393" y="8972"/>
                </a:lnTo>
                <a:cubicBezTo>
                  <a:pt x="3393" y="8876"/>
                  <a:pt x="3322" y="8805"/>
                  <a:pt x="3227" y="8805"/>
                </a:cubicBezTo>
                <a:cubicBezTo>
                  <a:pt x="3143" y="8805"/>
                  <a:pt x="3072" y="8876"/>
                  <a:pt x="3072" y="8972"/>
                </a:cubicBezTo>
                <a:lnTo>
                  <a:pt x="3072" y="9043"/>
                </a:lnTo>
                <a:cubicBezTo>
                  <a:pt x="3072" y="9353"/>
                  <a:pt x="3322" y="9603"/>
                  <a:pt x="3632" y="9603"/>
                </a:cubicBezTo>
                <a:lnTo>
                  <a:pt x="3691" y="9603"/>
                </a:lnTo>
                <a:lnTo>
                  <a:pt x="3691" y="11103"/>
                </a:lnTo>
                <a:cubicBezTo>
                  <a:pt x="3691" y="11198"/>
                  <a:pt x="3763" y="11269"/>
                  <a:pt x="3858" y="11269"/>
                </a:cubicBezTo>
                <a:lnTo>
                  <a:pt x="7382" y="11269"/>
                </a:lnTo>
                <a:cubicBezTo>
                  <a:pt x="7477" y="11269"/>
                  <a:pt x="7549" y="11198"/>
                  <a:pt x="7549" y="11103"/>
                </a:cubicBezTo>
                <a:lnTo>
                  <a:pt x="7549" y="10710"/>
                </a:lnTo>
                <a:cubicBezTo>
                  <a:pt x="7549" y="10615"/>
                  <a:pt x="7477" y="10543"/>
                  <a:pt x="7382" y="10543"/>
                </a:cubicBezTo>
                <a:cubicBezTo>
                  <a:pt x="7299" y="10543"/>
                  <a:pt x="7215" y="10615"/>
                  <a:pt x="7215" y="10710"/>
                </a:cubicBezTo>
                <a:lnTo>
                  <a:pt x="7215" y="10948"/>
                </a:lnTo>
                <a:lnTo>
                  <a:pt x="4024" y="10948"/>
                </a:lnTo>
                <a:lnTo>
                  <a:pt x="4024" y="9603"/>
                </a:lnTo>
                <a:lnTo>
                  <a:pt x="7215" y="9603"/>
                </a:lnTo>
                <a:lnTo>
                  <a:pt x="7215" y="10031"/>
                </a:lnTo>
                <a:cubicBezTo>
                  <a:pt x="7215" y="10126"/>
                  <a:pt x="7299" y="10198"/>
                  <a:pt x="7382" y="10198"/>
                </a:cubicBezTo>
                <a:cubicBezTo>
                  <a:pt x="7477" y="10198"/>
                  <a:pt x="7549" y="10126"/>
                  <a:pt x="7549" y="10031"/>
                </a:cubicBezTo>
                <a:lnTo>
                  <a:pt x="7549" y="9603"/>
                </a:lnTo>
                <a:lnTo>
                  <a:pt x="7608" y="9603"/>
                </a:lnTo>
                <a:cubicBezTo>
                  <a:pt x="7918" y="9603"/>
                  <a:pt x="8168" y="9353"/>
                  <a:pt x="8168" y="9043"/>
                </a:cubicBezTo>
                <a:lnTo>
                  <a:pt x="8168" y="8460"/>
                </a:lnTo>
                <a:cubicBezTo>
                  <a:pt x="8168" y="8150"/>
                  <a:pt x="7918" y="7900"/>
                  <a:pt x="7608" y="7900"/>
                </a:cubicBezTo>
                <a:lnTo>
                  <a:pt x="7239" y="7900"/>
                </a:lnTo>
                <a:cubicBezTo>
                  <a:pt x="7453" y="7686"/>
                  <a:pt x="7632" y="7436"/>
                  <a:pt x="7751" y="7150"/>
                </a:cubicBezTo>
                <a:cubicBezTo>
                  <a:pt x="7799" y="7067"/>
                  <a:pt x="7751" y="6971"/>
                  <a:pt x="7668" y="6924"/>
                </a:cubicBezTo>
                <a:cubicBezTo>
                  <a:pt x="7643" y="6915"/>
                  <a:pt x="7620" y="6910"/>
                  <a:pt x="7598" y="6910"/>
                </a:cubicBezTo>
                <a:cubicBezTo>
                  <a:pt x="7532" y="6910"/>
                  <a:pt x="7477" y="6948"/>
                  <a:pt x="7442" y="7019"/>
                </a:cubicBezTo>
                <a:cubicBezTo>
                  <a:pt x="7275" y="7388"/>
                  <a:pt x="7013" y="7686"/>
                  <a:pt x="6680" y="7900"/>
                </a:cubicBezTo>
                <a:lnTo>
                  <a:pt x="4572" y="7900"/>
                </a:lnTo>
                <a:cubicBezTo>
                  <a:pt x="4001" y="7555"/>
                  <a:pt x="3632" y="6912"/>
                  <a:pt x="3632" y="6209"/>
                </a:cubicBezTo>
                <a:cubicBezTo>
                  <a:pt x="3632" y="5947"/>
                  <a:pt x="3691" y="5674"/>
                  <a:pt x="3798" y="5423"/>
                </a:cubicBezTo>
                <a:lnTo>
                  <a:pt x="5287" y="2006"/>
                </a:lnTo>
                <a:cubicBezTo>
                  <a:pt x="5310" y="1911"/>
                  <a:pt x="5370" y="1852"/>
                  <a:pt x="5453" y="1828"/>
                </a:cubicBezTo>
                <a:lnTo>
                  <a:pt x="5453" y="5114"/>
                </a:lnTo>
                <a:cubicBezTo>
                  <a:pt x="5072" y="5173"/>
                  <a:pt x="4775" y="5423"/>
                  <a:pt x="4656" y="5781"/>
                </a:cubicBezTo>
                <a:cubicBezTo>
                  <a:pt x="4632" y="5876"/>
                  <a:pt x="4679" y="5959"/>
                  <a:pt x="4763" y="5995"/>
                </a:cubicBezTo>
                <a:cubicBezTo>
                  <a:pt x="4779" y="5999"/>
                  <a:pt x="4795" y="6001"/>
                  <a:pt x="4811" y="6001"/>
                </a:cubicBezTo>
                <a:cubicBezTo>
                  <a:pt x="4886" y="6001"/>
                  <a:pt x="4947" y="5957"/>
                  <a:pt x="4977" y="5888"/>
                </a:cubicBezTo>
                <a:cubicBezTo>
                  <a:pt x="5085" y="5573"/>
                  <a:pt x="5349" y="5427"/>
                  <a:pt x="5614" y="5427"/>
                </a:cubicBezTo>
                <a:cubicBezTo>
                  <a:pt x="5930" y="5427"/>
                  <a:pt x="6247" y="5636"/>
                  <a:pt x="6299" y="6019"/>
                </a:cubicBezTo>
                <a:lnTo>
                  <a:pt x="6299" y="6114"/>
                </a:lnTo>
                <a:cubicBezTo>
                  <a:pt x="6299" y="6537"/>
                  <a:pt x="5951" y="6795"/>
                  <a:pt x="5605" y="6795"/>
                </a:cubicBezTo>
                <a:cubicBezTo>
                  <a:pt x="5356" y="6795"/>
                  <a:pt x="5108" y="6662"/>
                  <a:pt x="4989" y="6364"/>
                </a:cubicBezTo>
                <a:cubicBezTo>
                  <a:pt x="4962" y="6293"/>
                  <a:pt x="4903" y="6255"/>
                  <a:pt x="4835" y="6255"/>
                </a:cubicBezTo>
                <a:cubicBezTo>
                  <a:pt x="4811" y="6255"/>
                  <a:pt x="4787" y="6260"/>
                  <a:pt x="4763" y="6269"/>
                </a:cubicBezTo>
                <a:cubicBezTo>
                  <a:pt x="4679" y="6305"/>
                  <a:pt x="4632" y="6412"/>
                  <a:pt x="4679" y="6495"/>
                </a:cubicBezTo>
                <a:cubicBezTo>
                  <a:pt x="4810" y="6805"/>
                  <a:pt x="5072" y="7043"/>
                  <a:pt x="5418" y="7126"/>
                </a:cubicBezTo>
                <a:cubicBezTo>
                  <a:pt x="5483" y="7138"/>
                  <a:pt x="5548" y="7144"/>
                  <a:pt x="5612" y="7144"/>
                </a:cubicBezTo>
                <a:cubicBezTo>
                  <a:pt x="6166" y="7144"/>
                  <a:pt x="6644" y="6702"/>
                  <a:pt x="6644" y="6126"/>
                </a:cubicBezTo>
                <a:cubicBezTo>
                  <a:pt x="6644" y="5590"/>
                  <a:pt x="6239" y="5197"/>
                  <a:pt x="5787" y="5126"/>
                </a:cubicBezTo>
                <a:lnTo>
                  <a:pt x="5787" y="1840"/>
                </a:lnTo>
                <a:cubicBezTo>
                  <a:pt x="5870" y="1864"/>
                  <a:pt x="5929" y="1947"/>
                  <a:pt x="5953" y="2018"/>
                </a:cubicBezTo>
                <a:lnTo>
                  <a:pt x="7442" y="5459"/>
                </a:lnTo>
                <a:cubicBezTo>
                  <a:pt x="7573" y="5769"/>
                  <a:pt x="7632" y="6114"/>
                  <a:pt x="7596" y="6447"/>
                </a:cubicBezTo>
                <a:cubicBezTo>
                  <a:pt x="7573" y="6543"/>
                  <a:pt x="7656" y="6626"/>
                  <a:pt x="7739" y="6626"/>
                </a:cubicBezTo>
                <a:cubicBezTo>
                  <a:pt x="7750" y="6629"/>
                  <a:pt x="7762" y="6630"/>
                  <a:pt x="7772" y="6630"/>
                </a:cubicBezTo>
                <a:cubicBezTo>
                  <a:pt x="7853" y="6630"/>
                  <a:pt x="7918" y="6557"/>
                  <a:pt x="7918" y="6483"/>
                </a:cubicBezTo>
                <a:cubicBezTo>
                  <a:pt x="7965" y="6090"/>
                  <a:pt x="7906" y="5697"/>
                  <a:pt x="7739" y="5316"/>
                </a:cubicBezTo>
                <a:lnTo>
                  <a:pt x="6251" y="1887"/>
                </a:lnTo>
                <a:cubicBezTo>
                  <a:pt x="6180" y="1709"/>
                  <a:pt x="6025" y="1566"/>
                  <a:pt x="5846" y="1494"/>
                </a:cubicBezTo>
                <a:lnTo>
                  <a:pt x="6180" y="1494"/>
                </a:lnTo>
                <a:cubicBezTo>
                  <a:pt x="6263" y="1494"/>
                  <a:pt x="6346" y="1423"/>
                  <a:pt x="6346" y="1328"/>
                </a:cubicBezTo>
                <a:lnTo>
                  <a:pt x="6346" y="994"/>
                </a:lnTo>
                <a:cubicBezTo>
                  <a:pt x="8549" y="1328"/>
                  <a:pt x="10240" y="3221"/>
                  <a:pt x="10311" y="5495"/>
                </a:cubicBezTo>
                <a:lnTo>
                  <a:pt x="9930" y="5495"/>
                </a:lnTo>
                <a:cubicBezTo>
                  <a:pt x="9835" y="5495"/>
                  <a:pt x="9763" y="5578"/>
                  <a:pt x="9763" y="5662"/>
                </a:cubicBezTo>
                <a:lnTo>
                  <a:pt x="9763" y="6828"/>
                </a:lnTo>
                <a:cubicBezTo>
                  <a:pt x="9763" y="6912"/>
                  <a:pt x="9835" y="6983"/>
                  <a:pt x="9930" y="6983"/>
                </a:cubicBezTo>
                <a:lnTo>
                  <a:pt x="11085" y="6983"/>
                </a:lnTo>
                <a:cubicBezTo>
                  <a:pt x="11180" y="6983"/>
                  <a:pt x="11252" y="6912"/>
                  <a:pt x="11252" y="6828"/>
                </a:cubicBezTo>
                <a:lnTo>
                  <a:pt x="11252" y="5662"/>
                </a:lnTo>
                <a:cubicBezTo>
                  <a:pt x="11287" y="5554"/>
                  <a:pt x="11204" y="5483"/>
                  <a:pt x="11121" y="5483"/>
                </a:cubicBezTo>
                <a:lnTo>
                  <a:pt x="10692" y="5483"/>
                </a:lnTo>
                <a:cubicBezTo>
                  <a:pt x="10656" y="4185"/>
                  <a:pt x="10132" y="2983"/>
                  <a:pt x="9216" y="2054"/>
                </a:cubicBezTo>
                <a:cubicBezTo>
                  <a:pt x="8704" y="1554"/>
                  <a:pt x="8108" y="1161"/>
                  <a:pt x="7453" y="911"/>
                </a:cubicBezTo>
                <a:lnTo>
                  <a:pt x="9120" y="911"/>
                </a:lnTo>
                <a:cubicBezTo>
                  <a:pt x="9204" y="1244"/>
                  <a:pt x="9501" y="1483"/>
                  <a:pt x="9835" y="1483"/>
                </a:cubicBezTo>
                <a:cubicBezTo>
                  <a:pt x="10240" y="1483"/>
                  <a:pt x="10585" y="1149"/>
                  <a:pt x="10585" y="732"/>
                </a:cubicBezTo>
                <a:cubicBezTo>
                  <a:pt x="10585" y="447"/>
                  <a:pt x="10418" y="197"/>
                  <a:pt x="10180" y="78"/>
                </a:cubicBezTo>
                <a:cubicBezTo>
                  <a:pt x="10155" y="63"/>
                  <a:pt x="10128" y="56"/>
                  <a:pt x="10102" y="56"/>
                </a:cubicBezTo>
                <a:cubicBezTo>
                  <a:pt x="10043" y="56"/>
                  <a:pt x="9987" y="91"/>
                  <a:pt x="9954" y="149"/>
                </a:cubicBezTo>
                <a:cubicBezTo>
                  <a:pt x="9918" y="244"/>
                  <a:pt x="9942" y="328"/>
                  <a:pt x="10037" y="375"/>
                </a:cubicBezTo>
                <a:cubicBezTo>
                  <a:pt x="10168" y="447"/>
                  <a:pt x="10251" y="590"/>
                  <a:pt x="10251" y="732"/>
                </a:cubicBezTo>
                <a:cubicBezTo>
                  <a:pt x="10251" y="959"/>
                  <a:pt x="10073" y="1137"/>
                  <a:pt x="9859" y="1137"/>
                </a:cubicBezTo>
                <a:cubicBezTo>
                  <a:pt x="9632" y="1137"/>
                  <a:pt x="9454" y="959"/>
                  <a:pt x="9454" y="732"/>
                </a:cubicBezTo>
                <a:cubicBezTo>
                  <a:pt x="9454" y="613"/>
                  <a:pt x="9489" y="506"/>
                  <a:pt x="9585" y="435"/>
                </a:cubicBezTo>
                <a:cubicBezTo>
                  <a:pt x="9656" y="375"/>
                  <a:pt x="9656" y="268"/>
                  <a:pt x="9597" y="197"/>
                </a:cubicBezTo>
                <a:cubicBezTo>
                  <a:pt x="9565" y="159"/>
                  <a:pt x="9521" y="141"/>
                  <a:pt x="9476" y="141"/>
                </a:cubicBezTo>
                <a:cubicBezTo>
                  <a:pt x="9435" y="141"/>
                  <a:pt x="9393" y="156"/>
                  <a:pt x="9358" y="185"/>
                </a:cubicBezTo>
                <a:cubicBezTo>
                  <a:pt x="9239" y="292"/>
                  <a:pt x="9168" y="423"/>
                  <a:pt x="9120" y="566"/>
                </a:cubicBezTo>
                <a:lnTo>
                  <a:pt x="6370" y="566"/>
                </a:lnTo>
                <a:lnTo>
                  <a:pt x="6370" y="173"/>
                </a:lnTo>
                <a:cubicBezTo>
                  <a:pt x="6370" y="78"/>
                  <a:pt x="6299" y="6"/>
                  <a:pt x="6203" y="6"/>
                </a:cubicBezTo>
                <a:lnTo>
                  <a:pt x="5072" y="6"/>
                </a:lnTo>
                <a:cubicBezTo>
                  <a:pt x="4989" y="6"/>
                  <a:pt x="4906" y="78"/>
                  <a:pt x="4906" y="173"/>
                </a:cubicBezTo>
                <a:lnTo>
                  <a:pt x="4906" y="566"/>
                </a:lnTo>
                <a:lnTo>
                  <a:pt x="2155" y="566"/>
                </a:lnTo>
                <a:cubicBezTo>
                  <a:pt x="2077" y="214"/>
                  <a:pt x="1767" y="0"/>
                  <a:pt x="144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54" name="Google Shape;3254;p46"/>
          <p:cNvGrpSpPr/>
          <p:nvPr/>
        </p:nvGrpSpPr>
        <p:grpSpPr>
          <a:xfrm>
            <a:off x="1883955" y="3808700"/>
            <a:ext cx="162873" cy="351445"/>
            <a:chOff x="1883955" y="3808700"/>
            <a:chExt cx="162873" cy="351445"/>
          </a:xfrm>
        </p:grpSpPr>
        <p:sp>
          <p:nvSpPr>
            <p:cNvPr id="3255" name="Google Shape;3255;p46"/>
            <p:cNvSpPr/>
            <p:nvPr/>
          </p:nvSpPr>
          <p:spPr>
            <a:xfrm>
              <a:off x="1901734" y="3808700"/>
              <a:ext cx="131832" cy="209054"/>
            </a:xfrm>
            <a:custGeom>
              <a:rect b="b" l="l" r="r" t="t"/>
              <a:pathLst>
                <a:path extrusionOk="0" h="6573" w="4145">
                  <a:moveTo>
                    <a:pt x="2704" y="1941"/>
                  </a:moveTo>
                  <a:lnTo>
                    <a:pt x="2704" y="2346"/>
                  </a:lnTo>
                  <a:lnTo>
                    <a:pt x="1275" y="2346"/>
                  </a:lnTo>
                  <a:lnTo>
                    <a:pt x="1275" y="1941"/>
                  </a:lnTo>
                  <a:close/>
                  <a:moveTo>
                    <a:pt x="953" y="1"/>
                  </a:moveTo>
                  <a:cubicBezTo>
                    <a:pt x="715" y="1"/>
                    <a:pt x="525" y="191"/>
                    <a:pt x="525" y="429"/>
                  </a:cubicBezTo>
                  <a:lnTo>
                    <a:pt x="525" y="1489"/>
                  </a:lnTo>
                  <a:cubicBezTo>
                    <a:pt x="525" y="1727"/>
                    <a:pt x="715" y="1906"/>
                    <a:pt x="942" y="1917"/>
                  </a:cubicBezTo>
                  <a:lnTo>
                    <a:pt x="942" y="2322"/>
                  </a:lnTo>
                  <a:lnTo>
                    <a:pt x="739" y="2322"/>
                  </a:lnTo>
                  <a:cubicBezTo>
                    <a:pt x="513" y="2322"/>
                    <a:pt x="322" y="2489"/>
                    <a:pt x="287" y="2715"/>
                  </a:cubicBezTo>
                  <a:lnTo>
                    <a:pt x="25" y="4835"/>
                  </a:lnTo>
                  <a:cubicBezTo>
                    <a:pt x="1" y="4930"/>
                    <a:pt x="84" y="5013"/>
                    <a:pt x="168" y="5013"/>
                  </a:cubicBezTo>
                  <a:cubicBezTo>
                    <a:pt x="180" y="5016"/>
                    <a:pt x="192" y="5018"/>
                    <a:pt x="204" y="5018"/>
                  </a:cubicBezTo>
                  <a:cubicBezTo>
                    <a:pt x="283" y="5018"/>
                    <a:pt x="346" y="4953"/>
                    <a:pt x="346" y="4870"/>
                  </a:cubicBezTo>
                  <a:lnTo>
                    <a:pt x="620" y="2739"/>
                  </a:lnTo>
                  <a:cubicBezTo>
                    <a:pt x="620" y="2679"/>
                    <a:pt x="680" y="2632"/>
                    <a:pt x="739" y="2632"/>
                  </a:cubicBezTo>
                  <a:lnTo>
                    <a:pt x="3239" y="2632"/>
                  </a:lnTo>
                  <a:cubicBezTo>
                    <a:pt x="3299" y="2632"/>
                    <a:pt x="3335" y="2679"/>
                    <a:pt x="3359" y="2739"/>
                  </a:cubicBezTo>
                  <a:lnTo>
                    <a:pt x="3799" y="6418"/>
                  </a:lnTo>
                  <a:cubicBezTo>
                    <a:pt x="3811" y="6513"/>
                    <a:pt x="3870" y="6573"/>
                    <a:pt x="3966" y="6573"/>
                  </a:cubicBezTo>
                  <a:lnTo>
                    <a:pt x="3978" y="6573"/>
                  </a:lnTo>
                  <a:cubicBezTo>
                    <a:pt x="4073" y="6573"/>
                    <a:pt x="4144" y="6478"/>
                    <a:pt x="4132" y="6394"/>
                  </a:cubicBezTo>
                  <a:lnTo>
                    <a:pt x="3680" y="2715"/>
                  </a:lnTo>
                  <a:cubicBezTo>
                    <a:pt x="3656" y="2489"/>
                    <a:pt x="3454" y="2322"/>
                    <a:pt x="3239" y="2322"/>
                  </a:cubicBezTo>
                  <a:lnTo>
                    <a:pt x="3025" y="2322"/>
                  </a:lnTo>
                  <a:lnTo>
                    <a:pt x="3025" y="1917"/>
                  </a:lnTo>
                  <a:cubicBezTo>
                    <a:pt x="3263" y="1917"/>
                    <a:pt x="3442" y="1727"/>
                    <a:pt x="3442" y="1489"/>
                  </a:cubicBezTo>
                  <a:lnTo>
                    <a:pt x="3442" y="429"/>
                  </a:lnTo>
                  <a:cubicBezTo>
                    <a:pt x="3442" y="191"/>
                    <a:pt x="3251" y="1"/>
                    <a:pt x="3013" y="1"/>
                  </a:cubicBezTo>
                  <a:lnTo>
                    <a:pt x="2013" y="1"/>
                  </a:lnTo>
                  <a:cubicBezTo>
                    <a:pt x="1930" y="1"/>
                    <a:pt x="1846" y="72"/>
                    <a:pt x="1846" y="167"/>
                  </a:cubicBezTo>
                  <a:cubicBezTo>
                    <a:pt x="1846" y="251"/>
                    <a:pt x="1930" y="334"/>
                    <a:pt x="2013" y="334"/>
                  </a:cubicBezTo>
                  <a:lnTo>
                    <a:pt x="3013" y="334"/>
                  </a:lnTo>
                  <a:cubicBezTo>
                    <a:pt x="3073" y="334"/>
                    <a:pt x="3120" y="370"/>
                    <a:pt x="3120" y="441"/>
                  </a:cubicBezTo>
                  <a:lnTo>
                    <a:pt x="3120" y="1489"/>
                  </a:lnTo>
                  <a:cubicBezTo>
                    <a:pt x="3120" y="1536"/>
                    <a:pt x="3073" y="1584"/>
                    <a:pt x="3025" y="1596"/>
                  </a:cubicBezTo>
                  <a:lnTo>
                    <a:pt x="942" y="1596"/>
                  </a:lnTo>
                  <a:cubicBezTo>
                    <a:pt x="894" y="1596"/>
                    <a:pt x="858" y="1548"/>
                    <a:pt x="858" y="1489"/>
                  </a:cubicBezTo>
                  <a:lnTo>
                    <a:pt x="858" y="441"/>
                  </a:lnTo>
                  <a:cubicBezTo>
                    <a:pt x="858" y="382"/>
                    <a:pt x="894" y="334"/>
                    <a:pt x="953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46"/>
            <p:cNvSpPr/>
            <p:nvPr/>
          </p:nvSpPr>
          <p:spPr>
            <a:xfrm>
              <a:off x="1883955" y="3978730"/>
              <a:ext cx="162873" cy="181416"/>
            </a:xfrm>
            <a:custGeom>
              <a:rect b="b" l="l" r="r" t="t"/>
              <a:pathLst>
                <a:path extrusionOk="0" h="5704" w="5121">
                  <a:moveTo>
                    <a:pt x="715" y="0"/>
                  </a:moveTo>
                  <a:cubicBezTo>
                    <a:pt x="619" y="0"/>
                    <a:pt x="536" y="60"/>
                    <a:pt x="536" y="155"/>
                  </a:cubicBezTo>
                  <a:cubicBezTo>
                    <a:pt x="0" y="4501"/>
                    <a:pt x="24" y="4299"/>
                    <a:pt x="24" y="4322"/>
                  </a:cubicBezTo>
                  <a:lnTo>
                    <a:pt x="24" y="5537"/>
                  </a:lnTo>
                  <a:cubicBezTo>
                    <a:pt x="24" y="5632"/>
                    <a:pt x="96" y="5704"/>
                    <a:pt x="191" y="5704"/>
                  </a:cubicBezTo>
                  <a:lnTo>
                    <a:pt x="4953" y="5704"/>
                  </a:lnTo>
                  <a:cubicBezTo>
                    <a:pt x="5037" y="5704"/>
                    <a:pt x="5120" y="5632"/>
                    <a:pt x="5120" y="5537"/>
                  </a:cubicBezTo>
                  <a:cubicBezTo>
                    <a:pt x="5084" y="4227"/>
                    <a:pt x="5084" y="4322"/>
                    <a:pt x="5084" y="4287"/>
                  </a:cubicBezTo>
                  <a:lnTo>
                    <a:pt x="4763" y="1703"/>
                  </a:lnTo>
                  <a:cubicBezTo>
                    <a:pt x="4751" y="1608"/>
                    <a:pt x="4668" y="1548"/>
                    <a:pt x="4584" y="1548"/>
                  </a:cubicBezTo>
                  <a:cubicBezTo>
                    <a:pt x="4489" y="1560"/>
                    <a:pt x="4429" y="1644"/>
                    <a:pt x="4429" y="1727"/>
                  </a:cubicBezTo>
                  <a:lnTo>
                    <a:pt x="4727" y="4144"/>
                  </a:lnTo>
                  <a:lnTo>
                    <a:pt x="2084" y="4144"/>
                  </a:lnTo>
                  <a:cubicBezTo>
                    <a:pt x="1989" y="4144"/>
                    <a:pt x="1917" y="4215"/>
                    <a:pt x="1917" y="4299"/>
                  </a:cubicBezTo>
                  <a:cubicBezTo>
                    <a:pt x="1917" y="4394"/>
                    <a:pt x="1989" y="4465"/>
                    <a:pt x="2084" y="4465"/>
                  </a:cubicBezTo>
                  <a:lnTo>
                    <a:pt x="4763" y="4465"/>
                  </a:lnTo>
                  <a:lnTo>
                    <a:pt x="4763" y="5358"/>
                  </a:lnTo>
                  <a:lnTo>
                    <a:pt x="4549" y="5358"/>
                  </a:lnTo>
                  <a:lnTo>
                    <a:pt x="4549" y="4834"/>
                  </a:lnTo>
                  <a:cubicBezTo>
                    <a:pt x="4549" y="4751"/>
                    <a:pt x="4477" y="4680"/>
                    <a:pt x="4394" y="4680"/>
                  </a:cubicBezTo>
                  <a:cubicBezTo>
                    <a:pt x="4299" y="4680"/>
                    <a:pt x="4227" y="4751"/>
                    <a:pt x="4227" y="4834"/>
                  </a:cubicBezTo>
                  <a:lnTo>
                    <a:pt x="4227" y="5358"/>
                  </a:lnTo>
                  <a:lnTo>
                    <a:pt x="3822" y="5358"/>
                  </a:lnTo>
                  <a:lnTo>
                    <a:pt x="3822" y="4834"/>
                  </a:lnTo>
                  <a:cubicBezTo>
                    <a:pt x="3822" y="4751"/>
                    <a:pt x="3751" y="4680"/>
                    <a:pt x="3656" y="4680"/>
                  </a:cubicBezTo>
                  <a:cubicBezTo>
                    <a:pt x="3572" y="4680"/>
                    <a:pt x="3501" y="4751"/>
                    <a:pt x="3501" y="4834"/>
                  </a:cubicBezTo>
                  <a:lnTo>
                    <a:pt x="3501" y="5358"/>
                  </a:lnTo>
                  <a:lnTo>
                    <a:pt x="3096" y="5358"/>
                  </a:lnTo>
                  <a:lnTo>
                    <a:pt x="3096" y="4834"/>
                  </a:lnTo>
                  <a:cubicBezTo>
                    <a:pt x="3096" y="4751"/>
                    <a:pt x="3025" y="4680"/>
                    <a:pt x="2929" y="4680"/>
                  </a:cubicBezTo>
                  <a:cubicBezTo>
                    <a:pt x="2834" y="4680"/>
                    <a:pt x="2763" y="4751"/>
                    <a:pt x="2763" y="4834"/>
                  </a:cubicBezTo>
                  <a:lnTo>
                    <a:pt x="2763" y="5358"/>
                  </a:lnTo>
                  <a:lnTo>
                    <a:pt x="2358" y="5358"/>
                  </a:lnTo>
                  <a:lnTo>
                    <a:pt x="2358" y="4834"/>
                  </a:lnTo>
                  <a:cubicBezTo>
                    <a:pt x="2358" y="4751"/>
                    <a:pt x="2286" y="4680"/>
                    <a:pt x="2203" y="4680"/>
                  </a:cubicBezTo>
                  <a:cubicBezTo>
                    <a:pt x="2108" y="4680"/>
                    <a:pt x="2036" y="4751"/>
                    <a:pt x="2036" y="4834"/>
                  </a:cubicBezTo>
                  <a:lnTo>
                    <a:pt x="2036" y="5358"/>
                  </a:lnTo>
                  <a:lnTo>
                    <a:pt x="1632" y="5358"/>
                  </a:lnTo>
                  <a:lnTo>
                    <a:pt x="1632" y="4834"/>
                  </a:lnTo>
                  <a:cubicBezTo>
                    <a:pt x="1632" y="4751"/>
                    <a:pt x="1560" y="4680"/>
                    <a:pt x="1465" y="4680"/>
                  </a:cubicBezTo>
                  <a:cubicBezTo>
                    <a:pt x="1381" y="4680"/>
                    <a:pt x="1310" y="4751"/>
                    <a:pt x="1310" y="4834"/>
                  </a:cubicBezTo>
                  <a:lnTo>
                    <a:pt x="1310" y="5358"/>
                  </a:lnTo>
                  <a:lnTo>
                    <a:pt x="905" y="5358"/>
                  </a:lnTo>
                  <a:lnTo>
                    <a:pt x="905" y="4834"/>
                  </a:lnTo>
                  <a:cubicBezTo>
                    <a:pt x="905" y="4751"/>
                    <a:pt x="834" y="4680"/>
                    <a:pt x="739" y="4680"/>
                  </a:cubicBezTo>
                  <a:cubicBezTo>
                    <a:pt x="655" y="4680"/>
                    <a:pt x="572" y="4751"/>
                    <a:pt x="572" y="4834"/>
                  </a:cubicBezTo>
                  <a:lnTo>
                    <a:pt x="572" y="5358"/>
                  </a:lnTo>
                  <a:lnTo>
                    <a:pt x="334" y="5358"/>
                  </a:lnTo>
                  <a:lnTo>
                    <a:pt x="334" y="4465"/>
                  </a:lnTo>
                  <a:lnTo>
                    <a:pt x="1453" y="4465"/>
                  </a:lnTo>
                  <a:cubicBezTo>
                    <a:pt x="1548" y="4465"/>
                    <a:pt x="1620" y="4394"/>
                    <a:pt x="1620" y="4299"/>
                  </a:cubicBezTo>
                  <a:cubicBezTo>
                    <a:pt x="1620" y="4215"/>
                    <a:pt x="1548" y="4144"/>
                    <a:pt x="1453" y="4144"/>
                  </a:cubicBezTo>
                  <a:lnTo>
                    <a:pt x="369" y="4144"/>
                  </a:lnTo>
                  <a:lnTo>
                    <a:pt x="858" y="179"/>
                  </a:lnTo>
                  <a:cubicBezTo>
                    <a:pt x="870" y="96"/>
                    <a:pt x="798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7" name="Google Shape;3257;p46"/>
          <p:cNvGrpSpPr/>
          <p:nvPr/>
        </p:nvGrpSpPr>
        <p:grpSpPr>
          <a:xfrm>
            <a:off x="939156" y="3809209"/>
            <a:ext cx="192007" cy="351318"/>
            <a:chOff x="939156" y="3809209"/>
            <a:chExt cx="192007" cy="351318"/>
          </a:xfrm>
        </p:grpSpPr>
        <p:sp>
          <p:nvSpPr>
            <p:cNvPr id="3258" name="Google Shape;3258;p46"/>
            <p:cNvSpPr/>
            <p:nvPr/>
          </p:nvSpPr>
          <p:spPr>
            <a:xfrm>
              <a:off x="939538" y="3809209"/>
              <a:ext cx="191625" cy="106706"/>
            </a:xfrm>
            <a:custGeom>
              <a:rect b="b" l="l" r="r" t="t"/>
              <a:pathLst>
                <a:path extrusionOk="0" h="3355" w="6025">
                  <a:moveTo>
                    <a:pt x="3016" y="0"/>
                  </a:moveTo>
                  <a:cubicBezTo>
                    <a:pt x="2872" y="0"/>
                    <a:pt x="2764" y="67"/>
                    <a:pt x="2786" y="199"/>
                  </a:cubicBezTo>
                  <a:cubicBezTo>
                    <a:pt x="2797" y="275"/>
                    <a:pt x="2878" y="331"/>
                    <a:pt x="2955" y="331"/>
                  </a:cubicBezTo>
                  <a:cubicBezTo>
                    <a:pt x="2962" y="331"/>
                    <a:pt x="2970" y="331"/>
                    <a:pt x="2977" y="330"/>
                  </a:cubicBezTo>
                  <a:cubicBezTo>
                    <a:pt x="2994" y="326"/>
                    <a:pt x="3012" y="324"/>
                    <a:pt x="3028" y="324"/>
                  </a:cubicBezTo>
                  <a:cubicBezTo>
                    <a:pt x="3172" y="324"/>
                    <a:pt x="3286" y="453"/>
                    <a:pt x="3286" y="592"/>
                  </a:cubicBezTo>
                  <a:lnTo>
                    <a:pt x="3286" y="687"/>
                  </a:lnTo>
                  <a:lnTo>
                    <a:pt x="2739" y="687"/>
                  </a:lnTo>
                  <a:lnTo>
                    <a:pt x="2739" y="628"/>
                  </a:lnTo>
                  <a:cubicBezTo>
                    <a:pt x="2739" y="532"/>
                    <a:pt x="2667" y="461"/>
                    <a:pt x="2572" y="461"/>
                  </a:cubicBezTo>
                  <a:cubicBezTo>
                    <a:pt x="2489" y="461"/>
                    <a:pt x="2417" y="532"/>
                    <a:pt x="2417" y="628"/>
                  </a:cubicBezTo>
                  <a:lnTo>
                    <a:pt x="2417" y="687"/>
                  </a:lnTo>
                  <a:lnTo>
                    <a:pt x="1405" y="687"/>
                  </a:lnTo>
                  <a:cubicBezTo>
                    <a:pt x="1310" y="687"/>
                    <a:pt x="1238" y="758"/>
                    <a:pt x="1238" y="854"/>
                  </a:cubicBezTo>
                  <a:cubicBezTo>
                    <a:pt x="1238" y="937"/>
                    <a:pt x="1310" y="1020"/>
                    <a:pt x="1405" y="1020"/>
                  </a:cubicBezTo>
                  <a:lnTo>
                    <a:pt x="5584" y="1020"/>
                  </a:lnTo>
                  <a:cubicBezTo>
                    <a:pt x="5644" y="1020"/>
                    <a:pt x="5691" y="1056"/>
                    <a:pt x="5691" y="1116"/>
                  </a:cubicBezTo>
                  <a:lnTo>
                    <a:pt x="5691" y="1473"/>
                  </a:lnTo>
                  <a:cubicBezTo>
                    <a:pt x="5691" y="1532"/>
                    <a:pt x="5644" y="1580"/>
                    <a:pt x="5584" y="1580"/>
                  </a:cubicBezTo>
                  <a:lnTo>
                    <a:pt x="429" y="1580"/>
                  </a:lnTo>
                  <a:cubicBezTo>
                    <a:pt x="369" y="1580"/>
                    <a:pt x="334" y="1532"/>
                    <a:pt x="334" y="1473"/>
                  </a:cubicBezTo>
                  <a:lnTo>
                    <a:pt x="334" y="1116"/>
                  </a:lnTo>
                  <a:cubicBezTo>
                    <a:pt x="334" y="1056"/>
                    <a:pt x="369" y="1020"/>
                    <a:pt x="429" y="1020"/>
                  </a:cubicBezTo>
                  <a:lnTo>
                    <a:pt x="750" y="1020"/>
                  </a:lnTo>
                  <a:cubicBezTo>
                    <a:pt x="834" y="1020"/>
                    <a:pt x="905" y="937"/>
                    <a:pt x="905" y="854"/>
                  </a:cubicBezTo>
                  <a:cubicBezTo>
                    <a:pt x="905" y="758"/>
                    <a:pt x="834" y="687"/>
                    <a:pt x="750" y="687"/>
                  </a:cubicBezTo>
                  <a:lnTo>
                    <a:pt x="429" y="687"/>
                  </a:lnTo>
                  <a:cubicBezTo>
                    <a:pt x="191" y="687"/>
                    <a:pt x="0" y="878"/>
                    <a:pt x="0" y="1116"/>
                  </a:cubicBezTo>
                  <a:lnTo>
                    <a:pt x="0" y="1473"/>
                  </a:lnTo>
                  <a:cubicBezTo>
                    <a:pt x="0" y="1711"/>
                    <a:pt x="191" y="1901"/>
                    <a:pt x="429" y="1901"/>
                  </a:cubicBezTo>
                  <a:lnTo>
                    <a:pt x="572" y="1901"/>
                  </a:lnTo>
                  <a:lnTo>
                    <a:pt x="572" y="3187"/>
                  </a:lnTo>
                  <a:cubicBezTo>
                    <a:pt x="572" y="3271"/>
                    <a:pt x="643" y="3354"/>
                    <a:pt x="726" y="3354"/>
                  </a:cubicBezTo>
                  <a:cubicBezTo>
                    <a:pt x="822" y="3354"/>
                    <a:pt x="893" y="3271"/>
                    <a:pt x="893" y="3187"/>
                  </a:cubicBezTo>
                  <a:lnTo>
                    <a:pt x="893" y="1901"/>
                  </a:lnTo>
                  <a:lnTo>
                    <a:pt x="5132" y="1901"/>
                  </a:lnTo>
                  <a:lnTo>
                    <a:pt x="5132" y="2306"/>
                  </a:lnTo>
                  <a:cubicBezTo>
                    <a:pt x="5132" y="2402"/>
                    <a:pt x="5215" y="2473"/>
                    <a:pt x="5298" y="2473"/>
                  </a:cubicBezTo>
                  <a:cubicBezTo>
                    <a:pt x="5394" y="2473"/>
                    <a:pt x="5465" y="2402"/>
                    <a:pt x="5465" y="2306"/>
                  </a:cubicBezTo>
                  <a:lnTo>
                    <a:pt x="5465" y="1901"/>
                  </a:lnTo>
                  <a:lnTo>
                    <a:pt x="5596" y="1901"/>
                  </a:lnTo>
                  <a:cubicBezTo>
                    <a:pt x="5834" y="1901"/>
                    <a:pt x="6025" y="1711"/>
                    <a:pt x="6025" y="1473"/>
                  </a:cubicBezTo>
                  <a:lnTo>
                    <a:pt x="6025" y="1116"/>
                  </a:lnTo>
                  <a:cubicBezTo>
                    <a:pt x="6025" y="878"/>
                    <a:pt x="5822" y="687"/>
                    <a:pt x="5584" y="687"/>
                  </a:cubicBezTo>
                  <a:lnTo>
                    <a:pt x="3620" y="687"/>
                  </a:lnTo>
                  <a:lnTo>
                    <a:pt x="3620" y="604"/>
                  </a:lnTo>
                  <a:cubicBezTo>
                    <a:pt x="3620" y="198"/>
                    <a:pt x="3263" y="0"/>
                    <a:pt x="3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46"/>
            <p:cNvSpPr/>
            <p:nvPr/>
          </p:nvSpPr>
          <p:spPr>
            <a:xfrm>
              <a:off x="939156" y="3898835"/>
              <a:ext cx="192007" cy="261692"/>
            </a:xfrm>
            <a:custGeom>
              <a:rect b="b" l="l" r="r" t="t"/>
              <a:pathLst>
                <a:path extrusionOk="0" h="8228" w="6037">
                  <a:moveTo>
                    <a:pt x="2977" y="4691"/>
                  </a:moveTo>
                  <a:cubicBezTo>
                    <a:pt x="2739" y="5179"/>
                    <a:pt x="1953" y="6846"/>
                    <a:pt x="1536" y="7739"/>
                  </a:cubicBezTo>
                  <a:cubicBezTo>
                    <a:pt x="1489" y="7811"/>
                    <a:pt x="1417" y="7870"/>
                    <a:pt x="1322" y="7870"/>
                  </a:cubicBezTo>
                  <a:cubicBezTo>
                    <a:pt x="1298" y="7870"/>
                    <a:pt x="1250" y="7858"/>
                    <a:pt x="1215" y="7835"/>
                  </a:cubicBezTo>
                  <a:cubicBezTo>
                    <a:pt x="1096" y="7787"/>
                    <a:pt x="1060" y="7644"/>
                    <a:pt x="1119" y="7525"/>
                  </a:cubicBezTo>
                  <a:lnTo>
                    <a:pt x="2465" y="4691"/>
                  </a:lnTo>
                  <a:close/>
                  <a:moveTo>
                    <a:pt x="3572" y="4703"/>
                  </a:moveTo>
                  <a:lnTo>
                    <a:pt x="4929" y="7549"/>
                  </a:lnTo>
                  <a:cubicBezTo>
                    <a:pt x="4989" y="7668"/>
                    <a:pt x="4929" y="7799"/>
                    <a:pt x="4822" y="7858"/>
                  </a:cubicBezTo>
                  <a:cubicBezTo>
                    <a:pt x="4787" y="7870"/>
                    <a:pt x="4763" y="7882"/>
                    <a:pt x="4715" y="7882"/>
                  </a:cubicBezTo>
                  <a:cubicBezTo>
                    <a:pt x="4632" y="7882"/>
                    <a:pt x="4548" y="7846"/>
                    <a:pt x="4513" y="7751"/>
                  </a:cubicBezTo>
                  <a:lnTo>
                    <a:pt x="3572" y="5775"/>
                  </a:lnTo>
                  <a:cubicBezTo>
                    <a:pt x="3572" y="5775"/>
                    <a:pt x="3215" y="5025"/>
                    <a:pt x="3203" y="4989"/>
                  </a:cubicBezTo>
                  <a:cubicBezTo>
                    <a:pt x="3298" y="4775"/>
                    <a:pt x="3334" y="4715"/>
                    <a:pt x="3334" y="4703"/>
                  </a:cubicBezTo>
                  <a:close/>
                  <a:moveTo>
                    <a:pt x="3036" y="5358"/>
                  </a:moveTo>
                  <a:lnTo>
                    <a:pt x="3263" y="5834"/>
                  </a:lnTo>
                  <a:lnTo>
                    <a:pt x="3263" y="7680"/>
                  </a:lnTo>
                  <a:cubicBezTo>
                    <a:pt x="3263" y="7799"/>
                    <a:pt x="3155" y="7906"/>
                    <a:pt x="3036" y="7906"/>
                  </a:cubicBezTo>
                  <a:cubicBezTo>
                    <a:pt x="2917" y="7906"/>
                    <a:pt x="2810" y="7799"/>
                    <a:pt x="2810" y="7680"/>
                  </a:cubicBezTo>
                  <a:lnTo>
                    <a:pt x="2810" y="5834"/>
                  </a:lnTo>
                  <a:lnTo>
                    <a:pt x="3036" y="5358"/>
                  </a:lnTo>
                  <a:close/>
                  <a:moveTo>
                    <a:pt x="5299" y="0"/>
                  </a:moveTo>
                  <a:cubicBezTo>
                    <a:pt x="5203" y="0"/>
                    <a:pt x="5132" y="72"/>
                    <a:pt x="5132" y="167"/>
                  </a:cubicBezTo>
                  <a:lnTo>
                    <a:pt x="5132" y="3453"/>
                  </a:lnTo>
                  <a:lnTo>
                    <a:pt x="893" y="3453"/>
                  </a:lnTo>
                  <a:lnTo>
                    <a:pt x="893" y="1024"/>
                  </a:lnTo>
                  <a:cubicBezTo>
                    <a:pt x="893" y="941"/>
                    <a:pt x="822" y="858"/>
                    <a:pt x="727" y="858"/>
                  </a:cubicBezTo>
                  <a:cubicBezTo>
                    <a:pt x="643" y="858"/>
                    <a:pt x="560" y="941"/>
                    <a:pt x="560" y="1024"/>
                  </a:cubicBezTo>
                  <a:lnTo>
                    <a:pt x="560" y="3453"/>
                  </a:lnTo>
                  <a:lnTo>
                    <a:pt x="429" y="3453"/>
                  </a:lnTo>
                  <a:cubicBezTo>
                    <a:pt x="191" y="3453"/>
                    <a:pt x="0" y="3644"/>
                    <a:pt x="0" y="3882"/>
                  </a:cubicBezTo>
                  <a:lnTo>
                    <a:pt x="0" y="4239"/>
                  </a:lnTo>
                  <a:cubicBezTo>
                    <a:pt x="0" y="4477"/>
                    <a:pt x="191" y="4668"/>
                    <a:pt x="429" y="4668"/>
                  </a:cubicBezTo>
                  <a:lnTo>
                    <a:pt x="2084" y="4668"/>
                  </a:lnTo>
                  <a:lnTo>
                    <a:pt x="798" y="7382"/>
                  </a:lnTo>
                  <a:cubicBezTo>
                    <a:pt x="667" y="7668"/>
                    <a:pt x="786" y="7989"/>
                    <a:pt x="1060" y="8120"/>
                  </a:cubicBezTo>
                  <a:cubicBezTo>
                    <a:pt x="1131" y="8156"/>
                    <a:pt x="1215" y="8180"/>
                    <a:pt x="1298" y="8180"/>
                  </a:cubicBezTo>
                  <a:cubicBezTo>
                    <a:pt x="1500" y="8180"/>
                    <a:pt x="1715" y="8061"/>
                    <a:pt x="1798" y="7870"/>
                  </a:cubicBezTo>
                  <a:lnTo>
                    <a:pt x="2441" y="6513"/>
                  </a:lnTo>
                  <a:lnTo>
                    <a:pt x="2441" y="7680"/>
                  </a:lnTo>
                  <a:cubicBezTo>
                    <a:pt x="2441" y="7989"/>
                    <a:pt x="2691" y="8227"/>
                    <a:pt x="2989" y="8227"/>
                  </a:cubicBezTo>
                  <a:cubicBezTo>
                    <a:pt x="3298" y="8227"/>
                    <a:pt x="3536" y="7977"/>
                    <a:pt x="3536" y="7680"/>
                  </a:cubicBezTo>
                  <a:lnTo>
                    <a:pt x="3536" y="6513"/>
                  </a:lnTo>
                  <a:lnTo>
                    <a:pt x="4179" y="7870"/>
                  </a:lnTo>
                  <a:cubicBezTo>
                    <a:pt x="4275" y="8061"/>
                    <a:pt x="4465" y="8180"/>
                    <a:pt x="4691" y="8180"/>
                  </a:cubicBezTo>
                  <a:cubicBezTo>
                    <a:pt x="4775" y="8180"/>
                    <a:pt x="4846" y="8168"/>
                    <a:pt x="4929" y="8120"/>
                  </a:cubicBezTo>
                  <a:cubicBezTo>
                    <a:pt x="5203" y="7989"/>
                    <a:pt x="5310" y="7668"/>
                    <a:pt x="5179" y="7382"/>
                  </a:cubicBezTo>
                  <a:lnTo>
                    <a:pt x="3894" y="4668"/>
                  </a:lnTo>
                  <a:lnTo>
                    <a:pt x="4596" y="4668"/>
                  </a:lnTo>
                  <a:cubicBezTo>
                    <a:pt x="4679" y="4668"/>
                    <a:pt x="4763" y="4596"/>
                    <a:pt x="4763" y="4513"/>
                  </a:cubicBezTo>
                  <a:cubicBezTo>
                    <a:pt x="4763" y="4417"/>
                    <a:pt x="4679" y="4346"/>
                    <a:pt x="4596" y="4346"/>
                  </a:cubicBezTo>
                  <a:lnTo>
                    <a:pt x="417" y="4346"/>
                  </a:lnTo>
                  <a:cubicBezTo>
                    <a:pt x="357" y="4346"/>
                    <a:pt x="310" y="4298"/>
                    <a:pt x="310" y="4239"/>
                  </a:cubicBezTo>
                  <a:lnTo>
                    <a:pt x="310" y="3882"/>
                  </a:lnTo>
                  <a:cubicBezTo>
                    <a:pt x="310" y="3822"/>
                    <a:pt x="357" y="3775"/>
                    <a:pt x="417" y="3775"/>
                  </a:cubicBezTo>
                  <a:lnTo>
                    <a:pt x="5560" y="3775"/>
                  </a:lnTo>
                  <a:cubicBezTo>
                    <a:pt x="5620" y="3775"/>
                    <a:pt x="5668" y="3822"/>
                    <a:pt x="5668" y="3882"/>
                  </a:cubicBezTo>
                  <a:lnTo>
                    <a:pt x="5668" y="4239"/>
                  </a:lnTo>
                  <a:cubicBezTo>
                    <a:pt x="5668" y="4298"/>
                    <a:pt x="5620" y="4346"/>
                    <a:pt x="5560" y="4346"/>
                  </a:cubicBezTo>
                  <a:lnTo>
                    <a:pt x="5251" y="4346"/>
                  </a:lnTo>
                  <a:cubicBezTo>
                    <a:pt x="5168" y="4346"/>
                    <a:pt x="5084" y="4417"/>
                    <a:pt x="5084" y="4513"/>
                  </a:cubicBezTo>
                  <a:cubicBezTo>
                    <a:pt x="5084" y="4596"/>
                    <a:pt x="5168" y="4668"/>
                    <a:pt x="5251" y="4668"/>
                  </a:cubicBezTo>
                  <a:lnTo>
                    <a:pt x="5560" y="4668"/>
                  </a:lnTo>
                  <a:cubicBezTo>
                    <a:pt x="5799" y="4668"/>
                    <a:pt x="6001" y="4477"/>
                    <a:pt x="6001" y="4239"/>
                  </a:cubicBezTo>
                  <a:lnTo>
                    <a:pt x="6001" y="3882"/>
                  </a:lnTo>
                  <a:cubicBezTo>
                    <a:pt x="6037" y="3655"/>
                    <a:pt x="5834" y="3453"/>
                    <a:pt x="5596" y="3453"/>
                  </a:cubicBezTo>
                  <a:lnTo>
                    <a:pt x="5465" y="3453"/>
                  </a:lnTo>
                  <a:lnTo>
                    <a:pt x="5465" y="167"/>
                  </a:lnTo>
                  <a:cubicBezTo>
                    <a:pt x="5465" y="72"/>
                    <a:pt x="5382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0" name="Google Shape;3260;p46"/>
          <p:cNvGrpSpPr/>
          <p:nvPr/>
        </p:nvGrpSpPr>
        <p:grpSpPr>
          <a:xfrm>
            <a:off x="2306167" y="3809845"/>
            <a:ext cx="193915" cy="349155"/>
            <a:chOff x="2306167" y="3809845"/>
            <a:chExt cx="193915" cy="349155"/>
          </a:xfrm>
        </p:grpSpPr>
        <p:sp>
          <p:nvSpPr>
            <p:cNvPr id="3261" name="Google Shape;3261;p46"/>
            <p:cNvSpPr/>
            <p:nvPr/>
          </p:nvSpPr>
          <p:spPr>
            <a:xfrm>
              <a:off x="2306167" y="3809845"/>
              <a:ext cx="137875" cy="349155"/>
            </a:xfrm>
            <a:custGeom>
              <a:rect b="b" l="l" r="r" t="t"/>
              <a:pathLst>
                <a:path extrusionOk="0" h="10978" w="4335">
                  <a:moveTo>
                    <a:pt x="4001" y="5656"/>
                  </a:moveTo>
                  <a:lnTo>
                    <a:pt x="4001" y="8918"/>
                  </a:lnTo>
                  <a:lnTo>
                    <a:pt x="2989" y="8918"/>
                  </a:lnTo>
                  <a:cubicBezTo>
                    <a:pt x="2763" y="8918"/>
                    <a:pt x="2596" y="8739"/>
                    <a:pt x="2596" y="8525"/>
                  </a:cubicBezTo>
                  <a:lnTo>
                    <a:pt x="2596" y="6037"/>
                  </a:lnTo>
                  <a:cubicBezTo>
                    <a:pt x="2596" y="5822"/>
                    <a:pt x="2775" y="5656"/>
                    <a:pt x="2989" y="5656"/>
                  </a:cubicBezTo>
                  <a:close/>
                  <a:moveTo>
                    <a:pt x="2168" y="0"/>
                  </a:moveTo>
                  <a:cubicBezTo>
                    <a:pt x="2084" y="0"/>
                    <a:pt x="2001" y="72"/>
                    <a:pt x="2001" y="167"/>
                  </a:cubicBezTo>
                  <a:cubicBezTo>
                    <a:pt x="2001" y="250"/>
                    <a:pt x="2084" y="322"/>
                    <a:pt x="2168" y="322"/>
                  </a:cubicBezTo>
                  <a:cubicBezTo>
                    <a:pt x="2382" y="322"/>
                    <a:pt x="2549" y="477"/>
                    <a:pt x="2573" y="667"/>
                  </a:cubicBezTo>
                  <a:cubicBezTo>
                    <a:pt x="2561" y="667"/>
                    <a:pt x="2525" y="655"/>
                    <a:pt x="2513" y="655"/>
                  </a:cubicBezTo>
                  <a:cubicBezTo>
                    <a:pt x="2406" y="655"/>
                    <a:pt x="2334" y="738"/>
                    <a:pt x="2334" y="834"/>
                  </a:cubicBezTo>
                  <a:cubicBezTo>
                    <a:pt x="2334" y="941"/>
                    <a:pt x="2430" y="1012"/>
                    <a:pt x="2513" y="1012"/>
                  </a:cubicBezTo>
                  <a:cubicBezTo>
                    <a:pt x="2549" y="1012"/>
                    <a:pt x="2561" y="1012"/>
                    <a:pt x="2584" y="1000"/>
                  </a:cubicBezTo>
                  <a:lnTo>
                    <a:pt x="2584" y="1262"/>
                  </a:lnTo>
                  <a:lnTo>
                    <a:pt x="1751" y="1262"/>
                  </a:lnTo>
                  <a:lnTo>
                    <a:pt x="1751" y="727"/>
                  </a:lnTo>
                  <a:cubicBezTo>
                    <a:pt x="1751" y="667"/>
                    <a:pt x="1775" y="596"/>
                    <a:pt x="1799" y="536"/>
                  </a:cubicBezTo>
                  <a:cubicBezTo>
                    <a:pt x="1846" y="465"/>
                    <a:pt x="1811" y="357"/>
                    <a:pt x="1727" y="310"/>
                  </a:cubicBezTo>
                  <a:cubicBezTo>
                    <a:pt x="1707" y="297"/>
                    <a:pt x="1685" y="291"/>
                    <a:pt x="1661" y="291"/>
                  </a:cubicBezTo>
                  <a:cubicBezTo>
                    <a:pt x="1601" y="291"/>
                    <a:pt x="1535" y="330"/>
                    <a:pt x="1501" y="381"/>
                  </a:cubicBezTo>
                  <a:cubicBezTo>
                    <a:pt x="1453" y="488"/>
                    <a:pt x="1430" y="608"/>
                    <a:pt x="1430" y="715"/>
                  </a:cubicBezTo>
                  <a:lnTo>
                    <a:pt x="1430" y="1298"/>
                  </a:lnTo>
                  <a:cubicBezTo>
                    <a:pt x="1263" y="1334"/>
                    <a:pt x="1096" y="1393"/>
                    <a:pt x="953" y="1489"/>
                  </a:cubicBezTo>
                  <a:cubicBezTo>
                    <a:pt x="882" y="1536"/>
                    <a:pt x="846" y="1631"/>
                    <a:pt x="894" y="1715"/>
                  </a:cubicBezTo>
                  <a:cubicBezTo>
                    <a:pt x="927" y="1764"/>
                    <a:pt x="982" y="1791"/>
                    <a:pt x="1041" y="1791"/>
                  </a:cubicBezTo>
                  <a:cubicBezTo>
                    <a:pt x="1067" y="1791"/>
                    <a:pt x="1094" y="1785"/>
                    <a:pt x="1120" y="1774"/>
                  </a:cubicBezTo>
                  <a:cubicBezTo>
                    <a:pt x="1215" y="1715"/>
                    <a:pt x="1322" y="1667"/>
                    <a:pt x="1430" y="1631"/>
                  </a:cubicBezTo>
                  <a:cubicBezTo>
                    <a:pt x="1537" y="1608"/>
                    <a:pt x="1632" y="1572"/>
                    <a:pt x="1751" y="1572"/>
                  </a:cubicBezTo>
                  <a:lnTo>
                    <a:pt x="2584" y="1572"/>
                  </a:lnTo>
                  <a:cubicBezTo>
                    <a:pt x="2692" y="1596"/>
                    <a:pt x="2811" y="1608"/>
                    <a:pt x="2918" y="1631"/>
                  </a:cubicBezTo>
                  <a:cubicBezTo>
                    <a:pt x="3537" y="1834"/>
                    <a:pt x="4001" y="2429"/>
                    <a:pt x="4001" y="3108"/>
                  </a:cubicBezTo>
                  <a:lnTo>
                    <a:pt x="4001" y="3572"/>
                  </a:lnTo>
                  <a:cubicBezTo>
                    <a:pt x="4001" y="3632"/>
                    <a:pt x="3954" y="3679"/>
                    <a:pt x="3894" y="3679"/>
                  </a:cubicBezTo>
                  <a:lnTo>
                    <a:pt x="429" y="3679"/>
                  </a:lnTo>
                  <a:cubicBezTo>
                    <a:pt x="370" y="3679"/>
                    <a:pt x="322" y="3632"/>
                    <a:pt x="322" y="3572"/>
                  </a:cubicBezTo>
                  <a:lnTo>
                    <a:pt x="322" y="3108"/>
                  </a:lnTo>
                  <a:cubicBezTo>
                    <a:pt x="322" y="2763"/>
                    <a:pt x="441" y="2429"/>
                    <a:pt x="656" y="2155"/>
                  </a:cubicBezTo>
                  <a:cubicBezTo>
                    <a:pt x="715" y="2084"/>
                    <a:pt x="703" y="1977"/>
                    <a:pt x="620" y="1929"/>
                  </a:cubicBezTo>
                  <a:cubicBezTo>
                    <a:pt x="592" y="1906"/>
                    <a:pt x="559" y="1895"/>
                    <a:pt x="526" y="1895"/>
                  </a:cubicBezTo>
                  <a:cubicBezTo>
                    <a:pt x="476" y="1895"/>
                    <a:pt x="427" y="1921"/>
                    <a:pt x="406" y="1965"/>
                  </a:cubicBezTo>
                  <a:cubicBezTo>
                    <a:pt x="132" y="2286"/>
                    <a:pt x="1" y="2691"/>
                    <a:pt x="1" y="3120"/>
                  </a:cubicBezTo>
                  <a:lnTo>
                    <a:pt x="1" y="10013"/>
                  </a:lnTo>
                  <a:cubicBezTo>
                    <a:pt x="1" y="10549"/>
                    <a:pt x="429" y="10978"/>
                    <a:pt x="953" y="10978"/>
                  </a:cubicBezTo>
                  <a:lnTo>
                    <a:pt x="1418" y="10978"/>
                  </a:lnTo>
                  <a:cubicBezTo>
                    <a:pt x="1501" y="10978"/>
                    <a:pt x="1572" y="10906"/>
                    <a:pt x="1572" y="10823"/>
                  </a:cubicBezTo>
                  <a:cubicBezTo>
                    <a:pt x="1572" y="10728"/>
                    <a:pt x="1501" y="10656"/>
                    <a:pt x="1418" y="10656"/>
                  </a:cubicBezTo>
                  <a:lnTo>
                    <a:pt x="953" y="10656"/>
                  </a:lnTo>
                  <a:cubicBezTo>
                    <a:pt x="608" y="10656"/>
                    <a:pt x="322" y="10371"/>
                    <a:pt x="322" y="10013"/>
                  </a:cubicBezTo>
                  <a:lnTo>
                    <a:pt x="322" y="4001"/>
                  </a:lnTo>
                  <a:cubicBezTo>
                    <a:pt x="358" y="4013"/>
                    <a:pt x="382" y="4013"/>
                    <a:pt x="429" y="4013"/>
                  </a:cubicBezTo>
                  <a:lnTo>
                    <a:pt x="3894" y="4013"/>
                  </a:lnTo>
                  <a:cubicBezTo>
                    <a:pt x="3930" y="4013"/>
                    <a:pt x="3954" y="4013"/>
                    <a:pt x="4001" y="4001"/>
                  </a:cubicBezTo>
                  <a:lnTo>
                    <a:pt x="4001" y="5299"/>
                  </a:lnTo>
                  <a:lnTo>
                    <a:pt x="2989" y="5299"/>
                  </a:lnTo>
                  <a:cubicBezTo>
                    <a:pt x="2584" y="5299"/>
                    <a:pt x="2275" y="5620"/>
                    <a:pt x="2275" y="6013"/>
                  </a:cubicBezTo>
                  <a:lnTo>
                    <a:pt x="2275" y="8501"/>
                  </a:lnTo>
                  <a:cubicBezTo>
                    <a:pt x="2275" y="8894"/>
                    <a:pt x="2608" y="9216"/>
                    <a:pt x="2989" y="9216"/>
                  </a:cubicBezTo>
                  <a:lnTo>
                    <a:pt x="4001" y="9216"/>
                  </a:lnTo>
                  <a:lnTo>
                    <a:pt x="4001" y="10013"/>
                  </a:lnTo>
                  <a:cubicBezTo>
                    <a:pt x="4001" y="10371"/>
                    <a:pt x="3716" y="10656"/>
                    <a:pt x="3382" y="10656"/>
                  </a:cubicBezTo>
                  <a:lnTo>
                    <a:pt x="2084" y="10656"/>
                  </a:lnTo>
                  <a:cubicBezTo>
                    <a:pt x="1989" y="10656"/>
                    <a:pt x="1918" y="10728"/>
                    <a:pt x="1918" y="10823"/>
                  </a:cubicBezTo>
                  <a:cubicBezTo>
                    <a:pt x="1918" y="10906"/>
                    <a:pt x="1989" y="10978"/>
                    <a:pt x="2084" y="10978"/>
                  </a:cubicBezTo>
                  <a:lnTo>
                    <a:pt x="3382" y="10978"/>
                  </a:lnTo>
                  <a:cubicBezTo>
                    <a:pt x="3894" y="10978"/>
                    <a:pt x="4335" y="10549"/>
                    <a:pt x="4335" y="10013"/>
                  </a:cubicBezTo>
                  <a:lnTo>
                    <a:pt x="4335" y="9049"/>
                  </a:lnTo>
                  <a:lnTo>
                    <a:pt x="4335" y="5441"/>
                  </a:lnTo>
                  <a:lnTo>
                    <a:pt x="4335" y="3108"/>
                  </a:lnTo>
                  <a:cubicBezTo>
                    <a:pt x="4335" y="2262"/>
                    <a:pt x="3739" y="1536"/>
                    <a:pt x="2918" y="1322"/>
                  </a:cubicBezTo>
                  <a:lnTo>
                    <a:pt x="2918" y="738"/>
                  </a:lnTo>
                  <a:cubicBezTo>
                    <a:pt x="2918" y="346"/>
                    <a:pt x="2584" y="0"/>
                    <a:pt x="2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46"/>
            <p:cNvSpPr/>
            <p:nvPr/>
          </p:nvSpPr>
          <p:spPr>
            <a:xfrm>
              <a:off x="2474701" y="3860256"/>
              <a:ext cx="22741" cy="17779"/>
            </a:xfrm>
            <a:custGeom>
              <a:rect b="b" l="l" r="r" t="t"/>
              <a:pathLst>
                <a:path extrusionOk="0" h="559" w="715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cubicBezTo>
                    <a:pt x="238" y="380"/>
                    <a:pt x="345" y="439"/>
                    <a:pt x="417" y="511"/>
                  </a:cubicBezTo>
                  <a:cubicBezTo>
                    <a:pt x="441" y="547"/>
                    <a:pt x="488" y="558"/>
                    <a:pt x="524" y="558"/>
                  </a:cubicBezTo>
                  <a:cubicBezTo>
                    <a:pt x="560" y="558"/>
                    <a:pt x="607" y="535"/>
                    <a:pt x="643" y="499"/>
                  </a:cubicBezTo>
                  <a:cubicBezTo>
                    <a:pt x="714" y="427"/>
                    <a:pt x="703" y="332"/>
                    <a:pt x="643" y="273"/>
                  </a:cubicBezTo>
                  <a:cubicBezTo>
                    <a:pt x="536" y="189"/>
                    <a:pt x="417" y="106"/>
                    <a:pt x="262" y="23"/>
                  </a:cubicBez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46"/>
            <p:cNvSpPr/>
            <p:nvPr/>
          </p:nvSpPr>
          <p:spPr>
            <a:xfrm>
              <a:off x="2409565" y="3840092"/>
              <a:ext cx="25031" cy="12945"/>
            </a:xfrm>
            <a:custGeom>
              <a:rect b="b" l="l" r="r" t="t"/>
              <a:pathLst>
                <a:path extrusionOk="0" h="407" w="787">
                  <a:moveTo>
                    <a:pt x="190" y="0"/>
                  </a:moveTo>
                  <a:cubicBezTo>
                    <a:pt x="106" y="0"/>
                    <a:pt x="35" y="57"/>
                    <a:pt x="24" y="133"/>
                  </a:cubicBezTo>
                  <a:cubicBezTo>
                    <a:pt x="0" y="228"/>
                    <a:pt x="72" y="311"/>
                    <a:pt x="155" y="323"/>
                  </a:cubicBezTo>
                  <a:cubicBezTo>
                    <a:pt x="155" y="323"/>
                    <a:pt x="322" y="359"/>
                    <a:pt x="560" y="407"/>
                  </a:cubicBezTo>
                  <a:lnTo>
                    <a:pt x="584" y="407"/>
                  </a:lnTo>
                  <a:cubicBezTo>
                    <a:pt x="655" y="407"/>
                    <a:pt x="738" y="359"/>
                    <a:pt x="750" y="264"/>
                  </a:cubicBezTo>
                  <a:cubicBezTo>
                    <a:pt x="786" y="192"/>
                    <a:pt x="727" y="109"/>
                    <a:pt x="631" y="85"/>
                  </a:cubicBezTo>
                  <a:cubicBezTo>
                    <a:pt x="381" y="26"/>
                    <a:pt x="215" y="2"/>
                    <a:pt x="215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46"/>
            <p:cNvSpPr/>
            <p:nvPr/>
          </p:nvSpPr>
          <p:spPr>
            <a:xfrm>
              <a:off x="2442865" y="3847916"/>
              <a:ext cx="24267" cy="14598"/>
            </a:xfrm>
            <a:custGeom>
              <a:rect b="b" l="l" r="r" t="t"/>
              <a:pathLst>
                <a:path extrusionOk="0" h="459" w="763">
                  <a:moveTo>
                    <a:pt x="200" y="1"/>
                  </a:moveTo>
                  <a:cubicBezTo>
                    <a:pt x="128" y="1"/>
                    <a:pt x="57" y="52"/>
                    <a:pt x="37" y="113"/>
                  </a:cubicBezTo>
                  <a:cubicBezTo>
                    <a:pt x="1" y="196"/>
                    <a:pt x="61" y="292"/>
                    <a:pt x="132" y="315"/>
                  </a:cubicBezTo>
                  <a:cubicBezTo>
                    <a:pt x="275" y="363"/>
                    <a:pt x="406" y="411"/>
                    <a:pt x="525" y="434"/>
                  </a:cubicBezTo>
                  <a:cubicBezTo>
                    <a:pt x="537" y="434"/>
                    <a:pt x="549" y="458"/>
                    <a:pt x="584" y="458"/>
                  </a:cubicBezTo>
                  <a:cubicBezTo>
                    <a:pt x="656" y="458"/>
                    <a:pt x="715" y="411"/>
                    <a:pt x="727" y="351"/>
                  </a:cubicBezTo>
                  <a:cubicBezTo>
                    <a:pt x="763" y="256"/>
                    <a:pt x="715" y="173"/>
                    <a:pt x="644" y="137"/>
                  </a:cubicBezTo>
                  <a:cubicBezTo>
                    <a:pt x="525" y="101"/>
                    <a:pt x="370" y="53"/>
                    <a:pt x="239" y="6"/>
                  </a:cubicBezTo>
                  <a:cubicBezTo>
                    <a:pt x="226" y="2"/>
                    <a:pt x="213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46"/>
            <p:cNvSpPr/>
            <p:nvPr/>
          </p:nvSpPr>
          <p:spPr>
            <a:xfrm>
              <a:off x="2409183" y="3824952"/>
              <a:ext cx="24267" cy="11800"/>
            </a:xfrm>
            <a:custGeom>
              <a:rect b="b" l="l" r="r" t="t"/>
              <a:pathLst>
                <a:path extrusionOk="0" h="371" w="763">
                  <a:moveTo>
                    <a:pt x="593" y="0"/>
                  </a:moveTo>
                  <a:cubicBezTo>
                    <a:pt x="586" y="0"/>
                    <a:pt x="579" y="1"/>
                    <a:pt x="572" y="2"/>
                  </a:cubicBezTo>
                  <a:lnTo>
                    <a:pt x="155" y="61"/>
                  </a:lnTo>
                  <a:cubicBezTo>
                    <a:pt x="60" y="73"/>
                    <a:pt x="0" y="144"/>
                    <a:pt x="24" y="240"/>
                  </a:cubicBezTo>
                  <a:cubicBezTo>
                    <a:pt x="36" y="311"/>
                    <a:pt x="96" y="371"/>
                    <a:pt x="179" y="371"/>
                  </a:cubicBezTo>
                  <a:lnTo>
                    <a:pt x="215" y="371"/>
                  </a:lnTo>
                  <a:lnTo>
                    <a:pt x="631" y="311"/>
                  </a:lnTo>
                  <a:cubicBezTo>
                    <a:pt x="703" y="311"/>
                    <a:pt x="762" y="228"/>
                    <a:pt x="750" y="133"/>
                  </a:cubicBezTo>
                  <a:cubicBezTo>
                    <a:pt x="740" y="56"/>
                    <a:pt x="669" y="0"/>
                    <a:pt x="5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46"/>
            <p:cNvSpPr/>
            <p:nvPr/>
          </p:nvSpPr>
          <p:spPr>
            <a:xfrm>
              <a:off x="2442865" y="3820023"/>
              <a:ext cx="24267" cy="12181"/>
            </a:xfrm>
            <a:custGeom>
              <a:rect b="b" l="l" r="r" t="t"/>
              <a:pathLst>
                <a:path extrusionOk="0" h="383" w="763">
                  <a:moveTo>
                    <a:pt x="593" y="0"/>
                  </a:moveTo>
                  <a:cubicBezTo>
                    <a:pt x="587" y="0"/>
                    <a:pt x="580" y="1"/>
                    <a:pt x="572" y="2"/>
                  </a:cubicBezTo>
                  <a:lnTo>
                    <a:pt x="156" y="61"/>
                  </a:lnTo>
                  <a:cubicBezTo>
                    <a:pt x="61" y="85"/>
                    <a:pt x="1" y="157"/>
                    <a:pt x="13" y="240"/>
                  </a:cubicBezTo>
                  <a:cubicBezTo>
                    <a:pt x="37" y="323"/>
                    <a:pt x="96" y="383"/>
                    <a:pt x="180" y="383"/>
                  </a:cubicBezTo>
                  <a:lnTo>
                    <a:pt x="215" y="383"/>
                  </a:lnTo>
                  <a:lnTo>
                    <a:pt x="632" y="323"/>
                  </a:lnTo>
                  <a:cubicBezTo>
                    <a:pt x="703" y="299"/>
                    <a:pt x="763" y="228"/>
                    <a:pt x="751" y="145"/>
                  </a:cubicBezTo>
                  <a:cubicBezTo>
                    <a:pt x="729" y="58"/>
                    <a:pt x="668" y="0"/>
                    <a:pt x="5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46"/>
            <p:cNvSpPr/>
            <p:nvPr/>
          </p:nvSpPr>
          <p:spPr>
            <a:xfrm>
              <a:off x="2476196" y="3811054"/>
              <a:ext cx="23886" cy="15871"/>
            </a:xfrm>
            <a:custGeom>
              <a:rect b="b" l="l" r="r" t="t"/>
              <a:pathLst>
                <a:path extrusionOk="0" h="499" w="751">
                  <a:moveTo>
                    <a:pt x="564" y="0"/>
                  </a:moveTo>
                  <a:cubicBezTo>
                    <a:pt x="537" y="0"/>
                    <a:pt x="511" y="7"/>
                    <a:pt x="489" y="22"/>
                  </a:cubicBezTo>
                  <a:cubicBezTo>
                    <a:pt x="382" y="81"/>
                    <a:pt x="263" y="129"/>
                    <a:pt x="132" y="165"/>
                  </a:cubicBezTo>
                  <a:cubicBezTo>
                    <a:pt x="36" y="200"/>
                    <a:pt x="1" y="284"/>
                    <a:pt x="25" y="379"/>
                  </a:cubicBezTo>
                  <a:cubicBezTo>
                    <a:pt x="36" y="450"/>
                    <a:pt x="120" y="498"/>
                    <a:pt x="179" y="498"/>
                  </a:cubicBezTo>
                  <a:lnTo>
                    <a:pt x="215" y="498"/>
                  </a:lnTo>
                  <a:cubicBezTo>
                    <a:pt x="370" y="450"/>
                    <a:pt x="513" y="391"/>
                    <a:pt x="632" y="331"/>
                  </a:cubicBezTo>
                  <a:cubicBezTo>
                    <a:pt x="727" y="272"/>
                    <a:pt x="751" y="165"/>
                    <a:pt x="715" y="81"/>
                  </a:cubicBezTo>
                  <a:cubicBezTo>
                    <a:pt x="682" y="32"/>
                    <a:pt x="622" y="0"/>
                    <a:pt x="5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8" name="Google Shape;3268;p46"/>
          <p:cNvGrpSpPr/>
          <p:nvPr/>
        </p:nvGrpSpPr>
        <p:grpSpPr>
          <a:xfrm>
            <a:off x="1323901" y="3807173"/>
            <a:ext cx="356343" cy="356757"/>
            <a:chOff x="1323901" y="3807173"/>
            <a:chExt cx="356343" cy="356757"/>
          </a:xfrm>
        </p:grpSpPr>
        <p:sp>
          <p:nvSpPr>
            <p:cNvPr id="3269" name="Google Shape;3269;p46"/>
            <p:cNvSpPr/>
            <p:nvPr/>
          </p:nvSpPr>
          <p:spPr>
            <a:xfrm>
              <a:off x="1478760" y="4058242"/>
              <a:ext cx="413" cy="32"/>
            </a:xfrm>
            <a:custGeom>
              <a:rect b="b" l="l" r="r" t="t"/>
              <a:pathLst>
                <a:path extrusionOk="0" h="1" w="13">
                  <a:moveTo>
                    <a:pt x="13" y="1"/>
                  </a:moveTo>
                  <a:cubicBezTo>
                    <a:pt x="1" y="1"/>
                    <a:pt x="1" y="1"/>
                    <a:pt x="13" y="1"/>
                  </a:cubicBezTo>
                  <a:cubicBezTo>
                    <a:pt x="1" y="1"/>
                    <a:pt x="1" y="1"/>
                    <a:pt x="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46"/>
            <p:cNvSpPr/>
            <p:nvPr/>
          </p:nvSpPr>
          <p:spPr>
            <a:xfrm>
              <a:off x="1323901" y="3807173"/>
              <a:ext cx="356343" cy="356757"/>
            </a:xfrm>
            <a:custGeom>
              <a:rect b="b" l="l" r="r" t="t"/>
              <a:pathLst>
                <a:path extrusionOk="0" h="11217" w="11204">
                  <a:moveTo>
                    <a:pt x="786" y="1"/>
                  </a:moveTo>
                  <a:cubicBezTo>
                    <a:pt x="357" y="1"/>
                    <a:pt x="0" y="358"/>
                    <a:pt x="0" y="799"/>
                  </a:cubicBezTo>
                  <a:lnTo>
                    <a:pt x="0" y="9050"/>
                  </a:lnTo>
                  <a:lnTo>
                    <a:pt x="0" y="9550"/>
                  </a:lnTo>
                  <a:cubicBezTo>
                    <a:pt x="0" y="10467"/>
                    <a:pt x="738" y="11217"/>
                    <a:pt x="1667" y="11217"/>
                  </a:cubicBezTo>
                  <a:lnTo>
                    <a:pt x="10418" y="11217"/>
                  </a:lnTo>
                  <a:cubicBezTo>
                    <a:pt x="10847" y="11217"/>
                    <a:pt x="11204" y="10859"/>
                    <a:pt x="11204" y="10419"/>
                  </a:cubicBezTo>
                  <a:lnTo>
                    <a:pt x="11204" y="10014"/>
                  </a:lnTo>
                  <a:cubicBezTo>
                    <a:pt x="11204" y="9919"/>
                    <a:pt x="11132" y="9847"/>
                    <a:pt x="11037" y="9847"/>
                  </a:cubicBezTo>
                  <a:cubicBezTo>
                    <a:pt x="10954" y="9847"/>
                    <a:pt x="10882" y="9919"/>
                    <a:pt x="10882" y="10014"/>
                  </a:cubicBezTo>
                  <a:lnTo>
                    <a:pt x="10882" y="10419"/>
                  </a:lnTo>
                  <a:cubicBezTo>
                    <a:pt x="10882" y="10681"/>
                    <a:pt x="10668" y="10883"/>
                    <a:pt x="10418" y="10883"/>
                  </a:cubicBezTo>
                  <a:lnTo>
                    <a:pt x="3155" y="10883"/>
                  </a:lnTo>
                  <a:cubicBezTo>
                    <a:pt x="3274" y="10800"/>
                    <a:pt x="3381" y="10693"/>
                    <a:pt x="3465" y="10574"/>
                  </a:cubicBezTo>
                  <a:lnTo>
                    <a:pt x="3762" y="10407"/>
                  </a:lnTo>
                  <a:cubicBezTo>
                    <a:pt x="3834" y="10478"/>
                    <a:pt x="3941" y="10514"/>
                    <a:pt x="4048" y="10514"/>
                  </a:cubicBezTo>
                  <a:lnTo>
                    <a:pt x="4584" y="10514"/>
                  </a:lnTo>
                  <a:cubicBezTo>
                    <a:pt x="4667" y="10514"/>
                    <a:pt x="4751" y="10443"/>
                    <a:pt x="4751" y="10347"/>
                  </a:cubicBezTo>
                  <a:cubicBezTo>
                    <a:pt x="4751" y="10264"/>
                    <a:pt x="4667" y="10181"/>
                    <a:pt x="4584" y="10181"/>
                  </a:cubicBezTo>
                  <a:lnTo>
                    <a:pt x="4155" y="10181"/>
                  </a:lnTo>
                  <a:lnTo>
                    <a:pt x="4774" y="9824"/>
                  </a:lnTo>
                  <a:lnTo>
                    <a:pt x="4774" y="9943"/>
                  </a:lnTo>
                  <a:cubicBezTo>
                    <a:pt x="4774" y="10038"/>
                    <a:pt x="4846" y="10109"/>
                    <a:pt x="4941" y="10109"/>
                  </a:cubicBezTo>
                  <a:cubicBezTo>
                    <a:pt x="5024" y="10109"/>
                    <a:pt x="5108" y="10038"/>
                    <a:pt x="5108" y="9943"/>
                  </a:cubicBezTo>
                  <a:lnTo>
                    <a:pt x="5108" y="9597"/>
                  </a:lnTo>
                  <a:lnTo>
                    <a:pt x="5536" y="9335"/>
                  </a:lnTo>
                  <a:lnTo>
                    <a:pt x="5536" y="9383"/>
                  </a:lnTo>
                  <a:cubicBezTo>
                    <a:pt x="5536" y="9478"/>
                    <a:pt x="5608" y="9550"/>
                    <a:pt x="5703" y="9550"/>
                  </a:cubicBezTo>
                  <a:cubicBezTo>
                    <a:pt x="5786" y="9550"/>
                    <a:pt x="5858" y="9478"/>
                    <a:pt x="5858" y="9383"/>
                  </a:cubicBezTo>
                  <a:lnTo>
                    <a:pt x="5858" y="9157"/>
                  </a:lnTo>
                  <a:lnTo>
                    <a:pt x="6251" y="8931"/>
                  </a:lnTo>
                  <a:lnTo>
                    <a:pt x="6251" y="10074"/>
                  </a:lnTo>
                  <a:cubicBezTo>
                    <a:pt x="6251" y="10312"/>
                    <a:pt x="6441" y="10478"/>
                    <a:pt x="6668" y="10478"/>
                  </a:cubicBezTo>
                  <a:lnTo>
                    <a:pt x="7203" y="10478"/>
                  </a:lnTo>
                  <a:cubicBezTo>
                    <a:pt x="7299" y="10478"/>
                    <a:pt x="7370" y="10407"/>
                    <a:pt x="7370" y="10324"/>
                  </a:cubicBezTo>
                  <a:cubicBezTo>
                    <a:pt x="7370" y="10228"/>
                    <a:pt x="7299" y="10157"/>
                    <a:pt x="7203" y="10157"/>
                  </a:cubicBezTo>
                  <a:lnTo>
                    <a:pt x="6668" y="10157"/>
                  </a:lnTo>
                  <a:cubicBezTo>
                    <a:pt x="6620" y="10157"/>
                    <a:pt x="6572" y="10109"/>
                    <a:pt x="6572" y="10062"/>
                  </a:cubicBezTo>
                  <a:lnTo>
                    <a:pt x="6572" y="8740"/>
                  </a:lnTo>
                  <a:lnTo>
                    <a:pt x="7156" y="8395"/>
                  </a:lnTo>
                  <a:lnTo>
                    <a:pt x="7310" y="8395"/>
                  </a:lnTo>
                  <a:cubicBezTo>
                    <a:pt x="7346" y="8395"/>
                    <a:pt x="7394" y="8442"/>
                    <a:pt x="7394" y="8490"/>
                  </a:cubicBezTo>
                  <a:lnTo>
                    <a:pt x="7394" y="9907"/>
                  </a:lnTo>
                  <a:cubicBezTo>
                    <a:pt x="7394" y="9990"/>
                    <a:pt x="7465" y="10074"/>
                    <a:pt x="7560" y="10074"/>
                  </a:cubicBezTo>
                  <a:cubicBezTo>
                    <a:pt x="7656" y="10074"/>
                    <a:pt x="7727" y="9990"/>
                    <a:pt x="7727" y="9907"/>
                  </a:cubicBezTo>
                  <a:lnTo>
                    <a:pt x="7727" y="8490"/>
                  </a:lnTo>
                  <a:cubicBezTo>
                    <a:pt x="7727" y="8359"/>
                    <a:pt x="7668" y="8240"/>
                    <a:pt x="7572" y="8157"/>
                  </a:cubicBezTo>
                  <a:lnTo>
                    <a:pt x="8382" y="7704"/>
                  </a:lnTo>
                  <a:lnTo>
                    <a:pt x="10406" y="7704"/>
                  </a:lnTo>
                  <a:cubicBezTo>
                    <a:pt x="10656" y="7704"/>
                    <a:pt x="10870" y="7907"/>
                    <a:pt x="10870" y="8157"/>
                  </a:cubicBezTo>
                  <a:lnTo>
                    <a:pt x="10870" y="9324"/>
                  </a:lnTo>
                  <a:cubicBezTo>
                    <a:pt x="10787" y="9419"/>
                    <a:pt x="10870" y="9490"/>
                    <a:pt x="10966" y="9490"/>
                  </a:cubicBezTo>
                  <a:cubicBezTo>
                    <a:pt x="11061" y="9490"/>
                    <a:pt x="11132" y="9419"/>
                    <a:pt x="11132" y="9324"/>
                  </a:cubicBezTo>
                  <a:lnTo>
                    <a:pt x="11132" y="8169"/>
                  </a:lnTo>
                  <a:cubicBezTo>
                    <a:pt x="11132" y="7728"/>
                    <a:pt x="10775" y="7371"/>
                    <a:pt x="10347" y="7371"/>
                  </a:cubicBezTo>
                  <a:lnTo>
                    <a:pt x="8906" y="7371"/>
                  </a:lnTo>
                  <a:lnTo>
                    <a:pt x="10251" y="6597"/>
                  </a:lnTo>
                  <a:cubicBezTo>
                    <a:pt x="10632" y="6383"/>
                    <a:pt x="10763" y="5906"/>
                    <a:pt x="10537" y="5525"/>
                  </a:cubicBezTo>
                  <a:lnTo>
                    <a:pt x="10335" y="5168"/>
                  </a:lnTo>
                  <a:cubicBezTo>
                    <a:pt x="10302" y="5119"/>
                    <a:pt x="10241" y="5087"/>
                    <a:pt x="10183" y="5087"/>
                  </a:cubicBezTo>
                  <a:cubicBezTo>
                    <a:pt x="10157" y="5087"/>
                    <a:pt x="10131" y="5094"/>
                    <a:pt x="10108" y="5109"/>
                  </a:cubicBezTo>
                  <a:cubicBezTo>
                    <a:pt x="10037" y="5156"/>
                    <a:pt x="10001" y="5264"/>
                    <a:pt x="10049" y="5335"/>
                  </a:cubicBezTo>
                  <a:lnTo>
                    <a:pt x="10251" y="5692"/>
                  </a:lnTo>
                  <a:cubicBezTo>
                    <a:pt x="10370" y="5918"/>
                    <a:pt x="10299" y="6180"/>
                    <a:pt x="10097" y="6323"/>
                  </a:cubicBezTo>
                  <a:cubicBezTo>
                    <a:pt x="6620" y="8312"/>
                    <a:pt x="7501" y="7811"/>
                    <a:pt x="7025" y="8085"/>
                  </a:cubicBezTo>
                  <a:cubicBezTo>
                    <a:pt x="5120" y="9193"/>
                    <a:pt x="7060" y="8073"/>
                    <a:pt x="3691" y="10014"/>
                  </a:cubicBezTo>
                  <a:cubicBezTo>
                    <a:pt x="3691" y="9990"/>
                    <a:pt x="3703" y="9978"/>
                    <a:pt x="3703" y="9966"/>
                  </a:cubicBezTo>
                  <a:lnTo>
                    <a:pt x="4120" y="9240"/>
                  </a:lnTo>
                  <a:cubicBezTo>
                    <a:pt x="4138" y="9242"/>
                    <a:pt x="4155" y="9243"/>
                    <a:pt x="4172" y="9243"/>
                  </a:cubicBezTo>
                  <a:cubicBezTo>
                    <a:pt x="4364" y="9243"/>
                    <a:pt x="4474" y="9123"/>
                    <a:pt x="4715" y="9002"/>
                  </a:cubicBezTo>
                  <a:lnTo>
                    <a:pt x="4870" y="8907"/>
                  </a:lnTo>
                  <a:cubicBezTo>
                    <a:pt x="4941" y="8859"/>
                    <a:pt x="4977" y="8764"/>
                    <a:pt x="4929" y="8681"/>
                  </a:cubicBezTo>
                  <a:cubicBezTo>
                    <a:pt x="4893" y="8627"/>
                    <a:pt x="4838" y="8600"/>
                    <a:pt x="4777" y="8600"/>
                  </a:cubicBezTo>
                  <a:cubicBezTo>
                    <a:pt x="4757" y="8600"/>
                    <a:pt x="4736" y="8603"/>
                    <a:pt x="4715" y="8609"/>
                  </a:cubicBezTo>
                  <a:cubicBezTo>
                    <a:pt x="4703" y="8609"/>
                    <a:pt x="4715" y="8609"/>
                    <a:pt x="4382" y="8800"/>
                  </a:cubicBezTo>
                  <a:lnTo>
                    <a:pt x="4703" y="8240"/>
                  </a:lnTo>
                  <a:lnTo>
                    <a:pt x="4751" y="8300"/>
                  </a:lnTo>
                  <a:cubicBezTo>
                    <a:pt x="4782" y="8356"/>
                    <a:pt x="4837" y="8386"/>
                    <a:pt x="4893" y="8386"/>
                  </a:cubicBezTo>
                  <a:cubicBezTo>
                    <a:pt x="4944" y="8386"/>
                    <a:pt x="4997" y="8362"/>
                    <a:pt x="5036" y="8312"/>
                  </a:cubicBezTo>
                  <a:cubicBezTo>
                    <a:pt x="5072" y="8264"/>
                    <a:pt x="5072" y="8192"/>
                    <a:pt x="5048" y="8133"/>
                  </a:cubicBezTo>
                  <a:lnTo>
                    <a:pt x="4917" y="7895"/>
                  </a:lnTo>
                  <a:cubicBezTo>
                    <a:pt x="4929" y="7859"/>
                    <a:pt x="4977" y="7776"/>
                    <a:pt x="5155" y="7478"/>
                  </a:cubicBezTo>
                  <a:cubicBezTo>
                    <a:pt x="5180" y="7527"/>
                    <a:pt x="5238" y="7559"/>
                    <a:pt x="5295" y="7559"/>
                  </a:cubicBezTo>
                  <a:cubicBezTo>
                    <a:pt x="5321" y="7559"/>
                    <a:pt x="5347" y="7553"/>
                    <a:pt x="5370" y="7538"/>
                  </a:cubicBezTo>
                  <a:cubicBezTo>
                    <a:pt x="5453" y="7490"/>
                    <a:pt x="5477" y="7395"/>
                    <a:pt x="5429" y="7311"/>
                  </a:cubicBezTo>
                  <a:lnTo>
                    <a:pt x="5346" y="7145"/>
                  </a:lnTo>
                  <a:lnTo>
                    <a:pt x="5572" y="6764"/>
                  </a:lnTo>
                  <a:cubicBezTo>
                    <a:pt x="6094" y="7677"/>
                    <a:pt x="6119" y="7717"/>
                    <a:pt x="6120" y="7717"/>
                  </a:cubicBezTo>
                  <a:cubicBezTo>
                    <a:pt x="6120" y="7717"/>
                    <a:pt x="6120" y="7716"/>
                    <a:pt x="6120" y="7716"/>
                  </a:cubicBezTo>
                  <a:lnTo>
                    <a:pt x="6120" y="7716"/>
                  </a:lnTo>
                  <a:cubicBezTo>
                    <a:pt x="6199" y="7843"/>
                    <a:pt x="6337" y="7917"/>
                    <a:pt x="6476" y="7917"/>
                  </a:cubicBezTo>
                  <a:cubicBezTo>
                    <a:pt x="6546" y="7917"/>
                    <a:pt x="6616" y="7899"/>
                    <a:pt x="6679" y="7859"/>
                  </a:cubicBezTo>
                  <a:cubicBezTo>
                    <a:pt x="6715" y="7847"/>
                    <a:pt x="6798" y="7788"/>
                    <a:pt x="7144" y="7597"/>
                  </a:cubicBezTo>
                  <a:cubicBezTo>
                    <a:pt x="7215" y="7550"/>
                    <a:pt x="7251" y="7466"/>
                    <a:pt x="7215" y="7395"/>
                  </a:cubicBezTo>
                  <a:cubicBezTo>
                    <a:pt x="7198" y="7327"/>
                    <a:pt x="7134" y="7296"/>
                    <a:pt x="7063" y="7296"/>
                  </a:cubicBezTo>
                  <a:cubicBezTo>
                    <a:pt x="7035" y="7296"/>
                    <a:pt x="7005" y="7301"/>
                    <a:pt x="6977" y="7311"/>
                  </a:cubicBezTo>
                  <a:lnTo>
                    <a:pt x="6846" y="7395"/>
                  </a:lnTo>
                  <a:cubicBezTo>
                    <a:pt x="6489" y="7585"/>
                    <a:pt x="6501" y="7597"/>
                    <a:pt x="6465" y="7597"/>
                  </a:cubicBezTo>
                  <a:cubicBezTo>
                    <a:pt x="6370" y="7597"/>
                    <a:pt x="6429" y="7597"/>
                    <a:pt x="5751" y="6442"/>
                  </a:cubicBezTo>
                  <a:lnTo>
                    <a:pt x="6120" y="5787"/>
                  </a:lnTo>
                  <a:cubicBezTo>
                    <a:pt x="6179" y="5752"/>
                    <a:pt x="6191" y="5728"/>
                    <a:pt x="6239" y="5728"/>
                  </a:cubicBezTo>
                  <a:cubicBezTo>
                    <a:pt x="6263" y="5728"/>
                    <a:pt x="6298" y="5740"/>
                    <a:pt x="6310" y="5764"/>
                  </a:cubicBezTo>
                  <a:lnTo>
                    <a:pt x="7025" y="6990"/>
                  </a:lnTo>
                  <a:cubicBezTo>
                    <a:pt x="7057" y="7039"/>
                    <a:pt x="7118" y="7071"/>
                    <a:pt x="7176" y="7071"/>
                  </a:cubicBezTo>
                  <a:cubicBezTo>
                    <a:pt x="7203" y="7071"/>
                    <a:pt x="7228" y="7064"/>
                    <a:pt x="7251" y="7049"/>
                  </a:cubicBezTo>
                  <a:cubicBezTo>
                    <a:pt x="7322" y="7002"/>
                    <a:pt x="7358" y="6895"/>
                    <a:pt x="7310" y="6823"/>
                  </a:cubicBezTo>
                  <a:lnTo>
                    <a:pt x="6596" y="5609"/>
                  </a:lnTo>
                  <a:cubicBezTo>
                    <a:pt x="6537" y="5502"/>
                    <a:pt x="6441" y="5442"/>
                    <a:pt x="6322" y="5406"/>
                  </a:cubicBezTo>
                  <a:lnTo>
                    <a:pt x="6822" y="4573"/>
                  </a:lnTo>
                  <a:cubicBezTo>
                    <a:pt x="8573" y="3573"/>
                    <a:pt x="8525" y="3537"/>
                    <a:pt x="8739" y="3537"/>
                  </a:cubicBezTo>
                  <a:cubicBezTo>
                    <a:pt x="8906" y="3537"/>
                    <a:pt x="9049" y="3620"/>
                    <a:pt x="9144" y="3763"/>
                  </a:cubicBezTo>
                  <a:lnTo>
                    <a:pt x="9716" y="4763"/>
                  </a:lnTo>
                  <a:cubicBezTo>
                    <a:pt x="9747" y="4818"/>
                    <a:pt x="9804" y="4847"/>
                    <a:pt x="9859" y="4847"/>
                  </a:cubicBezTo>
                  <a:cubicBezTo>
                    <a:pt x="9888" y="4847"/>
                    <a:pt x="9917" y="4839"/>
                    <a:pt x="9942" y="4823"/>
                  </a:cubicBezTo>
                  <a:cubicBezTo>
                    <a:pt x="10013" y="4787"/>
                    <a:pt x="10049" y="4680"/>
                    <a:pt x="10001" y="4609"/>
                  </a:cubicBezTo>
                  <a:lnTo>
                    <a:pt x="9418" y="3597"/>
                  </a:lnTo>
                  <a:cubicBezTo>
                    <a:pt x="9282" y="3348"/>
                    <a:pt x="9011" y="3202"/>
                    <a:pt x="8736" y="3202"/>
                  </a:cubicBezTo>
                  <a:cubicBezTo>
                    <a:pt x="8602" y="3202"/>
                    <a:pt x="8467" y="3237"/>
                    <a:pt x="8346" y="3311"/>
                  </a:cubicBezTo>
                  <a:lnTo>
                    <a:pt x="7144" y="4013"/>
                  </a:lnTo>
                  <a:lnTo>
                    <a:pt x="7846" y="2811"/>
                  </a:lnTo>
                  <a:cubicBezTo>
                    <a:pt x="7918" y="2692"/>
                    <a:pt x="7941" y="2549"/>
                    <a:pt x="7941" y="2418"/>
                  </a:cubicBezTo>
                  <a:cubicBezTo>
                    <a:pt x="7941" y="2132"/>
                    <a:pt x="7799" y="1870"/>
                    <a:pt x="7560" y="1739"/>
                  </a:cubicBezTo>
                  <a:lnTo>
                    <a:pt x="7203" y="1525"/>
                  </a:lnTo>
                  <a:cubicBezTo>
                    <a:pt x="7181" y="1510"/>
                    <a:pt x="7155" y="1503"/>
                    <a:pt x="7128" y="1503"/>
                  </a:cubicBezTo>
                  <a:cubicBezTo>
                    <a:pt x="7070" y="1503"/>
                    <a:pt x="7010" y="1535"/>
                    <a:pt x="6977" y="1584"/>
                  </a:cubicBezTo>
                  <a:cubicBezTo>
                    <a:pt x="6929" y="1656"/>
                    <a:pt x="6965" y="1763"/>
                    <a:pt x="7037" y="1811"/>
                  </a:cubicBezTo>
                  <a:lnTo>
                    <a:pt x="7394" y="2013"/>
                  </a:lnTo>
                  <a:cubicBezTo>
                    <a:pt x="7608" y="2132"/>
                    <a:pt x="7691" y="2418"/>
                    <a:pt x="7560" y="2644"/>
                  </a:cubicBezTo>
                  <a:lnTo>
                    <a:pt x="6572" y="4335"/>
                  </a:lnTo>
                  <a:lnTo>
                    <a:pt x="6251" y="4918"/>
                  </a:lnTo>
                  <a:lnTo>
                    <a:pt x="5882" y="5561"/>
                  </a:lnTo>
                  <a:lnTo>
                    <a:pt x="5358" y="6454"/>
                  </a:lnTo>
                  <a:cubicBezTo>
                    <a:pt x="5024" y="7002"/>
                    <a:pt x="4751" y="7490"/>
                    <a:pt x="4036" y="8752"/>
                  </a:cubicBezTo>
                  <a:cubicBezTo>
                    <a:pt x="3953" y="8871"/>
                    <a:pt x="3917" y="8966"/>
                    <a:pt x="3881" y="9014"/>
                  </a:cubicBezTo>
                  <a:cubicBezTo>
                    <a:pt x="3884" y="9010"/>
                    <a:pt x="3885" y="9007"/>
                    <a:pt x="3884" y="9007"/>
                  </a:cubicBezTo>
                  <a:lnTo>
                    <a:pt x="3884" y="9007"/>
                  </a:lnTo>
                  <a:cubicBezTo>
                    <a:pt x="3882" y="9007"/>
                    <a:pt x="3851" y="9059"/>
                    <a:pt x="3762" y="9216"/>
                  </a:cubicBezTo>
                  <a:lnTo>
                    <a:pt x="3762" y="8192"/>
                  </a:lnTo>
                  <a:cubicBezTo>
                    <a:pt x="4048" y="8145"/>
                    <a:pt x="4096" y="7895"/>
                    <a:pt x="4191" y="7740"/>
                  </a:cubicBezTo>
                  <a:cubicBezTo>
                    <a:pt x="4191" y="7728"/>
                    <a:pt x="4227" y="7692"/>
                    <a:pt x="4310" y="7538"/>
                  </a:cubicBezTo>
                  <a:cubicBezTo>
                    <a:pt x="4370" y="7430"/>
                    <a:pt x="4310" y="7311"/>
                    <a:pt x="4191" y="7288"/>
                  </a:cubicBezTo>
                  <a:cubicBezTo>
                    <a:pt x="4178" y="7282"/>
                    <a:pt x="4165" y="7280"/>
                    <a:pt x="4152" y="7280"/>
                  </a:cubicBezTo>
                  <a:cubicBezTo>
                    <a:pt x="4103" y="7280"/>
                    <a:pt x="4055" y="7312"/>
                    <a:pt x="4036" y="7359"/>
                  </a:cubicBezTo>
                  <a:cubicBezTo>
                    <a:pt x="4037" y="7358"/>
                    <a:pt x="4037" y="7357"/>
                    <a:pt x="4036" y="7357"/>
                  </a:cubicBezTo>
                  <a:cubicBezTo>
                    <a:pt x="4029" y="7357"/>
                    <a:pt x="3762" y="7824"/>
                    <a:pt x="3762" y="7835"/>
                  </a:cubicBezTo>
                  <a:lnTo>
                    <a:pt x="3762" y="6990"/>
                  </a:lnTo>
                  <a:lnTo>
                    <a:pt x="3917" y="7073"/>
                  </a:lnTo>
                  <a:cubicBezTo>
                    <a:pt x="3942" y="7090"/>
                    <a:pt x="3970" y="7098"/>
                    <a:pt x="3999" y="7098"/>
                  </a:cubicBezTo>
                  <a:cubicBezTo>
                    <a:pt x="4054" y="7098"/>
                    <a:pt x="4108" y="7068"/>
                    <a:pt x="4131" y="7014"/>
                  </a:cubicBezTo>
                  <a:cubicBezTo>
                    <a:pt x="4179" y="6942"/>
                    <a:pt x="4155" y="6835"/>
                    <a:pt x="4072" y="6799"/>
                  </a:cubicBezTo>
                  <a:lnTo>
                    <a:pt x="3762" y="6609"/>
                  </a:lnTo>
                  <a:lnTo>
                    <a:pt x="3762" y="6121"/>
                  </a:lnTo>
                  <a:cubicBezTo>
                    <a:pt x="3834" y="6156"/>
                    <a:pt x="3870" y="6204"/>
                    <a:pt x="3941" y="6204"/>
                  </a:cubicBezTo>
                  <a:cubicBezTo>
                    <a:pt x="4108" y="6204"/>
                    <a:pt x="4167" y="5978"/>
                    <a:pt x="4036" y="5883"/>
                  </a:cubicBezTo>
                  <a:cubicBezTo>
                    <a:pt x="3858" y="5775"/>
                    <a:pt x="3798" y="5752"/>
                    <a:pt x="3774" y="5740"/>
                  </a:cubicBezTo>
                  <a:lnTo>
                    <a:pt x="3774" y="5287"/>
                  </a:lnTo>
                  <a:cubicBezTo>
                    <a:pt x="4905" y="5942"/>
                    <a:pt x="4882" y="5942"/>
                    <a:pt x="5024" y="5942"/>
                  </a:cubicBezTo>
                  <a:cubicBezTo>
                    <a:pt x="5179" y="5942"/>
                    <a:pt x="5310" y="5871"/>
                    <a:pt x="5382" y="5740"/>
                  </a:cubicBezTo>
                  <a:cubicBezTo>
                    <a:pt x="5405" y="5704"/>
                    <a:pt x="5465" y="5621"/>
                    <a:pt x="5655" y="5275"/>
                  </a:cubicBezTo>
                  <a:cubicBezTo>
                    <a:pt x="5724" y="5161"/>
                    <a:pt x="5617" y="5025"/>
                    <a:pt x="5492" y="5025"/>
                  </a:cubicBezTo>
                  <a:cubicBezTo>
                    <a:pt x="5487" y="5025"/>
                    <a:pt x="5482" y="5025"/>
                    <a:pt x="5477" y="5025"/>
                  </a:cubicBezTo>
                  <a:cubicBezTo>
                    <a:pt x="5477" y="5025"/>
                    <a:pt x="5405" y="5037"/>
                    <a:pt x="5358" y="5097"/>
                  </a:cubicBezTo>
                  <a:lnTo>
                    <a:pt x="5084" y="5561"/>
                  </a:lnTo>
                  <a:cubicBezTo>
                    <a:pt x="5068" y="5584"/>
                    <a:pt x="5043" y="5603"/>
                    <a:pt x="5014" y="5603"/>
                  </a:cubicBezTo>
                  <a:cubicBezTo>
                    <a:pt x="4998" y="5603"/>
                    <a:pt x="4982" y="5597"/>
                    <a:pt x="4965" y="5585"/>
                  </a:cubicBezTo>
                  <a:cubicBezTo>
                    <a:pt x="3977" y="5013"/>
                    <a:pt x="3798" y="4906"/>
                    <a:pt x="3762" y="4883"/>
                  </a:cubicBezTo>
                  <a:lnTo>
                    <a:pt x="3762" y="4335"/>
                  </a:lnTo>
                  <a:cubicBezTo>
                    <a:pt x="3881" y="4156"/>
                    <a:pt x="3881" y="4073"/>
                    <a:pt x="3977" y="4073"/>
                  </a:cubicBezTo>
                  <a:cubicBezTo>
                    <a:pt x="3979" y="4073"/>
                    <a:pt x="3981" y="4073"/>
                    <a:pt x="3982" y="4073"/>
                  </a:cubicBezTo>
                  <a:cubicBezTo>
                    <a:pt x="4010" y="4073"/>
                    <a:pt x="4031" y="4094"/>
                    <a:pt x="5239" y="4787"/>
                  </a:cubicBezTo>
                  <a:cubicBezTo>
                    <a:pt x="5261" y="4798"/>
                    <a:pt x="5286" y="4804"/>
                    <a:pt x="5313" y="4804"/>
                  </a:cubicBezTo>
                  <a:cubicBezTo>
                    <a:pt x="5371" y="4804"/>
                    <a:pt x="5432" y="4777"/>
                    <a:pt x="5465" y="4728"/>
                  </a:cubicBezTo>
                  <a:cubicBezTo>
                    <a:pt x="5501" y="4644"/>
                    <a:pt x="5477" y="4549"/>
                    <a:pt x="5405" y="4502"/>
                  </a:cubicBezTo>
                  <a:lnTo>
                    <a:pt x="4179" y="3787"/>
                  </a:lnTo>
                  <a:cubicBezTo>
                    <a:pt x="4120" y="3751"/>
                    <a:pt x="4048" y="3728"/>
                    <a:pt x="3977" y="3728"/>
                  </a:cubicBezTo>
                  <a:cubicBezTo>
                    <a:pt x="3893" y="3728"/>
                    <a:pt x="3822" y="3740"/>
                    <a:pt x="3762" y="3787"/>
                  </a:cubicBezTo>
                  <a:lnTo>
                    <a:pt x="3762" y="2894"/>
                  </a:lnTo>
                  <a:lnTo>
                    <a:pt x="4834" y="1049"/>
                  </a:lnTo>
                  <a:cubicBezTo>
                    <a:pt x="4915" y="910"/>
                    <a:pt x="5075" y="822"/>
                    <a:pt x="5240" y="822"/>
                  </a:cubicBezTo>
                  <a:cubicBezTo>
                    <a:pt x="5316" y="822"/>
                    <a:pt x="5394" y="841"/>
                    <a:pt x="5465" y="882"/>
                  </a:cubicBezTo>
                  <a:lnTo>
                    <a:pt x="6477" y="1465"/>
                  </a:lnTo>
                  <a:cubicBezTo>
                    <a:pt x="6499" y="1480"/>
                    <a:pt x="6525" y="1487"/>
                    <a:pt x="6552" y="1487"/>
                  </a:cubicBezTo>
                  <a:cubicBezTo>
                    <a:pt x="6609" y="1487"/>
                    <a:pt x="6667" y="1455"/>
                    <a:pt x="6691" y="1406"/>
                  </a:cubicBezTo>
                  <a:cubicBezTo>
                    <a:pt x="6739" y="1334"/>
                    <a:pt x="6715" y="1227"/>
                    <a:pt x="6632" y="1180"/>
                  </a:cubicBezTo>
                  <a:lnTo>
                    <a:pt x="5620" y="608"/>
                  </a:lnTo>
                  <a:cubicBezTo>
                    <a:pt x="5496" y="536"/>
                    <a:pt x="5359" y="502"/>
                    <a:pt x="5223" y="502"/>
                  </a:cubicBezTo>
                  <a:cubicBezTo>
                    <a:pt x="4954" y="502"/>
                    <a:pt x="4691" y="637"/>
                    <a:pt x="4548" y="882"/>
                  </a:cubicBezTo>
                  <a:lnTo>
                    <a:pt x="3774" y="2239"/>
                  </a:lnTo>
                  <a:lnTo>
                    <a:pt x="3774" y="799"/>
                  </a:lnTo>
                  <a:cubicBezTo>
                    <a:pt x="3774" y="370"/>
                    <a:pt x="3417" y="13"/>
                    <a:pt x="2988" y="13"/>
                  </a:cubicBezTo>
                  <a:lnTo>
                    <a:pt x="2572" y="13"/>
                  </a:lnTo>
                  <a:cubicBezTo>
                    <a:pt x="2488" y="13"/>
                    <a:pt x="2405" y="84"/>
                    <a:pt x="2405" y="168"/>
                  </a:cubicBezTo>
                  <a:cubicBezTo>
                    <a:pt x="2405" y="263"/>
                    <a:pt x="2488" y="334"/>
                    <a:pt x="2572" y="334"/>
                  </a:cubicBezTo>
                  <a:lnTo>
                    <a:pt x="2988" y="334"/>
                  </a:lnTo>
                  <a:cubicBezTo>
                    <a:pt x="3239" y="334"/>
                    <a:pt x="3453" y="549"/>
                    <a:pt x="3453" y="799"/>
                  </a:cubicBezTo>
                  <a:lnTo>
                    <a:pt x="3453" y="2823"/>
                  </a:lnTo>
                  <a:lnTo>
                    <a:pt x="3453" y="3489"/>
                  </a:lnTo>
                  <a:lnTo>
                    <a:pt x="3453" y="4216"/>
                  </a:lnTo>
                  <a:cubicBezTo>
                    <a:pt x="3453" y="8966"/>
                    <a:pt x="3477" y="9574"/>
                    <a:pt x="3417" y="9847"/>
                  </a:cubicBezTo>
                  <a:cubicBezTo>
                    <a:pt x="3381" y="10026"/>
                    <a:pt x="3298" y="10205"/>
                    <a:pt x="3203" y="10336"/>
                  </a:cubicBezTo>
                  <a:cubicBezTo>
                    <a:pt x="3167" y="10371"/>
                    <a:pt x="3143" y="10407"/>
                    <a:pt x="3108" y="10455"/>
                  </a:cubicBezTo>
                  <a:cubicBezTo>
                    <a:pt x="2858" y="10717"/>
                    <a:pt x="2512" y="10871"/>
                    <a:pt x="2143" y="10871"/>
                  </a:cubicBezTo>
                  <a:lnTo>
                    <a:pt x="1655" y="10871"/>
                  </a:lnTo>
                  <a:cubicBezTo>
                    <a:pt x="917" y="10871"/>
                    <a:pt x="321" y="10276"/>
                    <a:pt x="321" y="9550"/>
                  </a:cubicBezTo>
                  <a:lnTo>
                    <a:pt x="321" y="799"/>
                  </a:lnTo>
                  <a:cubicBezTo>
                    <a:pt x="321" y="549"/>
                    <a:pt x="536" y="334"/>
                    <a:pt x="786" y="334"/>
                  </a:cubicBezTo>
                  <a:lnTo>
                    <a:pt x="1953" y="334"/>
                  </a:lnTo>
                  <a:cubicBezTo>
                    <a:pt x="2036" y="334"/>
                    <a:pt x="2107" y="263"/>
                    <a:pt x="2107" y="168"/>
                  </a:cubicBezTo>
                  <a:cubicBezTo>
                    <a:pt x="2107" y="84"/>
                    <a:pt x="2036" y="1"/>
                    <a:pt x="1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46"/>
            <p:cNvSpPr/>
            <p:nvPr/>
          </p:nvSpPr>
          <p:spPr>
            <a:xfrm>
              <a:off x="1605630" y="4063935"/>
              <a:ext cx="46976" cy="76523"/>
            </a:xfrm>
            <a:custGeom>
              <a:rect b="b" l="l" r="r" t="t"/>
              <a:pathLst>
                <a:path extrusionOk="0" h="2406" w="1477"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2001"/>
                  </a:lnTo>
                  <a:cubicBezTo>
                    <a:pt x="0" y="2239"/>
                    <a:pt x="191" y="2405"/>
                    <a:pt x="417" y="2405"/>
                  </a:cubicBezTo>
                  <a:lnTo>
                    <a:pt x="953" y="2405"/>
                  </a:lnTo>
                  <a:cubicBezTo>
                    <a:pt x="1036" y="2405"/>
                    <a:pt x="1119" y="2334"/>
                    <a:pt x="1119" y="2251"/>
                  </a:cubicBezTo>
                  <a:cubicBezTo>
                    <a:pt x="1119" y="2155"/>
                    <a:pt x="1036" y="2084"/>
                    <a:pt x="953" y="2084"/>
                  </a:cubicBezTo>
                  <a:lnTo>
                    <a:pt x="417" y="2084"/>
                  </a:lnTo>
                  <a:cubicBezTo>
                    <a:pt x="369" y="2084"/>
                    <a:pt x="322" y="2036"/>
                    <a:pt x="322" y="1989"/>
                  </a:cubicBezTo>
                  <a:lnTo>
                    <a:pt x="322" y="417"/>
                  </a:lnTo>
                  <a:cubicBezTo>
                    <a:pt x="322" y="369"/>
                    <a:pt x="369" y="322"/>
                    <a:pt x="417" y="322"/>
                  </a:cubicBezTo>
                  <a:lnTo>
                    <a:pt x="1060" y="322"/>
                  </a:lnTo>
                  <a:cubicBezTo>
                    <a:pt x="1096" y="322"/>
                    <a:pt x="1143" y="369"/>
                    <a:pt x="1143" y="417"/>
                  </a:cubicBezTo>
                  <a:lnTo>
                    <a:pt x="1143" y="1834"/>
                  </a:lnTo>
                  <a:cubicBezTo>
                    <a:pt x="1143" y="1917"/>
                    <a:pt x="1215" y="1989"/>
                    <a:pt x="1310" y="1989"/>
                  </a:cubicBezTo>
                  <a:cubicBezTo>
                    <a:pt x="1393" y="1989"/>
                    <a:pt x="1477" y="1917"/>
                    <a:pt x="1477" y="1834"/>
                  </a:cubicBezTo>
                  <a:lnTo>
                    <a:pt x="1477" y="417"/>
                  </a:lnTo>
                  <a:cubicBezTo>
                    <a:pt x="1477" y="179"/>
                    <a:pt x="1274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46"/>
            <p:cNvSpPr/>
            <p:nvPr/>
          </p:nvSpPr>
          <p:spPr>
            <a:xfrm>
              <a:off x="1582158" y="4065462"/>
              <a:ext cx="10623" cy="45449"/>
            </a:xfrm>
            <a:custGeom>
              <a:rect b="b" l="l" r="r" t="t"/>
              <a:pathLst>
                <a:path extrusionOk="0" h="1429" w="334">
                  <a:moveTo>
                    <a:pt x="167" y="0"/>
                  </a:moveTo>
                  <a:cubicBezTo>
                    <a:pt x="83" y="0"/>
                    <a:pt x="0" y="71"/>
                    <a:pt x="0" y="167"/>
                  </a:cubicBezTo>
                  <a:lnTo>
                    <a:pt x="0" y="1262"/>
                  </a:lnTo>
                  <a:cubicBezTo>
                    <a:pt x="0" y="1357"/>
                    <a:pt x="83" y="1429"/>
                    <a:pt x="167" y="1429"/>
                  </a:cubicBezTo>
                  <a:cubicBezTo>
                    <a:pt x="262" y="1429"/>
                    <a:pt x="333" y="1357"/>
                    <a:pt x="333" y="1262"/>
                  </a:cubicBezTo>
                  <a:lnTo>
                    <a:pt x="333" y="167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46"/>
            <p:cNvSpPr/>
            <p:nvPr/>
          </p:nvSpPr>
          <p:spPr>
            <a:xfrm>
              <a:off x="1582158" y="4121884"/>
              <a:ext cx="10623" cy="17429"/>
            </a:xfrm>
            <a:custGeom>
              <a:rect b="b" l="l" r="r" t="t"/>
              <a:pathLst>
                <a:path extrusionOk="0" h="548" w="334">
                  <a:moveTo>
                    <a:pt x="167" y="0"/>
                  </a:moveTo>
                  <a:cubicBezTo>
                    <a:pt x="83" y="0"/>
                    <a:pt x="0" y="71"/>
                    <a:pt x="0" y="155"/>
                  </a:cubicBezTo>
                  <a:lnTo>
                    <a:pt x="0" y="381"/>
                  </a:lnTo>
                  <a:cubicBezTo>
                    <a:pt x="0" y="476"/>
                    <a:pt x="83" y="548"/>
                    <a:pt x="167" y="548"/>
                  </a:cubicBezTo>
                  <a:cubicBezTo>
                    <a:pt x="262" y="548"/>
                    <a:pt x="333" y="476"/>
                    <a:pt x="333" y="381"/>
                  </a:cubicBezTo>
                  <a:lnTo>
                    <a:pt x="333" y="155"/>
                  </a:lnTo>
                  <a:cubicBezTo>
                    <a:pt x="333" y="71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46"/>
            <p:cNvSpPr/>
            <p:nvPr/>
          </p:nvSpPr>
          <p:spPr>
            <a:xfrm>
              <a:off x="1497684" y="4121884"/>
              <a:ext cx="10273" cy="17429"/>
            </a:xfrm>
            <a:custGeom>
              <a:rect b="b" l="l" r="r" t="t"/>
              <a:pathLst>
                <a:path extrusionOk="0" h="548" w="323">
                  <a:moveTo>
                    <a:pt x="168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81"/>
                  </a:lnTo>
                  <a:cubicBezTo>
                    <a:pt x="1" y="476"/>
                    <a:pt x="72" y="548"/>
                    <a:pt x="168" y="548"/>
                  </a:cubicBezTo>
                  <a:cubicBezTo>
                    <a:pt x="251" y="548"/>
                    <a:pt x="322" y="476"/>
                    <a:pt x="322" y="381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46"/>
            <p:cNvSpPr/>
            <p:nvPr/>
          </p:nvSpPr>
          <p:spPr>
            <a:xfrm>
              <a:off x="1360604" y="4091574"/>
              <a:ext cx="43986" cy="43573"/>
            </a:xfrm>
            <a:custGeom>
              <a:rect b="b" l="l" r="r" t="t"/>
              <a:pathLst>
                <a:path extrusionOk="0" h="1370" w="1383">
                  <a:moveTo>
                    <a:pt x="691" y="322"/>
                  </a:moveTo>
                  <a:cubicBezTo>
                    <a:pt x="882" y="322"/>
                    <a:pt x="1049" y="489"/>
                    <a:pt x="1049" y="679"/>
                  </a:cubicBezTo>
                  <a:cubicBezTo>
                    <a:pt x="1049" y="870"/>
                    <a:pt x="882" y="1036"/>
                    <a:pt x="691" y="1036"/>
                  </a:cubicBezTo>
                  <a:cubicBezTo>
                    <a:pt x="501" y="1036"/>
                    <a:pt x="334" y="870"/>
                    <a:pt x="334" y="679"/>
                  </a:cubicBezTo>
                  <a:cubicBezTo>
                    <a:pt x="334" y="489"/>
                    <a:pt x="501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79"/>
                  </a:cubicBezTo>
                  <a:cubicBezTo>
                    <a:pt x="1" y="1048"/>
                    <a:pt x="322" y="1370"/>
                    <a:pt x="691" y="1370"/>
                  </a:cubicBezTo>
                  <a:cubicBezTo>
                    <a:pt x="1061" y="1370"/>
                    <a:pt x="1382" y="1048"/>
                    <a:pt x="1382" y="679"/>
                  </a:cubicBezTo>
                  <a:cubicBezTo>
                    <a:pt x="1382" y="310"/>
                    <a:pt x="1061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46"/>
            <p:cNvSpPr/>
            <p:nvPr/>
          </p:nvSpPr>
          <p:spPr>
            <a:xfrm>
              <a:off x="1344320" y="3832172"/>
              <a:ext cx="76523" cy="46626"/>
            </a:xfrm>
            <a:custGeom>
              <a:rect b="b" l="l" r="r" t="t"/>
              <a:pathLst>
                <a:path extrusionOk="0" h="1466" w="2406">
                  <a:moveTo>
                    <a:pt x="418" y="1"/>
                  </a:moveTo>
                  <a:cubicBezTo>
                    <a:pt x="180" y="1"/>
                    <a:pt x="1" y="191"/>
                    <a:pt x="1" y="417"/>
                  </a:cubicBezTo>
                  <a:lnTo>
                    <a:pt x="1" y="1049"/>
                  </a:lnTo>
                  <a:cubicBezTo>
                    <a:pt x="1" y="1287"/>
                    <a:pt x="191" y="1465"/>
                    <a:pt x="418" y="1465"/>
                  </a:cubicBezTo>
                  <a:lnTo>
                    <a:pt x="1989" y="1465"/>
                  </a:lnTo>
                  <a:cubicBezTo>
                    <a:pt x="2227" y="1465"/>
                    <a:pt x="2406" y="1275"/>
                    <a:pt x="2406" y="1049"/>
                  </a:cubicBezTo>
                  <a:lnTo>
                    <a:pt x="2406" y="513"/>
                  </a:lnTo>
                  <a:cubicBezTo>
                    <a:pt x="2406" y="429"/>
                    <a:pt x="2335" y="358"/>
                    <a:pt x="2251" y="358"/>
                  </a:cubicBezTo>
                  <a:cubicBezTo>
                    <a:pt x="2156" y="358"/>
                    <a:pt x="2085" y="429"/>
                    <a:pt x="2085" y="513"/>
                  </a:cubicBezTo>
                  <a:lnTo>
                    <a:pt x="2085" y="1049"/>
                  </a:lnTo>
                  <a:cubicBezTo>
                    <a:pt x="2085" y="1096"/>
                    <a:pt x="2037" y="1144"/>
                    <a:pt x="1989" y="1144"/>
                  </a:cubicBezTo>
                  <a:lnTo>
                    <a:pt x="418" y="1144"/>
                  </a:lnTo>
                  <a:cubicBezTo>
                    <a:pt x="370" y="1144"/>
                    <a:pt x="322" y="1096"/>
                    <a:pt x="322" y="1049"/>
                  </a:cubicBezTo>
                  <a:lnTo>
                    <a:pt x="322" y="417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823" y="322"/>
                  </a:lnTo>
                  <a:cubicBezTo>
                    <a:pt x="1918" y="322"/>
                    <a:pt x="1989" y="251"/>
                    <a:pt x="1989" y="156"/>
                  </a:cubicBezTo>
                  <a:cubicBezTo>
                    <a:pt x="1989" y="72"/>
                    <a:pt x="1918" y="1"/>
                    <a:pt x="18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46"/>
            <p:cNvSpPr/>
            <p:nvPr/>
          </p:nvSpPr>
          <p:spPr>
            <a:xfrm>
              <a:off x="1401887" y="3891648"/>
              <a:ext cx="17843" cy="10623"/>
            </a:xfrm>
            <a:custGeom>
              <a:rect b="b" l="l" r="r" t="t"/>
              <a:pathLst>
                <a:path extrusionOk="0" h="334" w="561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7" y="333"/>
                  </a:cubicBezTo>
                  <a:lnTo>
                    <a:pt x="394" y="333"/>
                  </a:lnTo>
                  <a:cubicBezTo>
                    <a:pt x="477" y="333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46"/>
            <p:cNvSpPr/>
            <p:nvPr/>
          </p:nvSpPr>
          <p:spPr>
            <a:xfrm>
              <a:off x="1345465" y="3891648"/>
              <a:ext cx="45863" cy="10623"/>
            </a:xfrm>
            <a:custGeom>
              <a:rect b="b" l="l" r="r" t="t"/>
              <a:pathLst>
                <a:path extrusionOk="0" h="334" w="1442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1275" y="333"/>
                  </a:lnTo>
                  <a:cubicBezTo>
                    <a:pt x="1358" y="333"/>
                    <a:pt x="1441" y="250"/>
                    <a:pt x="1441" y="167"/>
                  </a:cubicBezTo>
                  <a:cubicBezTo>
                    <a:pt x="1441" y="71"/>
                    <a:pt x="1358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46"/>
            <p:cNvSpPr/>
            <p:nvPr/>
          </p:nvSpPr>
          <p:spPr>
            <a:xfrm>
              <a:off x="1343588" y="3917378"/>
              <a:ext cx="77254" cy="46626"/>
            </a:xfrm>
            <a:custGeom>
              <a:rect b="b" l="l" r="r" t="t"/>
              <a:pathLst>
                <a:path extrusionOk="0" h="1466" w="2429">
                  <a:moveTo>
                    <a:pt x="417" y="1"/>
                  </a:moveTo>
                  <a:cubicBezTo>
                    <a:pt x="179" y="1"/>
                    <a:pt x="0" y="191"/>
                    <a:pt x="0" y="417"/>
                  </a:cubicBezTo>
                  <a:lnTo>
                    <a:pt x="0" y="1048"/>
                  </a:lnTo>
                  <a:cubicBezTo>
                    <a:pt x="0" y="1287"/>
                    <a:pt x="203" y="1465"/>
                    <a:pt x="417" y="1465"/>
                  </a:cubicBezTo>
                  <a:lnTo>
                    <a:pt x="2000" y="1465"/>
                  </a:lnTo>
                  <a:cubicBezTo>
                    <a:pt x="2239" y="1465"/>
                    <a:pt x="2417" y="1275"/>
                    <a:pt x="2417" y="1048"/>
                  </a:cubicBezTo>
                  <a:lnTo>
                    <a:pt x="2417" y="513"/>
                  </a:lnTo>
                  <a:cubicBezTo>
                    <a:pt x="2429" y="417"/>
                    <a:pt x="2358" y="334"/>
                    <a:pt x="2274" y="334"/>
                  </a:cubicBezTo>
                  <a:cubicBezTo>
                    <a:pt x="2250" y="334"/>
                    <a:pt x="2239" y="334"/>
                    <a:pt x="2215" y="358"/>
                  </a:cubicBezTo>
                  <a:cubicBezTo>
                    <a:pt x="2155" y="370"/>
                    <a:pt x="2096" y="441"/>
                    <a:pt x="2096" y="513"/>
                  </a:cubicBezTo>
                  <a:lnTo>
                    <a:pt x="2096" y="1048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48"/>
                  </a:cubicBezTo>
                  <a:lnTo>
                    <a:pt x="334" y="417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929" y="322"/>
                    <a:pt x="2000" y="251"/>
                    <a:pt x="2000" y="155"/>
                  </a:cubicBezTo>
                  <a:cubicBezTo>
                    <a:pt x="2000" y="72"/>
                    <a:pt x="1929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46"/>
            <p:cNvSpPr/>
            <p:nvPr/>
          </p:nvSpPr>
          <p:spPr>
            <a:xfrm>
              <a:off x="1401887" y="3976471"/>
              <a:ext cx="17843" cy="10241"/>
            </a:xfrm>
            <a:custGeom>
              <a:rect b="b" l="l" r="r" t="t"/>
              <a:pathLst>
                <a:path extrusionOk="0" h="322" w="561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94" y="322"/>
                  </a:lnTo>
                  <a:cubicBezTo>
                    <a:pt x="477" y="322"/>
                    <a:pt x="560" y="250"/>
                    <a:pt x="560" y="167"/>
                  </a:cubicBezTo>
                  <a:cubicBezTo>
                    <a:pt x="560" y="71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46"/>
            <p:cNvSpPr/>
            <p:nvPr/>
          </p:nvSpPr>
          <p:spPr>
            <a:xfrm>
              <a:off x="1345465" y="3976471"/>
              <a:ext cx="45863" cy="10241"/>
            </a:xfrm>
            <a:custGeom>
              <a:rect b="b" l="l" r="r" t="t"/>
              <a:pathLst>
                <a:path extrusionOk="0" h="322" w="1442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1275" y="322"/>
                  </a:lnTo>
                  <a:cubicBezTo>
                    <a:pt x="1358" y="322"/>
                    <a:pt x="1441" y="250"/>
                    <a:pt x="1441" y="167"/>
                  </a:cubicBezTo>
                  <a:cubicBezTo>
                    <a:pt x="1441" y="71"/>
                    <a:pt x="1382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46"/>
            <p:cNvSpPr/>
            <p:nvPr/>
          </p:nvSpPr>
          <p:spPr>
            <a:xfrm>
              <a:off x="1343588" y="4001057"/>
              <a:ext cx="77636" cy="46626"/>
            </a:xfrm>
            <a:custGeom>
              <a:rect b="b" l="l" r="r" t="t"/>
              <a:pathLst>
                <a:path extrusionOk="0" h="1466" w="2441">
                  <a:moveTo>
                    <a:pt x="417" y="1"/>
                  </a:moveTo>
                  <a:cubicBezTo>
                    <a:pt x="179" y="1"/>
                    <a:pt x="0" y="191"/>
                    <a:pt x="0" y="418"/>
                  </a:cubicBezTo>
                  <a:lnTo>
                    <a:pt x="0" y="1049"/>
                  </a:lnTo>
                  <a:cubicBezTo>
                    <a:pt x="0" y="1156"/>
                    <a:pt x="48" y="1263"/>
                    <a:pt x="107" y="1334"/>
                  </a:cubicBezTo>
                  <a:cubicBezTo>
                    <a:pt x="179" y="1430"/>
                    <a:pt x="298" y="1465"/>
                    <a:pt x="417" y="1465"/>
                  </a:cubicBezTo>
                  <a:lnTo>
                    <a:pt x="2000" y="1465"/>
                  </a:lnTo>
                  <a:cubicBezTo>
                    <a:pt x="2131" y="1465"/>
                    <a:pt x="2239" y="1406"/>
                    <a:pt x="2310" y="1323"/>
                  </a:cubicBezTo>
                  <a:cubicBezTo>
                    <a:pt x="2310" y="1323"/>
                    <a:pt x="2417" y="1203"/>
                    <a:pt x="2417" y="1049"/>
                  </a:cubicBezTo>
                  <a:cubicBezTo>
                    <a:pt x="2417" y="525"/>
                    <a:pt x="2441" y="489"/>
                    <a:pt x="2405" y="430"/>
                  </a:cubicBezTo>
                  <a:cubicBezTo>
                    <a:pt x="2370" y="381"/>
                    <a:pt x="2317" y="358"/>
                    <a:pt x="2266" y="358"/>
                  </a:cubicBezTo>
                  <a:cubicBezTo>
                    <a:pt x="2179" y="358"/>
                    <a:pt x="2096" y="421"/>
                    <a:pt x="2096" y="525"/>
                  </a:cubicBezTo>
                  <a:lnTo>
                    <a:pt x="2096" y="1061"/>
                  </a:lnTo>
                  <a:cubicBezTo>
                    <a:pt x="2096" y="1096"/>
                    <a:pt x="2048" y="1144"/>
                    <a:pt x="2000" y="1144"/>
                  </a:cubicBezTo>
                  <a:lnTo>
                    <a:pt x="417" y="1144"/>
                  </a:lnTo>
                  <a:cubicBezTo>
                    <a:pt x="381" y="1144"/>
                    <a:pt x="334" y="1096"/>
                    <a:pt x="334" y="1061"/>
                  </a:cubicBezTo>
                  <a:lnTo>
                    <a:pt x="334" y="418"/>
                  </a:lnTo>
                  <a:cubicBezTo>
                    <a:pt x="334" y="370"/>
                    <a:pt x="381" y="322"/>
                    <a:pt x="417" y="322"/>
                  </a:cubicBezTo>
                  <a:lnTo>
                    <a:pt x="1834" y="322"/>
                  </a:lnTo>
                  <a:cubicBezTo>
                    <a:pt x="1893" y="322"/>
                    <a:pt x="1965" y="287"/>
                    <a:pt x="1988" y="227"/>
                  </a:cubicBezTo>
                  <a:cubicBezTo>
                    <a:pt x="2024" y="120"/>
                    <a:pt x="1941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46"/>
            <p:cNvSpPr/>
            <p:nvPr/>
          </p:nvSpPr>
          <p:spPr>
            <a:xfrm>
              <a:off x="1344702" y="4060150"/>
              <a:ext cx="46626" cy="10623"/>
            </a:xfrm>
            <a:custGeom>
              <a:rect b="b" l="l" r="r" t="t"/>
              <a:pathLst>
                <a:path extrusionOk="0" h="334" w="1466">
                  <a:moveTo>
                    <a:pt x="168" y="0"/>
                  </a:moveTo>
                  <a:cubicBezTo>
                    <a:pt x="108" y="12"/>
                    <a:pt x="60" y="48"/>
                    <a:pt x="48" y="96"/>
                  </a:cubicBezTo>
                  <a:cubicBezTo>
                    <a:pt x="1" y="191"/>
                    <a:pt x="72" y="334"/>
                    <a:pt x="191" y="334"/>
                  </a:cubicBezTo>
                  <a:lnTo>
                    <a:pt x="1299" y="334"/>
                  </a:lnTo>
                  <a:cubicBezTo>
                    <a:pt x="1382" y="334"/>
                    <a:pt x="1453" y="250"/>
                    <a:pt x="1453" y="167"/>
                  </a:cubicBezTo>
                  <a:cubicBezTo>
                    <a:pt x="1465" y="72"/>
                    <a:pt x="1382" y="0"/>
                    <a:pt x="1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46"/>
            <p:cNvSpPr/>
            <p:nvPr/>
          </p:nvSpPr>
          <p:spPr>
            <a:xfrm>
              <a:off x="1401887" y="4060150"/>
              <a:ext cx="17843" cy="10623"/>
            </a:xfrm>
            <a:custGeom>
              <a:rect b="b" l="l" r="r" t="t"/>
              <a:pathLst>
                <a:path extrusionOk="0" h="334" w="561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394" y="334"/>
                  </a:lnTo>
                  <a:cubicBezTo>
                    <a:pt x="477" y="334"/>
                    <a:pt x="560" y="250"/>
                    <a:pt x="560" y="167"/>
                  </a:cubicBezTo>
                  <a:cubicBezTo>
                    <a:pt x="560" y="72"/>
                    <a:pt x="477" y="0"/>
                    <a:pt x="3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46"/>
            <p:cNvSpPr/>
            <p:nvPr/>
          </p:nvSpPr>
          <p:spPr>
            <a:xfrm>
              <a:off x="1563584" y="3936365"/>
              <a:ext cx="67077" cy="80276"/>
            </a:xfrm>
            <a:custGeom>
              <a:rect b="b" l="l" r="r" t="t"/>
              <a:pathLst>
                <a:path extrusionOk="0" h="2524" w="2109">
                  <a:moveTo>
                    <a:pt x="986" y="0"/>
                  </a:moveTo>
                  <a:cubicBezTo>
                    <a:pt x="915" y="0"/>
                    <a:pt x="842" y="19"/>
                    <a:pt x="775" y="59"/>
                  </a:cubicBezTo>
                  <a:lnTo>
                    <a:pt x="203" y="380"/>
                  </a:lnTo>
                  <a:cubicBezTo>
                    <a:pt x="72" y="451"/>
                    <a:pt x="1" y="594"/>
                    <a:pt x="1" y="737"/>
                  </a:cubicBezTo>
                  <a:cubicBezTo>
                    <a:pt x="1" y="928"/>
                    <a:pt x="60" y="916"/>
                    <a:pt x="846" y="2321"/>
                  </a:cubicBezTo>
                  <a:cubicBezTo>
                    <a:pt x="917" y="2452"/>
                    <a:pt x="1048" y="2523"/>
                    <a:pt x="1203" y="2523"/>
                  </a:cubicBezTo>
                  <a:cubicBezTo>
                    <a:pt x="1382" y="2523"/>
                    <a:pt x="1453" y="2416"/>
                    <a:pt x="1882" y="2190"/>
                  </a:cubicBezTo>
                  <a:cubicBezTo>
                    <a:pt x="1965" y="2154"/>
                    <a:pt x="1989" y="2047"/>
                    <a:pt x="1941" y="1975"/>
                  </a:cubicBezTo>
                  <a:cubicBezTo>
                    <a:pt x="1918" y="1921"/>
                    <a:pt x="1864" y="1892"/>
                    <a:pt x="1809" y="1892"/>
                  </a:cubicBezTo>
                  <a:cubicBezTo>
                    <a:pt x="1780" y="1892"/>
                    <a:pt x="1752" y="1900"/>
                    <a:pt x="1727" y="1916"/>
                  </a:cubicBezTo>
                  <a:cubicBezTo>
                    <a:pt x="1227" y="2190"/>
                    <a:pt x="1251" y="2190"/>
                    <a:pt x="1215" y="2190"/>
                  </a:cubicBezTo>
                  <a:cubicBezTo>
                    <a:pt x="1132" y="2190"/>
                    <a:pt x="1167" y="2178"/>
                    <a:pt x="358" y="785"/>
                  </a:cubicBezTo>
                  <a:cubicBezTo>
                    <a:pt x="322" y="737"/>
                    <a:pt x="334" y="690"/>
                    <a:pt x="382" y="666"/>
                  </a:cubicBezTo>
                  <a:lnTo>
                    <a:pt x="953" y="332"/>
                  </a:lnTo>
                  <a:cubicBezTo>
                    <a:pt x="965" y="324"/>
                    <a:pt x="978" y="320"/>
                    <a:pt x="992" y="320"/>
                  </a:cubicBezTo>
                  <a:cubicBezTo>
                    <a:pt x="1019" y="320"/>
                    <a:pt x="1048" y="336"/>
                    <a:pt x="1072" y="368"/>
                  </a:cubicBezTo>
                  <a:lnTo>
                    <a:pt x="1787" y="1583"/>
                  </a:lnTo>
                  <a:cubicBezTo>
                    <a:pt x="1810" y="1637"/>
                    <a:pt x="1864" y="1666"/>
                    <a:pt x="1919" y="1666"/>
                  </a:cubicBezTo>
                  <a:cubicBezTo>
                    <a:pt x="1948" y="1666"/>
                    <a:pt x="1976" y="1658"/>
                    <a:pt x="2001" y="1642"/>
                  </a:cubicBezTo>
                  <a:cubicBezTo>
                    <a:pt x="2084" y="1606"/>
                    <a:pt x="2108" y="1499"/>
                    <a:pt x="2060" y="1428"/>
                  </a:cubicBezTo>
                  <a:lnTo>
                    <a:pt x="1346" y="201"/>
                  </a:lnTo>
                  <a:cubicBezTo>
                    <a:pt x="1267" y="74"/>
                    <a:pt x="1129" y="0"/>
                    <a:pt x="9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46"/>
            <p:cNvSpPr/>
            <p:nvPr/>
          </p:nvSpPr>
          <p:spPr>
            <a:xfrm>
              <a:off x="1569658" y="4013174"/>
              <a:ext cx="15553" cy="16698"/>
            </a:xfrm>
            <a:custGeom>
              <a:rect b="b" l="l" r="r" t="t"/>
              <a:pathLst>
                <a:path extrusionOk="0" h="525" w="489">
                  <a:moveTo>
                    <a:pt x="189" y="0"/>
                  </a:moveTo>
                  <a:cubicBezTo>
                    <a:pt x="161" y="0"/>
                    <a:pt x="132" y="8"/>
                    <a:pt x="107" y="25"/>
                  </a:cubicBezTo>
                  <a:cubicBezTo>
                    <a:pt x="24" y="60"/>
                    <a:pt x="0" y="168"/>
                    <a:pt x="48" y="239"/>
                  </a:cubicBezTo>
                  <a:lnTo>
                    <a:pt x="143" y="441"/>
                  </a:lnTo>
                  <a:cubicBezTo>
                    <a:pt x="179" y="501"/>
                    <a:pt x="238" y="525"/>
                    <a:pt x="298" y="525"/>
                  </a:cubicBezTo>
                  <a:cubicBezTo>
                    <a:pt x="417" y="513"/>
                    <a:pt x="488" y="382"/>
                    <a:pt x="429" y="275"/>
                  </a:cubicBezTo>
                  <a:lnTo>
                    <a:pt x="322" y="84"/>
                  </a:lnTo>
                  <a:cubicBezTo>
                    <a:pt x="298" y="30"/>
                    <a:pt x="244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46"/>
            <p:cNvSpPr/>
            <p:nvPr/>
          </p:nvSpPr>
          <p:spPr>
            <a:xfrm>
              <a:off x="1541256" y="3964417"/>
              <a:ext cx="29165" cy="40615"/>
            </a:xfrm>
            <a:custGeom>
              <a:rect b="b" l="l" r="r" t="t"/>
              <a:pathLst>
                <a:path extrusionOk="0" h="1277" w="917">
                  <a:moveTo>
                    <a:pt x="182" y="0"/>
                  </a:moveTo>
                  <a:cubicBezTo>
                    <a:pt x="156" y="0"/>
                    <a:pt x="130" y="7"/>
                    <a:pt x="107" y="22"/>
                  </a:cubicBezTo>
                  <a:cubicBezTo>
                    <a:pt x="24" y="69"/>
                    <a:pt x="0" y="165"/>
                    <a:pt x="48" y="248"/>
                  </a:cubicBezTo>
                  <a:lnTo>
                    <a:pt x="596" y="1201"/>
                  </a:lnTo>
                  <a:cubicBezTo>
                    <a:pt x="628" y="1250"/>
                    <a:pt x="684" y="1277"/>
                    <a:pt x="743" y="1277"/>
                  </a:cubicBezTo>
                  <a:cubicBezTo>
                    <a:pt x="769" y="1277"/>
                    <a:pt x="796" y="1271"/>
                    <a:pt x="822" y="1260"/>
                  </a:cubicBezTo>
                  <a:cubicBezTo>
                    <a:pt x="893" y="1212"/>
                    <a:pt x="917" y="1105"/>
                    <a:pt x="881" y="1034"/>
                  </a:cubicBezTo>
                  <a:lnTo>
                    <a:pt x="322" y="81"/>
                  </a:lnTo>
                  <a:cubicBezTo>
                    <a:pt x="297" y="32"/>
                    <a:pt x="239" y="0"/>
                    <a:pt x="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46"/>
            <p:cNvSpPr/>
            <p:nvPr/>
          </p:nvSpPr>
          <p:spPr>
            <a:xfrm>
              <a:off x="1496189" y="4055284"/>
              <a:ext cx="15171" cy="16634"/>
            </a:xfrm>
            <a:custGeom>
              <a:rect b="b" l="l" r="r" t="t"/>
              <a:pathLst>
                <a:path extrusionOk="0" h="523" w="477">
                  <a:moveTo>
                    <a:pt x="182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65"/>
                    <a:pt x="48" y="249"/>
                  </a:cubicBezTo>
                  <a:cubicBezTo>
                    <a:pt x="48" y="249"/>
                    <a:pt x="155" y="427"/>
                    <a:pt x="155" y="439"/>
                  </a:cubicBezTo>
                  <a:cubicBezTo>
                    <a:pt x="194" y="494"/>
                    <a:pt x="259" y="523"/>
                    <a:pt x="309" y="523"/>
                  </a:cubicBezTo>
                  <a:cubicBezTo>
                    <a:pt x="335" y="523"/>
                    <a:pt x="357" y="515"/>
                    <a:pt x="369" y="499"/>
                  </a:cubicBezTo>
                  <a:cubicBezTo>
                    <a:pt x="453" y="451"/>
                    <a:pt x="477" y="344"/>
                    <a:pt x="429" y="272"/>
                  </a:cubicBezTo>
                  <a:lnTo>
                    <a:pt x="334" y="82"/>
                  </a:lnTo>
                  <a:cubicBezTo>
                    <a:pt x="301" y="33"/>
                    <a:pt x="240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46"/>
            <p:cNvSpPr/>
            <p:nvPr/>
          </p:nvSpPr>
          <p:spPr>
            <a:xfrm>
              <a:off x="1468169" y="3851859"/>
              <a:ext cx="78781" cy="69717"/>
            </a:xfrm>
            <a:custGeom>
              <a:rect b="b" l="l" r="r" t="t"/>
              <a:pathLst>
                <a:path extrusionOk="0" h="2192" w="2477">
                  <a:moveTo>
                    <a:pt x="738" y="1"/>
                  </a:moveTo>
                  <a:cubicBezTo>
                    <a:pt x="584" y="1"/>
                    <a:pt x="453" y="72"/>
                    <a:pt x="381" y="215"/>
                  </a:cubicBezTo>
                  <a:cubicBezTo>
                    <a:pt x="96" y="727"/>
                    <a:pt x="0" y="787"/>
                    <a:pt x="0" y="989"/>
                  </a:cubicBezTo>
                  <a:cubicBezTo>
                    <a:pt x="0" y="1132"/>
                    <a:pt x="84" y="1263"/>
                    <a:pt x="215" y="1346"/>
                  </a:cubicBezTo>
                  <a:cubicBezTo>
                    <a:pt x="1608" y="2132"/>
                    <a:pt x="1596" y="2192"/>
                    <a:pt x="1786" y="2192"/>
                  </a:cubicBezTo>
                  <a:cubicBezTo>
                    <a:pt x="1941" y="2192"/>
                    <a:pt x="2072" y="2120"/>
                    <a:pt x="2143" y="1977"/>
                  </a:cubicBezTo>
                  <a:lnTo>
                    <a:pt x="2417" y="1525"/>
                  </a:lnTo>
                  <a:cubicBezTo>
                    <a:pt x="2477" y="1418"/>
                    <a:pt x="2441" y="1311"/>
                    <a:pt x="2358" y="1263"/>
                  </a:cubicBezTo>
                  <a:cubicBezTo>
                    <a:pt x="2336" y="1252"/>
                    <a:pt x="2310" y="1247"/>
                    <a:pt x="2284" y="1247"/>
                  </a:cubicBezTo>
                  <a:cubicBezTo>
                    <a:pt x="2226" y="1247"/>
                    <a:pt x="2164" y="1273"/>
                    <a:pt x="2132" y="1322"/>
                  </a:cubicBezTo>
                  <a:lnTo>
                    <a:pt x="1870" y="1787"/>
                  </a:lnTo>
                  <a:cubicBezTo>
                    <a:pt x="1846" y="1819"/>
                    <a:pt x="1817" y="1834"/>
                    <a:pt x="1789" y="1834"/>
                  </a:cubicBezTo>
                  <a:cubicBezTo>
                    <a:pt x="1776" y="1834"/>
                    <a:pt x="1762" y="1830"/>
                    <a:pt x="1751" y="1823"/>
                  </a:cubicBezTo>
                  <a:cubicBezTo>
                    <a:pt x="334" y="989"/>
                    <a:pt x="334" y="1049"/>
                    <a:pt x="334" y="953"/>
                  </a:cubicBezTo>
                  <a:cubicBezTo>
                    <a:pt x="334" y="906"/>
                    <a:pt x="334" y="941"/>
                    <a:pt x="655" y="358"/>
                  </a:cubicBezTo>
                  <a:cubicBezTo>
                    <a:pt x="677" y="329"/>
                    <a:pt x="703" y="314"/>
                    <a:pt x="728" y="314"/>
                  </a:cubicBezTo>
                  <a:cubicBezTo>
                    <a:pt x="744" y="314"/>
                    <a:pt x="760" y="320"/>
                    <a:pt x="774" y="334"/>
                  </a:cubicBezTo>
                  <a:lnTo>
                    <a:pt x="2001" y="1049"/>
                  </a:lnTo>
                  <a:cubicBezTo>
                    <a:pt x="2023" y="1060"/>
                    <a:pt x="2048" y="1065"/>
                    <a:pt x="2074" y="1065"/>
                  </a:cubicBezTo>
                  <a:cubicBezTo>
                    <a:pt x="2133" y="1065"/>
                    <a:pt x="2194" y="1038"/>
                    <a:pt x="2227" y="989"/>
                  </a:cubicBezTo>
                  <a:cubicBezTo>
                    <a:pt x="2262" y="906"/>
                    <a:pt x="2239" y="811"/>
                    <a:pt x="2167" y="763"/>
                  </a:cubicBezTo>
                  <a:cubicBezTo>
                    <a:pt x="929" y="60"/>
                    <a:pt x="929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46"/>
            <p:cNvSpPr/>
            <p:nvPr/>
          </p:nvSpPr>
          <p:spPr>
            <a:xfrm>
              <a:off x="1503377" y="3929368"/>
              <a:ext cx="17843" cy="13740"/>
            </a:xfrm>
            <a:custGeom>
              <a:rect b="b" l="l" r="r" t="t"/>
              <a:pathLst>
                <a:path extrusionOk="0" h="432" w="561">
                  <a:moveTo>
                    <a:pt x="189" y="0"/>
                  </a:moveTo>
                  <a:cubicBezTo>
                    <a:pt x="132" y="0"/>
                    <a:pt x="73" y="27"/>
                    <a:pt x="48" y="76"/>
                  </a:cubicBezTo>
                  <a:cubicBezTo>
                    <a:pt x="1" y="159"/>
                    <a:pt x="24" y="255"/>
                    <a:pt x="96" y="302"/>
                  </a:cubicBezTo>
                  <a:lnTo>
                    <a:pt x="298" y="409"/>
                  </a:lnTo>
                  <a:cubicBezTo>
                    <a:pt x="321" y="424"/>
                    <a:pt x="347" y="431"/>
                    <a:pt x="373" y="431"/>
                  </a:cubicBezTo>
                  <a:cubicBezTo>
                    <a:pt x="431" y="431"/>
                    <a:pt x="492" y="399"/>
                    <a:pt x="524" y="350"/>
                  </a:cubicBezTo>
                  <a:cubicBezTo>
                    <a:pt x="560" y="255"/>
                    <a:pt x="536" y="171"/>
                    <a:pt x="465" y="124"/>
                  </a:cubicBezTo>
                  <a:lnTo>
                    <a:pt x="263" y="17"/>
                  </a:lnTo>
                  <a:cubicBezTo>
                    <a:pt x="240" y="6"/>
                    <a:pt x="215" y="0"/>
                    <a:pt x="1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46"/>
            <p:cNvSpPr/>
            <p:nvPr/>
          </p:nvSpPr>
          <p:spPr>
            <a:xfrm>
              <a:off x="1454524" y="3900966"/>
              <a:ext cx="42078" cy="27798"/>
            </a:xfrm>
            <a:custGeom>
              <a:rect b="b" l="l" r="r" t="t"/>
              <a:pathLst>
                <a:path extrusionOk="0" h="874" w="1323">
                  <a:moveTo>
                    <a:pt x="195" y="0"/>
                  </a:moveTo>
                  <a:cubicBezTo>
                    <a:pt x="137" y="0"/>
                    <a:pt x="81" y="27"/>
                    <a:pt x="48" y="76"/>
                  </a:cubicBezTo>
                  <a:cubicBezTo>
                    <a:pt x="1" y="159"/>
                    <a:pt x="36" y="255"/>
                    <a:pt x="108" y="302"/>
                  </a:cubicBezTo>
                  <a:lnTo>
                    <a:pt x="1060" y="850"/>
                  </a:lnTo>
                  <a:cubicBezTo>
                    <a:pt x="1084" y="874"/>
                    <a:pt x="1120" y="874"/>
                    <a:pt x="1144" y="874"/>
                  </a:cubicBezTo>
                  <a:cubicBezTo>
                    <a:pt x="1203" y="874"/>
                    <a:pt x="1263" y="838"/>
                    <a:pt x="1298" y="779"/>
                  </a:cubicBezTo>
                  <a:cubicBezTo>
                    <a:pt x="1322" y="719"/>
                    <a:pt x="1310" y="612"/>
                    <a:pt x="1227" y="576"/>
                  </a:cubicBezTo>
                  <a:lnTo>
                    <a:pt x="275" y="17"/>
                  </a:lnTo>
                  <a:cubicBezTo>
                    <a:pt x="249" y="6"/>
                    <a:pt x="222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46"/>
            <p:cNvSpPr/>
            <p:nvPr/>
          </p:nvSpPr>
          <p:spPr>
            <a:xfrm>
              <a:off x="1460981" y="4002265"/>
              <a:ext cx="19083" cy="13740"/>
            </a:xfrm>
            <a:custGeom>
              <a:rect b="b" l="l" r="r" t="t"/>
              <a:pathLst>
                <a:path extrusionOk="0" h="432" w="60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cubicBezTo>
                    <a:pt x="107" y="308"/>
                    <a:pt x="286" y="403"/>
                    <a:pt x="298" y="403"/>
                  </a:cubicBezTo>
                  <a:cubicBezTo>
                    <a:pt x="328" y="423"/>
                    <a:pt x="358" y="432"/>
                    <a:pt x="386" y="432"/>
                  </a:cubicBezTo>
                  <a:cubicBezTo>
                    <a:pt x="512" y="432"/>
                    <a:pt x="600" y="263"/>
                    <a:pt x="512" y="165"/>
                  </a:cubicBezTo>
                  <a:cubicBezTo>
                    <a:pt x="488" y="130"/>
                    <a:pt x="453" y="130"/>
                    <a:pt x="274" y="22"/>
                  </a:cubicBezTo>
                  <a:cubicBezTo>
                    <a:pt x="251" y="8"/>
                    <a:pt x="226" y="1"/>
                    <a:pt x="1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93" name="Google Shape;3293;p46"/>
          <p:cNvSpPr/>
          <p:nvPr/>
        </p:nvSpPr>
        <p:spPr>
          <a:xfrm>
            <a:off x="2787472" y="3804915"/>
            <a:ext cx="89022" cy="360064"/>
          </a:xfrm>
          <a:custGeom>
            <a:rect b="b" l="l" r="r" t="t"/>
            <a:pathLst>
              <a:path extrusionOk="0" h="11321" w="2799">
                <a:moveTo>
                  <a:pt x="906" y="1763"/>
                </a:moveTo>
                <a:lnTo>
                  <a:pt x="1858" y="2358"/>
                </a:lnTo>
                <a:lnTo>
                  <a:pt x="1858" y="3310"/>
                </a:lnTo>
                <a:lnTo>
                  <a:pt x="906" y="2715"/>
                </a:lnTo>
                <a:lnTo>
                  <a:pt x="906" y="1763"/>
                </a:lnTo>
                <a:close/>
                <a:moveTo>
                  <a:pt x="906" y="3096"/>
                </a:moveTo>
                <a:lnTo>
                  <a:pt x="1858" y="3691"/>
                </a:lnTo>
                <a:lnTo>
                  <a:pt x="1858" y="4644"/>
                </a:lnTo>
                <a:cubicBezTo>
                  <a:pt x="1144" y="4203"/>
                  <a:pt x="965" y="4084"/>
                  <a:pt x="929" y="4072"/>
                </a:cubicBezTo>
                <a:cubicBezTo>
                  <a:pt x="906" y="3965"/>
                  <a:pt x="906" y="3453"/>
                  <a:pt x="906" y="3096"/>
                </a:cubicBezTo>
                <a:close/>
                <a:moveTo>
                  <a:pt x="906" y="4453"/>
                </a:moveTo>
                <a:lnTo>
                  <a:pt x="1858" y="5049"/>
                </a:lnTo>
                <a:lnTo>
                  <a:pt x="1858" y="6001"/>
                </a:lnTo>
                <a:lnTo>
                  <a:pt x="906" y="5394"/>
                </a:lnTo>
                <a:lnTo>
                  <a:pt x="906" y="4453"/>
                </a:lnTo>
                <a:close/>
                <a:moveTo>
                  <a:pt x="906" y="5799"/>
                </a:moveTo>
                <a:lnTo>
                  <a:pt x="1858" y="6394"/>
                </a:lnTo>
                <a:lnTo>
                  <a:pt x="1858" y="6716"/>
                </a:lnTo>
                <a:lnTo>
                  <a:pt x="906" y="6716"/>
                </a:lnTo>
                <a:lnTo>
                  <a:pt x="906" y="5799"/>
                </a:lnTo>
                <a:close/>
                <a:moveTo>
                  <a:pt x="2441" y="4370"/>
                </a:moveTo>
                <a:lnTo>
                  <a:pt x="2441" y="6811"/>
                </a:lnTo>
                <a:cubicBezTo>
                  <a:pt x="2370" y="6763"/>
                  <a:pt x="2299" y="6728"/>
                  <a:pt x="2203" y="6716"/>
                </a:cubicBezTo>
                <a:lnTo>
                  <a:pt x="2203" y="4370"/>
                </a:lnTo>
                <a:close/>
                <a:moveTo>
                  <a:pt x="679" y="7073"/>
                </a:moveTo>
                <a:cubicBezTo>
                  <a:pt x="2227" y="7073"/>
                  <a:pt x="2144" y="7073"/>
                  <a:pt x="2203" y="7085"/>
                </a:cubicBezTo>
                <a:cubicBezTo>
                  <a:pt x="2561" y="7192"/>
                  <a:pt x="2489" y="7740"/>
                  <a:pt x="2096" y="7740"/>
                </a:cubicBezTo>
                <a:cubicBezTo>
                  <a:pt x="548" y="7740"/>
                  <a:pt x="644" y="7740"/>
                  <a:pt x="584" y="7728"/>
                </a:cubicBezTo>
                <a:cubicBezTo>
                  <a:pt x="465" y="7680"/>
                  <a:pt x="358" y="7585"/>
                  <a:pt x="346" y="7442"/>
                </a:cubicBezTo>
                <a:lnTo>
                  <a:pt x="346" y="7370"/>
                </a:lnTo>
                <a:cubicBezTo>
                  <a:pt x="358" y="7204"/>
                  <a:pt x="513" y="7073"/>
                  <a:pt x="679" y="7073"/>
                </a:cubicBezTo>
                <a:close/>
                <a:moveTo>
                  <a:pt x="334" y="8002"/>
                </a:moveTo>
                <a:cubicBezTo>
                  <a:pt x="405" y="8037"/>
                  <a:pt x="477" y="8073"/>
                  <a:pt x="572" y="8085"/>
                </a:cubicBezTo>
                <a:lnTo>
                  <a:pt x="572" y="8752"/>
                </a:lnTo>
                <a:cubicBezTo>
                  <a:pt x="572" y="8847"/>
                  <a:pt x="644" y="8918"/>
                  <a:pt x="727" y="8918"/>
                </a:cubicBezTo>
                <a:lnTo>
                  <a:pt x="2013" y="8918"/>
                </a:lnTo>
                <a:cubicBezTo>
                  <a:pt x="2096" y="8918"/>
                  <a:pt x="2180" y="8847"/>
                  <a:pt x="2180" y="8752"/>
                </a:cubicBezTo>
                <a:lnTo>
                  <a:pt x="2180" y="8513"/>
                </a:lnTo>
                <a:cubicBezTo>
                  <a:pt x="2180" y="8430"/>
                  <a:pt x="2096" y="8359"/>
                  <a:pt x="2013" y="8359"/>
                </a:cubicBezTo>
                <a:cubicBezTo>
                  <a:pt x="1918" y="8359"/>
                  <a:pt x="1846" y="8430"/>
                  <a:pt x="1846" y="8513"/>
                </a:cubicBezTo>
                <a:lnTo>
                  <a:pt x="1846" y="8597"/>
                </a:lnTo>
                <a:lnTo>
                  <a:pt x="894" y="8597"/>
                </a:lnTo>
                <a:lnTo>
                  <a:pt x="894" y="8097"/>
                </a:lnTo>
                <a:lnTo>
                  <a:pt x="2084" y="8097"/>
                </a:lnTo>
                <a:cubicBezTo>
                  <a:pt x="2203" y="8097"/>
                  <a:pt x="2322" y="8073"/>
                  <a:pt x="2430" y="8013"/>
                </a:cubicBezTo>
                <a:lnTo>
                  <a:pt x="2430" y="9204"/>
                </a:lnTo>
                <a:lnTo>
                  <a:pt x="2251" y="9204"/>
                </a:lnTo>
                <a:cubicBezTo>
                  <a:pt x="2156" y="9204"/>
                  <a:pt x="2084" y="9275"/>
                  <a:pt x="2084" y="9371"/>
                </a:cubicBezTo>
                <a:cubicBezTo>
                  <a:pt x="2084" y="9454"/>
                  <a:pt x="2156" y="9526"/>
                  <a:pt x="2251" y="9526"/>
                </a:cubicBezTo>
                <a:lnTo>
                  <a:pt x="2430" y="9526"/>
                </a:lnTo>
                <a:cubicBezTo>
                  <a:pt x="2430" y="9811"/>
                  <a:pt x="2477" y="10037"/>
                  <a:pt x="2346" y="10323"/>
                </a:cubicBezTo>
                <a:cubicBezTo>
                  <a:pt x="2239" y="10597"/>
                  <a:pt x="2037" y="10740"/>
                  <a:pt x="2013" y="10764"/>
                </a:cubicBezTo>
                <a:cubicBezTo>
                  <a:pt x="1974" y="10793"/>
                  <a:pt x="1728" y="10973"/>
                  <a:pt x="1380" y="10973"/>
                </a:cubicBezTo>
                <a:cubicBezTo>
                  <a:pt x="1302" y="10973"/>
                  <a:pt x="1219" y="10964"/>
                  <a:pt x="1132" y="10942"/>
                </a:cubicBezTo>
                <a:cubicBezTo>
                  <a:pt x="810" y="10871"/>
                  <a:pt x="536" y="10645"/>
                  <a:pt x="417" y="10335"/>
                </a:cubicBezTo>
                <a:cubicBezTo>
                  <a:pt x="298" y="10049"/>
                  <a:pt x="346" y="9871"/>
                  <a:pt x="334" y="9514"/>
                </a:cubicBezTo>
                <a:lnTo>
                  <a:pt x="1560" y="9514"/>
                </a:lnTo>
                <a:cubicBezTo>
                  <a:pt x="1656" y="9514"/>
                  <a:pt x="1727" y="9442"/>
                  <a:pt x="1727" y="9347"/>
                </a:cubicBezTo>
                <a:cubicBezTo>
                  <a:pt x="1727" y="9264"/>
                  <a:pt x="1656" y="9192"/>
                  <a:pt x="1560" y="9192"/>
                </a:cubicBezTo>
                <a:lnTo>
                  <a:pt x="334" y="9192"/>
                </a:lnTo>
                <a:lnTo>
                  <a:pt x="334" y="8002"/>
                </a:lnTo>
                <a:close/>
                <a:moveTo>
                  <a:pt x="882" y="1"/>
                </a:moveTo>
                <a:cubicBezTo>
                  <a:pt x="715" y="1"/>
                  <a:pt x="596" y="143"/>
                  <a:pt x="596" y="286"/>
                </a:cubicBezTo>
                <a:lnTo>
                  <a:pt x="596" y="572"/>
                </a:lnTo>
                <a:cubicBezTo>
                  <a:pt x="596" y="655"/>
                  <a:pt x="667" y="739"/>
                  <a:pt x="763" y="739"/>
                </a:cubicBezTo>
                <a:cubicBezTo>
                  <a:pt x="846" y="739"/>
                  <a:pt x="929" y="655"/>
                  <a:pt x="929" y="572"/>
                </a:cubicBezTo>
                <a:lnTo>
                  <a:pt x="929" y="382"/>
                </a:lnTo>
                <a:lnTo>
                  <a:pt x="1882" y="977"/>
                </a:lnTo>
                <a:lnTo>
                  <a:pt x="1882" y="1953"/>
                </a:lnTo>
                <a:lnTo>
                  <a:pt x="929" y="1358"/>
                </a:lnTo>
                <a:lnTo>
                  <a:pt x="929" y="1239"/>
                </a:lnTo>
                <a:cubicBezTo>
                  <a:pt x="929" y="1155"/>
                  <a:pt x="846" y="1072"/>
                  <a:pt x="763" y="1072"/>
                </a:cubicBezTo>
                <a:cubicBezTo>
                  <a:pt x="667" y="1072"/>
                  <a:pt x="596" y="1155"/>
                  <a:pt x="596" y="1239"/>
                </a:cubicBezTo>
                <a:lnTo>
                  <a:pt x="596" y="4025"/>
                </a:lnTo>
                <a:lnTo>
                  <a:pt x="191" y="4025"/>
                </a:lnTo>
                <a:cubicBezTo>
                  <a:pt x="108" y="4025"/>
                  <a:pt x="24" y="4096"/>
                  <a:pt x="24" y="4192"/>
                </a:cubicBezTo>
                <a:lnTo>
                  <a:pt x="24" y="5716"/>
                </a:lnTo>
                <a:cubicBezTo>
                  <a:pt x="24" y="5811"/>
                  <a:pt x="108" y="5882"/>
                  <a:pt x="191" y="5882"/>
                </a:cubicBezTo>
                <a:cubicBezTo>
                  <a:pt x="286" y="5882"/>
                  <a:pt x="358" y="5811"/>
                  <a:pt x="358" y="5716"/>
                </a:cubicBezTo>
                <a:lnTo>
                  <a:pt x="358" y="4370"/>
                </a:lnTo>
                <a:lnTo>
                  <a:pt x="596" y="4370"/>
                </a:lnTo>
                <a:lnTo>
                  <a:pt x="596" y="6728"/>
                </a:lnTo>
                <a:cubicBezTo>
                  <a:pt x="513" y="6751"/>
                  <a:pt x="429" y="6775"/>
                  <a:pt x="358" y="6823"/>
                </a:cubicBezTo>
                <a:lnTo>
                  <a:pt x="358" y="6418"/>
                </a:lnTo>
                <a:cubicBezTo>
                  <a:pt x="358" y="6335"/>
                  <a:pt x="286" y="6251"/>
                  <a:pt x="191" y="6251"/>
                </a:cubicBezTo>
                <a:cubicBezTo>
                  <a:pt x="108" y="6251"/>
                  <a:pt x="24" y="6335"/>
                  <a:pt x="24" y="6418"/>
                </a:cubicBezTo>
                <a:lnTo>
                  <a:pt x="24" y="9371"/>
                </a:lnTo>
                <a:lnTo>
                  <a:pt x="24" y="9633"/>
                </a:lnTo>
                <a:cubicBezTo>
                  <a:pt x="48" y="9859"/>
                  <a:pt x="1" y="10061"/>
                  <a:pt x="84" y="10347"/>
                </a:cubicBezTo>
                <a:cubicBezTo>
                  <a:pt x="276" y="10971"/>
                  <a:pt x="839" y="11321"/>
                  <a:pt x="1415" y="11321"/>
                </a:cubicBezTo>
                <a:cubicBezTo>
                  <a:pt x="1696" y="11321"/>
                  <a:pt x="1981" y="11237"/>
                  <a:pt x="2227" y="11061"/>
                </a:cubicBezTo>
                <a:lnTo>
                  <a:pt x="2275" y="11026"/>
                </a:lnTo>
                <a:cubicBezTo>
                  <a:pt x="2465" y="10883"/>
                  <a:pt x="2620" y="10692"/>
                  <a:pt x="2703" y="10466"/>
                </a:cubicBezTo>
                <a:cubicBezTo>
                  <a:pt x="2799" y="10145"/>
                  <a:pt x="2775" y="9966"/>
                  <a:pt x="2775" y="9347"/>
                </a:cubicBezTo>
                <a:lnTo>
                  <a:pt x="2775" y="4203"/>
                </a:lnTo>
                <a:cubicBezTo>
                  <a:pt x="2775" y="4108"/>
                  <a:pt x="2691" y="4037"/>
                  <a:pt x="2608" y="4037"/>
                </a:cubicBezTo>
                <a:lnTo>
                  <a:pt x="2203" y="4037"/>
                </a:lnTo>
                <a:lnTo>
                  <a:pt x="2203" y="882"/>
                </a:lnTo>
                <a:cubicBezTo>
                  <a:pt x="2203" y="822"/>
                  <a:pt x="2168" y="763"/>
                  <a:pt x="2132" y="739"/>
                </a:cubicBezTo>
                <a:lnTo>
                  <a:pt x="1025" y="48"/>
                </a:lnTo>
                <a:cubicBezTo>
                  <a:pt x="989" y="24"/>
                  <a:pt x="917" y="1"/>
                  <a:pt x="88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94" name="Google Shape;3294;p46"/>
          <p:cNvGrpSpPr/>
          <p:nvPr/>
        </p:nvGrpSpPr>
        <p:grpSpPr>
          <a:xfrm>
            <a:off x="859262" y="3353920"/>
            <a:ext cx="306759" cy="351445"/>
            <a:chOff x="859262" y="3353920"/>
            <a:chExt cx="306759" cy="351445"/>
          </a:xfrm>
        </p:grpSpPr>
        <p:sp>
          <p:nvSpPr>
            <p:cNvPr id="3295" name="Google Shape;3295;p46"/>
            <p:cNvSpPr/>
            <p:nvPr/>
          </p:nvSpPr>
          <p:spPr>
            <a:xfrm>
              <a:off x="859262" y="3415718"/>
              <a:ext cx="132563" cy="205937"/>
            </a:xfrm>
            <a:custGeom>
              <a:rect b="b" l="l" r="r" t="t"/>
              <a:pathLst>
                <a:path extrusionOk="0" h="6475" w="4168">
                  <a:moveTo>
                    <a:pt x="1444" y="0"/>
                  </a:moveTo>
                  <a:cubicBezTo>
                    <a:pt x="1418" y="0"/>
                    <a:pt x="1392" y="7"/>
                    <a:pt x="1369" y="22"/>
                  </a:cubicBezTo>
                  <a:lnTo>
                    <a:pt x="262" y="665"/>
                  </a:lnTo>
                  <a:cubicBezTo>
                    <a:pt x="0" y="808"/>
                    <a:pt x="0" y="1200"/>
                    <a:pt x="262" y="1367"/>
                  </a:cubicBezTo>
                  <a:lnTo>
                    <a:pt x="1143" y="1867"/>
                  </a:lnTo>
                  <a:lnTo>
                    <a:pt x="429" y="2284"/>
                  </a:lnTo>
                  <a:cubicBezTo>
                    <a:pt x="83" y="2474"/>
                    <a:pt x="83" y="2974"/>
                    <a:pt x="429" y="3165"/>
                  </a:cubicBezTo>
                  <a:lnTo>
                    <a:pt x="1167" y="3594"/>
                  </a:lnTo>
                  <a:lnTo>
                    <a:pt x="417" y="4022"/>
                  </a:lnTo>
                  <a:cubicBezTo>
                    <a:pt x="71" y="4225"/>
                    <a:pt x="71" y="4713"/>
                    <a:pt x="417" y="4903"/>
                  </a:cubicBezTo>
                  <a:lnTo>
                    <a:pt x="1155" y="5332"/>
                  </a:lnTo>
                  <a:lnTo>
                    <a:pt x="917" y="5463"/>
                  </a:lnTo>
                  <a:cubicBezTo>
                    <a:pt x="774" y="5558"/>
                    <a:pt x="833" y="5784"/>
                    <a:pt x="1012" y="5784"/>
                  </a:cubicBezTo>
                  <a:cubicBezTo>
                    <a:pt x="1084" y="5784"/>
                    <a:pt x="1095" y="5749"/>
                    <a:pt x="1488" y="5522"/>
                  </a:cubicBezTo>
                  <a:lnTo>
                    <a:pt x="3119" y="6463"/>
                  </a:lnTo>
                  <a:cubicBezTo>
                    <a:pt x="3155" y="6475"/>
                    <a:pt x="3179" y="6475"/>
                    <a:pt x="3191" y="6475"/>
                  </a:cubicBezTo>
                  <a:cubicBezTo>
                    <a:pt x="3250" y="6475"/>
                    <a:pt x="3310" y="6451"/>
                    <a:pt x="3346" y="6392"/>
                  </a:cubicBezTo>
                  <a:cubicBezTo>
                    <a:pt x="3393" y="6320"/>
                    <a:pt x="3358" y="6213"/>
                    <a:pt x="3286" y="6165"/>
                  </a:cubicBezTo>
                  <a:cubicBezTo>
                    <a:pt x="2643" y="5796"/>
                    <a:pt x="1226" y="4987"/>
                    <a:pt x="560" y="4618"/>
                  </a:cubicBezTo>
                  <a:cubicBezTo>
                    <a:pt x="441" y="4546"/>
                    <a:pt x="441" y="4368"/>
                    <a:pt x="560" y="4308"/>
                  </a:cubicBezTo>
                  <a:lnTo>
                    <a:pt x="1476" y="3772"/>
                  </a:lnTo>
                  <a:cubicBezTo>
                    <a:pt x="1498" y="3782"/>
                    <a:pt x="1520" y="3786"/>
                    <a:pt x="1541" y="3786"/>
                  </a:cubicBezTo>
                  <a:cubicBezTo>
                    <a:pt x="1627" y="3786"/>
                    <a:pt x="1705" y="3717"/>
                    <a:pt x="1715" y="3641"/>
                  </a:cubicBezTo>
                  <a:cubicBezTo>
                    <a:pt x="1715" y="3582"/>
                    <a:pt x="1691" y="3522"/>
                    <a:pt x="1631" y="3486"/>
                  </a:cubicBezTo>
                  <a:lnTo>
                    <a:pt x="1476" y="3403"/>
                  </a:lnTo>
                  <a:lnTo>
                    <a:pt x="560" y="2879"/>
                  </a:lnTo>
                  <a:cubicBezTo>
                    <a:pt x="441" y="2808"/>
                    <a:pt x="441" y="2629"/>
                    <a:pt x="560" y="2570"/>
                  </a:cubicBezTo>
                  <a:lnTo>
                    <a:pt x="1441" y="2058"/>
                  </a:lnTo>
                  <a:lnTo>
                    <a:pt x="3870" y="3439"/>
                  </a:lnTo>
                  <a:cubicBezTo>
                    <a:pt x="3893" y="3463"/>
                    <a:pt x="3929" y="3463"/>
                    <a:pt x="3941" y="3463"/>
                  </a:cubicBezTo>
                  <a:cubicBezTo>
                    <a:pt x="4001" y="3463"/>
                    <a:pt x="4060" y="3427"/>
                    <a:pt x="4084" y="3367"/>
                  </a:cubicBezTo>
                  <a:cubicBezTo>
                    <a:pt x="4167" y="3296"/>
                    <a:pt x="4132" y="3189"/>
                    <a:pt x="4060" y="3153"/>
                  </a:cubicBezTo>
                  <a:cubicBezTo>
                    <a:pt x="1262" y="1558"/>
                    <a:pt x="3215" y="2653"/>
                    <a:pt x="429" y="1069"/>
                  </a:cubicBezTo>
                  <a:cubicBezTo>
                    <a:pt x="381" y="1034"/>
                    <a:pt x="381" y="962"/>
                    <a:pt x="429" y="950"/>
                  </a:cubicBezTo>
                  <a:lnTo>
                    <a:pt x="1524" y="307"/>
                  </a:lnTo>
                  <a:cubicBezTo>
                    <a:pt x="1607" y="260"/>
                    <a:pt x="1631" y="153"/>
                    <a:pt x="1584" y="81"/>
                  </a:cubicBezTo>
                  <a:cubicBezTo>
                    <a:pt x="1559" y="32"/>
                    <a:pt x="1501" y="0"/>
                    <a:pt x="14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46"/>
            <p:cNvSpPr/>
            <p:nvPr/>
          </p:nvSpPr>
          <p:spPr>
            <a:xfrm>
              <a:off x="916415" y="3353920"/>
              <a:ext cx="178013" cy="62147"/>
            </a:xfrm>
            <a:custGeom>
              <a:rect b="b" l="l" r="r" t="t"/>
              <a:pathLst>
                <a:path extrusionOk="0" h="1954" w="5597">
                  <a:moveTo>
                    <a:pt x="3061" y="0"/>
                  </a:moveTo>
                  <a:cubicBezTo>
                    <a:pt x="2891" y="0"/>
                    <a:pt x="2929" y="33"/>
                    <a:pt x="144" y="1631"/>
                  </a:cubicBezTo>
                  <a:cubicBezTo>
                    <a:pt x="1" y="1727"/>
                    <a:pt x="60" y="1953"/>
                    <a:pt x="239" y="1953"/>
                  </a:cubicBezTo>
                  <a:cubicBezTo>
                    <a:pt x="245" y="1953"/>
                    <a:pt x="249" y="1953"/>
                    <a:pt x="254" y="1953"/>
                  </a:cubicBezTo>
                  <a:cubicBezTo>
                    <a:pt x="317" y="1953"/>
                    <a:pt x="372" y="1901"/>
                    <a:pt x="3049" y="357"/>
                  </a:cubicBezTo>
                  <a:cubicBezTo>
                    <a:pt x="3060" y="350"/>
                    <a:pt x="3067" y="344"/>
                    <a:pt x="3080" y="344"/>
                  </a:cubicBezTo>
                  <a:cubicBezTo>
                    <a:pt x="3151" y="344"/>
                    <a:pt x="3392" y="523"/>
                    <a:pt x="5347" y="1631"/>
                  </a:cubicBezTo>
                  <a:cubicBezTo>
                    <a:pt x="5372" y="1648"/>
                    <a:pt x="5402" y="1656"/>
                    <a:pt x="5431" y="1656"/>
                  </a:cubicBezTo>
                  <a:cubicBezTo>
                    <a:pt x="5485" y="1656"/>
                    <a:pt x="5538" y="1630"/>
                    <a:pt x="5561" y="1584"/>
                  </a:cubicBezTo>
                  <a:cubicBezTo>
                    <a:pt x="5597" y="1488"/>
                    <a:pt x="5561" y="1381"/>
                    <a:pt x="5490" y="1334"/>
                  </a:cubicBezTo>
                  <a:cubicBezTo>
                    <a:pt x="3216" y="48"/>
                    <a:pt x="3263" y="0"/>
                    <a:pt x="3085" y="0"/>
                  </a:cubicBezTo>
                  <a:cubicBezTo>
                    <a:pt x="3076" y="0"/>
                    <a:pt x="3069" y="0"/>
                    <a:pt x="3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46"/>
            <p:cNvSpPr/>
            <p:nvPr/>
          </p:nvSpPr>
          <p:spPr>
            <a:xfrm>
              <a:off x="920582" y="3405858"/>
              <a:ext cx="245439" cy="243817"/>
            </a:xfrm>
            <a:custGeom>
              <a:rect b="b" l="l" r="r" t="t"/>
              <a:pathLst>
                <a:path extrusionOk="0" h="7666" w="7717">
                  <a:moveTo>
                    <a:pt x="6359" y="844"/>
                  </a:moveTo>
                  <a:lnTo>
                    <a:pt x="6359" y="1808"/>
                  </a:lnTo>
                  <a:lnTo>
                    <a:pt x="5359" y="1332"/>
                  </a:lnTo>
                  <a:lnTo>
                    <a:pt x="6359" y="844"/>
                  </a:lnTo>
                  <a:close/>
                  <a:moveTo>
                    <a:pt x="5820" y="0"/>
                  </a:moveTo>
                  <a:cubicBezTo>
                    <a:pt x="5762" y="0"/>
                    <a:pt x="5701" y="33"/>
                    <a:pt x="5668" y="82"/>
                  </a:cubicBezTo>
                  <a:cubicBezTo>
                    <a:pt x="5621" y="153"/>
                    <a:pt x="5656" y="260"/>
                    <a:pt x="5728" y="308"/>
                  </a:cubicBezTo>
                  <a:lnTo>
                    <a:pt x="6144" y="546"/>
                  </a:lnTo>
                  <a:lnTo>
                    <a:pt x="4882" y="1153"/>
                  </a:lnTo>
                  <a:cubicBezTo>
                    <a:pt x="4823" y="1177"/>
                    <a:pt x="4799" y="1237"/>
                    <a:pt x="4799" y="1296"/>
                  </a:cubicBezTo>
                  <a:cubicBezTo>
                    <a:pt x="4799" y="1356"/>
                    <a:pt x="4823" y="1415"/>
                    <a:pt x="4882" y="1451"/>
                  </a:cubicBezTo>
                  <a:lnTo>
                    <a:pt x="6144" y="2058"/>
                  </a:lnTo>
                  <a:cubicBezTo>
                    <a:pt x="5656" y="2344"/>
                    <a:pt x="3204" y="3737"/>
                    <a:pt x="2954" y="3892"/>
                  </a:cubicBezTo>
                  <a:cubicBezTo>
                    <a:pt x="2942" y="3898"/>
                    <a:pt x="2930" y="3901"/>
                    <a:pt x="2916" y="3901"/>
                  </a:cubicBezTo>
                  <a:cubicBezTo>
                    <a:pt x="2903" y="3901"/>
                    <a:pt x="2888" y="3898"/>
                    <a:pt x="2870" y="3892"/>
                  </a:cubicBezTo>
                  <a:lnTo>
                    <a:pt x="2668" y="3773"/>
                  </a:lnTo>
                  <a:cubicBezTo>
                    <a:pt x="2645" y="3758"/>
                    <a:pt x="2619" y="3751"/>
                    <a:pt x="2593" y="3751"/>
                  </a:cubicBezTo>
                  <a:cubicBezTo>
                    <a:pt x="2535" y="3751"/>
                    <a:pt x="2474" y="3783"/>
                    <a:pt x="2442" y="3832"/>
                  </a:cubicBezTo>
                  <a:cubicBezTo>
                    <a:pt x="2394" y="3904"/>
                    <a:pt x="2430" y="4011"/>
                    <a:pt x="2501" y="4058"/>
                  </a:cubicBezTo>
                  <a:lnTo>
                    <a:pt x="2715" y="4177"/>
                  </a:lnTo>
                  <a:cubicBezTo>
                    <a:pt x="2775" y="4201"/>
                    <a:pt x="2846" y="4237"/>
                    <a:pt x="2906" y="4237"/>
                  </a:cubicBezTo>
                  <a:cubicBezTo>
                    <a:pt x="2977" y="4237"/>
                    <a:pt x="3037" y="4213"/>
                    <a:pt x="3096" y="4177"/>
                  </a:cubicBezTo>
                  <a:lnTo>
                    <a:pt x="6299" y="2344"/>
                  </a:lnTo>
                  <a:lnTo>
                    <a:pt x="7180" y="2844"/>
                  </a:lnTo>
                  <a:cubicBezTo>
                    <a:pt x="7299" y="2927"/>
                    <a:pt x="7299" y="3106"/>
                    <a:pt x="7180" y="3165"/>
                  </a:cubicBezTo>
                  <a:cubicBezTo>
                    <a:pt x="4823" y="4499"/>
                    <a:pt x="5823" y="3939"/>
                    <a:pt x="2989" y="5559"/>
                  </a:cubicBezTo>
                  <a:cubicBezTo>
                    <a:pt x="2960" y="5570"/>
                    <a:pt x="2930" y="5576"/>
                    <a:pt x="2900" y="5576"/>
                  </a:cubicBezTo>
                  <a:cubicBezTo>
                    <a:pt x="2870" y="5576"/>
                    <a:pt x="2840" y="5570"/>
                    <a:pt x="2811" y="5559"/>
                  </a:cubicBezTo>
                  <a:lnTo>
                    <a:pt x="275" y="4094"/>
                  </a:lnTo>
                  <a:cubicBezTo>
                    <a:pt x="249" y="4083"/>
                    <a:pt x="222" y="4078"/>
                    <a:pt x="196" y="4078"/>
                  </a:cubicBezTo>
                  <a:cubicBezTo>
                    <a:pt x="137" y="4078"/>
                    <a:pt x="81" y="4104"/>
                    <a:pt x="48" y="4154"/>
                  </a:cubicBezTo>
                  <a:cubicBezTo>
                    <a:pt x="1" y="4237"/>
                    <a:pt x="37" y="4332"/>
                    <a:pt x="108" y="4380"/>
                  </a:cubicBezTo>
                  <a:lnTo>
                    <a:pt x="2656" y="5844"/>
                  </a:lnTo>
                  <a:cubicBezTo>
                    <a:pt x="2727" y="5880"/>
                    <a:pt x="2811" y="5916"/>
                    <a:pt x="2906" y="5916"/>
                  </a:cubicBezTo>
                  <a:cubicBezTo>
                    <a:pt x="2989" y="5916"/>
                    <a:pt x="3085" y="5880"/>
                    <a:pt x="3156" y="5844"/>
                  </a:cubicBezTo>
                  <a:lnTo>
                    <a:pt x="6264" y="4070"/>
                  </a:lnTo>
                  <a:lnTo>
                    <a:pt x="7192" y="4606"/>
                  </a:lnTo>
                  <a:cubicBezTo>
                    <a:pt x="7311" y="4678"/>
                    <a:pt x="7311" y="4856"/>
                    <a:pt x="7192" y="4916"/>
                  </a:cubicBezTo>
                  <a:cubicBezTo>
                    <a:pt x="7097" y="4963"/>
                    <a:pt x="7121" y="4963"/>
                    <a:pt x="3013" y="7309"/>
                  </a:cubicBezTo>
                  <a:cubicBezTo>
                    <a:pt x="2983" y="7327"/>
                    <a:pt x="2954" y="7336"/>
                    <a:pt x="2924" y="7336"/>
                  </a:cubicBezTo>
                  <a:cubicBezTo>
                    <a:pt x="2894" y="7336"/>
                    <a:pt x="2864" y="7327"/>
                    <a:pt x="2835" y="7309"/>
                  </a:cubicBezTo>
                  <a:lnTo>
                    <a:pt x="1942" y="6797"/>
                  </a:lnTo>
                  <a:cubicBezTo>
                    <a:pt x="1913" y="6780"/>
                    <a:pt x="1883" y="6773"/>
                    <a:pt x="1854" y="6773"/>
                  </a:cubicBezTo>
                  <a:cubicBezTo>
                    <a:pt x="1798" y="6773"/>
                    <a:pt x="1747" y="6802"/>
                    <a:pt x="1715" y="6856"/>
                  </a:cubicBezTo>
                  <a:cubicBezTo>
                    <a:pt x="1668" y="6928"/>
                    <a:pt x="1703" y="7035"/>
                    <a:pt x="1775" y="7071"/>
                  </a:cubicBezTo>
                  <a:lnTo>
                    <a:pt x="2668" y="7595"/>
                  </a:lnTo>
                  <a:cubicBezTo>
                    <a:pt x="2739" y="7642"/>
                    <a:pt x="2835" y="7666"/>
                    <a:pt x="2918" y="7666"/>
                  </a:cubicBezTo>
                  <a:cubicBezTo>
                    <a:pt x="3013" y="7666"/>
                    <a:pt x="3096" y="7642"/>
                    <a:pt x="3168" y="7595"/>
                  </a:cubicBezTo>
                  <a:lnTo>
                    <a:pt x="6287" y="5821"/>
                  </a:lnTo>
                  <a:lnTo>
                    <a:pt x="7204" y="6356"/>
                  </a:lnTo>
                  <a:cubicBezTo>
                    <a:pt x="7323" y="6440"/>
                    <a:pt x="7323" y="6618"/>
                    <a:pt x="7204" y="6678"/>
                  </a:cubicBezTo>
                  <a:lnTo>
                    <a:pt x="6430" y="7118"/>
                  </a:lnTo>
                  <a:cubicBezTo>
                    <a:pt x="6287" y="7214"/>
                    <a:pt x="6347" y="7428"/>
                    <a:pt x="6502" y="7428"/>
                  </a:cubicBezTo>
                  <a:cubicBezTo>
                    <a:pt x="6585" y="7428"/>
                    <a:pt x="6549" y="7416"/>
                    <a:pt x="7359" y="6975"/>
                  </a:cubicBezTo>
                  <a:cubicBezTo>
                    <a:pt x="7716" y="6761"/>
                    <a:pt x="7716" y="6273"/>
                    <a:pt x="7383" y="6082"/>
                  </a:cubicBezTo>
                  <a:lnTo>
                    <a:pt x="6621" y="5642"/>
                  </a:lnTo>
                  <a:lnTo>
                    <a:pt x="7371" y="5213"/>
                  </a:lnTo>
                  <a:cubicBezTo>
                    <a:pt x="7538" y="5130"/>
                    <a:pt x="7621" y="4963"/>
                    <a:pt x="7621" y="4773"/>
                  </a:cubicBezTo>
                  <a:cubicBezTo>
                    <a:pt x="7621" y="4594"/>
                    <a:pt x="7538" y="4427"/>
                    <a:pt x="7371" y="4320"/>
                  </a:cubicBezTo>
                  <a:lnTo>
                    <a:pt x="6609" y="3892"/>
                  </a:lnTo>
                  <a:lnTo>
                    <a:pt x="7359" y="3463"/>
                  </a:lnTo>
                  <a:cubicBezTo>
                    <a:pt x="7514" y="3368"/>
                    <a:pt x="7609" y="3201"/>
                    <a:pt x="7609" y="3011"/>
                  </a:cubicBezTo>
                  <a:cubicBezTo>
                    <a:pt x="7609" y="2832"/>
                    <a:pt x="7514" y="2665"/>
                    <a:pt x="7359" y="2570"/>
                  </a:cubicBezTo>
                  <a:lnTo>
                    <a:pt x="6668" y="2165"/>
                  </a:lnTo>
                  <a:cubicBezTo>
                    <a:pt x="6668" y="427"/>
                    <a:pt x="6680" y="510"/>
                    <a:pt x="6621" y="451"/>
                  </a:cubicBezTo>
                  <a:cubicBezTo>
                    <a:pt x="6597" y="403"/>
                    <a:pt x="6609" y="439"/>
                    <a:pt x="5894" y="22"/>
                  </a:cubicBezTo>
                  <a:cubicBezTo>
                    <a:pt x="5872" y="7"/>
                    <a:pt x="5846" y="0"/>
                    <a:pt x="58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46"/>
            <p:cNvSpPr/>
            <p:nvPr/>
          </p:nvSpPr>
          <p:spPr>
            <a:xfrm>
              <a:off x="986100" y="3642074"/>
              <a:ext cx="129923" cy="63292"/>
            </a:xfrm>
            <a:custGeom>
              <a:rect b="b" l="l" r="r" t="t"/>
              <a:pathLst>
                <a:path extrusionOk="0" h="1990" w="4085">
                  <a:moveTo>
                    <a:pt x="3892" y="0"/>
                  </a:moveTo>
                  <a:cubicBezTo>
                    <a:pt x="3864" y="0"/>
                    <a:pt x="3835" y="8"/>
                    <a:pt x="3811" y="25"/>
                  </a:cubicBezTo>
                  <a:lnTo>
                    <a:pt x="965" y="1644"/>
                  </a:lnTo>
                  <a:cubicBezTo>
                    <a:pt x="935" y="1656"/>
                    <a:pt x="906" y="1662"/>
                    <a:pt x="876" y="1662"/>
                  </a:cubicBezTo>
                  <a:cubicBezTo>
                    <a:pt x="846" y="1662"/>
                    <a:pt x="816" y="1656"/>
                    <a:pt x="786" y="1644"/>
                  </a:cubicBezTo>
                  <a:lnTo>
                    <a:pt x="263" y="1346"/>
                  </a:lnTo>
                  <a:cubicBezTo>
                    <a:pt x="240" y="1331"/>
                    <a:pt x="214" y="1325"/>
                    <a:pt x="188" y="1325"/>
                  </a:cubicBezTo>
                  <a:cubicBezTo>
                    <a:pt x="130" y="1325"/>
                    <a:pt x="69" y="1357"/>
                    <a:pt x="36" y="1406"/>
                  </a:cubicBezTo>
                  <a:cubicBezTo>
                    <a:pt x="1" y="1477"/>
                    <a:pt x="24" y="1584"/>
                    <a:pt x="96" y="1632"/>
                  </a:cubicBezTo>
                  <a:cubicBezTo>
                    <a:pt x="572" y="1882"/>
                    <a:pt x="655" y="1989"/>
                    <a:pt x="870" y="1989"/>
                  </a:cubicBezTo>
                  <a:cubicBezTo>
                    <a:pt x="1108" y="1989"/>
                    <a:pt x="965" y="1989"/>
                    <a:pt x="3965" y="287"/>
                  </a:cubicBezTo>
                  <a:cubicBezTo>
                    <a:pt x="4061" y="263"/>
                    <a:pt x="4084" y="156"/>
                    <a:pt x="4025" y="84"/>
                  </a:cubicBezTo>
                  <a:cubicBezTo>
                    <a:pt x="4001" y="29"/>
                    <a:pt x="3947" y="0"/>
                    <a:pt x="38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46"/>
            <p:cNvSpPr/>
            <p:nvPr/>
          </p:nvSpPr>
          <p:spPr>
            <a:xfrm>
              <a:off x="862283" y="3599678"/>
              <a:ext cx="118696" cy="84156"/>
            </a:xfrm>
            <a:custGeom>
              <a:rect b="b" l="l" r="r" t="t"/>
              <a:pathLst>
                <a:path extrusionOk="0" h="2646" w="3732">
                  <a:moveTo>
                    <a:pt x="366" y="1"/>
                  </a:moveTo>
                  <a:cubicBezTo>
                    <a:pt x="332" y="1"/>
                    <a:pt x="299" y="9"/>
                    <a:pt x="274" y="24"/>
                  </a:cubicBezTo>
                  <a:cubicBezTo>
                    <a:pt x="0" y="250"/>
                    <a:pt x="36" y="679"/>
                    <a:pt x="346" y="858"/>
                  </a:cubicBezTo>
                  <a:cubicBezTo>
                    <a:pt x="3352" y="2574"/>
                    <a:pt x="3447" y="2644"/>
                    <a:pt x="3517" y="2644"/>
                  </a:cubicBezTo>
                  <a:cubicBezTo>
                    <a:pt x="3523" y="2644"/>
                    <a:pt x="3529" y="2644"/>
                    <a:pt x="3536" y="2644"/>
                  </a:cubicBezTo>
                  <a:cubicBezTo>
                    <a:pt x="3544" y="2645"/>
                    <a:pt x="3550" y="2645"/>
                    <a:pt x="3557" y="2645"/>
                  </a:cubicBezTo>
                  <a:cubicBezTo>
                    <a:pt x="3685" y="2645"/>
                    <a:pt x="3732" y="2436"/>
                    <a:pt x="3596" y="2346"/>
                  </a:cubicBezTo>
                  <a:lnTo>
                    <a:pt x="500" y="584"/>
                  </a:lnTo>
                  <a:cubicBezTo>
                    <a:pt x="381" y="524"/>
                    <a:pt x="381" y="358"/>
                    <a:pt x="465" y="286"/>
                  </a:cubicBezTo>
                  <a:cubicBezTo>
                    <a:pt x="536" y="227"/>
                    <a:pt x="536" y="119"/>
                    <a:pt x="500" y="60"/>
                  </a:cubicBezTo>
                  <a:cubicBezTo>
                    <a:pt x="465" y="18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0" name="Google Shape;3300;p46"/>
          <p:cNvSpPr/>
          <p:nvPr/>
        </p:nvSpPr>
        <p:spPr>
          <a:xfrm>
            <a:off x="1315918" y="3360631"/>
            <a:ext cx="288599" cy="337515"/>
          </a:xfrm>
          <a:custGeom>
            <a:rect b="b" l="l" r="r" t="t"/>
            <a:pathLst>
              <a:path extrusionOk="0" h="10612" w="9074">
                <a:moveTo>
                  <a:pt x="1215" y="396"/>
                </a:moveTo>
                <a:lnTo>
                  <a:pt x="1370" y="682"/>
                </a:lnTo>
                <a:cubicBezTo>
                  <a:pt x="1323" y="706"/>
                  <a:pt x="1269" y="718"/>
                  <a:pt x="1217" y="718"/>
                </a:cubicBezTo>
                <a:cubicBezTo>
                  <a:pt x="1165" y="718"/>
                  <a:pt x="1114" y="706"/>
                  <a:pt x="1073" y="682"/>
                </a:cubicBezTo>
                <a:lnTo>
                  <a:pt x="1215" y="396"/>
                </a:lnTo>
                <a:close/>
                <a:moveTo>
                  <a:pt x="2870" y="396"/>
                </a:moveTo>
                <a:lnTo>
                  <a:pt x="3013" y="682"/>
                </a:lnTo>
                <a:cubicBezTo>
                  <a:pt x="2972" y="706"/>
                  <a:pt x="2921" y="718"/>
                  <a:pt x="2869" y="718"/>
                </a:cubicBezTo>
                <a:cubicBezTo>
                  <a:pt x="2817" y="718"/>
                  <a:pt x="2763" y="706"/>
                  <a:pt x="2716" y="682"/>
                </a:cubicBezTo>
                <a:lnTo>
                  <a:pt x="2870" y="396"/>
                </a:lnTo>
                <a:close/>
                <a:moveTo>
                  <a:pt x="4525" y="420"/>
                </a:moveTo>
                <a:lnTo>
                  <a:pt x="4668" y="694"/>
                </a:lnTo>
                <a:cubicBezTo>
                  <a:pt x="4627" y="718"/>
                  <a:pt x="4576" y="730"/>
                  <a:pt x="4524" y="730"/>
                </a:cubicBezTo>
                <a:cubicBezTo>
                  <a:pt x="4472" y="730"/>
                  <a:pt x="4418" y="718"/>
                  <a:pt x="4371" y="694"/>
                </a:cubicBezTo>
                <a:lnTo>
                  <a:pt x="4525" y="420"/>
                </a:lnTo>
                <a:close/>
                <a:moveTo>
                  <a:pt x="6180" y="420"/>
                </a:moveTo>
                <a:lnTo>
                  <a:pt x="6323" y="694"/>
                </a:lnTo>
                <a:cubicBezTo>
                  <a:pt x="6282" y="718"/>
                  <a:pt x="6231" y="730"/>
                  <a:pt x="6179" y="730"/>
                </a:cubicBezTo>
                <a:cubicBezTo>
                  <a:pt x="6127" y="730"/>
                  <a:pt x="6073" y="718"/>
                  <a:pt x="6026" y="694"/>
                </a:cubicBezTo>
                <a:lnTo>
                  <a:pt x="6180" y="420"/>
                </a:lnTo>
                <a:close/>
                <a:moveTo>
                  <a:pt x="7823" y="420"/>
                </a:moveTo>
                <a:lnTo>
                  <a:pt x="7978" y="694"/>
                </a:lnTo>
                <a:cubicBezTo>
                  <a:pt x="7931" y="718"/>
                  <a:pt x="7877" y="730"/>
                  <a:pt x="7825" y="730"/>
                </a:cubicBezTo>
                <a:cubicBezTo>
                  <a:pt x="7773" y="730"/>
                  <a:pt x="7722" y="718"/>
                  <a:pt x="7681" y="694"/>
                </a:cubicBezTo>
                <a:lnTo>
                  <a:pt x="7823" y="420"/>
                </a:lnTo>
                <a:close/>
                <a:moveTo>
                  <a:pt x="1501" y="980"/>
                </a:moveTo>
                <a:lnTo>
                  <a:pt x="1775" y="1480"/>
                </a:lnTo>
                <a:lnTo>
                  <a:pt x="620" y="1480"/>
                </a:lnTo>
                <a:lnTo>
                  <a:pt x="906" y="980"/>
                </a:lnTo>
                <a:cubicBezTo>
                  <a:pt x="1001" y="1027"/>
                  <a:pt x="1096" y="1051"/>
                  <a:pt x="1204" y="1051"/>
                </a:cubicBezTo>
                <a:cubicBezTo>
                  <a:pt x="1311" y="1051"/>
                  <a:pt x="1406" y="1027"/>
                  <a:pt x="1501" y="980"/>
                </a:cubicBezTo>
                <a:close/>
                <a:moveTo>
                  <a:pt x="3168" y="980"/>
                </a:moveTo>
                <a:lnTo>
                  <a:pt x="3442" y="1480"/>
                </a:lnTo>
                <a:lnTo>
                  <a:pt x="2287" y="1480"/>
                </a:lnTo>
                <a:lnTo>
                  <a:pt x="2573" y="980"/>
                </a:lnTo>
                <a:cubicBezTo>
                  <a:pt x="2668" y="1027"/>
                  <a:pt x="2763" y="1051"/>
                  <a:pt x="2870" y="1051"/>
                </a:cubicBezTo>
                <a:cubicBezTo>
                  <a:pt x="2978" y="1051"/>
                  <a:pt x="3073" y="1027"/>
                  <a:pt x="3168" y="980"/>
                </a:cubicBezTo>
                <a:close/>
                <a:moveTo>
                  <a:pt x="4823" y="992"/>
                </a:moveTo>
                <a:lnTo>
                  <a:pt x="5085" y="1504"/>
                </a:lnTo>
                <a:lnTo>
                  <a:pt x="3942" y="1504"/>
                </a:lnTo>
                <a:lnTo>
                  <a:pt x="4228" y="992"/>
                </a:lnTo>
                <a:cubicBezTo>
                  <a:pt x="4311" y="1039"/>
                  <a:pt x="4418" y="1075"/>
                  <a:pt x="4525" y="1075"/>
                </a:cubicBezTo>
                <a:cubicBezTo>
                  <a:pt x="4633" y="1075"/>
                  <a:pt x="4728" y="1039"/>
                  <a:pt x="4823" y="992"/>
                </a:cubicBezTo>
                <a:close/>
                <a:moveTo>
                  <a:pt x="6478" y="992"/>
                </a:moveTo>
                <a:lnTo>
                  <a:pt x="6740" y="1504"/>
                </a:lnTo>
                <a:lnTo>
                  <a:pt x="5597" y="1504"/>
                </a:lnTo>
                <a:lnTo>
                  <a:pt x="5883" y="992"/>
                </a:lnTo>
                <a:cubicBezTo>
                  <a:pt x="5966" y="1039"/>
                  <a:pt x="6073" y="1075"/>
                  <a:pt x="6180" y="1075"/>
                </a:cubicBezTo>
                <a:cubicBezTo>
                  <a:pt x="6276" y="1075"/>
                  <a:pt x="6383" y="1039"/>
                  <a:pt x="6478" y="992"/>
                </a:cubicBezTo>
                <a:close/>
                <a:moveTo>
                  <a:pt x="8121" y="992"/>
                </a:moveTo>
                <a:lnTo>
                  <a:pt x="8395" y="1504"/>
                </a:lnTo>
                <a:lnTo>
                  <a:pt x="7252" y="1504"/>
                </a:lnTo>
                <a:lnTo>
                  <a:pt x="7526" y="992"/>
                </a:lnTo>
                <a:cubicBezTo>
                  <a:pt x="7621" y="1039"/>
                  <a:pt x="7728" y="1075"/>
                  <a:pt x="7823" y="1075"/>
                </a:cubicBezTo>
                <a:cubicBezTo>
                  <a:pt x="7931" y="1075"/>
                  <a:pt x="8038" y="1039"/>
                  <a:pt x="8121" y="992"/>
                </a:cubicBezTo>
                <a:close/>
                <a:moveTo>
                  <a:pt x="1061" y="1801"/>
                </a:moveTo>
                <a:lnTo>
                  <a:pt x="1061" y="3575"/>
                </a:lnTo>
                <a:lnTo>
                  <a:pt x="549" y="3575"/>
                </a:lnTo>
                <a:lnTo>
                  <a:pt x="549" y="1801"/>
                </a:lnTo>
                <a:close/>
                <a:moveTo>
                  <a:pt x="1894" y="1801"/>
                </a:moveTo>
                <a:lnTo>
                  <a:pt x="1894" y="3575"/>
                </a:lnTo>
                <a:lnTo>
                  <a:pt x="1382" y="3575"/>
                </a:lnTo>
                <a:lnTo>
                  <a:pt x="1382" y="1801"/>
                </a:lnTo>
                <a:close/>
                <a:moveTo>
                  <a:pt x="2704" y="1801"/>
                </a:moveTo>
                <a:lnTo>
                  <a:pt x="2704" y="3575"/>
                </a:lnTo>
                <a:lnTo>
                  <a:pt x="2204" y="3575"/>
                </a:lnTo>
                <a:lnTo>
                  <a:pt x="2204" y="1801"/>
                </a:lnTo>
                <a:close/>
                <a:moveTo>
                  <a:pt x="3037" y="1801"/>
                </a:moveTo>
                <a:lnTo>
                  <a:pt x="3537" y="1813"/>
                </a:lnTo>
                <a:lnTo>
                  <a:pt x="3537" y="3575"/>
                </a:lnTo>
                <a:lnTo>
                  <a:pt x="3037" y="3575"/>
                </a:lnTo>
                <a:lnTo>
                  <a:pt x="3037" y="1801"/>
                </a:lnTo>
                <a:close/>
                <a:moveTo>
                  <a:pt x="4359" y="1813"/>
                </a:moveTo>
                <a:lnTo>
                  <a:pt x="4359" y="3575"/>
                </a:lnTo>
                <a:lnTo>
                  <a:pt x="3859" y="3575"/>
                </a:lnTo>
                <a:lnTo>
                  <a:pt x="3859" y="1813"/>
                </a:lnTo>
                <a:close/>
                <a:moveTo>
                  <a:pt x="5192" y="1813"/>
                </a:moveTo>
                <a:lnTo>
                  <a:pt x="5192" y="3575"/>
                </a:lnTo>
                <a:lnTo>
                  <a:pt x="4692" y="3575"/>
                </a:lnTo>
                <a:lnTo>
                  <a:pt x="4692" y="1813"/>
                </a:lnTo>
                <a:close/>
                <a:moveTo>
                  <a:pt x="6026" y="1813"/>
                </a:moveTo>
                <a:lnTo>
                  <a:pt x="6026" y="3575"/>
                </a:lnTo>
                <a:lnTo>
                  <a:pt x="5525" y="3575"/>
                </a:lnTo>
                <a:lnTo>
                  <a:pt x="5525" y="1813"/>
                </a:lnTo>
                <a:close/>
                <a:moveTo>
                  <a:pt x="6847" y="1813"/>
                </a:moveTo>
                <a:lnTo>
                  <a:pt x="6847" y="3575"/>
                </a:lnTo>
                <a:lnTo>
                  <a:pt x="6335" y="3575"/>
                </a:lnTo>
                <a:lnTo>
                  <a:pt x="6335" y="1813"/>
                </a:lnTo>
                <a:close/>
                <a:moveTo>
                  <a:pt x="7681" y="1813"/>
                </a:moveTo>
                <a:lnTo>
                  <a:pt x="7681" y="3575"/>
                </a:lnTo>
                <a:lnTo>
                  <a:pt x="7169" y="3575"/>
                </a:lnTo>
                <a:lnTo>
                  <a:pt x="7169" y="1813"/>
                </a:lnTo>
                <a:close/>
                <a:moveTo>
                  <a:pt x="8502" y="1813"/>
                </a:moveTo>
                <a:lnTo>
                  <a:pt x="8502" y="3575"/>
                </a:lnTo>
                <a:lnTo>
                  <a:pt x="7990" y="3575"/>
                </a:lnTo>
                <a:lnTo>
                  <a:pt x="7990" y="1813"/>
                </a:lnTo>
                <a:close/>
                <a:moveTo>
                  <a:pt x="1221" y="1"/>
                </a:moveTo>
                <a:cubicBezTo>
                  <a:pt x="1132" y="1"/>
                  <a:pt x="1043" y="45"/>
                  <a:pt x="1001" y="134"/>
                </a:cubicBezTo>
                <a:lnTo>
                  <a:pt x="322" y="1385"/>
                </a:lnTo>
                <a:cubicBezTo>
                  <a:pt x="263" y="1504"/>
                  <a:pt x="227" y="1647"/>
                  <a:pt x="227" y="1789"/>
                </a:cubicBezTo>
                <a:lnTo>
                  <a:pt x="227" y="3599"/>
                </a:lnTo>
                <a:cubicBezTo>
                  <a:pt x="84" y="3659"/>
                  <a:pt x="1" y="3814"/>
                  <a:pt x="1" y="3956"/>
                </a:cubicBezTo>
                <a:lnTo>
                  <a:pt x="1" y="4921"/>
                </a:lnTo>
                <a:cubicBezTo>
                  <a:pt x="1" y="5016"/>
                  <a:pt x="72" y="5087"/>
                  <a:pt x="168" y="5087"/>
                </a:cubicBezTo>
                <a:cubicBezTo>
                  <a:pt x="251" y="5087"/>
                  <a:pt x="322" y="5016"/>
                  <a:pt x="322" y="4921"/>
                </a:cubicBezTo>
                <a:lnTo>
                  <a:pt x="322" y="3956"/>
                </a:lnTo>
                <a:cubicBezTo>
                  <a:pt x="322" y="3909"/>
                  <a:pt x="370" y="3873"/>
                  <a:pt x="418" y="3873"/>
                </a:cubicBezTo>
                <a:lnTo>
                  <a:pt x="8657" y="3873"/>
                </a:lnTo>
                <a:cubicBezTo>
                  <a:pt x="8704" y="3873"/>
                  <a:pt x="8740" y="3897"/>
                  <a:pt x="8752" y="3944"/>
                </a:cubicBezTo>
                <a:lnTo>
                  <a:pt x="8752" y="6552"/>
                </a:lnTo>
                <a:lnTo>
                  <a:pt x="6180" y="6552"/>
                </a:lnTo>
                <a:cubicBezTo>
                  <a:pt x="6085" y="6552"/>
                  <a:pt x="6014" y="6623"/>
                  <a:pt x="6014" y="6707"/>
                </a:cubicBezTo>
                <a:cubicBezTo>
                  <a:pt x="6014" y="6802"/>
                  <a:pt x="6085" y="6873"/>
                  <a:pt x="6180" y="6873"/>
                </a:cubicBezTo>
                <a:lnTo>
                  <a:pt x="8752" y="6873"/>
                </a:lnTo>
                <a:lnTo>
                  <a:pt x="8752" y="7707"/>
                </a:lnTo>
                <a:lnTo>
                  <a:pt x="3918" y="7707"/>
                </a:lnTo>
                <a:cubicBezTo>
                  <a:pt x="3823" y="7707"/>
                  <a:pt x="3751" y="7778"/>
                  <a:pt x="3751" y="7874"/>
                </a:cubicBezTo>
                <a:cubicBezTo>
                  <a:pt x="3751" y="7957"/>
                  <a:pt x="3823" y="8040"/>
                  <a:pt x="3918" y="8040"/>
                </a:cubicBezTo>
                <a:lnTo>
                  <a:pt x="8752" y="8040"/>
                </a:lnTo>
                <a:lnTo>
                  <a:pt x="8752" y="8671"/>
                </a:lnTo>
                <a:lnTo>
                  <a:pt x="8752" y="9767"/>
                </a:lnTo>
                <a:cubicBezTo>
                  <a:pt x="8752" y="10064"/>
                  <a:pt x="8478" y="10302"/>
                  <a:pt x="8169" y="10302"/>
                </a:cubicBezTo>
                <a:lnTo>
                  <a:pt x="918" y="10302"/>
                </a:lnTo>
                <a:cubicBezTo>
                  <a:pt x="596" y="10302"/>
                  <a:pt x="346" y="10064"/>
                  <a:pt x="346" y="9767"/>
                </a:cubicBezTo>
                <a:lnTo>
                  <a:pt x="346" y="8040"/>
                </a:lnTo>
                <a:lnTo>
                  <a:pt x="3287" y="8040"/>
                </a:lnTo>
                <a:cubicBezTo>
                  <a:pt x="3382" y="8040"/>
                  <a:pt x="3454" y="7957"/>
                  <a:pt x="3454" y="7874"/>
                </a:cubicBezTo>
                <a:cubicBezTo>
                  <a:pt x="3454" y="7778"/>
                  <a:pt x="3382" y="7707"/>
                  <a:pt x="3287" y="7707"/>
                </a:cubicBezTo>
                <a:lnTo>
                  <a:pt x="346" y="7707"/>
                </a:lnTo>
                <a:lnTo>
                  <a:pt x="346" y="6873"/>
                </a:lnTo>
                <a:lnTo>
                  <a:pt x="5549" y="6873"/>
                </a:lnTo>
                <a:cubicBezTo>
                  <a:pt x="5645" y="6873"/>
                  <a:pt x="5716" y="6802"/>
                  <a:pt x="5716" y="6707"/>
                </a:cubicBezTo>
                <a:cubicBezTo>
                  <a:pt x="5716" y="6623"/>
                  <a:pt x="5645" y="6552"/>
                  <a:pt x="5549" y="6552"/>
                </a:cubicBezTo>
                <a:lnTo>
                  <a:pt x="346" y="6552"/>
                </a:lnTo>
                <a:lnTo>
                  <a:pt x="346" y="5552"/>
                </a:lnTo>
                <a:cubicBezTo>
                  <a:pt x="346" y="5457"/>
                  <a:pt x="263" y="5385"/>
                  <a:pt x="180" y="5385"/>
                </a:cubicBezTo>
                <a:cubicBezTo>
                  <a:pt x="84" y="5385"/>
                  <a:pt x="13" y="5457"/>
                  <a:pt x="13" y="5552"/>
                </a:cubicBezTo>
                <a:lnTo>
                  <a:pt x="13" y="9743"/>
                </a:lnTo>
                <a:cubicBezTo>
                  <a:pt x="13" y="10219"/>
                  <a:pt x="418" y="10612"/>
                  <a:pt x="918" y="10612"/>
                </a:cubicBezTo>
                <a:lnTo>
                  <a:pt x="8169" y="10612"/>
                </a:lnTo>
                <a:cubicBezTo>
                  <a:pt x="8681" y="10612"/>
                  <a:pt x="9074" y="10219"/>
                  <a:pt x="9074" y="9743"/>
                </a:cubicBezTo>
                <a:cubicBezTo>
                  <a:pt x="9062" y="9707"/>
                  <a:pt x="9062" y="4075"/>
                  <a:pt x="9062" y="3956"/>
                </a:cubicBezTo>
                <a:cubicBezTo>
                  <a:pt x="9050" y="3790"/>
                  <a:pt x="8954" y="3659"/>
                  <a:pt x="8824" y="3599"/>
                </a:cubicBezTo>
                <a:lnTo>
                  <a:pt x="8824" y="1813"/>
                </a:lnTo>
                <a:cubicBezTo>
                  <a:pt x="8824" y="1682"/>
                  <a:pt x="8800" y="1528"/>
                  <a:pt x="8716" y="1408"/>
                </a:cubicBezTo>
                <a:lnTo>
                  <a:pt x="8050" y="146"/>
                </a:lnTo>
                <a:cubicBezTo>
                  <a:pt x="7997" y="64"/>
                  <a:pt x="7913" y="23"/>
                  <a:pt x="7831" y="23"/>
                </a:cubicBezTo>
                <a:cubicBezTo>
                  <a:pt x="7746" y="23"/>
                  <a:pt x="7663" y="67"/>
                  <a:pt x="7621" y="158"/>
                </a:cubicBezTo>
                <a:lnTo>
                  <a:pt x="7335" y="694"/>
                </a:lnTo>
                <a:lnTo>
                  <a:pt x="7014" y="1313"/>
                </a:lnTo>
                <a:lnTo>
                  <a:pt x="6395" y="146"/>
                </a:lnTo>
                <a:cubicBezTo>
                  <a:pt x="6350" y="68"/>
                  <a:pt x="6273" y="31"/>
                  <a:pt x="6194" y="31"/>
                </a:cubicBezTo>
                <a:cubicBezTo>
                  <a:pt x="6106" y="31"/>
                  <a:pt x="6016" y="77"/>
                  <a:pt x="5966" y="158"/>
                </a:cubicBezTo>
                <a:lnTo>
                  <a:pt x="5680" y="694"/>
                </a:lnTo>
                <a:lnTo>
                  <a:pt x="5359" y="1313"/>
                </a:lnTo>
                <a:cubicBezTo>
                  <a:pt x="5287" y="1158"/>
                  <a:pt x="4752" y="146"/>
                  <a:pt x="4752" y="146"/>
                </a:cubicBezTo>
                <a:cubicBezTo>
                  <a:pt x="4696" y="70"/>
                  <a:pt x="4609" y="26"/>
                  <a:pt x="4524" y="26"/>
                </a:cubicBezTo>
                <a:cubicBezTo>
                  <a:pt x="4463" y="26"/>
                  <a:pt x="4403" y="49"/>
                  <a:pt x="4359" y="99"/>
                </a:cubicBezTo>
                <a:cubicBezTo>
                  <a:pt x="4335" y="134"/>
                  <a:pt x="4347" y="99"/>
                  <a:pt x="4037" y="682"/>
                </a:cubicBezTo>
                <a:lnTo>
                  <a:pt x="3716" y="1289"/>
                </a:lnTo>
                <a:lnTo>
                  <a:pt x="3394" y="682"/>
                </a:lnTo>
                <a:cubicBezTo>
                  <a:pt x="3097" y="134"/>
                  <a:pt x="3109" y="146"/>
                  <a:pt x="3085" y="99"/>
                </a:cubicBezTo>
                <a:cubicBezTo>
                  <a:pt x="3030" y="39"/>
                  <a:pt x="2956" y="9"/>
                  <a:pt x="2883" y="9"/>
                </a:cubicBezTo>
                <a:cubicBezTo>
                  <a:pt x="2797" y="9"/>
                  <a:pt x="2713" y="51"/>
                  <a:pt x="2668" y="134"/>
                </a:cubicBezTo>
                <a:cubicBezTo>
                  <a:pt x="2668" y="134"/>
                  <a:pt x="2668" y="134"/>
                  <a:pt x="2668" y="134"/>
                </a:cubicBezTo>
                <a:lnTo>
                  <a:pt x="2668" y="134"/>
                </a:lnTo>
                <a:cubicBezTo>
                  <a:pt x="2668" y="134"/>
                  <a:pt x="2635" y="191"/>
                  <a:pt x="2049" y="1277"/>
                </a:cubicBezTo>
                <a:lnTo>
                  <a:pt x="1727" y="670"/>
                </a:lnTo>
                <a:lnTo>
                  <a:pt x="1442" y="134"/>
                </a:lnTo>
                <a:cubicBezTo>
                  <a:pt x="1400" y="45"/>
                  <a:pt x="1311" y="1"/>
                  <a:pt x="122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01" name="Google Shape;3301;p46"/>
          <p:cNvGrpSpPr/>
          <p:nvPr/>
        </p:nvGrpSpPr>
        <p:grpSpPr>
          <a:xfrm>
            <a:off x="3967437" y="3837102"/>
            <a:ext cx="364708" cy="295405"/>
            <a:chOff x="3967437" y="3837102"/>
            <a:chExt cx="364708" cy="295405"/>
          </a:xfrm>
        </p:grpSpPr>
        <p:sp>
          <p:nvSpPr>
            <p:cNvPr id="3302" name="Google Shape;3302;p46"/>
            <p:cNvSpPr/>
            <p:nvPr/>
          </p:nvSpPr>
          <p:spPr>
            <a:xfrm>
              <a:off x="4178750" y="3868334"/>
              <a:ext cx="153396" cy="264172"/>
            </a:xfrm>
            <a:custGeom>
              <a:rect b="b" l="l" r="r" t="t"/>
              <a:pathLst>
                <a:path extrusionOk="0" h="8306" w="4823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46"/>
            <p:cNvSpPr/>
            <p:nvPr/>
          </p:nvSpPr>
          <p:spPr>
            <a:xfrm>
              <a:off x="3969346" y="3937447"/>
              <a:ext cx="198431" cy="194678"/>
            </a:xfrm>
            <a:custGeom>
              <a:rect b="b" l="l" r="r" t="t"/>
              <a:pathLst>
                <a:path extrusionOk="0" h="6121" w="6239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46"/>
            <p:cNvSpPr/>
            <p:nvPr/>
          </p:nvSpPr>
          <p:spPr>
            <a:xfrm>
              <a:off x="3967437" y="3837102"/>
              <a:ext cx="331376" cy="89786"/>
            </a:xfrm>
            <a:custGeom>
              <a:rect b="b" l="l" r="r" t="t"/>
              <a:pathLst>
                <a:path extrusionOk="0" h="2823" w="10419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46"/>
            <p:cNvSpPr/>
            <p:nvPr/>
          </p:nvSpPr>
          <p:spPr>
            <a:xfrm>
              <a:off x="3994694" y="3917378"/>
              <a:ext cx="158325" cy="156067"/>
            </a:xfrm>
            <a:custGeom>
              <a:rect b="b" l="l" r="r" t="t"/>
              <a:pathLst>
                <a:path extrusionOk="0" h="4907" w="4978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46"/>
            <p:cNvSpPr/>
            <p:nvPr/>
          </p:nvSpPr>
          <p:spPr>
            <a:xfrm>
              <a:off x="4160812" y="3927174"/>
              <a:ext cx="155813" cy="149992"/>
            </a:xfrm>
            <a:custGeom>
              <a:rect b="b" l="l" r="r" t="t"/>
              <a:pathLst>
                <a:path extrusionOk="0" h="4716" w="4899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7" name="Google Shape;3307;p46"/>
          <p:cNvSpPr/>
          <p:nvPr/>
        </p:nvSpPr>
        <p:spPr>
          <a:xfrm>
            <a:off x="3216521" y="3807937"/>
            <a:ext cx="78049" cy="353417"/>
          </a:xfrm>
          <a:custGeom>
            <a:rect b="b" l="l" r="r" t="t"/>
            <a:pathLst>
              <a:path extrusionOk="0" h="11112" w="2454">
                <a:moveTo>
                  <a:pt x="1215" y="501"/>
                </a:moveTo>
                <a:cubicBezTo>
                  <a:pt x="1429" y="894"/>
                  <a:pt x="1453" y="953"/>
                  <a:pt x="1453" y="965"/>
                </a:cubicBezTo>
                <a:cubicBezTo>
                  <a:pt x="1382" y="1013"/>
                  <a:pt x="1286" y="1025"/>
                  <a:pt x="1203" y="1025"/>
                </a:cubicBezTo>
                <a:cubicBezTo>
                  <a:pt x="1108" y="1025"/>
                  <a:pt x="1024" y="1013"/>
                  <a:pt x="941" y="965"/>
                </a:cubicBezTo>
                <a:lnTo>
                  <a:pt x="1215" y="501"/>
                </a:lnTo>
                <a:close/>
                <a:moveTo>
                  <a:pt x="1620" y="1275"/>
                </a:moveTo>
                <a:lnTo>
                  <a:pt x="2001" y="2013"/>
                </a:lnTo>
                <a:lnTo>
                  <a:pt x="429" y="2013"/>
                </a:lnTo>
                <a:lnTo>
                  <a:pt x="810" y="1275"/>
                </a:lnTo>
                <a:cubicBezTo>
                  <a:pt x="929" y="1334"/>
                  <a:pt x="1084" y="1382"/>
                  <a:pt x="1215" y="1382"/>
                </a:cubicBezTo>
                <a:cubicBezTo>
                  <a:pt x="1346" y="1382"/>
                  <a:pt x="1501" y="1358"/>
                  <a:pt x="1620" y="1275"/>
                </a:cubicBezTo>
                <a:close/>
                <a:moveTo>
                  <a:pt x="2108" y="9109"/>
                </a:moveTo>
                <a:lnTo>
                  <a:pt x="2108" y="9752"/>
                </a:lnTo>
                <a:lnTo>
                  <a:pt x="322" y="9752"/>
                </a:lnTo>
                <a:lnTo>
                  <a:pt x="322" y="9109"/>
                </a:lnTo>
                <a:close/>
                <a:moveTo>
                  <a:pt x="1215" y="1"/>
                </a:moveTo>
                <a:cubicBezTo>
                  <a:pt x="1155" y="1"/>
                  <a:pt x="1096" y="25"/>
                  <a:pt x="1072" y="84"/>
                </a:cubicBezTo>
                <a:lnTo>
                  <a:pt x="608" y="965"/>
                </a:lnTo>
                <a:lnTo>
                  <a:pt x="120" y="1894"/>
                </a:lnTo>
                <a:cubicBezTo>
                  <a:pt x="36" y="2037"/>
                  <a:pt x="0" y="2215"/>
                  <a:pt x="0" y="2382"/>
                </a:cubicBezTo>
                <a:lnTo>
                  <a:pt x="0" y="5359"/>
                </a:lnTo>
                <a:cubicBezTo>
                  <a:pt x="0" y="5442"/>
                  <a:pt x="72" y="5525"/>
                  <a:pt x="155" y="5525"/>
                </a:cubicBezTo>
                <a:cubicBezTo>
                  <a:pt x="250" y="5525"/>
                  <a:pt x="322" y="5442"/>
                  <a:pt x="322" y="5359"/>
                </a:cubicBezTo>
                <a:lnTo>
                  <a:pt x="322" y="2346"/>
                </a:lnTo>
                <a:lnTo>
                  <a:pt x="1048" y="2346"/>
                </a:lnTo>
                <a:lnTo>
                  <a:pt x="1048" y="8776"/>
                </a:lnTo>
                <a:lnTo>
                  <a:pt x="322" y="8776"/>
                </a:lnTo>
                <a:lnTo>
                  <a:pt x="322" y="6002"/>
                </a:lnTo>
                <a:cubicBezTo>
                  <a:pt x="322" y="5906"/>
                  <a:pt x="250" y="5835"/>
                  <a:pt x="155" y="5835"/>
                </a:cubicBezTo>
                <a:cubicBezTo>
                  <a:pt x="72" y="5835"/>
                  <a:pt x="0" y="5906"/>
                  <a:pt x="0" y="6002"/>
                </a:cubicBezTo>
                <a:lnTo>
                  <a:pt x="0" y="9895"/>
                </a:lnTo>
                <a:cubicBezTo>
                  <a:pt x="0" y="10121"/>
                  <a:pt x="60" y="10323"/>
                  <a:pt x="179" y="10526"/>
                </a:cubicBezTo>
                <a:cubicBezTo>
                  <a:pt x="203" y="10562"/>
                  <a:pt x="262" y="10597"/>
                  <a:pt x="322" y="10597"/>
                </a:cubicBezTo>
                <a:cubicBezTo>
                  <a:pt x="453" y="10597"/>
                  <a:pt x="536" y="10466"/>
                  <a:pt x="477" y="10347"/>
                </a:cubicBezTo>
                <a:cubicBezTo>
                  <a:pt x="417" y="10252"/>
                  <a:pt x="381" y="10145"/>
                  <a:pt x="370" y="10050"/>
                </a:cubicBezTo>
                <a:lnTo>
                  <a:pt x="2108" y="10050"/>
                </a:lnTo>
                <a:cubicBezTo>
                  <a:pt x="2025" y="10443"/>
                  <a:pt x="1679" y="10764"/>
                  <a:pt x="1251" y="10776"/>
                </a:cubicBezTo>
                <a:cubicBezTo>
                  <a:pt x="1108" y="10776"/>
                  <a:pt x="989" y="10764"/>
                  <a:pt x="893" y="10704"/>
                </a:cubicBezTo>
                <a:cubicBezTo>
                  <a:pt x="869" y="10695"/>
                  <a:pt x="844" y="10691"/>
                  <a:pt x="822" y="10691"/>
                </a:cubicBezTo>
                <a:cubicBezTo>
                  <a:pt x="757" y="10691"/>
                  <a:pt x="702" y="10726"/>
                  <a:pt x="667" y="10788"/>
                </a:cubicBezTo>
                <a:cubicBezTo>
                  <a:pt x="631" y="10883"/>
                  <a:pt x="667" y="10966"/>
                  <a:pt x="751" y="11014"/>
                </a:cubicBezTo>
                <a:cubicBezTo>
                  <a:pt x="907" y="11081"/>
                  <a:pt x="1067" y="11111"/>
                  <a:pt x="1222" y="11111"/>
                </a:cubicBezTo>
                <a:cubicBezTo>
                  <a:pt x="1872" y="11111"/>
                  <a:pt x="2453" y="10577"/>
                  <a:pt x="2453" y="9895"/>
                </a:cubicBezTo>
                <a:lnTo>
                  <a:pt x="2453" y="9895"/>
                </a:lnTo>
                <a:cubicBezTo>
                  <a:pt x="2453" y="9895"/>
                  <a:pt x="2453" y="9895"/>
                  <a:pt x="2453" y="9895"/>
                </a:cubicBezTo>
                <a:cubicBezTo>
                  <a:pt x="2441" y="9895"/>
                  <a:pt x="2441" y="8954"/>
                  <a:pt x="2441" y="8942"/>
                </a:cubicBezTo>
                <a:lnTo>
                  <a:pt x="2441" y="7514"/>
                </a:lnTo>
                <a:cubicBezTo>
                  <a:pt x="2441" y="7418"/>
                  <a:pt x="2358" y="7347"/>
                  <a:pt x="2275" y="7347"/>
                </a:cubicBezTo>
                <a:cubicBezTo>
                  <a:pt x="2179" y="7347"/>
                  <a:pt x="2108" y="7418"/>
                  <a:pt x="2108" y="7514"/>
                </a:cubicBezTo>
                <a:lnTo>
                  <a:pt x="2108" y="8776"/>
                </a:lnTo>
                <a:lnTo>
                  <a:pt x="1382" y="8776"/>
                </a:lnTo>
                <a:lnTo>
                  <a:pt x="1382" y="2346"/>
                </a:lnTo>
                <a:lnTo>
                  <a:pt x="2108" y="2346"/>
                </a:lnTo>
                <a:lnTo>
                  <a:pt x="2108" y="2382"/>
                </a:lnTo>
                <a:lnTo>
                  <a:pt x="2108" y="6859"/>
                </a:lnTo>
                <a:cubicBezTo>
                  <a:pt x="2108" y="6954"/>
                  <a:pt x="2179" y="7025"/>
                  <a:pt x="2275" y="7025"/>
                </a:cubicBezTo>
                <a:cubicBezTo>
                  <a:pt x="2358" y="7025"/>
                  <a:pt x="2441" y="6954"/>
                  <a:pt x="2441" y="6859"/>
                </a:cubicBezTo>
                <a:lnTo>
                  <a:pt x="2441" y="2382"/>
                </a:lnTo>
                <a:cubicBezTo>
                  <a:pt x="2441" y="2215"/>
                  <a:pt x="2394" y="2037"/>
                  <a:pt x="2322" y="1894"/>
                </a:cubicBezTo>
                <a:lnTo>
                  <a:pt x="1370" y="84"/>
                </a:lnTo>
                <a:cubicBezTo>
                  <a:pt x="1334" y="25"/>
                  <a:pt x="1274" y="1"/>
                  <a:pt x="121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8" name="Google Shape;3308;p46"/>
          <p:cNvSpPr/>
          <p:nvPr/>
        </p:nvSpPr>
        <p:spPr>
          <a:xfrm>
            <a:off x="3469466" y="3828197"/>
            <a:ext cx="363563" cy="311657"/>
          </a:xfrm>
          <a:custGeom>
            <a:rect b="b" l="l" r="r" t="t"/>
            <a:pathLst>
              <a:path extrusionOk="0" h="9799" w="11431">
                <a:moveTo>
                  <a:pt x="4347" y="1"/>
                </a:moveTo>
                <a:cubicBezTo>
                  <a:pt x="3957" y="1"/>
                  <a:pt x="3588" y="148"/>
                  <a:pt x="3311" y="435"/>
                </a:cubicBezTo>
                <a:lnTo>
                  <a:pt x="3287" y="447"/>
                </a:lnTo>
                <a:lnTo>
                  <a:pt x="3275" y="447"/>
                </a:lnTo>
                <a:cubicBezTo>
                  <a:pt x="3189" y="435"/>
                  <a:pt x="3104" y="429"/>
                  <a:pt x="3019" y="429"/>
                </a:cubicBezTo>
                <a:cubicBezTo>
                  <a:pt x="2531" y="429"/>
                  <a:pt x="2074" y="633"/>
                  <a:pt x="1739" y="1019"/>
                </a:cubicBezTo>
                <a:cubicBezTo>
                  <a:pt x="1358" y="1459"/>
                  <a:pt x="1239" y="2055"/>
                  <a:pt x="1418" y="2602"/>
                </a:cubicBezTo>
                <a:lnTo>
                  <a:pt x="1418" y="2626"/>
                </a:lnTo>
                <a:lnTo>
                  <a:pt x="1406" y="2638"/>
                </a:lnTo>
                <a:cubicBezTo>
                  <a:pt x="549" y="3007"/>
                  <a:pt x="1" y="3841"/>
                  <a:pt x="1" y="4769"/>
                </a:cubicBezTo>
                <a:cubicBezTo>
                  <a:pt x="1" y="5507"/>
                  <a:pt x="346" y="6198"/>
                  <a:pt x="941" y="6627"/>
                </a:cubicBezTo>
                <a:lnTo>
                  <a:pt x="953" y="6638"/>
                </a:lnTo>
                <a:lnTo>
                  <a:pt x="941" y="6650"/>
                </a:lnTo>
                <a:cubicBezTo>
                  <a:pt x="608" y="7281"/>
                  <a:pt x="703" y="7996"/>
                  <a:pt x="1168" y="8532"/>
                </a:cubicBezTo>
                <a:cubicBezTo>
                  <a:pt x="1492" y="8915"/>
                  <a:pt x="1937" y="9116"/>
                  <a:pt x="2409" y="9116"/>
                </a:cubicBezTo>
                <a:cubicBezTo>
                  <a:pt x="2597" y="9116"/>
                  <a:pt x="2788" y="9084"/>
                  <a:pt x="2977" y="9020"/>
                </a:cubicBezTo>
                <a:lnTo>
                  <a:pt x="2989" y="9020"/>
                </a:lnTo>
                <a:lnTo>
                  <a:pt x="3013" y="9032"/>
                </a:lnTo>
                <a:cubicBezTo>
                  <a:pt x="3108" y="9210"/>
                  <a:pt x="3251" y="9377"/>
                  <a:pt x="3406" y="9496"/>
                </a:cubicBezTo>
                <a:cubicBezTo>
                  <a:pt x="3433" y="9523"/>
                  <a:pt x="3473" y="9536"/>
                  <a:pt x="3511" y="9536"/>
                </a:cubicBezTo>
                <a:cubicBezTo>
                  <a:pt x="3524" y="9536"/>
                  <a:pt x="3537" y="9535"/>
                  <a:pt x="3549" y="9532"/>
                </a:cubicBezTo>
                <a:cubicBezTo>
                  <a:pt x="3585" y="9532"/>
                  <a:pt x="3632" y="9496"/>
                  <a:pt x="3668" y="9472"/>
                </a:cubicBezTo>
                <a:cubicBezTo>
                  <a:pt x="3692" y="9436"/>
                  <a:pt x="3704" y="9377"/>
                  <a:pt x="3692" y="9329"/>
                </a:cubicBezTo>
                <a:cubicBezTo>
                  <a:pt x="3692" y="9294"/>
                  <a:pt x="3668" y="9246"/>
                  <a:pt x="3632" y="9210"/>
                </a:cubicBezTo>
                <a:cubicBezTo>
                  <a:pt x="3466" y="9079"/>
                  <a:pt x="3335" y="8913"/>
                  <a:pt x="3263" y="8710"/>
                </a:cubicBezTo>
                <a:cubicBezTo>
                  <a:pt x="3251" y="8663"/>
                  <a:pt x="3204" y="8639"/>
                  <a:pt x="3156" y="8603"/>
                </a:cubicBezTo>
                <a:cubicBezTo>
                  <a:pt x="3132" y="8597"/>
                  <a:pt x="3111" y="8594"/>
                  <a:pt x="3090" y="8594"/>
                </a:cubicBezTo>
                <a:cubicBezTo>
                  <a:pt x="3070" y="8594"/>
                  <a:pt x="3049" y="8597"/>
                  <a:pt x="3025" y="8603"/>
                </a:cubicBezTo>
                <a:cubicBezTo>
                  <a:pt x="2841" y="8695"/>
                  <a:pt x="2642" y="8741"/>
                  <a:pt x="2443" y="8741"/>
                </a:cubicBezTo>
                <a:cubicBezTo>
                  <a:pt x="2177" y="8741"/>
                  <a:pt x="1911" y="8659"/>
                  <a:pt x="1680" y="8496"/>
                </a:cubicBezTo>
                <a:cubicBezTo>
                  <a:pt x="1287" y="8222"/>
                  <a:pt x="1072" y="7758"/>
                  <a:pt x="1120" y="7281"/>
                </a:cubicBezTo>
                <a:cubicBezTo>
                  <a:pt x="1191" y="6615"/>
                  <a:pt x="1763" y="6091"/>
                  <a:pt x="2442" y="6091"/>
                </a:cubicBezTo>
                <a:cubicBezTo>
                  <a:pt x="2537" y="6091"/>
                  <a:pt x="2620" y="6019"/>
                  <a:pt x="2620" y="5912"/>
                </a:cubicBezTo>
                <a:cubicBezTo>
                  <a:pt x="2620" y="5817"/>
                  <a:pt x="2549" y="5734"/>
                  <a:pt x="2442" y="5734"/>
                </a:cubicBezTo>
                <a:cubicBezTo>
                  <a:pt x="1965" y="5734"/>
                  <a:pt x="1501" y="5936"/>
                  <a:pt x="1180" y="6317"/>
                </a:cubicBezTo>
                <a:lnTo>
                  <a:pt x="1168" y="6329"/>
                </a:lnTo>
                <a:lnTo>
                  <a:pt x="1144" y="6317"/>
                </a:lnTo>
                <a:cubicBezTo>
                  <a:pt x="644" y="5936"/>
                  <a:pt x="358" y="5365"/>
                  <a:pt x="358" y="4733"/>
                </a:cubicBezTo>
                <a:cubicBezTo>
                  <a:pt x="358" y="3948"/>
                  <a:pt x="822" y="3233"/>
                  <a:pt x="1549" y="2936"/>
                </a:cubicBezTo>
                <a:lnTo>
                  <a:pt x="1561" y="2912"/>
                </a:lnTo>
                <a:lnTo>
                  <a:pt x="1584" y="2936"/>
                </a:lnTo>
                <a:cubicBezTo>
                  <a:pt x="1882" y="3436"/>
                  <a:pt x="2430" y="3757"/>
                  <a:pt x="3025" y="3757"/>
                </a:cubicBezTo>
                <a:cubicBezTo>
                  <a:pt x="3108" y="3757"/>
                  <a:pt x="3204" y="3674"/>
                  <a:pt x="3204" y="3567"/>
                </a:cubicBezTo>
                <a:cubicBezTo>
                  <a:pt x="3204" y="3471"/>
                  <a:pt x="3132" y="3388"/>
                  <a:pt x="3025" y="3388"/>
                </a:cubicBezTo>
                <a:cubicBezTo>
                  <a:pt x="2501" y="3388"/>
                  <a:pt x="2025" y="3079"/>
                  <a:pt x="1822" y="2614"/>
                </a:cubicBezTo>
                <a:cubicBezTo>
                  <a:pt x="1620" y="2186"/>
                  <a:pt x="1668" y="1709"/>
                  <a:pt x="1942" y="1328"/>
                </a:cubicBezTo>
                <a:cubicBezTo>
                  <a:pt x="2196" y="946"/>
                  <a:pt x="2608" y="744"/>
                  <a:pt x="3058" y="744"/>
                </a:cubicBezTo>
                <a:cubicBezTo>
                  <a:pt x="3071" y="744"/>
                  <a:pt x="3084" y="745"/>
                  <a:pt x="3096" y="745"/>
                </a:cubicBezTo>
                <a:cubicBezTo>
                  <a:pt x="3549" y="769"/>
                  <a:pt x="3930" y="995"/>
                  <a:pt x="4156" y="1388"/>
                </a:cubicBezTo>
                <a:cubicBezTo>
                  <a:pt x="4189" y="1437"/>
                  <a:pt x="4245" y="1464"/>
                  <a:pt x="4307" y="1464"/>
                </a:cubicBezTo>
                <a:cubicBezTo>
                  <a:pt x="4335" y="1464"/>
                  <a:pt x="4365" y="1458"/>
                  <a:pt x="4394" y="1447"/>
                </a:cubicBezTo>
                <a:cubicBezTo>
                  <a:pt x="4466" y="1400"/>
                  <a:pt x="4501" y="1293"/>
                  <a:pt x="4454" y="1209"/>
                </a:cubicBezTo>
                <a:cubicBezTo>
                  <a:pt x="4275" y="923"/>
                  <a:pt x="4037" y="697"/>
                  <a:pt x="3727" y="554"/>
                </a:cubicBezTo>
                <a:lnTo>
                  <a:pt x="3692" y="531"/>
                </a:lnTo>
                <a:lnTo>
                  <a:pt x="3727" y="519"/>
                </a:lnTo>
                <a:cubicBezTo>
                  <a:pt x="3925" y="392"/>
                  <a:pt x="4142" y="329"/>
                  <a:pt x="4362" y="329"/>
                </a:cubicBezTo>
                <a:cubicBezTo>
                  <a:pt x="4553" y="329"/>
                  <a:pt x="4747" y="377"/>
                  <a:pt x="4930" y="471"/>
                </a:cubicBezTo>
                <a:cubicBezTo>
                  <a:pt x="5311" y="685"/>
                  <a:pt x="5537" y="1066"/>
                  <a:pt x="5537" y="1519"/>
                </a:cubicBezTo>
                <a:lnTo>
                  <a:pt x="5537" y="4031"/>
                </a:lnTo>
                <a:lnTo>
                  <a:pt x="5513" y="4031"/>
                </a:lnTo>
                <a:cubicBezTo>
                  <a:pt x="5156" y="4019"/>
                  <a:pt x="4918" y="3888"/>
                  <a:pt x="4751" y="3626"/>
                </a:cubicBezTo>
                <a:cubicBezTo>
                  <a:pt x="4719" y="3577"/>
                  <a:pt x="4652" y="3550"/>
                  <a:pt x="4590" y="3550"/>
                </a:cubicBezTo>
                <a:cubicBezTo>
                  <a:pt x="4562" y="3550"/>
                  <a:pt x="4535" y="3556"/>
                  <a:pt x="4513" y="3567"/>
                </a:cubicBezTo>
                <a:cubicBezTo>
                  <a:pt x="4442" y="3614"/>
                  <a:pt x="4406" y="3733"/>
                  <a:pt x="4454" y="3805"/>
                </a:cubicBezTo>
                <a:cubicBezTo>
                  <a:pt x="4680" y="4162"/>
                  <a:pt x="5037" y="4364"/>
                  <a:pt x="5490" y="4376"/>
                </a:cubicBezTo>
                <a:lnTo>
                  <a:pt x="5513" y="4376"/>
                </a:lnTo>
                <a:lnTo>
                  <a:pt x="5513" y="7008"/>
                </a:lnTo>
                <a:lnTo>
                  <a:pt x="5466" y="6984"/>
                </a:lnTo>
                <a:cubicBezTo>
                  <a:pt x="5240" y="6758"/>
                  <a:pt x="4930" y="6638"/>
                  <a:pt x="4620" y="6638"/>
                </a:cubicBezTo>
                <a:lnTo>
                  <a:pt x="3549" y="6638"/>
                </a:lnTo>
                <a:cubicBezTo>
                  <a:pt x="3454" y="6638"/>
                  <a:pt x="3370" y="6710"/>
                  <a:pt x="3370" y="6817"/>
                </a:cubicBezTo>
                <a:cubicBezTo>
                  <a:pt x="3370" y="6900"/>
                  <a:pt x="3442" y="6996"/>
                  <a:pt x="3549" y="6996"/>
                </a:cubicBezTo>
                <a:lnTo>
                  <a:pt x="4620" y="6996"/>
                </a:lnTo>
                <a:cubicBezTo>
                  <a:pt x="5109" y="6996"/>
                  <a:pt x="5490" y="7400"/>
                  <a:pt x="5490" y="7877"/>
                </a:cubicBezTo>
                <a:lnTo>
                  <a:pt x="5490" y="8258"/>
                </a:lnTo>
                <a:cubicBezTo>
                  <a:pt x="5490" y="8603"/>
                  <a:pt x="5347" y="8924"/>
                  <a:pt x="5073" y="9163"/>
                </a:cubicBezTo>
                <a:cubicBezTo>
                  <a:pt x="4859" y="9347"/>
                  <a:pt x="4589" y="9453"/>
                  <a:pt x="4310" y="9453"/>
                </a:cubicBezTo>
                <a:cubicBezTo>
                  <a:pt x="4247" y="9453"/>
                  <a:pt x="4184" y="9447"/>
                  <a:pt x="4120" y="9436"/>
                </a:cubicBezTo>
                <a:lnTo>
                  <a:pt x="4097" y="9436"/>
                </a:lnTo>
                <a:cubicBezTo>
                  <a:pt x="4061" y="9436"/>
                  <a:pt x="4025" y="9448"/>
                  <a:pt x="3989" y="9460"/>
                </a:cubicBezTo>
                <a:cubicBezTo>
                  <a:pt x="3942" y="9496"/>
                  <a:pt x="3930" y="9544"/>
                  <a:pt x="3918" y="9579"/>
                </a:cubicBezTo>
                <a:cubicBezTo>
                  <a:pt x="3906" y="9675"/>
                  <a:pt x="3966" y="9758"/>
                  <a:pt x="4061" y="9782"/>
                </a:cubicBezTo>
                <a:cubicBezTo>
                  <a:pt x="4137" y="9793"/>
                  <a:pt x="4213" y="9799"/>
                  <a:pt x="4289" y="9799"/>
                </a:cubicBezTo>
                <a:cubicBezTo>
                  <a:pt x="4842" y="9799"/>
                  <a:pt x="5372" y="9500"/>
                  <a:pt x="5644" y="9008"/>
                </a:cubicBezTo>
                <a:lnTo>
                  <a:pt x="5656" y="8972"/>
                </a:lnTo>
                <a:lnTo>
                  <a:pt x="5668" y="9008"/>
                </a:lnTo>
                <a:cubicBezTo>
                  <a:pt x="5951" y="9500"/>
                  <a:pt x="6473" y="9799"/>
                  <a:pt x="7024" y="9799"/>
                </a:cubicBezTo>
                <a:cubicBezTo>
                  <a:pt x="7100" y="9799"/>
                  <a:pt x="7176" y="9793"/>
                  <a:pt x="7252" y="9782"/>
                </a:cubicBezTo>
                <a:cubicBezTo>
                  <a:pt x="7335" y="9758"/>
                  <a:pt x="7418" y="9675"/>
                  <a:pt x="7395" y="9579"/>
                </a:cubicBezTo>
                <a:cubicBezTo>
                  <a:pt x="7395" y="9544"/>
                  <a:pt x="7371" y="9496"/>
                  <a:pt x="7323" y="9460"/>
                </a:cubicBezTo>
                <a:cubicBezTo>
                  <a:pt x="7288" y="9443"/>
                  <a:pt x="7260" y="9432"/>
                  <a:pt x="7228" y="9432"/>
                </a:cubicBezTo>
                <a:cubicBezTo>
                  <a:pt x="7217" y="9432"/>
                  <a:pt x="7205" y="9433"/>
                  <a:pt x="7192" y="9436"/>
                </a:cubicBezTo>
                <a:cubicBezTo>
                  <a:pt x="7129" y="9447"/>
                  <a:pt x="7066" y="9453"/>
                  <a:pt x="7003" y="9453"/>
                </a:cubicBezTo>
                <a:cubicBezTo>
                  <a:pt x="6723" y="9453"/>
                  <a:pt x="6454" y="9347"/>
                  <a:pt x="6240" y="9163"/>
                </a:cubicBezTo>
                <a:cubicBezTo>
                  <a:pt x="5978" y="8948"/>
                  <a:pt x="5823" y="8615"/>
                  <a:pt x="5823" y="8258"/>
                </a:cubicBezTo>
                <a:lnTo>
                  <a:pt x="5823" y="6746"/>
                </a:lnTo>
                <a:cubicBezTo>
                  <a:pt x="5823" y="6246"/>
                  <a:pt x="6228" y="5865"/>
                  <a:pt x="6704" y="5865"/>
                </a:cubicBezTo>
                <a:lnTo>
                  <a:pt x="8252" y="5865"/>
                </a:lnTo>
                <a:cubicBezTo>
                  <a:pt x="8335" y="5865"/>
                  <a:pt x="8430" y="5793"/>
                  <a:pt x="8430" y="5686"/>
                </a:cubicBezTo>
                <a:cubicBezTo>
                  <a:pt x="8430" y="5579"/>
                  <a:pt x="8359" y="5507"/>
                  <a:pt x="8252" y="5507"/>
                </a:cubicBezTo>
                <a:lnTo>
                  <a:pt x="6704" y="5507"/>
                </a:lnTo>
                <a:cubicBezTo>
                  <a:pt x="6383" y="5507"/>
                  <a:pt x="6085" y="5626"/>
                  <a:pt x="5847" y="5853"/>
                </a:cubicBezTo>
                <a:lnTo>
                  <a:pt x="5811" y="5876"/>
                </a:lnTo>
                <a:lnTo>
                  <a:pt x="5811" y="5210"/>
                </a:lnTo>
                <a:lnTo>
                  <a:pt x="5823" y="5210"/>
                </a:lnTo>
                <a:cubicBezTo>
                  <a:pt x="6549" y="5186"/>
                  <a:pt x="7133" y="4591"/>
                  <a:pt x="7133" y="3841"/>
                </a:cubicBezTo>
                <a:cubicBezTo>
                  <a:pt x="7133" y="3757"/>
                  <a:pt x="7061" y="3662"/>
                  <a:pt x="6954" y="3662"/>
                </a:cubicBezTo>
                <a:cubicBezTo>
                  <a:pt x="6859" y="3662"/>
                  <a:pt x="6775" y="3733"/>
                  <a:pt x="6775" y="3841"/>
                </a:cubicBezTo>
                <a:cubicBezTo>
                  <a:pt x="6775" y="4376"/>
                  <a:pt x="6359" y="4829"/>
                  <a:pt x="5823" y="4853"/>
                </a:cubicBezTo>
                <a:lnTo>
                  <a:pt x="5787" y="4853"/>
                </a:lnTo>
                <a:lnTo>
                  <a:pt x="5787" y="1543"/>
                </a:lnTo>
                <a:cubicBezTo>
                  <a:pt x="5787" y="1114"/>
                  <a:pt x="6013" y="709"/>
                  <a:pt x="6406" y="507"/>
                </a:cubicBezTo>
                <a:cubicBezTo>
                  <a:pt x="6582" y="408"/>
                  <a:pt x="6773" y="360"/>
                  <a:pt x="6963" y="360"/>
                </a:cubicBezTo>
                <a:cubicBezTo>
                  <a:pt x="7186" y="360"/>
                  <a:pt x="7410" y="426"/>
                  <a:pt x="7609" y="554"/>
                </a:cubicBezTo>
                <a:lnTo>
                  <a:pt x="7633" y="566"/>
                </a:lnTo>
                <a:lnTo>
                  <a:pt x="7728" y="602"/>
                </a:lnTo>
                <a:cubicBezTo>
                  <a:pt x="7430" y="733"/>
                  <a:pt x="7180" y="971"/>
                  <a:pt x="7002" y="1257"/>
                </a:cubicBezTo>
                <a:cubicBezTo>
                  <a:pt x="6954" y="1328"/>
                  <a:pt x="6966" y="1447"/>
                  <a:pt x="7061" y="1495"/>
                </a:cubicBezTo>
                <a:cubicBezTo>
                  <a:pt x="7086" y="1507"/>
                  <a:pt x="7116" y="1514"/>
                  <a:pt x="7147" y="1514"/>
                </a:cubicBezTo>
                <a:cubicBezTo>
                  <a:pt x="7206" y="1514"/>
                  <a:pt x="7268" y="1490"/>
                  <a:pt x="7299" y="1435"/>
                </a:cubicBezTo>
                <a:cubicBezTo>
                  <a:pt x="7526" y="1054"/>
                  <a:pt x="7918" y="816"/>
                  <a:pt x="8371" y="793"/>
                </a:cubicBezTo>
                <a:cubicBezTo>
                  <a:pt x="8405" y="790"/>
                  <a:pt x="8438" y="789"/>
                  <a:pt x="8471" y="789"/>
                </a:cubicBezTo>
                <a:cubicBezTo>
                  <a:pt x="8895" y="789"/>
                  <a:pt x="9271" y="998"/>
                  <a:pt x="9514" y="1340"/>
                </a:cubicBezTo>
                <a:cubicBezTo>
                  <a:pt x="9788" y="1709"/>
                  <a:pt x="9847" y="2186"/>
                  <a:pt x="9669" y="2602"/>
                </a:cubicBezTo>
                <a:cubicBezTo>
                  <a:pt x="9454" y="3114"/>
                  <a:pt x="8978" y="3436"/>
                  <a:pt x="8430" y="3436"/>
                </a:cubicBezTo>
                <a:cubicBezTo>
                  <a:pt x="8335" y="3436"/>
                  <a:pt x="8252" y="3519"/>
                  <a:pt x="8252" y="3614"/>
                </a:cubicBezTo>
                <a:cubicBezTo>
                  <a:pt x="8252" y="3721"/>
                  <a:pt x="8323" y="3793"/>
                  <a:pt x="8430" y="3793"/>
                </a:cubicBezTo>
                <a:cubicBezTo>
                  <a:pt x="9014" y="3793"/>
                  <a:pt x="9573" y="3483"/>
                  <a:pt x="9871" y="2983"/>
                </a:cubicBezTo>
                <a:lnTo>
                  <a:pt x="9883" y="2959"/>
                </a:lnTo>
                <a:lnTo>
                  <a:pt x="9907" y="2983"/>
                </a:lnTo>
                <a:cubicBezTo>
                  <a:pt x="10562" y="3257"/>
                  <a:pt x="10990" y="3841"/>
                  <a:pt x="11074" y="4555"/>
                </a:cubicBezTo>
                <a:cubicBezTo>
                  <a:pt x="11169" y="5269"/>
                  <a:pt x="10871" y="5936"/>
                  <a:pt x="10300" y="6353"/>
                </a:cubicBezTo>
                <a:lnTo>
                  <a:pt x="10288" y="6377"/>
                </a:lnTo>
                <a:lnTo>
                  <a:pt x="10276" y="6353"/>
                </a:lnTo>
                <a:cubicBezTo>
                  <a:pt x="9966" y="5984"/>
                  <a:pt x="9502" y="5781"/>
                  <a:pt x="9014" y="5781"/>
                </a:cubicBezTo>
                <a:cubicBezTo>
                  <a:pt x="8919" y="5781"/>
                  <a:pt x="8835" y="5853"/>
                  <a:pt x="8835" y="5960"/>
                </a:cubicBezTo>
                <a:cubicBezTo>
                  <a:pt x="8835" y="6055"/>
                  <a:pt x="8907" y="6138"/>
                  <a:pt x="9014" y="6138"/>
                </a:cubicBezTo>
                <a:cubicBezTo>
                  <a:pt x="9633" y="6138"/>
                  <a:pt x="10181" y="6579"/>
                  <a:pt x="10300" y="7186"/>
                </a:cubicBezTo>
                <a:cubicBezTo>
                  <a:pt x="10407" y="7698"/>
                  <a:pt x="10228" y="8186"/>
                  <a:pt x="9812" y="8496"/>
                </a:cubicBezTo>
                <a:cubicBezTo>
                  <a:pt x="9570" y="8688"/>
                  <a:pt x="9281" y="8786"/>
                  <a:pt x="8992" y="8786"/>
                </a:cubicBezTo>
                <a:cubicBezTo>
                  <a:pt x="8796" y="8786"/>
                  <a:pt x="8601" y="8742"/>
                  <a:pt x="8419" y="8651"/>
                </a:cubicBezTo>
                <a:cubicBezTo>
                  <a:pt x="8390" y="8643"/>
                  <a:pt x="8361" y="8632"/>
                  <a:pt x="8332" y="8632"/>
                </a:cubicBezTo>
                <a:cubicBezTo>
                  <a:pt x="8313" y="8632"/>
                  <a:pt x="8294" y="8637"/>
                  <a:pt x="8276" y="8651"/>
                </a:cubicBezTo>
                <a:cubicBezTo>
                  <a:pt x="8240" y="8663"/>
                  <a:pt x="8204" y="8698"/>
                  <a:pt x="8180" y="8758"/>
                </a:cubicBezTo>
                <a:cubicBezTo>
                  <a:pt x="8097" y="8948"/>
                  <a:pt x="7966" y="9127"/>
                  <a:pt x="7799" y="9258"/>
                </a:cubicBezTo>
                <a:cubicBezTo>
                  <a:pt x="7776" y="9294"/>
                  <a:pt x="7740" y="9329"/>
                  <a:pt x="7740" y="9377"/>
                </a:cubicBezTo>
                <a:cubicBezTo>
                  <a:pt x="7740" y="9425"/>
                  <a:pt x="7740" y="9472"/>
                  <a:pt x="7776" y="9508"/>
                </a:cubicBezTo>
                <a:cubicBezTo>
                  <a:pt x="7810" y="9556"/>
                  <a:pt x="7861" y="9581"/>
                  <a:pt x="7912" y="9581"/>
                </a:cubicBezTo>
                <a:cubicBezTo>
                  <a:pt x="7948" y="9581"/>
                  <a:pt x="7984" y="9568"/>
                  <a:pt x="8014" y="9544"/>
                </a:cubicBezTo>
                <a:cubicBezTo>
                  <a:pt x="8180" y="9413"/>
                  <a:pt x="8311" y="9258"/>
                  <a:pt x="8419" y="9079"/>
                </a:cubicBezTo>
                <a:lnTo>
                  <a:pt x="8430" y="9067"/>
                </a:lnTo>
                <a:lnTo>
                  <a:pt x="8442" y="9067"/>
                </a:lnTo>
                <a:cubicBezTo>
                  <a:pt x="8618" y="9127"/>
                  <a:pt x="8801" y="9156"/>
                  <a:pt x="8983" y="9156"/>
                </a:cubicBezTo>
                <a:cubicBezTo>
                  <a:pt x="9343" y="9156"/>
                  <a:pt x="9702" y="9043"/>
                  <a:pt x="10002" y="8829"/>
                </a:cubicBezTo>
                <a:cubicBezTo>
                  <a:pt x="10466" y="8484"/>
                  <a:pt x="10705" y="7960"/>
                  <a:pt x="10681" y="7400"/>
                </a:cubicBezTo>
                <a:cubicBezTo>
                  <a:pt x="10657" y="7162"/>
                  <a:pt x="10597" y="6924"/>
                  <a:pt x="10478" y="6710"/>
                </a:cubicBezTo>
                <a:lnTo>
                  <a:pt x="10466" y="6698"/>
                </a:lnTo>
                <a:lnTo>
                  <a:pt x="10478" y="6686"/>
                </a:lnTo>
                <a:cubicBezTo>
                  <a:pt x="11097" y="6198"/>
                  <a:pt x="11431" y="5507"/>
                  <a:pt x="11431" y="4769"/>
                </a:cubicBezTo>
                <a:cubicBezTo>
                  <a:pt x="11431" y="3841"/>
                  <a:pt x="10883" y="3007"/>
                  <a:pt x="10038" y="2638"/>
                </a:cubicBezTo>
                <a:lnTo>
                  <a:pt x="10026" y="2626"/>
                </a:lnTo>
                <a:lnTo>
                  <a:pt x="10026" y="2602"/>
                </a:lnTo>
                <a:cubicBezTo>
                  <a:pt x="10204" y="2055"/>
                  <a:pt x="10062" y="1459"/>
                  <a:pt x="9693" y="1019"/>
                </a:cubicBezTo>
                <a:cubicBezTo>
                  <a:pt x="9378" y="633"/>
                  <a:pt x="8907" y="429"/>
                  <a:pt x="8421" y="429"/>
                </a:cubicBezTo>
                <a:cubicBezTo>
                  <a:pt x="8337" y="429"/>
                  <a:pt x="8253" y="435"/>
                  <a:pt x="8169" y="447"/>
                </a:cubicBezTo>
                <a:lnTo>
                  <a:pt x="8157" y="447"/>
                </a:lnTo>
                <a:lnTo>
                  <a:pt x="8145" y="435"/>
                </a:lnTo>
                <a:cubicBezTo>
                  <a:pt x="7855" y="156"/>
                  <a:pt x="7473" y="2"/>
                  <a:pt x="7076" y="2"/>
                </a:cubicBezTo>
                <a:cubicBezTo>
                  <a:pt x="7000" y="2"/>
                  <a:pt x="6923" y="7"/>
                  <a:pt x="6847" y="19"/>
                </a:cubicBezTo>
                <a:cubicBezTo>
                  <a:pt x="6371" y="90"/>
                  <a:pt x="5966" y="376"/>
                  <a:pt x="5728" y="793"/>
                </a:cubicBezTo>
                <a:lnTo>
                  <a:pt x="5716" y="816"/>
                </a:lnTo>
                <a:lnTo>
                  <a:pt x="5704" y="793"/>
                </a:lnTo>
                <a:cubicBezTo>
                  <a:pt x="5466" y="376"/>
                  <a:pt x="5061" y="90"/>
                  <a:pt x="4585" y="19"/>
                </a:cubicBezTo>
                <a:cubicBezTo>
                  <a:pt x="4505" y="7"/>
                  <a:pt x="4426" y="1"/>
                  <a:pt x="434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9" name="Google Shape;3309;p46"/>
          <p:cNvSpPr/>
          <p:nvPr/>
        </p:nvSpPr>
        <p:spPr>
          <a:xfrm>
            <a:off x="5314611" y="3818560"/>
            <a:ext cx="324188" cy="324538"/>
          </a:xfrm>
          <a:custGeom>
            <a:rect b="b" l="l" r="r" t="t"/>
            <a:pathLst>
              <a:path extrusionOk="0" h="10204" w="10193">
                <a:moveTo>
                  <a:pt x="5096" y="286"/>
                </a:moveTo>
                <a:lnTo>
                  <a:pt x="8668" y="2369"/>
                </a:lnTo>
                <a:lnTo>
                  <a:pt x="8061" y="2369"/>
                </a:lnTo>
                <a:lnTo>
                  <a:pt x="5215" y="726"/>
                </a:lnTo>
                <a:cubicBezTo>
                  <a:pt x="5180" y="703"/>
                  <a:pt x="5138" y="691"/>
                  <a:pt x="5096" y="691"/>
                </a:cubicBezTo>
                <a:cubicBezTo>
                  <a:pt x="5054" y="691"/>
                  <a:pt x="5013" y="703"/>
                  <a:pt x="4977" y="726"/>
                </a:cubicBezTo>
                <a:lnTo>
                  <a:pt x="4215" y="1155"/>
                </a:lnTo>
                <a:cubicBezTo>
                  <a:pt x="4144" y="1191"/>
                  <a:pt x="4132" y="1286"/>
                  <a:pt x="4156" y="1357"/>
                </a:cubicBezTo>
                <a:cubicBezTo>
                  <a:pt x="4188" y="1407"/>
                  <a:pt x="4238" y="1433"/>
                  <a:pt x="4294" y="1433"/>
                </a:cubicBezTo>
                <a:cubicBezTo>
                  <a:pt x="4318" y="1433"/>
                  <a:pt x="4344" y="1428"/>
                  <a:pt x="4370" y="1417"/>
                </a:cubicBezTo>
                <a:lnTo>
                  <a:pt x="5096" y="1000"/>
                </a:lnTo>
                <a:lnTo>
                  <a:pt x="7466" y="2381"/>
                </a:lnTo>
                <a:lnTo>
                  <a:pt x="2715" y="2381"/>
                </a:lnTo>
                <a:lnTo>
                  <a:pt x="3775" y="1774"/>
                </a:lnTo>
                <a:cubicBezTo>
                  <a:pt x="3846" y="1727"/>
                  <a:pt x="3858" y="1643"/>
                  <a:pt x="3834" y="1572"/>
                </a:cubicBezTo>
                <a:cubicBezTo>
                  <a:pt x="3803" y="1517"/>
                  <a:pt x="3751" y="1493"/>
                  <a:pt x="3699" y="1493"/>
                </a:cubicBezTo>
                <a:cubicBezTo>
                  <a:pt x="3672" y="1493"/>
                  <a:pt x="3644" y="1500"/>
                  <a:pt x="3620" y="1512"/>
                </a:cubicBezTo>
                <a:lnTo>
                  <a:pt x="2132" y="2369"/>
                </a:lnTo>
                <a:lnTo>
                  <a:pt x="1524" y="2369"/>
                </a:lnTo>
                <a:lnTo>
                  <a:pt x="5096" y="286"/>
                </a:lnTo>
                <a:close/>
                <a:moveTo>
                  <a:pt x="9156" y="2667"/>
                </a:moveTo>
                <a:lnTo>
                  <a:pt x="9156" y="3382"/>
                </a:lnTo>
                <a:lnTo>
                  <a:pt x="1000" y="3382"/>
                </a:lnTo>
                <a:lnTo>
                  <a:pt x="1000" y="2667"/>
                </a:lnTo>
                <a:close/>
                <a:moveTo>
                  <a:pt x="5894" y="3679"/>
                </a:moveTo>
                <a:cubicBezTo>
                  <a:pt x="5918" y="3679"/>
                  <a:pt x="5953" y="3703"/>
                  <a:pt x="5989" y="3727"/>
                </a:cubicBezTo>
                <a:cubicBezTo>
                  <a:pt x="6013" y="3763"/>
                  <a:pt x="6025" y="3798"/>
                  <a:pt x="6025" y="3834"/>
                </a:cubicBezTo>
                <a:cubicBezTo>
                  <a:pt x="6025" y="3905"/>
                  <a:pt x="5953" y="3965"/>
                  <a:pt x="5882" y="3965"/>
                </a:cubicBezTo>
                <a:cubicBezTo>
                  <a:pt x="5834" y="3965"/>
                  <a:pt x="5811" y="3953"/>
                  <a:pt x="5775" y="3917"/>
                </a:cubicBezTo>
                <a:cubicBezTo>
                  <a:pt x="5738" y="3880"/>
                  <a:pt x="5696" y="3861"/>
                  <a:pt x="5652" y="3861"/>
                </a:cubicBezTo>
                <a:cubicBezTo>
                  <a:pt x="5626" y="3861"/>
                  <a:pt x="5599" y="3868"/>
                  <a:pt x="5572" y="3882"/>
                </a:cubicBezTo>
                <a:cubicBezTo>
                  <a:pt x="5489" y="3905"/>
                  <a:pt x="5453" y="3977"/>
                  <a:pt x="5453" y="4060"/>
                </a:cubicBezTo>
                <a:lnTo>
                  <a:pt x="5453" y="8192"/>
                </a:lnTo>
                <a:lnTo>
                  <a:pt x="4870" y="8192"/>
                </a:lnTo>
                <a:lnTo>
                  <a:pt x="4870" y="4060"/>
                </a:lnTo>
                <a:cubicBezTo>
                  <a:pt x="4870" y="3977"/>
                  <a:pt x="4822" y="3905"/>
                  <a:pt x="4751" y="3882"/>
                </a:cubicBezTo>
                <a:cubicBezTo>
                  <a:pt x="4724" y="3868"/>
                  <a:pt x="4694" y="3861"/>
                  <a:pt x="4664" y="3861"/>
                </a:cubicBezTo>
                <a:cubicBezTo>
                  <a:pt x="4615" y="3861"/>
                  <a:pt x="4566" y="3880"/>
                  <a:pt x="4537" y="3917"/>
                </a:cubicBezTo>
                <a:cubicBezTo>
                  <a:pt x="4513" y="3953"/>
                  <a:pt x="4477" y="3965"/>
                  <a:pt x="4441" y="3965"/>
                </a:cubicBezTo>
                <a:cubicBezTo>
                  <a:pt x="4394" y="3965"/>
                  <a:pt x="4358" y="3953"/>
                  <a:pt x="4334" y="3917"/>
                </a:cubicBezTo>
                <a:cubicBezTo>
                  <a:pt x="4298" y="3893"/>
                  <a:pt x="4287" y="3846"/>
                  <a:pt x="4287" y="3822"/>
                </a:cubicBezTo>
                <a:cubicBezTo>
                  <a:pt x="4287" y="3739"/>
                  <a:pt x="4358" y="3679"/>
                  <a:pt x="4441" y="3679"/>
                </a:cubicBezTo>
                <a:close/>
                <a:moveTo>
                  <a:pt x="2798" y="3703"/>
                </a:moveTo>
                <a:cubicBezTo>
                  <a:pt x="2846" y="3703"/>
                  <a:pt x="2870" y="3715"/>
                  <a:pt x="2905" y="3739"/>
                </a:cubicBezTo>
                <a:cubicBezTo>
                  <a:pt x="2941" y="3774"/>
                  <a:pt x="2953" y="3810"/>
                  <a:pt x="2953" y="3846"/>
                </a:cubicBezTo>
                <a:cubicBezTo>
                  <a:pt x="2953" y="3917"/>
                  <a:pt x="2870" y="3977"/>
                  <a:pt x="2798" y="3977"/>
                </a:cubicBezTo>
                <a:cubicBezTo>
                  <a:pt x="2751" y="3977"/>
                  <a:pt x="2727" y="3965"/>
                  <a:pt x="2691" y="3941"/>
                </a:cubicBezTo>
                <a:cubicBezTo>
                  <a:pt x="2651" y="3901"/>
                  <a:pt x="2605" y="3877"/>
                  <a:pt x="2557" y="3877"/>
                </a:cubicBezTo>
                <a:cubicBezTo>
                  <a:pt x="2534" y="3877"/>
                  <a:pt x="2512" y="3882"/>
                  <a:pt x="2489" y="3893"/>
                </a:cubicBezTo>
                <a:cubicBezTo>
                  <a:pt x="2417" y="3917"/>
                  <a:pt x="2370" y="4001"/>
                  <a:pt x="2370" y="4072"/>
                </a:cubicBezTo>
                <a:lnTo>
                  <a:pt x="2370" y="8204"/>
                </a:lnTo>
                <a:lnTo>
                  <a:pt x="1786" y="8204"/>
                </a:lnTo>
                <a:lnTo>
                  <a:pt x="1786" y="4072"/>
                </a:lnTo>
                <a:cubicBezTo>
                  <a:pt x="1786" y="4001"/>
                  <a:pt x="1739" y="3917"/>
                  <a:pt x="1667" y="3893"/>
                </a:cubicBezTo>
                <a:cubicBezTo>
                  <a:pt x="1644" y="3882"/>
                  <a:pt x="1620" y="3877"/>
                  <a:pt x="1596" y="3877"/>
                </a:cubicBezTo>
                <a:cubicBezTo>
                  <a:pt x="1545" y="3877"/>
                  <a:pt x="1493" y="3901"/>
                  <a:pt x="1453" y="3941"/>
                </a:cubicBezTo>
                <a:cubicBezTo>
                  <a:pt x="1417" y="3965"/>
                  <a:pt x="1381" y="3977"/>
                  <a:pt x="1346" y="3977"/>
                </a:cubicBezTo>
                <a:cubicBezTo>
                  <a:pt x="1298" y="3977"/>
                  <a:pt x="1262" y="3965"/>
                  <a:pt x="1239" y="3941"/>
                </a:cubicBezTo>
                <a:cubicBezTo>
                  <a:pt x="1203" y="3905"/>
                  <a:pt x="1191" y="3858"/>
                  <a:pt x="1191" y="3834"/>
                </a:cubicBezTo>
                <a:cubicBezTo>
                  <a:pt x="1191" y="3763"/>
                  <a:pt x="1262" y="3703"/>
                  <a:pt x="1346" y="3703"/>
                </a:cubicBezTo>
                <a:close/>
                <a:moveTo>
                  <a:pt x="2501" y="8501"/>
                </a:moveTo>
                <a:lnTo>
                  <a:pt x="2501" y="8668"/>
                </a:lnTo>
                <a:lnTo>
                  <a:pt x="1655" y="8668"/>
                </a:lnTo>
                <a:lnTo>
                  <a:pt x="1655" y="8501"/>
                </a:lnTo>
                <a:close/>
                <a:moveTo>
                  <a:pt x="3965" y="3703"/>
                </a:moveTo>
                <a:cubicBezTo>
                  <a:pt x="3953" y="3739"/>
                  <a:pt x="3953" y="3774"/>
                  <a:pt x="3929" y="3822"/>
                </a:cubicBezTo>
                <a:cubicBezTo>
                  <a:pt x="3929" y="3941"/>
                  <a:pt x="3977" y="4060"/>
                  <a:pt x="4048" y="4144"/>
                </a:cubicBezTo>
                <a:cubicBezTo>
                  <a:pt x="4144" y="4239"/>
                  <a:pt x="4239" y="4274"/>
                  <a:pt x="4382" y="4274"/>
                </a:cubicBezTo>
                <a:cubicBezTo>
                  <a:pt x="4429" y="4274"/>
                  <a:pt x="4489" y="4263"/>
                  <a:pt x="4525" y="4251"/>
                </a:cubicBezTo>
                <a:lnTo>
                  <a:pt x="4525" y="8239"/>
                </a:lnTo>
                <a:cubicBezTo>
                  <a:pt x="4453" y="8275"/>
                  <a:pt x="4394" y="8370"/>
                  <a:pt x="4394" y="8465"/>
                </a:cubicBezTo>
                <a:lnTo>
                  <a:pt x="4394" y="8668"/>
                </a:lnTo>
                <a:lnTo>
                  <a:pt x="2786" y="8668"/>
                </a:lnTo>
                <a:lnTo>
                  <a:pt x="2786" y="8465"/>
                </a:lnTo>
                <a:cubicBezTo>
                  <a:pt x="2798" y="8370"/>
                  <a:pt x="2751" y="8287"/>
                  <a:pt x="2667" y="8239"/>
                </a:cubicBezTo>
                <a:lnTo>
                  <a:pt x="2667" y="4251"/>
                </a:lnTo>
                <a:cubicBezTo>
                  <a:pt x="2715" y="4263"/>
                  <a:pt x="2774" y="4274"/>
                  <a:pt x="2822" y="4274"/>
                </a:cubicBezTo>
                <a:cubicBezTo>
                  <a:pt x="3048" y="4274"/>
                  <a:pt x="3251" y="4084"/>
                  <a:pt x="3251" y="3858"/>
                </a:cubicBezTo>
                <a:cubicBezTo>
                  <a:pt x="3251" y="3798"/>
                  <a:pt x="3251" y="3739"/>
                  <a:pt x="3215" y="3703"/>
                </a:cubicBezTo>
                <a:close/>
                <a:moveTo>
                  <a:pt x="5572" y="8501"/>
                </a:moveTo>
                <a:lnTo>
                  <a:pt x="5572" y="8668"/>
                </a:lnTo>
                <a:lnTo>
                  <a:pt x="4727" y="8668"/>
                </a:lnTo>
                <a:lnTo>
                  <a:pt x="4727" y="8501"/>
                </a:lnTo>
                <a:close/>
                <a:moveTo>
                  <a:pt x="8620" y="8501"/>
                </a:moveTo>
                <a:lnTo>
                  <a:pt x="8620" y="8668"/>
                </a:lnTo>
                <a:lnTo>
                  <a:pt x="7775" y="8668"/>
                </a:lnTo>
                <a:lnTo>
                  <a:pt x="7775" y="8501"/>
                </a:lnTo>
                <a:close/>
                <a:moveTo>
                  <a:pt x="8930" y="3703"/>
                </a:moveTo>
                <a:cubicBezTo>
                  <a:pt x="8978" y="3703"/>
                  <a:pt x="9001" y="3715"/>
                  <a:pt x="9037" y="3739"/>
                </a:cubicBezTo>
                <a:cubicBezTo>
                  <a:pt x="9061" y="3774"/>
                  <a:pt x="9085" y="3822"/>
                  <a:pt x="9085" y="3846"/>
                </a:cubicBezTo>
                <a:cubicBezTo>
                  <a:pt x="9073" y="3917"/>
                  <a:pt x="9001" y="3977"/>
                  <a:pt x="8930" y="3977"/>
                </a:cubicBezTo>
                <a:cubicBezTo>
                  <a:pt x="8894" y="3977"/>
                  <a:pt x="8859" y="3965"/>
                  <a:pt x="8823" y="3941"/>
                </a:cubicBezTo>
                <a:cubicBezTo>
                  <a:pt x="8782" y="3901"/>
                  <a:pt x="8736" y="3877"/>
                  <a:pt x="8689" y="3877"/>
                </a:cubicBezTo>
                <a:cubicBezTo>
                  <a:pt x="8666" y="3877"/>
                  <a:pt x="8643" y="3882"/>
                  <a:pt x="8620" y="3893"/>
                </a:cubicBezTo>
                <a:cubicBezTo>
                  <a:pt x="8549" y="3917"/>
                  <a:pt x="8501" y="4001"/>
                  <a:pt x="8501" y="4072"/>
                </a:cubicBezTo>
                <a:lnTo>
                  <a:pt x="8501" y="8204"/>
                </a:lnTo>
                <a:lnTo>
                  <a:pt x="7918" y="8204"/>
                </a:lnTo>
                <a:lnTo>
                  <a:pt x="7918" y="6715"/>
                </a:lnTo>
                <a:cubicBezTo>
                  <a:pt x="7918" y="6632"/>
                  <a:pt x="7858" y="6572"/>
                  <a:pt x="7775" y="6572"/>
                </a:cubicBezTo>
                <a:cubicBezTo>
                  <a:pt x="7680" y="6572"/>
                  <a:pt x="7620" y="6632"/>
                  <a:pt x="7620" y="6715"/>
                </a:cubicBezTo>
                <a:lnTo>
                  <a:pt x="7620" y="8251"/>
                </a:lnTo>
                <a:cubicBezTo>
                  <a:pt x="7549" y="8299"/>
                  <a:pt x="7489" y="8382"/>
                  <a:pt x="7489" y="8477"/>
                </a:cubicBezTo>
                <a:lnTo>
                  <a:pt x="7489" y="8680"/>
                </a:lnTo>
                <a:lnTo>
                  <a:pt x="5882" y="8680"/>
                </a:lnTo>
                <a:lnTo>
                  <a:pt x="5882" y="8477"/>
                </a:lnTo>
                <a:cubicBezTo>
                  <a:pt x="5882" y="8370"/>
                  <a:pt x="5822" y="8299"/>
                  <a:pt x="5751" y="8251"/>
                </a:cubicBezTo>
                <a:lnTo>
                  <a:pt x="5751" y="4263"/>
                </a:lnTo>
                <a:cubicBezTo>
                  <a:pt x="5787" y="4274"/>
                  <a:pt x="5846" y="4298"/>
                  <a:pt x="5894" y="4298"/>
                </a:cubicBezTo>
                <a:cubicBezTo>
                  <a:pt x="6132" y="4298"/>
                  <a:pt x="6323" y="4096"/>
                  <a:pt x="6323" y="3882"/>
                </a:cubicBezTo>
                <a:cubicBezTo>
                  <a:pt x="6323" y="3822"/>
                  <a:pt x="6323" y="3763"/>
                  <a:pt x="6299" y="3715"/>
                </a:cubicBezTo>
                <a:lnTo>
                  <a:pt x="7037" y="3715"/>
                </a:lnTo>
                <a:cubicBezTo>
                  <a:pt x="7025" y="3763"/>
                  <a:pt x="7025" y="3786"/>
                  <a:pt x="7013" y="3834"/>
                </a:cubicBezTo>
                <a:cubicBezTo>
                  <a:pt x="7013" y="3953"/>
                  <a:pt x="7061" y="4072"/>
                  <a:pt x="7132" y="4155"/>
                </a:cubicBezTo>
                <a:cubicBezTo>
                  <a:pt x="7215" y="4251"/>
                  <a:pt x="7323" y="4298"/>
                  <a:pt x="7454" y="4298"/>
                </a:cubicBezTo>
                <a:cubicBezTo>
                  <a:pt x="7501" y="4298"/>
                  <a:pt x="7561" y="4274"/>
                  <a:pt x="7608" y="4263"/>
                </a:cubicBezTo>
                <a:lnTo>
                  <a:pt x="7608" y="5989"/>
                </a:lnTo>
                <a:cubicBezTo>
                  <a:pt x="7608" y="6084"/>
                  <a:pt x="7668" y="6144"/>
                  <a:pt x="7751" y="6144"/>
                </a:cubicBezTo>
                <a:cubicBezTo>
                  <a:pt x="7847" y="6144"/>
                  <a:pt x="7906" y="6084"/>
                  <a:pt x="7906" y="5989"/>
                </a:cubicBezTo>
                <a:lnTo>
                  <a:pt x="7906" y="4072"/>
                </a:lnTo>
                <a:cubicBezTo>
                  <a:pt x="7906" y="4001"/>
                  <a:pt x="7858" y="3917"/>
                  <a:pt x="7787" y="3893"/>
                </a:cubicBezTo>
                <a:cubicBezTo>
                  <a:pt x="7764" y="3882"/>
                  <a:pt x="7739" y="3877"/>
                  <a:pt x="7713" y="3877"/>
                </a:cubicBezTo>
                <a:cubicBezTo>
                  <a:pt x="7659" y="3877"/>
                  <a:pt x="7605" y="3901"/>
                  <a:pt x="7573" y="3941"/>
                </a:cubicBezTo>
                <a:cubicBezTo>
                  <a:pt x="7549" y="3965"/>
                  <a:pt x="7513" y="3977"/>
                  <a:pt x="7477" y="3977"/>
                </a:cubicBezTo>
                <a:cubicBezTo>
                  <a:pt x="7430" y="3977"/>
                  <a:pt x="7394" y="3965"/>
                  <a:pt x="7370" y="3941"/>
                </a:cubicBezTo>
                <a:cubicBezTo>
                  <a:pt x="7335" y="3905"/>
                  <a:pt x="7323" y="3858"/>
                  <a:pt x="7323" y="3834"/>
                </a:cubicBezTo>
                <a:cubicBezTo>
                  <a:pt x="7323" y="3763"/>
                  <a:pt x="7394" y="3703"/>
                  <a:pt x="7477" y="3703"/>
                </a:cubicBezTo>
                <a:close/>
                <a:moveTo>
                  <a:pt x="8990" y="8954"/>
                </a:moveTo>
                <a:cubicBezTo>
                  <a:pt x="9073" y="8954"/>
                  <a:pt x="9132" y="9013"/>
                  <a:pt x="9132" y="9085"/>
                </a:cubicBezTo>
                <a:lnTo>
                  <a:pt x="9132" y="9263"/>
                </a:lnTo>
                <a:lnTo>
                  <a:pt x="4263" y="9263"/>
                </a:lnTo>
                <a:cubicBezTo>
                  <a:pt x="4167" y="9263"/>
                  <a:pt x="4108" y="9323"/>
                  <a:pt x="4108" y="9418"/>
                </a:cubicBezTo>
                <a:cubicBezTo>
                  <a:pt x="4108" y="9501"/>
                  <a:pt x="4167" y="9561"/>
                  <a:pt x="4263" y="9561"/>
                </a:cubicBezTo>
                <a:lnTo>
                  <a:pt x="9311" y="9561"/>
                </a:lnTo>
                <a:cubicBezTo>
                  <a:pt x="9382" y="9561"/>
                  <a:pt x="9454" y="9620"/>
                  <a:pt x="9454" y="9716"/>
                </a:cubicBezTo>
                <a:lnTo>
                  <a:pt x="9454" y="9870"/>
                </a:lnTo>
                <a:lnTo>
                  <a:pt x="738" y="9870"/>
                </a:lnTo>
                <a:lnTo>
                  <a:pt x="738" y="9716"/>
                </a:lnTo>
                <a:cubicBezTo>
                  <a:pt x="738" y="9632"/>
                  <a:pt x="798" y="9561"/>
                  <a:pt x="881" y="9561"/>
                </a:cubicBezTo>
                <a:lnTo>
                  <a:pt x="3513" y="9561"/>
                </a:lnTo>
                <a:cubicBezTo>
                  <a:pt x="3608" y="9561"/>
                  <a:pt x="3667" y="9501"/>
                  <a:pt x="3667" y="9418"/>
                </a:cubicBezTo>
                <a:cubicBezTo>
                  <a:pt x="3667" y="9323"/>
                  <a:pt x="3608" y="9263"/>
                  <a:pt x="3513" y="9263"/>
                </a:cubicBezTo>
                <a:lnTo>
                  <a:pt x="1048" y="9263"/>
                </a:lnTo>
                <a:lnTo>
                  <a:pt x="1048" y="9085"/>
                </a:lnTo>
                <a:cubicBezTo>
                  <a:pt x="1048" y="9013"/>
                  <a:pt x="1108" y="8954"/>
                  <a:pt x="1179" y="8954"/>
                </a:cubicBezTo>
                <a:close/>
                <a:moveTo>
                  <a:pt x="5096" y="0"/>
                </a:moveTo>
                <a:cubicBezTo>
                  <a:pt x="5052" y="0"/>
                  <a:pt x="5007" y="12"/>
                  <a:pt x="4965" y="36"/>
                </a:cubicBezTo>
                <a:lnTo>
                  <a:pt x="858" y="2429"/>
                </a:lnTo>
                <a:cubicBezTo>
                  <a:pt x="834" y="2453"/>
                  <a:pt x="822" y="2453"/>
                  <a:pt x="822" y="2465"/>
                </a:cubicBezTo>
                <a:cubicBezTo>
                  <a:pt x="762" y="2524"/>
                  <a:pt x="715" y="2596"/>
                  <a:pt x="715" y="2691"/>
                </a:cubicBezTo>
                <a:lnTo>
                  <a:pt x="715" y="3429"/>
                </a:lnTo>
                <a:cubicBezTo>
                  <a:pt x="715" y="3560"/>
                  <a:pt x="822" y="3679"/>
                  <a:pt x="941" y="3715"/>
                </a:cubicBezTo>
                <a:cubicBezTo>
                  <a:pt x="929" y="3763"/>
                  <a:pt x="917" y="3798"/>
                  <a:pt x="917" y="3846"/>
                </a:cubicBezTo>
                <a:cubicBezTo>
                  <a:pt x="917" y="3965"/>
                  <a:pt x="953" y="4084"/>
                  <a:pt x="1036" y="4179"/>
                </a:cubicBezTo>
                <a:cubicBezTo>
                  <a:pt x="1119" y="4263"/>
                  <a:pt x="1227" y="4310"/>
                  <a:pt x="1358" y="4310"/>
                </a:cubicBezTo>
                <a:cubicBezTo>
                  <a:pt x="1405" y="4310"/>
                  <a:pt x="1465" y="4298"/>
                  <a:pt x="1512" y="4274"/>
                </a:cubicBezTo>
                <a:lnTo>
                  <a:pt x="1512" y="8263"/>
                </a:lnTo>
                <a:cubicBezTo>
                  <a:pt x="1429" y="8311"/>
                  <a:pt x="1370" y="8406"/>
                  <a:pt x="1370" y="8489"/>
                </a:cubicBezTo>
                <a:lnTo>
                  <a:pt x="1370" y="8704"/>
                </a:lnTo>
                <a:lnTo>
                  <a:pt x="1191" y="8704"/>
                </a:lnTo>
                <a:cubicBezTo>
                  <a:pt x="953" y="8704"/>
                  <a:pt x="762" y="8894"/>
                  <a:pt x="762" y="9132"/>
                </a:cubicBezTo>
                <a:lnTo>
                  <a:pt x="762" y="9323"/>
                </a:lnTo>
                <a:cubicBezTo>
                  <a:pt x="584" y="9382"/>
                  <a:pt x="453" y="9549"/>
                  <a:pt x="453" y="9739"/>
                </a:cubicBezTo>
                <a:lnTo>
                  <a:pt x="453" y="9906"/>
                </a:lnTo>
                <a:lnTo>
                  <a:pt x="155" y="9906"/>
                </a:lnTo>
                <a:cubicBezTo>
                  <a:pt x="60" y="9906"/>
                  <a:pt x="0" y="9966"/>
                  <a:pt x="0" y="10049"/>
                </a:cubicBezTo>
                <a:cubicBezTo>
                  <a:pt x="0" y="10144"/>
                  <a:pt x="60" y="10204"/>
                  <a:pt x="155" y="10204"/>
                </a:cubicBezTo>
                <a:lnTo>
                  <a:pt x="10049" y="10204"/>
                </a:lnTo>
                <a:cubicBezTo>
                  <a:pt x="10133" y="10204"/>
                  <a:pt x="10192" y="10144"/>
                  <a:pt x="10192" y="10049"/>
                </a:cubicBezTo>
                <a:cubicBezTo>
                  <a:pt x="10180" y="9954"/>
                  <a:pt x="10109" y="9870"/>
                  <a:pt x="10037" y="9870"/>
                </a:cubicBezTo>
                <a:lnTo>
                  <a:pt x="9740" y="9870"/>
                </a:lnTo>
                <a:lnTo>
                  <a:pt x="9740" y="9716"/>
                </a:lnTo>
                <a:cubicBezTo>
                  <a:pt x="9740" y="9513"/>
                  <a:pt x="9597" y="9335"/>
                  <a:pt x="9430" y="9299"/>
                </a:cubicBezTo>
                <a:lnTo>
                  <a:pt x="9430" y="9097"/>
                </a:lnTo>
                <a:cubicBezTo>
                  <a:pt x="9430" y="8858"/>
                  <a:pt x="9228" y="8668"/>
                  <a:pt x="8990" y="8668"/>
                </a:cubicBezTo>
                <a:lnTo>
                  <a:pt x="8918" y="8668"/>
                </a:lnTo>
                <a:lnTo>
                  <a:pt x="8918" y="8465"/>
                </a:lnTo>
                <a:cubicBezTo>
                  <a:pt x="8918" y="8358"/>
                  <a:pt x="8859" y="8287"/>
                  <a:pt x="8787" y="8239"/>
                </a:cubicBezTo>
                <a:lnTo>
                  <a:pt x="8787" y="4251"/>
                </a:lnTo>
                <a:cubicBezTo>
                  <a:pt x="8823" y="4263"/>
                  <a:pt x="8894" y="4274"/>
                  <a:pt x="8930" y="4274"/>
                </a:cubicBezTo>
                <a:cubicBezTo>
                  <a:pt x="9168" y="4274"/>
                  <a:pt x="9371" y="4084"/>
                  <a:pt x="9371" y="3858"/>
                </a:cubicBezTo>
                <a:cubicBezTo>
                  <a:pt x="9371" y="3786"/>
                  <a:pt x="9347" y="3715"/>
                  <a:pt x="9323" y="3655"/>
                </a:cubicBezTo>
                <a:cubicBezTo>
                  <a:pt x="9394" y="3608"/>
                  <a:pt x="9454" y="3524"/>
                  <a:pt x="9454" y="3417"/>
                </a:cubicBezTo>
                <a:lnTo>
                  <a:pt x="9454" y="2667"/>
                </a:lnTo>
                <a:cubicBezTo>
                  <a:pt x="9454" y="2572"/>
                  <a:pt x="9394" y="2465"/>
                  <a:pt x="9311" y="2417"/>
                </a:cubicBezTo>
                <a:lnTo>
                  <a:pt x="5227" y="36"/>
                </a:lnTo>
                <a:cubicBezTo>
                  <a:pt x="5185" y="12"/>
                  <a:pt x="5141" y="0"/>
                  <a:pt x="5096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10" name="Google Shape;3310;p46"/>
          <p:cNvGrpSpPr/>
          <p:nvPr/>
        </p:nvGrpSpPr>
        <p:grpSpPr>
          <a:xfrm>
            <a:off x="5811827" y="3806451"/>
            <a:ext cx="283743" cy="308444"/>
            <a:chOff x="5964227" y="3858701"/>
            <a:chExt cx="283743" cy="308444"/>
          </a:xfrm>
        </p:grpSpPr>
        <p:sp>
          <p:nvSpPr>
            <p:cNvPr id="3311" name="Google Shape;3311;p46"/>
            <p:cNvSpPr/>
            <p:nvPr/>
          </p:nvSpPr>
          <p:spPr>
            <a:xfrm>
              <a:off x="5964227" y="3858701"/>
              <a:ext cx="283743" cy="308444"/>
            </a:xfrm>
            <a:custGeom>
              <a:rect b="b" l="l" r="r" t="t"/>
              <a:pathLst>
                <a:path extrusionOk="0" h="7585" w="6978">
                  <a:moveTo>
                    <a:pt x="6084" y="3060"/>
                  </a:moveTo>
                  <a:cubicBezTo>
                    <a:pt x="6453" y="3120"/>
                    <a:pt x="6739" y="3429"/>
                    <a:pt x="6739" y="3822"/>
                  </a:cubicBezTo>
                  <a:cubicBezTo>
                    <a:pt x="6739" y="4203"/>
                    <a:pt x="6453" y="4525"/>
                    <a:pt x="6084" y="4584"/>
                  </a:cubicBezTo>
                  <a:lnTo>
                    <a:pt x="6084" y="3060"/>
                  </a:lnTo>
                  <a:close/>
                  <a:moveTo>
                    <a:pt x="881" y="2929"/>
                  </a:moveTo>
                  <a:lnTo>
                    <a:pt x="881" y="4715"/>
                  </a:lnTo>
                  <a:lnTo>
                    <a:pt x="607" y="4715"/>
                  </a:lnTo>
                  <a:cubicBezTo>
                    <a:pt x="405" y="4715"/>
                    <a:pt x="226" y="4536"/>
                    <a:pt x="226" y="4322"/>
                  </a:cubicBezTo>
                  <a:lnTo>
                    <a:pt x="226" y="3310"/>
                  </a:lnTo>
                  <a:cubicBezTo>
                    <a:pt x="226" y="3108"/>
                    <a:pt x="405" y="2929"/>
                    <a:pt x="607" y="2929"/>
                  </a:cubicBezTo>
                  <a:close/>
                  <a:moveTo>
                    <a:pt x="1893" y="2917"/>
                  </a:moveTo>
                  <a:lnTo>
                    <a:pt x="1893" y="4715"/>
                  </a:lnTo>
                  <a:lnTo>
                    <a:pt x="1107" y="4715"/>
                  </a:lnTo>
                  <a:lnTo>
                    <a:pt x="1107" y="2917"/>
                  </a:lnTo>
                  <a:close/>
                  <a:moveTo>
                    <a:pt x="2024" y="5596"/>
                  </a:moveTo>
                  <a:lnTo>
                    <a:pt x="2024" y="6108"/>
                  </a:lnTo>
                  <a:lnTo>
                    <a:pt x="1798" y="6108"/>
                  </a:lnTo>
                  <a:lnTo>
                    <a:pt x="1929" y="5596"/>
                  </a:lnTo>
                  <a:close/>
                  <a:moveTo>
                    <a:pt x="1858" y="4953"/>
                  </a:moveTo>
                  <a:lnTo>
                    <a:pt x="1405" y="6620"/>
                  </a:lnTo>
                  <a:lnTo>
                    <a:pt x="1107" y="6620"/>
                  </a:lnTo>
                  <a:lnTo>
                    <a:pt x="1107" y="4953"/>
                  </a:lnTo>
                  <a:close/>
                  <a:moveTo>
                    <a:pt x="5846" y="250"/>
                  </a:moveTo>
                  <a:lnTo>
                    <a:pt x="5846" y="7394"/>
                  </a:lnTo>
                  <a:lnTo>
                    <a:pt x="5322" y="7394"/>
                  </a:lnTo>
                  <a:lnTo>
                    <a:pt x="5322" y="2358"/>
                  </a:lnTo>
                  <a:cubicBezTo>
                    <a:pt x="5322" y="2298"/>
                    <a:pt x="5263" y="2239"/>
                    <a:pt x="5203" y="2239"/>
                  </a:cubicBezTo>
                  <a:cubicBezTo>
                    <a:pt x="5144" y="2239"/>
                    <a:pt x="5084" y="2298"/>
                    <a:pt x="5084" y="2358"/>
                  </a:cubicBezTo>
                  <a:lnTo>
                    <a:pt x="5084" y="6608"/>
                  </a:lnTo>
                  <a:cubicBezTo>
                    <a:pt x="4941" y="6394"/>
                    <a:pt x="4715" y="6108"/>
                    <a:pt x="4417" y="5834"/>
                  </a:cubicBezTo>
                  <a:cubicBezTo>
                    <a:pt x="4096" y="5501"/>
                    <a:pt x="3739" y="5251"/>
                    <a:pt x="3393" y="5072"/>
                  </a:cubicBezTo>
                  <a:cubicBezTo>
                    <a:pt x="2989" y="4858"/>
                    <a:pt x="2572" y="4739"/>
                    <a:pt x="2155" y="4727"/>
                  </a:cubicBezTo>
                  <a:lnTo>
                    <a:pt x="2155" y="2917"/>
                  </a:lnTo>
                  <a:cubicBezTo>
                    <a:pt x="2572" y="2893"/>
                    <a:pt x="2989" y="2774"/>
                    <a:pt x="3393" y="2572"/>
                  </a:cubicBezTo>
                  <a:cubicBezTo>
                    <a:pt x="3751" y="2393"/>
                    <a:pt x="4096" y="2120"/>
                    <a:pt x="4417" y="1810"/>
                  </a:cubicBezTo>
                  <a:cubicBezTo>
                    <a:pt x="4715" y="1524"/>
                    <a:pt x="4941" y="1250"/>
                    <a:pt x="5084" y="1036"/>
                  </a:cubicBezTo>
                  <a:lnTo>
                    <a:pt x="5084" y="1798"/>
                  </a:lnTo>
                  <a:cubicBezTo>
                    <a:pt x="5084" y="1858"/>
                    <a:pt x="5144" y="1917"/>
                    <a:pt x="5203" y="1917"/>
                  </a:cubicBezTo>
                  <a:cubicBezTo>
                    <a:pt x="5263" y="1917"/>
                    <a:pt x="5322" y="1858"/>
                    <a:pt x="5322" y="1798"/>
                  </a:cubicBezTo>
                  <a:lnTo>
                    <a:pt x="5322" y="250"/>
                  </a:lnTo>
                  <a:close/>
                  <a:moveTo>
                    <a:pt x="5203" y="0"/>
                  </a:moveTo>
                  <a:cubicBezTo>
                    <a:pt x="5144" y="0"/>
                    <a:pt x="5084" y="60"/>
                    <a:pt x="5084" y="119"/>
                  </a:cubicBezTo>
                  <a:lnTo>
                    <a:pt x="5084" y="596"/>
                  </a:lnTo>
                  <a:cubicBezTo>
                    <a:pt x="5013" y="715"/>
                    <a:pt x="4715" y="1167"/>
                    <a:pt x="4239" y="1619"/>
                  </a:cubicBezTo>
                  <a:cubicBezTo>
                    <a:pt x="3751" y="2096"/>
                    <a:pt x="2965" y="2655"/>
                    <a:pt x="2024" y="2655"/>
                  </a:cubicBezTo>
                  <a:lnTo>
                    <a:pt x="619" y="2655"/>
                  </a:lnTo>
                  <a:cubicBezTo>
                    <a:pt x="286" y="2655"/>
                    <a:pt x="0" y="2941"/>
                    <a:pt x="0" y="3286"/>
                  </a:cubicBezTo>
                  <a:lnTo>
                    <a:pt x="0" y="4298"/>
                  </a:lnTo>
                  <a:cubicBezTo>
                    <a:pt x="0" y="4632"/>
                    <a:pt x="286" y="4917"/>
                    <a:pt x="619" y="4917"/>
                  </a:cubicBezTo>
                  <a:lnTo>
                    <a:pt x="893" y="4917"/>
                  </a:lnTo>
                  <a:lnTo>
                    <a:pt x="893" y="6703"/>
                  </a:lnTo>
                  <a:cubicBezTo>
                    <a:pt x="893" y="6763"/>
                    <a:pt x="953" y="6822"/>
                    <a:pt x="1012" y="6822"/>
                  </a:cubicBezTo>
                  <a:lnTo>
                    <a:pt x="1512" y="6822"/>
                  </a:lnTo>
                  <a:cubicBezTo>
                    <a:pt x="1572" y="6822"/>
                    <a:pt x="1619" y="6799"/>
                    <a:pt x="1631" y="6739"/>
                  </a:cubicBezTo>
                  <a:lnTo>
                    <a:pt x="1750" y="6322"/>
                  </a:lnTo>
                  <a:lnTo>
                    <a:pt x="2155" y="6322"/>
                  </a:lnTo>
                  <a:cubicBezTo>
                    <a:pt x="2215" y="6322"/>
                    <a:pt x="2274" y="6263"/>
                    <a:pt x="2274" y="6203"/>
                  </a:cubicBezTo>
                  <a:lnTo>
                    <a:pt x="2274" y="5441"/>
                  </a:lnTo>
                  <a:cubicBezTo>
                    <a:pt x="2274" y="5382"/>
                    <a:pt x="2215" y="5322"/>
                    <a:pt x="2155" y="5322"/>
                  </a:cubicBezTo>
                  <a:lnTo>
                    <a:pt x="2012" y="5322"/>
                  </a:lnTo>
                  <a:lnTo>
                    <a:pt x="2108" y="4917"/>
                  </a:lnTo>
                  <a:cubicBezTo>
                    <a:pt x="3024" y="4953"/>
                    <a:pt x="3763" y="5501"/>
                    <a:pt x="4239" y="5965"/>
                  </a:cubicBezTo>
                  <a:cubicBezTo>
                    <a:pt x="4715" y="6430"/>
                    <a:pt x="5013" y="6882"/>
                    <a:pt x="5084" y="6989"/>
                  </a:cubicBezTo>
                  <a:lnTo>
                    <a:pt x="5084" y="7465"/>
                  </a:lnTo>
                  <a:cubicBezTo>
                    <a:pt x="5084" y="7525"/>
                    <a:pt x="5144" y="7584"/>
                    <a:pt x="5203" y="7584"/>
                  </a:cubicBezTo>
                  <a:lnTo>
                    <a:pt x="5965" y="7584"/>
                  </a:lnTo>
                  <a:cubicBezTo>
                    <a:pt x="6025" y="7584"/>
                    <a:pt x="6084" y="7525"/>
                    <a:pt x="6084" y="7465"/>
                  </a:cubicBezTo>
                  <a:lnTo>
                    <a:pt x="6084" y="4775"/>
                  </a:lnTo>
                  <a:cubicBezTo>
                    <a:pt x="6596" y="4715"/>
                    <a:pt x="6977" y="4286"/>
                    <a:pt x="6977" y="3774"/>
                  </a:cubicBezTo>
                  <a:cubicBezTo>
                    <a:pt x="6977" y="3298"/>
                    <a:pt x="6596" y="2870"/>
                    <a:pt x="6084" y="2810"/>
                  </a:cubicBezTo>
                  <a:lnTo>
                    <a:pt x="6084" y="119"/>
                  </a:lnTo>
                  <a:cubicBezTo>
                    <a:pt x="6084" y="60"/>
                    <a:pt x="6025" y="0"/>
                    <a:pt x="5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46"/>
            <p:cNvSpPr/>
            <p:nvPr/>
          </p:nvSpPr>
          <p:spPr>
            <a:xfrm>
              <a:off x="6202788" y="3976471"/>
              <a:ext cx="19719" cy="7601"/>
            </a:xfrm>
            <a:custGeom>
              <a:rect b="b" l="l" r="r" t="t"/>
              <a:pathLst>
                <a:path extrusionOk="0" h="239" w="62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cubicBezTo>
                    <a:pt x="0" y="179"/>
                    <a:pt x="60" y="238"/>
                    <a:pt x="119" y="238"/>
                  </a:cubicBezTo>
                  <a:lnTo>
                    <a:pt x="500" y="238"/>
                  </a:lnTo>
                  <a:cubicBezTo>
                    <a:pt x="560" y="238"/>
                    <a:pt x="619" y="179"/>
                    <a:pt x="619" y="119"/>
                  </a:cubicBezTo>
                  <a:cubicBezTo>
                    <a:pt x="619" y="60"/>
                    <a:pt x="560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46"/>
            <p:cNvSpPr/>
            <p:nvPr/>
          </p:nvSpPr>
          <p:spPr>
            <a:xfrm>
              <a:off x="6186122" y="3930259"/>
              <a:ext cx="17429" cy="16316"/>
            </a:xfrm>
            <a:custGeom>
              <a:rect b="b" l="l" r="r" t="t"/>
              <a:pathLst>
                <a:path extrusionOk="0" h="513" w="548">
                  <a:moveTo>
                    <a:pt x="429" y="0"/>
                  </a:moveTo>
                  <a:cubicBezTo>
                    <a:pt x="399" y="0"/>
                    <a:pt x="369" y="12"/>
                    <a:pt x="346" y="36"/>
                  </a:cubicBezTo>
                  <a:lnTo>
                    <a:pt x="72" y="298"/>
                  </a:lnTo>
                  <a:cubicBezTo>
                    <a:pt x="0" y="381"/>
                    <a:pt x="60" y="512"/>
                    <a:pt x="167" y="512"/>
                  </a:cubicBezTo>
                  <a:cubicBezTo>
                    <a:pt x="191" y="512"/>
                    <a:pt x="226" y="501"/>
                    <a:pt x="250" y="477"/>
                  </a:cubicBezTo>
                  <a:lnTo>
                    <a:pt x="524" y="215"/>
                  </a:lnTo>
                  <a:cubicBezTo>
                    <a:pt x="548" y="167"/>
                    <a:pt x="548" y="84"/>
                    <a:pt x="512" y="36"/>
                  </a:cubicBezTo>
                  <a:cubicBezTo>
                    <a:pt x="488" y="12"/>
                    <a:pt x="459" y="0"/>
                    <a:pt x="4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46"/>
            <p:cNvSpPr/>
            <p:nvPr/>
          </p:nvSpPr>
          <p:spPr>
            <a:xfrm>
              <a:off x="6187235" y="4013556"/>
              <a:ext cx="16316" cy="15934"/>
            </a:xfrm>
            <a:custGeom>
              <a:rect b="b" l="l" r="r" t="t"/>
              <a:pathLst>
                <a:path extrusionOk="0" h="501" w="513">
                  <a:moveTo>
                    <a:pt x="120" y="1"/>
                  </a:moveTo>
                  <a:cubicBezTo>
                    <a:pt x="90" y="1"/>
                    <a:pt x="61" y="13"/>
                    <a:pt x="37" y="37"/>
                  </a:cubicBezTo>
                  <a:cubicBezTo>
                    <a:pt x="1" y="84"/>
                    <a:pt x="1" y="156"/>
                    <a:pt x="37" y="203"/>
                  </a:cubicBezTo>
                  <a:lnTo>
                    <a:pt x="311" y="465"/>
                  </a:lnTo>
                  <a:cubicBezTo>
                    <a:pt x="334" y="489"/>
                    <a:pt x="367" y="501"/>
                    <a:pt x="400" y="501"/>
                  </a:cubicBezTo>
                  <a:cubicBezTo>
                    <a:pt x="433" y="501"/>
                    <a:pt x="465" y="489"/>
                    <a:pt x="489" y="465"/>
                  </a:cubicBezTo>
                  <a:cubicBezTo>
                    <a:pt x="513" y="429"/>
                    <a:pt x="513" y="346"/>
                    <a:pt x="477" y="310"/>
                  </a:cubicBezTo>
                  <a:lnTo>
                    <a:pt x="203" y="37"/>
                  </a:lnTo>
                  <a:cubicBezTo>
                    <a:pt x="180" y="13"/>
                    <a:pt x="150" y="1"/>
                    <a:pt x="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5" name="Google Shape;3315;p46"/>
          <p:cNvGrpSpPr/>
          <p:nvPr/>
        </p:nvGrpSpPr>
        <p:grpSpPr>
          <a:xfrm>
            <a:off x="6243508" y="3873073"/>
            <a:ext cx="320372" cy="213602"/>
            <a:chOff x="6395908" y="3873073"/>
            <a:chExt cx="320372" cy="213602"/>
          </a:xfrm>
        </p:grpSpPr>
        <p:sp>
          <p:nvSpPr>
            <p:cNvPr id="3316" name="Google Shape;3316;p46"/>
            <p:cNvSpPr/>
            <p:nvPr/>
          </p:nvSpPr>
          <p:spPr>
            <a:xfrm>
              <a:off x="6395908" y="3873073"/>
              <a:ext cx="320372" cy="213602"/>
            </a:xfrm>
            <a:custGeom>
              <a:rect b="b" l="l" r="r" t="t"/>
              <a:pathLst>
                <a:path extrusionOk="0" h="6716" w="10073">
                  <a:moveTo>
                    <a:pt x="9585" y="310"/>
                  </a:moveTo>
                  <a:cubicBezTo>
                    <a:pt x="9692" y="310"/>
                    <a:pt x="9763" y="394"/>
                    <a:pt x="9763" y="501"/>
                  </a:cubicBezTo>
                  <a:lnTo>
                    <a:pt x="9763" y="6228"/>
                  </a:lnTo>
                  <a:cubicBezTo>
                    <a:pt x="9763" y="6335"/>
                    <a:pt x="9692" y="6406"/>
                    <a:pt x="9585" y="6406"/>
                  </a:cubicBezTo>
                  <a:lnTo>
                    <a:pt x="488" y="6406"/>
                  </a:lnTo>
                  <a:cubicBezTo>
                    <a:pt x="381" y="6406"/>
                    <a:pt x="310" y="6335"/>
                    <a:pt x="310" y="6228"/>
                  </a:cubicBezTo>
                  <a:lnTo>
                    <a:pt x="310" y="501"/>
                  </a:lnTo>
                  <a:cubicBezTo>
                    <a:pt x="310" y="394"/>
                    <a:pt x="381" y="310"/>
                    <a:pt x="488" y="310"/>
                  </a:cubicBezTo>
                  <a:close/>
                  <a:moveTo>
                    <a:pt x="488" y="1"/>
                  </a:moveTo>
                  <a:cubicBezTo>
                    <a:pt x="227" y="1"/>
                    <a:pt x="0" y="227"/>
                    <a:pt x="0" y="501"/>
                  </a:cubicBezTo>
                  <a:lnTo>
                    <a:pt x="0" y="6228"/>
                  </a:lnTo>
                  <a:cubicBezTo>
                    <a:pt x="0" y="6490"/>
                    <a:pt x="227" y="6716"/>
                    <a:pt x="488" y="6716"/>
                  </a:cubicBezTo>
                  <a:lnTo>
                    <a:pt x="9585" y="6716"/>
                  </a:lnTo>
                  <a:cubicBezTo>
                    <a:pt x="9847" y="6716"/>
                    <a:pt x="10073" y="6490"/>
                    <a:pt x="10073" y="6228"/>
                  </a:cubicBezTo>
                  <a:lnTo>
                    <a:pt x="10073" y="501"/>
                  </a:lnTo>
                  <a:cubicBezTo>
                    <a:pt x="10073" y="227"/>
                    <a:pt x="9871" y="1"/>
                    <a:pt x="95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46"/>
            <p:cNvSpPr/>
            <p:nvPr/>
          </p:nvSpPr>
          <p:spPr>
            <a:xfrm>
              <a:off x="6427713" y="3894669"/>
              <a:ext cx="256762" cy="171175"/>
            </a:xfrm>
            <a:custGeom>
              <a:rect b="b" l="l" r="r" t="t"/>
              <a:pathLst>
                <a:path extrusionOk="0" h="5382" w="8073">
                  <a:moveTo>
                    <a:pt x="7751" y="322"/>
                  </a:moveTo>
                  <a:lnTo>
                    <a:pt x="7751" y="5060"/>
                  </a:lnTo>
                  <a:lnTo>
                    <a:pt x="310" y="5060"/>
                  </a:lnTo>
                  <a:lnTo>
                    <a:pt x="310" y="322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215"/>
                  </a:lnTo>
                  <a:cubicBezTo>
                    <a:pt x="0" y="5310"/>
                    <a:pt x="72" y="5382"/>
                    <a:pt x="155" y="5382"/>
                  </a:cubicBezTo>
                  <a:lnTo>
                    <a:pt x="7918" y="5382"/>
                  </a:lnTo>
                  <a:cubicBezTo>
                    <a:pt x="8001" y="5382"/>
                    <a:pt x="8073" y="5310"/>
                    <a:pt x="8073" y="5215"/>
                  </a:cubicBezTo>
                  <a:lnTo>
                    <a:pt x="8073" y="155"/>
                  </a:lnTo>
                  <a:cubicBezTo>
                    <a:pt x="8073" y="72"/>
                    <a:pt x="8001" y="0"/>
                    <a:pt x="7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46"/>
            <p:cNvSpPr/>
            <p:nvPr/>
          </p:nvSpPr>
          <p:spPr>
            <a:xfrm>
              <a:off x="6411429" y="3969633"/>
              <a:ext cx="10623" cy="21627"/>
            </a:xfrm>
            <a:custGeom>
              <a:rect b="b" l="l" r="r" t="t"/>
              <a:pathLst>
                <a:path extrusionOk="0" h="680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513"/>
                  </a:lnTo>
                  <a:cubicBezTo>
                    <a:pt x="0" y="596"/>
                    <a:pt x="72" y="679"/>
                    <a:pt x="167" y="679"/>
                  </a:cubicBezTo>
                  <a:cubicBezTo>
                    <a:pt x="251" y="679"/>
                    <a:pt x="334" y="596"/>
                    <a:pt x="334" y="513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46"/>
            <p:cNvSpPr/>
            <p:nvPr/>
          </p:nvSpPr>
          <p:spPr>
            <a:xfrm>
              <a:off x="6690136" y="3964704"/>
              <a:ext cx="10623" cy="31487"/>
            </a:xfrm>
            <a:custGeom>
              <a:rect b="b" l="l" r="r" t="t"/>
              <a:pathLst>
                <a:path extrusionOk="0" h="990" w="334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34"/>
                  </a:lnTo>
                  <a:cubicBezTo>
                    <a:pt x="0" y="918"/>
                    <a:pt x="84" y="989"/>
                    <a:pt x="167" y="989"/>
                  </a:cubicBezTo>
                  <a:cubicBezTo>
                    <a:pt x="251" y="989"/>
                    <a:pt x="334" y="918"/>
                    <a:pt x="334" y="834"/>
                  </a:cubicBezTo>
                  <a:lnTo>
                    <a:pt x="334" y="156"/>
                  </a:lnTo>
                  <a:cubicBezTo>
                    <a:pt x="334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46"/>
            <p:cNvSpPr/>
            <p:nvPr/>
          </p:nvSpPr>
          <p:spPr>
            <a:xfrm>
              <a:off x="6690136" y="3894669"/>
              <a:ext cx="10623" cy="10241"/>
            </a:xfrm>
            <a:custGeom>
              <a:rect b="b" l="l" r="r" t="t"/>
              <a:pathLst>
                <a:path extrusionOk="0" h="322" w="334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51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46"/>
            <p:cNvSpPr/>
            <p:nvPr/>
          </p:nvSpPr>
          <p:spPr>
            <a:xfrm>
              <a:off x="6411429" y="3942758"/>
              <a:ext cx="10623" cy="15553"/>
            </a:xfrm>
            <a:custGeom>
              <a:rect b="b" l="l" r="r" t="t"/>
              <a:pathLst>
                <a:path extrusionOk="0" h="489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67" y="489"/>
                  </a:cubicBezTo>
                  <a:cubicBezTo>
                    <a:pt x="251" y="489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46"/>
            <p:cNvSpPr/>
            <p:nvPr/>
          </p:nvSpPr>
          <p:spPr>
            <a:xfrm>
              <a:off x="6411429" y="4001820"/>
              <a:ext cx="10623" cy="15934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501"/>
                    <a:pt x="167" y="501"/>
                  </a:cubicBezTo>
                  <a:cubicBezTo>
                    <a:pt x="251" y="501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46"/>
            <p:cNvSpPr/>
            <p:nvPr/>
          </p:nvSpPr>
          <p:spPr>
            <a:xfrm>
              <a:off x="6448927" y="4017723"/>
              <a:ext cx="214366" cy="32218"/>
            </a:xfrm>
            <a:custGeom>
              <a:rect b="b" l="l" r="r" t="t"/>
              <a:pathLst>
                <a:path extrusionOk="0" h="1013" w="6740">
                  <a:moveTo>
                    <a:pt x="1512" y="322"/>
                  </a:moveTo>
                  <a:cubicBezTo>
                    <a:pt x="1619" y="322"/>
                    <a:pt x="1691" y="394"/>
                    <a:pt x="1691" y="501"/>
                  </a:cubicBezTo>
                  <a:cubicBezTo>
                    <a:pt x="1691" y="608"/>
                    <a:pt x="1619" y="679"/>
                    <a:pt x="1512" y="679"/>
                  </a:cubicBezTo>
                  <a:cubicBezTo>
                    <a:pt x="1417" y="679"/>
                    <a:pt x="1334" y="608"/>
                    <a:pt x="1334" y="501"/>
                  </a:cubicBezTo>
                  <a:cubicBezTo>
                    <a:pt x="1334" y="394"/>
                    <a:pt x="1417" y="322"/>
                    <a:pt x="1512" y="322"/>
                  </a:cubicBezTo>
                  <a:close/>
                  <a:moveTo>
                    <a:pt x="1512" y="1"/>
                  </a:moveTo>
                  <a:cubicBezTo>
                    <a:pt x="1298" y="1"/>
                    <a:pt x="1119" y="132"/>
                    <a:pt x="1036" y="334"/>
                  </a:cubicBezTo>
                  <a:lnTo>
                    <a:pt x="167" y="334"/>
                  </a:lnTo>
                  <a:cubicBezTo>
                    <a:pt x="72" y="334"/>
                    <a:pt x="0" y="418"/>
                    <a:pt x="0" y="501"/>
                  </a:cubicBezTo>
                  <a:cubicBezTo>
                    <a:pt x="0" y="596"/>
                    <a:pt x="72" y="668"/>
                    <a:pt x="167" y="668"/>
                  </a:cubicBezTo>
                  <a:lnTo>
                    <a:pt x="1036" y="668"/>
                  </a:lnTo>
                  <a:cubicBezTo>
                    <a:pt x="1096" y="858"/>
                    <a:pt x="1298" y="1013"/>
                    <a:pt x="1512" y="1013"/>
                  </a:cubicBezTo>
                  <a:cubicBezTo>
                    <a:pt x="1739" y="1013"/>
                    <a:pt x="1917" y="870"/>
                    <a:pt x="1989" y="668"/>
                  </a:cubicBezTo>
                  <a:lnTo>
                    <a:pt x="6572" y="668"/>
                  </a:lnTo>
                  <a:cubicBezTo>
                    <a:pt x="6668" y="668"/>
                    <a:pt x="6739" y="596"/>
                    <a:pt x="6739" y="501"/>
                  </a:cubicBezTo>
                  <a:cubicBezTo>
                    <a:pt x="6727" y="418"/>
                    <a:pt x="6668" y="334"/>
                    <a:pt x="6572" y="334"/>
                  </a:cubicBezTo>
                  <a:lnTo>
                    <a:pt x="1989" y="334"/>
                  </a:lnTo>
                  <a:cubicBezTo>
                    <a:pt x="1929" y="144"/>
                    <a:pt x="1739" y="1"/>
                    <a:pt x="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46"/>
            <p:cNvSpPr/>
            <p:nvPr/>
          </p:nvSpPr>
          <p:spPr>
            <a:xfrm>
              <a:off x="6535627" y="3940913"/>
              <a:ext cx="46244" cy="46181"/>
            </a:xfrm>
            <a:custGeom>
              <a:rect b="b" l="l" r="r" t="t"/>
              <a:pathLst>
                <a:path extrusionOk="0" h="1452" w="1454">
                  <a:moveTo>
                    <a:pt x="298" y="308"/>
                  </a:moveTo>
                  <a:lnTo>
                    <a:pt x="1096" y="713"/>
                  </a:lnTo>
                  <a:cubicBezTo>
                    <a:pt x="1108" y="713"/>
                    <a:pt x="1132" y="713"/>
                    <a:pt x="1108" y="725"/>
                  </a:cubicBezTo>
                  <a:lnTo>
                    <a:pt x="310" y="1130"/>
                  </a:lnTo>
                  <a:lnTo>
                    <a:pt x="298" y="1130"/>
                  </a:lnTo>
                  <a:lnTo>
                    <a:pt x="298" y="1118"/>
                  </a:lnTo>
                  <a:lnTo>
                    <a:pt x="298" y="332"/>
                  </a:lnTo>
                  <a:lnTo>
                    <a:pt x="298" y="308"/>
                  </a:lnTo>
                  <a:close/>
                  <a:moveTo>
                    <a:pt x="303" y="0"/>
                  </a:moveTo>
                  <a:cubicBezTo>
                    <a:pt x="247" y="0"/>
                    <a:pt x="194" y="15"/>
                    <a:pt x="144" y="46"/>
                  </a:cubicBezTo>
                  <a:cubicBezTo>
                    <a:pt x="36" y="106"/>
                    <a:pt x="1" y="213"/>
                    <a:pt x="1" y="332"/>
                  </a:cubicBezTo>
                  <a:lnTo>
                    <a:pt x="1" y="1130"/>
                  </a:lnTo>
                  <a:cubicBezTo>
                    <a:pt x="1" y="1249"/>
                    <a:pt x="60" y="1356"/>
                    <a:pt x="144" y="1416"/>
                  </a:cubicBezTo>
                  <a:cubicBezTo>
                    <a:pt x="203" y="1440"/>
                    <a:pt x="263" y="1451"/>
                    <a:pt x="322" y="1451"/>
                  </a:cubicBezTo>
                  <a:cubicBezTo>
                    <a:pt x="370" y="1451"/>
                    <a:pt x="429" y="1440"/>
                    <a:pt x="477" y="1428"/>
                  </a:cubicBezTo>
                  <a:lnTo>
                    <a:pt x="1275" y="1023"/>
                  </a:lnTo>
                  <a:cubicBezTo>
                    <a:pt x="1382" y="963"/>
                    <a:pt x="1453" y="856"/>
                    <a:pt x="1453" y="725"/>
                  </a:cubicBezTo>
                  <a:cubicBezTo>
                    <a:pt x="1453" y="594"/>
                    <a:pt x="1370" y="487"/>
                    <a:pt x="1263" y="427"/>
                  </a:cubicBezTo>
                  <a:lnTo>
                    <a:pt x="453" y="35"/>
                  </a:lnTo>
                  <a:cubicBezTo>
                    <a:pt x="403" y="12"/>
                    <a:pt x="352" y="0"/>
                    <a:pt x="3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46"/>
            <p:cNvSpPr/>
            <p:nvPr/>
          </p:nvSpPr>
          <p:spPr>
            <a:xfrm>
              <a:off x="6497016" y="3916233"/>
              <a:ext cx="117424" cy="96242"/>
            </a:xfrm>
            <a:custGeom>
              <a:rect b="b" l="l" r="r" t="t"/>
              <a:pathLst>
                <a:path extrusionOk="0" h="3026" w="3692">
                  <a:moveTo>
                    <a:pt x="2858" y="299"/>
                  </a:moveTo>
                  <a:cubicBezTo>
                    <a:pt x="3144" y="299"/>
                    <a:pt x="3382" y="537"/>
                    <a:pt x="3382" y="822"/>
                  </a:cubicBezTo>
                  <a:lnTo>
                    <a:pt x="3382" y="2180"/>
                  </a:lnTo>
                  <a:cubicBezTo>
                    <a:pt x="3382" y="2454"/>
                    <a:pt x="3144" y="2692"/>
                    <a:pt x="2858" y="2692"/>
                  </a:cubicBezTo>
                  <a:lnTo>
                    <a:pt x="834" y="2692"/>
                  </a:lnTo>
                  <a:cubicBezTo>
                    <a:pt x="560" y="2692"/>
                    <a:pt x="322" y="2454"/>
                    <a:pt x="322" y="2180"/>
                  </a:cubicBezTo>
                  <a:lnTo>
                    <a:pt x="322" y="822"/>
                  </a:lnTo>
                  <a:cubicBezTo>
                    <a:pt x="322" y="537"/>
                    <a:pt x="560" y="299"/>
                    <a:pt x="834" y="299"/>
                  </a:cubicBezTo>
                  <a:close/>
                  <a:moveTo>
                    <a:pt x="834" y="1"/>
                  </a:moveTo>
                  <a:cubicBezTo>
                    <a:pt x="381" y="1"/>
                    <a:pt x="0" y="370"/>
                    <a:pt x="0" y="834"/>
                  </a:cubicBezTo>
                  <a:lnTo>
                    <a:pt x="0" y="2192"/>
                  </a:lnTo>
                  <a:cubicBezTo>
                    <a:pt x="0" y="2656"/>
                    <a:pt x="381" y="3025"/>
                    <a:pt x="834" y="3025"/>
                  </a:cubicBezTo>
                  <a:lnTo>
                    <a:pt x="2858" y="3025"/>
                  </a:lnTo>
                  <a:cubicBezTo>
                    <a:pt x="3322" y="3025"/>
                    <a:pt x="3691" y="2656"/>
                    <a:pt x="3691" y="2192"/>
                  </a:cubicBezTo>
                  <a:lnTo>
                    <a:pt x="3691" y="834"/>
                  </a:lnTo>
                  <a:cubicBezTo>
                    <a:pt x="3691" y="370"/>
                    <a:pt x="3322" y="1"/>
                    <a:pt x="2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6" name="Google Shape;3326;p46"/>
          <p:cNvGrpSpPr/>
          <p:nvPr/>
        </p:nvGrpSpPr>
        <p:grpSpPr>
          <a:xfrm>
            <a:off x="7262890" y="3802816"/>
            <a:ext cx="357138" cy="352018"/>
            <a:chOff x="7415290" y="3802816"/>
            <a:chExt cx="357138" cy="352018"/>
          </a:xfrm>
        </p:grpSpPr>
        <p:sp>
          <p:nvSpPr>
            <p:cNvPr id="3327" name="Google Shape;3327;p46"/>
            <p:cNvSpPr/>
            <p:nvPr/>
          </p:nvSpPr>
          <p:spPr>
            <a:xfrm>
              <a:off x="7680385" y="3835289"/>
              <a:ext cx="59475" cy="58267"/>
            </a:xfrm>
            <a:custGeom>
              <a:rect b="b" l="l" r="r" t="t"/>
              <a:pathLst>
                <a:path extrusionOk="0" h="1832" w="1870">
                  <a:moveTo>
                    <a:pt x="1695" y="1"/>
                  </a:moveTo>
                  <a:cubicBezTo>
                    <a:pt x="1652" y="1"/>
                    <a:pt x="1608" y="16"/>
                    <a:pt x="1572" y="46"/>
                  </a:cubicBezTo>
                  <a:lnTo>
                    <a:pt x="60" y="1546"/>
                  </a:lnTo>
                  <a:cubicBezTo>
                    <a:pt x="0" y="1605"/>
                    <a:pt x="0" y="1713"/>
                    <a:pt x="60" y="1784"/>
                  </a:cubicBezTo>
                  <a:cubicBezTo>
                    <a:pt x="96" y="1820"/>
                    <a:pt x="143" y="1832"/>
                    <a:pt x="179" y="1832"/>
                  </a:cubicBezTo>
                  <a:cubicBezTo>
                    <a:pt x="227" y="1832"/>
                    <a:pt x="274" y="1820"/>
                    <a:pt x="298" y="1784"/>
                  </a:cubicBezTo>
                  <a:lnTo>
                    <a:pt x="1810" y="284"/>
                  </a:lnTo>
                  <a:cubicBezTo>
                    <a:pt x="1870" y="224"/>
                    <a:pt x="1870" y="117"/>
                    <a:pt x="1810" y="46"/>
                  </a:cubicBezTo>
                  <a:cubicBezTo>
                    <a:pt x="1780" y="16"/>
                    <a:pt x="1739" y="1"/>
                    <a:pt x="16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46"/>
            <p:cNvSpPr/>
            <p:nvPr/>
          </p:nvSpPr>
          <p:spPr>
            <a:xfrm>
              <a:off x="7659553" y="3805329"/>
              <a:ext cx="30310" cy="76109"/>
            </a:xfrm>
            <a:custGeom>
              <a:rect b="b" l="l" r="r" t="t"/>
              <a:pathLst>
                <a:path extrusionOk="0" h="2393" w="953">
                  <a:moveTo>
                    <a:pt x="771" y="1"/>
                  </a:moveTo>
                  <a:cubicBezTo>
                    <a:pt x="703" y="1"/>
                    <a:pt x="639" y="54"/>
                    <a:pt x="620" y="130"/>
                  </a:cubicBezTo>
                  <a:lnTo>
                    <a:pt x="36" y="2178"/>
                  </a:lnTo>
                  <a:cubicBezTo>
                    <a:pt x="0" y="2274"/>
                    <a:pt x="60" y="2357"/>
                    <a:pt x="155" y="2393"/>
                  </a:cubicBezTo>
                  <a:lnTo>
                    <a:pt x="191" y="2393"/>
                  </a:lnTo>
                  <a:cubicBezTo>
                    <a:pt x="274" y="2393"/>
                    <a:pt x="334" y="2345"/>
                    <a:pt x="358" y="2274"/>
                  </a:cubicBezTo>
                  <a:lnTo>
                    <a:pt x="941" y="214"/>
                  </a:lnTo>
                  <a:cubicBezTo>
                    <a:pt x="953" y="107"/>
                    <a:pt x="893" y="23"/>
                    <a:pt x="822" y="11"/>
                  </a:cubicBezTo>
                  <a:cubicBezTo>
                    <a:pt x="805" y="4"/>
                    <a:pt x="788" y="1"/>
                    <a:pt x="7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46"/>
            <p:cNvSpPr/>
            <p:nvPr/>
          </p:nvSpPr>
          <p:spPr>
            <a:xfrm>
              <a:off x="7619033" y="3802816"/>
              <a:ext cx="31837" cy="75600"/>
            </a:xfrm>
            <a:custGeom>
              <a:rect b="b" l="l" r="r" t="t"/>
              <a:pathLst>
                <a:path extrusionOk="0" h="2377" w="1001">
                  <a:moveTo>
                    <a:pt x="180" y="1"/>
                  </a:moveTo>
                  <a:cubicBezTo>
                    <a:pt x="164" y="1"/>
                    <a:pt x="148" y="3"/>
                    <a:pt x="131" y="7"/>
                  </a:cubicBezTo>
                  <a:cubicBezTo>
                    <a:pt x="48" y="43"/>
                    <a:pt x="1" y="126"/>
                    <a:pt x="24" y="221"/>
                  </a:cubicBezTo>
                  <a:lnTo>
                    <a:pt x="655" y="2257"/>
                  </a:lnTo>
                  <a:cubicBezTo>
                    <a:pt x="667" y="2329"/>
                    <a:pt x="739" y="2376"/>
                    <a:pt x="798" y="2376"/>
                  </a:cubicBezTo>
                  <a:lnTo>
                    <a:pt x="846" y="2376"/>
                  </a:lnTo>
                  <a:cubicBezTo>
                    <a:pt x="953" y="2329"/>
                    <a:pt x="1001" y="2245"/>
                    <a:pt x="965" y="2150"/>
                  </a:cubicBezTo>
                  <a:lnTo>
                    <a:pt x="346" y="114"/>
                  </a:lnTo>
                  <a:cubicBezTo>
                    <a:pt x="316" y="45"/>
                    <a:pt x="254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46"/>
            <p:cNvSpPr/>
            <p:nvPr/>
          </p:nvSpPr>
          <p:spPr>
            <a:xfrm>
              <a:off x="7693266" y="3885509"/>
              <a:ext cx="76904" cy="28879"/>
            </a:xfrm>
            <a:custGeom>
              <a:rect b="b" l="l" r="r" t="t"/>
              <a:pathLst>
                <a:path extrusionOk="0" h="908" w="2418">
                  <a:moveTo>
                    <a:pt x="2222" y="0"/>
                  </a:moveTo>
                  <a:cubicBezTo>
                    <a:pt x="2212" y="0"/>
                    <a:pt x="2201" y="1"/>
                    <a:pt x="2191" y="3"/>
                  </a:cubicBezTo>
                  <a:lnTo>
                    <a:pt x="131" y="586"/>
                  </a:lnTo>
                  <a:cubicBezTo>
                    <a:pt x="48" y="610"/>
                    <a:pt x="0" y="705"/>
                    <a:pt x="12" y="788"/>
                  </a:cubicBezTo>
                  <a:cubicBezTo>
                    <a:pt x="36" y="860"/>
                    <a:pt x="107" y="907"/>
                    <a:pt x="179" y="907"/>
                  </a:cubicBezTo>
                  <a:lnTo>
                    <a:pt x="226" y="907"/>
                  </a:lnTo>
                  <a:lnTo>
                    <a:pt x="2274" y="324"/>
                  </a:lnTo>
                  <a:cubicBezTo>
                    <a:pt x="2369" y="300"/>
                    <a:pt x="2417" y="193"/>
                    <a:pt x="2393" y="122"/>
                  </a:cubicBezTo>
                  <a:cubicBezTo>
                    <a:pt x="2372" y="38"/>
                    <a:pt x="2297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46"/>
            <p:cNvSpPr/>
            <p:nvPr/>
          </p:nvSpPr>
          <p:spPr>
            <a:xfrm>
              <a:off x="7695524" y="3924566"/>
              <a:ext cx="76904" cy="29960"/>
            </a:xfrm>
            <a:custGeom>
              <a:rect b="b" l="l" r="r" t="t"/>
              <a:pathLst>
                <a:path extrusionOk="0" h="942" w="2418">
                  <a:moveTo>
                    <a:pt x="180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7"/>
                    <a:pt x="143" y="322"/>
                  </a:cubicBezTo>
                  <a:lnTo>
                    <a:pt x="2179" y="941"/>
                  </a:lnTo>
                  <a:lnTo>
                    <a:pt x="2227" y="941"/>
                  </a:lnTo>
                  <a:cubicBezTo>
                    <a:pt x="2298" y="941"/>
                    <a:pt x="2358" y="906"/>
                    <a:pt x="2370" y="822"/>
                  </a:cubicBezTo>
                  <a:cubicBezTo>
                    <a:pt x="2418" y="751"/>
                    <a:pt x="2370" y="668"/>
                    <a:pt x="2287" y="632"/>
                  </a:cubicBezTo>
                  <a:lnTo>
                    <a:pt x="239" y="13"/>
                  </a:lnTo>
                  <a:cubicBezTo>
                    <a:pt x="220" y="5"/>
                    <a:pt x="200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46"/>
            <p:cNvSpPr/>
            <p:nvPr/>
          </p:nvSpPr>
          <p:spPr>
            <a:xfrm>
              <a:off x="7473620" y="3916519"/>
              <a:ext cx="75378" cy="85333"/>
            </a:xfrm>
            <a:custGeom>
              <a:rect b="b" l="l" r="r" t="t"/>
              <a:pathLst>
                <a:path extrusionOk="0" h="2683" w="2370">
                  <a:moveTo>
                    <a:pt x="2184" y="0"/>
                  </a:moveTo>
                  <a:cubicBezTo>
                    <a:pt x="2139" y="0"/>
                    <a:pt x="2098" y="19"/>
                    <a:pt x="2072" y="51"/>
                  </a:cubicBezTo>
                  <a:lnTo>
                    <a:pt x="60" y="2421"/>
                  </a:lnTo>
                  <a:cubicBezTo>
                    <a:pt x="1" y="2492"/>
                    <a:pt x="12" y="2599"/>
                    <a:pt x="72" y="2647"/>
                  </a:cubicBezTo>
                  <a:cubicBezTo>
                    <a:pt x="108" y="2671"/>
                    <a:pt x="155" y="2683"/>
                    <a:pt x="179" y="2683"/>
                  </a:cubicBezTo>
                  <a:cubicBezTo>
                    <a:pt x="227" y="2683"/>
                    <a:pt x="274" y="2671"/>
                    <a:pt x="298" y="2623"/>
                  </a:cubicBezTo>
                  <a:lnTo>
                    <a:pt x="2310" y="266"/>
                  </a:lnTo>
                  <a:cubicBezTo>
                    <a:pt x="2370" y="182"/>
                    <a:pt x="2370" y="99"/>
                    <a:pt x="2298" y="40"/>
                  </a:cubicBezTo>
                  <a:cubicBezTo>
                    <a:pt x="2261" y="13"/>
                    <a:pt x="2221" y="0"/>
                    <a:pt x="2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46"/>
            <p:cNvSpPr/>
            <p:nvPr/>
          </p:nvSpPr>
          <p:spPr>
            <a:xfrm>
              <a:off x="7415290" y="3850078"/>
              <a:ext cx="310576" cy="304756"/>
            </a:xfrm>
            <a:custGeom>
              <a:rect b="b" l="l" r="r" t="t"/>
              <a:pathLst>
                <a:path extrusionOk="0" h="9582" w="9765">
                  <a:moveTo>
                    <a:pt x="5716" y="386"/>
                  </a:moveTo>
                  <a:cubicBezTo>
                    <a:pt x="5941" y="386"/>
                    <a:pt x="6202" y="495"/>
                    <a:pt x="6407" y="700"/>
                  </a:cubicBezTo>
                  <a:cubicBezTo>
                    <a:pt x="6645" y="938"/>
                    <a:pt x="6764" y="1259"/>
                    <a:pt x="6704" y="1533"/>
                  </a:cubicBezTo>
                  <a:lnTo>
                    <a:pt x="5573" y="402"/>
                  </a:lnTo>
                  <a:cubicBezTo>
                    <a:pt x="5618" y="391"/>
                    <a:pt x="5666" y="386"/>
                    <a:pt x="5716" y="386"/>
                  </a:cubicBezTo>
                  <a:close/>
                  <a:moveTo>
                    <a:pt x="5144" y="426"/>
                  </a:moveTo>
                  <a:lnTo>
                    <a:pt x="6657" y="1950"/>
                  </a:lnTo>
                  <a:lnTo>
                    <a:pt x="6347" y="2260"/>
                  </a:lnTo>
                  <a:lnTo>
                    <a:pt x="4823" y="747"/>
                  </a:lnTo>
                  <a:lnTo>
                    <a:pt x="5144" y="426"/>
                  </a:lnTo>
                  <a:close/>
                  <a:moveTo>
                    <a:pt x="8341" y="3017"/>
                  </a:moveTo>
                  <a:cubicBezTo>
                    <a:pt x="8572" y="3017"/>
                    <a:pt x="8831" y="3126"/>
                    <a:pt x="9026" y="3331"/>
                  </a:cubicBezTo>
                  <a:cubicBezTo>
                    <a:pt x="9276" y="3569"/>
                    <a:pt x="9383" y="3903"/>
                    <a:pt x="9324" y="4165"/>
                  </a:cubicBezTo>
                  <a:lnTo>
                    <a:pt x="8192" y="3033"/>
                  </a:lnTo>
                  <a:cubicBezTo>
                    <a:pt x="8240" y="3023"/>
                    <a:pt x="8290" y="3017"/>
                    <a:pt x="8341" y="3017"/>
                  </a:cubicBezTo>
                  <a:close/>
                  <a:moveTo>
                    <a:pt x="7776" y="3081"/>
                  </a:moveTo>
                  <a:lnTo>
                    <a:pt x="7800" y="3105"/>
                  </a:lnTo>
                  <a:lnTo>
                    <a:pt x="9288" y="4593"/>
                  </a:lnTo>
                  <a:lnTo>
                    <a:pt x="8978" y="4915"/>
                  </a:lnTo>
                  <a:lnTo>
                    <a:pt x="7466" y="3391"/>
                  </a:lnTo>
                  <a:lnTo>
                    <a:pt x="7776" y="3081"/>
                  </a:lnTo>
                  <a:close/>
                  <a:moveTo>
                    <a:pt x="3966" y="4796"/>
                  </a:moveTo>
                  <a:lnTo>
                    <a:pt x="4942" y="5772"/>
                  </a:lnTo>
                  <a:lnTo>
                    <a:pt x="4335" y="6498"/>
                  </a:lnTo>
                  <a:lnTo>
                    <a:pt x="3239" y="5403"/>
                  </a:lnTo>
                  <a:lnTo>
                    <a:pt x="3966" y="4796"/>
                  </a:lnTo>
                  <a:close/>
                  <a:moveTo>
                    <a:pt x="3573" y="7427"/>
                  </a:moveTo>
                  <a:lnTo>
                    <a:pt x="3680" y="7534"/>
                  </a:lnTo>
                  <a:lnTo>
                    <a:pt x="4930" y="8784"/>
                  </a:lnTo>
                  <a:lnTo>
                    <a:pt x="4442" y="9272"/>
                  </a:lnTo>
                  <a:lnTo>
                    <a:pt x="3085" y="7915"/>
                  </a:lnTo>
                  <a:lnTo>
                    <a:pt x="3573" y="7427"/>
                  </a:lnTo>
                  <a:close/>
                  <a:moveTo>
                    <a:pt x="5101" y="0"/>
                  </a:moveTo>
                  <a:cubicBezTo>
                    <a:pt x="5058" y="0"/>
                    <a:pt x="5013" y="15"/>
                    <a:pt x="4978" y="45"/>
                  </a:cubicBezTo>
                  <a:lnTo>
                    <a:pt x="4525" y="486"/>
                  </a:lnTo>
                  <a:cubicBezTo>
                    <a:pt x="4513" y="486"/>
                    <a:pt x="4490" y="474"/>
                    <a:pt x="4466" y="474"/>
                  </a:cubicBezTo>
                  <a:cubicBezTo>
                    <a:pt x="4430" y="474"/>
                    <a:pt x="4382" y="509"/>
                    <a:pt x="4347" y="533"/>
                  </a:cubicBezTo>
                  <a:lnTo>
                    <a:pt x="1096" y="4474"/>
                  </a:lnTo>
                  <a:lnTo>
                    <a:pt x="1001" y="4391"/>
                  </a:lnTo>
                  <a:cubicBezTo>
                    <a:pt x="971" y="4361"/>
                    <a:pt x="930" y="4346"/>
                    <a:pt x="886" y="4346"/>
                  </a:cubicBezTo>
                  <a:cubicBezTo>
                    <a:pt x="843" y="4346"/>
                    <a:pt x="799" y="4361"/>
                    <a:pt x="763" y="4391"/>
                  </a:cubicBezTo>
                  <a:lnTo>
                    <a:pt x="49" y="5105"/>
                  </a:lnTo>
                  <a:cubicBezTo>
                    <a:pt x="25" y="5129"/>
                    <a:pt x="1" y="5177"/>
                    <a:pt x="1" y="5224"/>
                  </a:cubicBezTo>
                  <a:cubicBezTo>
                    <a:pt x="1" y="5272"/>
                    <a:pt x="25" y="5308"/>
                    <a:pt x="49" y="5343"/>
                  </a:cubicBezTo>
                  <a:lnTo>
                    <a:pt x="703" y="5998"/>
                  </a:lnTo>
                  <a:cubicBezTo>
                    <a:pt x="733" y="6028"/>
                    <a:pt x="775" y="6043"/>
                    <a:pt x="818" y="6043"/>
                  </a:cubicBezTo>
                  <a:cubicBezTo>
                    <a:pt x="861" y="6043"/>
                    <a:pt x="906" y="6028"/>
                    <a:pt x="942" y="5998"/>
                  </a:cubicBezTo>
                  <a:cubicBezTo>
                    <a:pt x="1001" y="5939"/>
                    <a:pt x="1001" y="5831"/>
                    <a:pt x="942" y="5760"/>
                  </a:cubicBezTo>
                  <a:lnTo>
                    <a:pt x="406" y="5224"/>
                  </a:lnTo>
                  <a:lnTo>
                    <a:pt x="894" y="4736"/>
                  </a:lnTo>
                  <a:lnTo>
                    <a:pt x="989" y="4819"/>
                  </a:lnTo>
                  <a:lnTo>
                    <a:pt x="2144" y="5986"/>
                  </a:lnTo>
                  <a:lnTo>
                    <a:pt x="2239" y="6070"/>
                  </a:lnTo>
                  <a:lnTo>
                    <a:pt x="1751" y="6558"/>
                  </a:lnTo>
                  <a:lnTo>
                    <a:pt x="1394" y="6201"/>
                  </a:lnTo>
                  <a:cubicBezTo>
                    <a:pt x="1364" y="6171"/>
                    <a:pt x="1323" y="6156"/>
                    <a:pt x="1279" y="6156"/>
                  </a:cubicBezTo>
                  <a:cubicBezTo>
                    <a:pt x="1236" y="6156"/>
                    <a:pt x="1192" y="6171"/>
                    <a:pt x="1156" y="6201"/>
                  </a:cubicBezTo>
                  <a:cubicBezTo>
                    <a:pt x="1096" y="6260"/>
                    <a:pt x="1096" y="6367"/>
                    <a:pt x="1156" y="6439"/>
                  </a:cubicBezTo>
                  <a:lnTo>
                    <a:pt x="1632" y="6915"/>
                  </a:lnTo>
                  <a:cubicBezTo>
                    <a:pt x="1656" y="6951"/>
                    <a:pt x="1704" y="6963"/>
                    <a:pt x="1751" y="6963"/>
                  </a:cubicBezTo>
                  <a:cubicBezTo>
                    <a:pt x="1787" y="6963"/>
                    <a:pt x="1835" y="6951"/>
                    <a:pt x="1870" y="6915"/>
                  </a:cubicBezTo>
                  <a:lnTo>
                    <a:pt x="2585" y="6201"/>
                  </a:lnTo>
                  <a:cubicBezTo>
                    <a:pt x="2608" y="6177"/>
                    <a:pt x="2620" y="6129"/>
                    <a:pt x="2620" y="6081"/>
                  </a:cubicBezTo>
                  <a:cubicBezTo>
                    <a:pt x="2620" y="6046"/>
                    <a:pt x="2608" y="5998"/>
                    <a:pt x="2585" y="5962"/>
                  </a:cubicBezTo>
                  <a:lnTo>
                    <a:pt x="2489" y="5879"/>
                  </a:lnTo>
                  <a:lnTo>
                    <a:pt x="2906" y="5534"/>
                  </a:lnTo>
                  <a:lnTo>
                    <a:pt x="4049" y="6677"/>
                  </a:lnTo>
                  <a:lnTo>
                    <a:pt x="3716" y="7093"/>
                  </a:lnTo>
                  <a:lnTo>
                    <a:pt x="3620" y="7010"/>
                  </a:lnTo>
                  <a:cubicBezTo>
                    <a:pt x="3597" y="6974"/>
                    <a:pt x="3549" y="6963"/>
                    <a:pt x="3501" y="6963"/>
                  </a:cubicBezTo>
                  <a:cubicBezTo>
                    <a:pt x="3454" y="6963"/>
                    <a:pt x="3418" y="6974"/>
                    <a:pt x="3382" y="7010"/>
                  </a:cubicBezTo>
                  <a:lnTo>
                    <a:pt x="2668" y="7725"/>
                  </a:lnTo>
                  <a:cubicBezTo>
                    <a:pt x="2608" y="7784"/>
                    <a:pt x="2608" y="7891"/>
                    <a:pt x="2668" y="7963"/>
                  </a:cubicBezTo>
                  <a:lnTo>
                    <a:pt x="4251" y="9534"/>
                  </a:lnTo>
                  <a:cubicBezTo>
                    <a:pt x="4275" y="9570"/>
                    <a:pt x="4323" y="9582"/>
                    <a:pt x="4371" y="9582"/>
                  </a:cubicBezTo>
                  <a:cubicBezTo>
                    <a:pt x="4406" y="9582"/>
                    <a:pt x="4454" y="9570"/>
                    <a:pt x="4490" y="9534"/>
                  </a:cubicBezTo>
                  <a:lnTo>
                    <a:pt x="5204" y="8820"/>
                  </a:lnTo>
                  <a:cubicBezTo>
                    <a:pt x="5264" y="8760"/>
                    <a:pt x="5264" y="8665"/>
                    <a:pt x="5204" y="8582"/>
                  </a:cubicBezTo>
                  <a:lnTo>
                    <a:pt x="5109" y="8498"/>
                  </a:lnTo>
                  <a:lnTo>
                    <a:pt x="6966" y="6963"/>
                  </a:lnTo>
                  <a:cubicBezTo>
                    <a:pt x="7049" y="6903"/>
                    <a:pt x="7049" y="6796"/>
                    <a:pt x="6990" y="6736"/>
                  </a:cubicBezTo>
                  <a:cubicBezTo>
                    <a:pt x="6959" y="6699"/>
                    <a:pt x="6915" y="6681"/>
                    <a:pt x="6871" y="6681"/>
                  </a:cubicBezTo>
                  <a:cubicBezTo>
                    <a:pt x="6831" y="6681"/>
                    <a:pt x="6792" y="6696"/>
                    <a:pt x="6764" y="6724"/>
                  </a:cubicBezTo>
                  <a:lnTo>
                    <a:pt x="4871" y="8284"/>
                  </a:lnTo>
                  <a:lnTo>
                    <a:pt x="3918" y="7332"/>
                  </a:lnTo>
                  <a:lnTo>
                    <a:pt x="7073" y="3498"/>
                  </a:lnTo>
                  <a:lnTo>
                    <a:pt x="8693" y="5117"/>
                  </a:lnTo>
                  <a:lnTo>
                    <a:pt x="7252" y="6308"/>
                  </a:lnTo>
                  <a:cubicBezTo>
                    <a:pt x="7180" y="6367"/>
                    <a:pt x="7180" y="6474"/>
                    <a:pt x="7240" y="6534"/>
                  </a:cubicBezTo>
                  <a:cubicBezTo>
                    <a:pt x="7271" y="6571"/>
                    <a:pt x="7315" y="6589"/>
                    <a:pt x="7359" y="6589"/>
                  </a:cubicBezTo>
                  <a:cubicBezTo>
                    <a:pt x="7398" y="6589"/>
                    <a:pt x="7438" y="6574"/>
                    <a:pt x="7466" y="6546"/>
                  </a:cubicBezTo>
                  <a:lnTo>
                    <a:pt x="9050" y="5236"/>
                  </a:lnTo>
                  <a:cubicBezTo>
                    <a:pt x="9085" y="5212"/>
                    <a:pt x="9109" y="5165"/>
                    <a:pt x="9109" y="5117"/>
                  </a:cubicBezTo>
                  <a:cubicBezTo>
                    <a:pt x="9109" y="5105"/>
                    <a:pt x="9109" y="5069"/>
                    <a:pt x="9097" y="5058"/>
                  </a:cubicBezTo>
                  <a:lnTo>
                    <a:pt x="9550" y="4617"/>
                  </a:lnTo>
                  <a:cubicBezTo>
                    <a:pt x="9565" y="4619"/>
                    <a:pt x="9578" y="4620"/>
                    <a:pt x="9591" y="4620"/>
                  </a:cubicBezTo>
                  <a:cubicBezTo>
                    <a:pt x="9704" y="4620"/>
                    <a:pt x="9698" y="4528"/>
                    <a:pt x="9633" y="4474"/>
                  </a:cubicBezTo>
                  <a:lnTo>
                    <a:pt x="9574" y="4415"/>
                  </a:lnTo>
                  <a:cubicBezTo>
                    <a:pt x="9764" y="4022"/>
                    <a:pt x="9645" y="3486"/>
                    <a:pt x="9264" y="3093"/>
                  </a:cubicBezTo>
                  <a:cubicBezTo>
                    <a:pt x="8995" y="2832"/>
                    <a:pt x="8659" y="2694"/>
                    <a:pt x="8348" y="2694"/>
                  </a:cubicBezTo>
                  <a:cubicBezTo>
                    <a:pt x="8204" y="2694"/>
                    <a:pt x="8066" y="2723"/>
                    <a:pt x="7942" y="2783"/>
                  </a:cubicBezTo>
                  <a:lnTo>
                    <a:pt x="7883" y="2724"/>
                  </a:lnTo>
                  <a:cubicBezTo>
                    <a:pt x="7847" y="2688"/>
                    <a:pt x="7800" y="2676"/>
                    <a:pt x="7764" y="2676"/>
                  </a:cubicBezTo>
                  <a:cubicBezTo>
                    <a:pt x="7716" y="2676"/>
                    <a:pt x="7669" y="2688"/>
                    <a:pt x="7645" y="2724"/>
                  </a:cubicBezTo>
                  <a:lnTo>
                    <a:pt x="7192" y="3164"/>
                  </a:lnTo>
                  <a:cubicBezTo>
                    <a:pt x="7180" y="3164"/>
                    <a:pt x="7145" y="3153"/>
                    <a:pt x="7133" y="3153"/>
                  </a:cubicBezTo>
                  <a:cubicBezTo>
                    <a:pt x="7085" y="3153"/>
                    <a:pt x="7049" y="3188"/>
                    <a:pt x="7014" y="3212"/>
                  </a:cubicBezTo>
                  <a:lnTo>
                    <a:pt x="5121" y="5510"/>
                  </a:lnTo>
                  <a:lnTo>
                    <a:pt x="4192" y="4569"/>
                  </a:lnTo>
                  <a:lnTo>
                    <a:pt x="4621" y="4212"/>
                  </a:lnTo>
                  <a:cubicBezTo>
                    <a:pt x="4692" y="4153"/>
                    <a:pt x="4692" y="4045"/>
                    <a:pt x="4632" y="3986"/>
                  </a:cubicBezTo>
                  <a:cubicBezTo>
                    <a:pt x="4601" y="3949"/>
                    <a:pt x="4557" y="3931"/>
                    <a:pt x="4514" y="3931"/>
                  </a:cubicBezTo>
                  <a:cubicBezTo>
                    <a:pt x="4474" y="3931"/>
                    <a:pt x="4435" y="3946"/>
                    <a:pt x="4406" y="3974"/>
                  </a:cubicBezTo>
                  <a:lnTo>
                    <a:pt x="3847" y="4438"/>
                  </a:lnTo>
                  <a:lnTo>
                    <a:pt x="2299" y="5712"/>
                  </a:lnTo>
                  <a:lnTo>
                    <a:pt x="1346" y="4760"/>
                  </a:lnTo>
                  <a:lnTo>
                    <a:pt x="4502" y="926"/>
                  </a:lnTo>
                  <a:lnTo>
                    <a:pt x="6121" y="2545"/>
                  </a:lnTo>
                  <a:lnTo>
                    <a:pt x="4906" y="3557"/>
                  </a:lnTo>
                  <a:cubicBezTo>
                    <a:pt x="4823" y="3617"/>
                    <a:pt x="4823" y="3724"/>
                    <a:pt x="4883" y="3784"/>
                  </a:cubicBezTo>
                  <a:cubicBezTo>
                    <a:pt x="4914" y="3821"/>
                    <a:pt x="4958" y="3839"/>
                    <a:pt x="5001" y="3839"/>
                  </a:cubicBezTo>
                  <a:cubicBezTo>
                    <a:pt x="5041" y="3839"/>
                    <a:pt x="5080" y="3824"/>
                    <a:pt x="5109" y="3795"/>
                  </a:cubicBezTo>
                  <a:lnTo>
                    <a:pt x="6478" y="2664"/>
                  </a:lnTo>
                  <a:cubicBezTo>
                    <a:pt x="6514" y="2629"/>
                    <a:pt x="6537" y="2593"/>
                    <a:pt x="6537" y="2545"/>
                  </a:cubicBezTo>
                  <a:cubicBezTo>
                    <a:pt x="6537" y="2533"/>
                    <a:pt x="6537" y="2498"/>
                    <a:pt x="6526" y="2486"/>
                  </a:cubicBezTo>
                  <a:lnTo>
                    <a:pt x="6966" y="2033"/>
                  </a:lnTo>
                  <a:cubicBezTo>
                    <a:pt x="7002" y="2010"/>
                    <a:pt x="7014" y="1962"/>
                    <a:pt x="7014" y="1914"/>
                  </a:cubicBezTo>
                  <a:cubicBezTo>
                    <a:pt x="7014" y="1879"/>
                    <a:pt x="7002" y="1831"/>
                    <a:pt x="6966" y="1795"/>
                  </a:cubicBezTo>
                  <a:lnTo>
                    <a:pt x="6907" y="1736"/>
                  </a:lnTo>
                  <a:cubicBezTo>
                    <a:pt x="7109" y="1343"/>
                    <a:pt x="6990" y="807"/>
                    <a:pt x="6597" y="414"/>
                  </a:cubicBezTo>
                  <a:cubicBezTo>
                    <a:pt x="6336" y="153"/>
                    <a:pt x="6003" y="15"/>
                    <a:pt x="5688" y="15"/>
                  </a:cubicBezTo>
                  <a:cubicBezTo>
                    <a:pt x="5544" y="15"/>
                    <a:pt x="5403" y="44"/>
                    <a:pt x="5275" y="105"/>
                  </a:cubicBezTo>
                  <a:lnTo>
                    <a:pt x="5216" y="45"/>
                  </a:lnTo>
                  <a:cubicBezTo>
                    <a:pt x="5186" y="15"/>
                    <a:pt x="5144" y="0"/>
                    <a:pt x="51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46"/>
            <p:cNvSpPr/>
            <p:nvPr/>
          </p:nvSpPr>
          <p:spPr>
            <a:xfrm>
              <a:off x="7557299" y="4000198"/>
              <a:ext cx="75410" cy="85714"/>
            </a:xfrm>
            <a:custGeom>
              <a:rect b="b" l="l" r="r" t="t"/>
              <a:pathLst>
                <a:path extrusionOk="0" h="2695" w="2371">
                  <a:moveTo>
                    <a:pt x="2189" y="1"/>
                  </a:moveTo>
                  <a:cubicBezTo>
                    <a:pt x="2143" y="1"/>
                    <a:pt x="2099" y="19"/>
                    <a:pt x="2072" y="52"/>
                  </a:cubicBezTo>
                  <a:lnTo>
                    <a:pt x="60" y="2421"/>
                  </a:lnTo>
                  <a:cubicBezTo>
                    <a:pt x="1" y="2493"/>
                    <a:pt x="25" y="2600"/>
                    <a:pt x="72" y="2647"/>
                  </a:cubicBezTo>
                  <a:cubicBezTo>
                    <a:pt x="108" y="2671"/>
                    <a:pt x="156" y="2695"/>
                    <a:pt x="179" y="2695"/>
                  </a:cubicBezTo>
                  <a:cubicBezTo>
                    <a:pt x="227" y="2695"/>
                    <a:pt x="275" y="2671"/>
                    <a:pt x="298" y="2635"/>
                  </a:cubicBezTo>
                  <a:lnTo>
                    <a:pt x="2311" y="266"/>
                  </a:lnTo>
                  <a:cubicBezTo>
                    <a:pt x="2370" y="195"/>
                    <a:pt x="2370" y="99"/>
                    <a:pt x="2299" y="40"/>
                  </a:cubicBezTo>
                  <a:cubicBezTo>
                    <a:pt x="2267" y="13"/>
                    <a:pt x="2227" y="1"/>
                    <a:pt x="2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5" name="Google Shape;3335;p46"/>
          <p:cNvGrpSpPr/>
          <p:nvPr/>
        </p:nvGrpSpPr>
        <p:grpSpPr>
          <a:xfrm>
            <a:off x="6737312" y="3833413"/>
            <a:ext cx="355230" cy="293401"/>
            <a:chOff x="6889712" y="3833413"/>
            <a:chExt cx="355230" cy="293401"/>
          </a:xfrm>
        </p:grpSpPr>
        <p:sp>
          <p:nvSpPr>
            <p:cNvPr id="3336" name="Google Shape;3336;p46"/>
            <p:cNvSpPr/>
            <p:nvPr/>
          </p:nvSpPr>
          <p:spPr>
            <a:xfrm>
              <a:off x="6926797" y="3833413"/>
              <a:ext cx="279121" cy="293401"/>
            </a:xfrm>
            <a:custGeom>
              <a:rect b="b" l="l" r="r" t="t"/>
              <a:pathLst>
                <a:path extrusionOk="0" h="9225" w="8776">
                  <a:moveTo>
                    <a:pt x="5097" y="3534"/>
                  </a:moveTo>
                  <a:cubicBezTo>
                    <a:pt x="5121" y="3534"/>
                    <a:pt x="5156" y="3546"/>
                    <a:pt x="5180" y="3557"/>
                  </a:cubicBezTo>
                  <a:cubicBezTo>
                    <a:pt x="5228" y="3617"/>
                    <a:pt x="5228" y="3688"/>
                    <a:pt x="5180" y="3736"/>
                  </a:cubicBezTo>
                  <a:cubicBezTo>
                    <a:pt x="5162" y="3760"/>
                    <a:pt x="5130" y="3772"/>
                    <a:pt x="5095" y="3772"/>
                  </a:cubicBezTo>
                  <a:cubicBezTo>
                    <a:pt x="5061" y="3772"/>
                    <a:pt x="5025" y="3760"/>
                    <a:pt x="5002" y="3736"/>
                  </a:cubicBezTo>
                  <a:cubicBezTo>
                    <a:pt x="4978" y="3712"/>
                    <a:pt x="4978" y="3677"/>
                    <a:pt x="4978" y="3653"/>
                  </a:cubicBezTo>
                  <a:cubicBezTo>
                    <a:pt x="4978" y="3617"/>
                    <a:pt x="4990" y="3593"/>
                    <a:pt x="5002" y="3557"/>
                  </a:cubicBezTo>
                  <a:cubicBezTo>
                    <a:pt x="5037" y="3534"/>
                    <a:pt x="5061" y="3534"/>
                    <a:pt x="5097" y="3534"/>
                  </a:cubicBezTo>
                  <a:close/>
                  <a:moveTo>
                    <a:pt x="3710" y="3543"/>
                  </a:moveTo>
                  <a:cubicBezTo>
                    <a:pt x="3742" y="3543"/>
                    <a:pt x="3775" y="3551"/>
                    <a:pt x="3799" y="3569"/>
                  </a:cubicBezTo>
                  <a:cubicBezTo>
                    <a:pt x="3835" y="3605"/>
                    <a:pt x="3835" y="3629"/>
                    <a:pt x="3835" y="3665"/>
                  </a:cubicBezTo>
                  <a:cubicBezTo>
                    <a:pt x="3835" y="3688"/>
                    <a:pt x="3811" y="3724"/>
                    <a:pt x="3799" y="3748"/>
                  </a:cubicBezTo>
                  <a:cubicBezTo>
                    <a:pt x="3775" y="3772"/>
                    <a:pt x="3742" y="3784"/>
                    <a:pt x="3710" y="3784"/>
                  </a:cubicBezTo>
                  <a:cubicBezTo>
                    <a:pt x="3677" y="3784"/>
                    <a:pt x="3644" y="3772"/>
                    <a:pt x="3620" y="3748"/>
                  </a:cubicBezTo>
                  <a:cubicBezTo>
                    <a:pt x="3573" y="3688"/>
                    <a:pt x="3573" y="3617"/>
                    <a:pt x="3620" y="3569"/>
                  </a:cubicBezTo>
                  <a:cubicBezTo>
                    <a:pt x="3644" y="3551"/>
                    <a:pt x="3677" y="3543"/>
                    <a:pt x="3710" y="3543"/>
                  </a:cubicBezTo>
                  <a:close/>
                  <a:moveTo>
                    <a:pt x="8109" y="4498"/>
                  </a:moveTo>
                  <a:lnTo>
                    <a:pt x="8109" y="4665"/>
                  </a:lnTo>
                  <a:lnTo>
                    <a:pt x="8085" y="4665"/>
                  </a:lnTo>
                  <a:cubicBezTo>
                    <a:pt x="8073" y="4843"/>
                    <a:pt x="7764" y="5141"/>
                    <a:pt x="6895" y="5355"/>
                  </a:cubicBezTo>
                  <a:cubicBezTo>
                    <a:pt x="6216" y="5534"/>
                    <a:pt x="5335" y="5629"/>
                    <a:pt x="4406" y="5629"/>
                  </a:cubicBezTo>
                  <a:cubicBezTo>
                    <a:pt x="3501" y="5629"/>
                    <a:pt x="2608" y="5522"/>
                    <a:pt x="1930" y="5355"/>
                  </a:cubicBezTo>
                  <a:cubicBezTo>
                    <a:pt x="1049" y="5141"/>
                    <a:pt x="739" y="4843"/>
                    <a:pt x="739" y="4665"/>
                  </a:cubicBezTo>
                  <a:lnTo>
                    <a:pt x="739" y="4498"/>
                  </a:lnTo>
                  <a:cubicBezTo>
                    <a:pt x="941" y="4665"/>
                    <a:pt x="1251" y="4796"/>
                    <a:pt x="1656" y="4915"/>
                  </a:cubicBezTo>
                  <a:cubicBezTo>
                    <a:pt x="2406" y="5129"/>
                    <a:pt x="3382" y="5248"/>
                    <a:pt x="4418" y="5248"/>
                  </a:cubicBezTo>
                  <a:cubicBezTo>
                    <a:pt x="5466" y="5248"/>
                    <a:pt x="6442" y="5129"/>
                    <a:pt x="7192" y="4915"/>
                  </a:cubicBezTo>
                  <a:cubicBezTo>
                    <a:pt x="7597" y="4796"/>
                    <a:pt x="7907" y="4653"/>
                    <a:pt x="8109" y="4498"/>
                  </a:cubicBezTo>
                  <a:close/>
                  <a:moveTo>
                    <a:pt x="8085" y="5189"/>
                  </a:moveTo>
                  <a:lnTo>
                    <a:pt x="8085" y="7915"/>
                  </a:lnTo>
                  <a:cubicBezTo>
                    <a:pt x="8085" y="8106"/>
                    <a:pt x="7776" y="8356"/>
                    <a:pt x="7085" y="8558"/>
                  </a:cubicBezTo>
                  <a:lnTo>
                    <a:pt x="7085" y="5629"/>
                  </a:lnTo>
                  <a:cubicBezTo>
                    <a:pt x="7442" y="5522"/>
                    <a:pt x="7823" y="5391"/>
                    <a:pt x="8085" y="5189"/>
                  </a:cubicBezTo>
                  <a:close/>
                  <a:moveTo>
                    <a:pt x="739" y="5201"/>
                  </a:moveTo>
                  <a:cubicBezTo>
                    <a:pt x="953" y="5355"/>
                    <a:pt x="1287" y="5510"/>
                    <a:pt x="1727" y="5629"/>
                  </a:cubicBezTo>
                  <a:lnTo>
                    <a:pt x="1727" y="6713"/>
                  </a:lnTo>
                  <a:cubicBezTo>
                    <a:pt x="1727" y="6808"/>
                    <a:pt x="1811" y="6879"/>
                    <a:pt x="1894" y="6879"/>
                  </a:cubicBezTo>
                  <a:cubicBezTo>
                    <a:pt x="1989" y="6879"/>
                    <a:pt x="2061" y="6808"/>
                    <a:pt x="2061" y="6713"/>
                  </a:cubicBezTo>
                  <a:lnTo>
                    <a:pt x="2061" y="5712"/>
                  </a:lnTo>
                  <a:cubicBezTo>
                    <a:pt x="2704" y="5867"/>
                    <a:pt x="3454" y="5939"/>
                    <a:pt x="4263" y="5951"/>
                  </a:cubicBezTo>
                  <a:lnTo>
                    <a:pt x="4263" y="8891"/>
                  </a:lnTo>
                  <a:lnTo>
                    <a:pt x="4251" y="8891"/>
                  </a:lnTo>
                  <a:cubicBezTo>
                    <a:pt x="4097" y="8891"/>
                    <a:pt x="3954" y="8891"/>
                    <a:pt x="3811" y="8868"/>
                  </a:cubicBezTo>
                  <a:cubicBezTo>
                    <a:pt x="3275" y="8844"/>
                    <a:pt x="2775" y="8784"/>
                    <a:pt x="2323" y="8701"/>
                  </a:cubicBezTo>
                  <a:cubicBezTo>
                    <a:pt x="2239" y="8689"/>
                    <a:pt x="2144" y="8665"/>
                    <a:pt x="2061" y="8653"/>
                  </a:cubicBezTo>
                  <a:lnTo>
                    <a:pt x="2061" y="7403"/>
                  </a:lnTo>
                  <a:cubicBezTo>
                    <a:pt x="2061" y="7308"/>
                    <a:pt x="1989" y="7236"/>
                    <a:pt x="1894" y="7236"/>
                  </a:cubicBezTo>
                  <a:cubicBezTo>
                    <a:pt x="1811" y="7236"/>
                    <a:pt x="1727" y="7308"/>
                    <a:pt x="1727" y="7403"/>
                  </a:cubicBezTo>
                  <a:lnTo>
                    <a:pt x="1727" y="8558"/>
                  </a:lnTo>
                  <a:lnTo>
                    <a:pt x="1465" y="8463"/>
                  </a:lnTo>
                  <a:cubicBezTo>
                    <a:pt x="1001" y="8308"/>
                    <a:pt x="739" y="8094"/>
                    <a:pt x="739" y="7915"/>
                  </a:cubicBezTo>
                  <a:lnTo>
                    <a:pt x="739" y="5201"/>
                  </a:lnTo>
                  <a:close/>
                  <a:moveTo>
                    <a:pt x="8582" y="0"/>
                  </a:moveTo>
                  <a:cubicBezTo>
                    <a:pt x="8541" y="0"/>
                    <a:pt x="8496" y="15"/>
                    <a:pt x="8454" y="45"/>
                  </a:cubicBezTo>
                  <a:lnTo>
                    <a:pt x="5775" y="2724"/>
                  </a:lnTo>
                  <a:cubicBezTo>
                    <a:pt x="5502" y="2700"/>
                    <a:pt x="5204" y="2664"/>
                    <a:pt x="4882" y="2664"/>
                  </a:cubicBezTo>
                  <a:cubicBezTo>
                    <a:pt x="4799" y="2664"/>
                    <a:pt x="4728" y="2724"/>
                    <a:pt x="4728" y="2831"/>
                  </a:cubicBezTo>
                  <a:cubicBezTo>
                    <a:pt x="4728" y="2915"/>
                    <a:pt x="4787" y="2998"/>
                    <a:pt x="4882" y="2998"/>
                  </a:cubicBezTo>
                  <a:cubicBezTo>
                    <a:pt x="5097" y="3010"/>
                    <a:pt x="5299" y="3010"/>
                    <a:pt x="5502" y="3034"/>
                  </a:cubicBezTo>
                  <a:lnTo>
                    <a:pt x="5275" y="3260"/>
                  </a:lnTo>
                  <a:cubicBezTo>
                    <a:pt x="5216" y="3234"/>
                    <a:pt x="5151" y="3221"/>
                    <a:pt x="5086" y="3221"/>
                  </a:cubicBezTo>
                  <a:cubicBezTo>
                    <a:pt x="4971" y="3221"/>
                    <a:pt x="4855" y="3263"/>
                    <a:pt x="4763" y="3355"/>
                  </a:cubicBezTo>
                  <a:cubicBezTo>
                    <a:pt x="4680" y="3438"/>
                    <a:pt x="4632" y="3546"/>
                    <a:pt x="4632" y="3665"/>
                  </a:cubicBezTo>
                  <a:cubicBezTo>
                    <a:pt x="4632" y="3784"/>
                    <a:pt x="4680" y="3903"/>
                    <a:pt x="4763" y="3974"/>
                  </a:cubicBezTo>
                  <a:cubicBezTo>
                    <a:pt x="4859" y="4069"/>
                    <a:pt x="4978" y="4105"/>
                    <a:pt x="5085" y="4105"/>
                  </a:cubicBezTo>
                  <a:cubicBezTo>
                    <a:pt x="5204" y="4105"/>
                    <a:pt x="5311" y="4069"/>
                    <a:pt x="5394" y="3974"/>
                  </a:cubicBezTo>
                  <a:cubicBezTo>
                    <a:pt x="5525" y="3843"/>
                    <a:pt x="5549" y="3629"/>
                    <a:pt x="5478" y="3474"/>
                  </a:cubicBezTo>
                  <a:lnTo>
                    <a:pt x="5883" y="3069"/>
                  </a:lnTo>
                  <a:cubicBezTo>
                    <a:pt x="7299" y="3248"/>
                    <a:pt x="8050" y="3653"/>
                    <a:pt x="8050" y="3950"/>
                  </a:cubicBezTo>
                  <a:cubicBezTo>
                    <a:pt x="8050" y="4343"/>
                    <a:pt x="6656" y="4915"/>
                    <a:pt x="4382" y="4915"/>
                  </a:cubicBezTo>
                  <a:cubicBezTo>
                    <a:pt x="2096" y="4915"/>
                    <a:pt x="703" y="4343"/>
                    <a:pt x="703" y="3950"/>
                  </a:cubicBezTo>
                  <a:cubicBezTo>
                    <a:pt x="703" y="3653"/>
                    <a:pt x="1465" y="3248"/>
                    <a:pt x="2870" y="3069"/>
                  </a:cubicBezTo>
                  <a:lnTo>
                    <a:pt x="3275" y="3474"/>
                  </a:lnTo>
                  <a:cubicBezTo>
                    <a:pt x="3204" y="3629"/>
                    <a:pt x="3227" y="3843"/>
                    <a:pt x="3370" y="3974"/>
                  </a:cubicBezTo>
                  <a:cubicBezTo>
                    <a:pt x="3454" y="4069"/>
                    <a:pt x="3573" y="4105"/>
                    <a:pt x="3680" y="4105"/>
                  </a:cubicBezTo>
                  <a:cubicBezTo>
                    <a:pt x="3799" y="4105"/>
                    <a:pt x="3918" y="4069"/>
                    <a:pt x="3989" y="3974"/>
                  </a:cubicBezTo>
                  <a:cubicBezTo>
                    <a:pt x="4085" y="3891"/>
                    <a:pt x="4120" y="3784"/>
                    <a:pt x="4120" y="3665"/>
                  </a:cubicBezTo>
                  <a:cubicBezTo>
                    <a:pt x="4120" y="3546"/>
                    <a:pt x="4085" y="3426"/>
                    <a:pt x="3989" y="3355"/>
                  </a:cubicBezTo>
                  <a:cubicBezTo>
                    <a:pt x="3906" y="3263"/>
                    <a:pt x="3787" y="3221"/>
                    <a:pt x="3672" y="3221"/>
                  </a:cubicBezTo>
                  <a:cubicBezTo>
                    <a:pt x="3608" y="3221"/>
                    <a:pt x="3545" y="3234"/>
                    <a:pt x="3489" y="3260"/>
                  </a:cubicBezTo>
                  <a:lnTo>
                    <a:pt x="3263" y="3034"/>
                  </a:lnTo>
                  <a:cubicBezTo>
                    <a:pt x="3561" y="3010"/>
                    <a:pt x="3870" y="2998"/>
                    <a:pt x="4216" y="2998"/>
                  </a:cubicBezTo>
                  <a:cubicBezTo>
                    <a:pt x="4299" y="2998"/>
                    <a:pt x="4382" y="2915"/>
                    <a:pt x="4382" y="2831"/>
                  </a:cubicBezTo>
                  <a:cubicBezTo>
                    <a:pt x="4382" y="2736"/>
                    <a:pt x="4299" y="2664"/>
                    <a:pt x="4216" y="2664"/>
                  </a:cubicBezTo>
                  <a:cubicBezTo>
                    <a:pt x="3799" y="2664"/>
                    <a:pt x="3382" y="2700"/>
                    <a:pt x="2977" y="2736"/>
                  </a:cubicBezTo>
                  <a:lnTo>
                    <a:pt x="299" y="57"/>
                  </a:lnTo>
                  <a:cubicBezTo>
                    <a:pt x="269" y="27"/>
                    <a:pt x="227" y="12"/>
                    <a:pt x="184" y="12"/>
                  </a:cubicBezTo>
                  <a:cubicBezTo>
                    <a:pt x="141" y="12"/>
                    <a:pt x="96" y="27"/>
                    <a:pt x="60" y="57"/>
                  </a:cubicBezTo>
                  <a:cubicBezTo>
                    <a:pt x="1" y="117"/>
                    <a:pt x="1" y="224"/>
                    <a:pt x="60" y="295"/>
                  </a:cubicBezTo>
                  <a:lnTo>
                    <a:pt x="2561" y="2795"/>
                  </a:lnTo>
                  <a:cubicBezTo>
                    <a:pt x="1322" y="2998"/>
                    <a:pt x="358" y="3379"/>
                    <a:pt x="358" y="3962"/>
                  </a:cubicBezTo>
                  <a:lnTo>
                    <a:pt x="358" y="4236"/>
                  </a:lnTo>
                  <a:lnTo>
                    <a:pt x="358" y="4653"/>
                  </a:lnTo>
                  <a:lnTo>
                    <a:pt x="358" y="7927"/>
                  </a:lnTo>
                  <a:cubicBezTo>
                    <a:pt x="358" y="8165"/>
                    <a:pt x="525" y="8499"/>
                    <a:pt x="1299" y="8796"/>
                  </a:cubicBezTo>
                  <a:cubicBezTo>
                    <a:pt x="1549" y="8880"/>
                    <a:pt x="1858" y="8975"/>
                    <a:pt x="2204" y="9034"/>
                  </a:cubicBezTo>
                  <a:cubicBezTo>
                    <a:pt x="2668" y="9118"/>
                    <a:pt x="3192" y="9177"/>
                    <a:pt x="3739" y="9213"/>
                  </a:cubicBezTo>
                  <a:cubicBezTo>
                    <a:pt x="3942" y="9225"/>
                    <a:pt x="4144" y="9225"/>
                    <a:pt x="4347" y="9225"/>
                  </a:cubicBezTo>
                  <a:cubicBezTo>
                    <a:pt x="4751" y="9225"/>
                    <a:pt x="5156" y="9213"/>
                    <a:pt x="5537" y="9165"/>
                  </a:cubicBezTo>
                  <a:cubicBezTo>
                    <a:pt x="5633" y="9153"/>
                    <a:pt x="5692" y="9082"/>
                    <a:pt x="5692" y="8987"/>
                  </a:cubicBezTo>
                  <a:cubicBezTo>
                    <a:pt x="5668" y="8903"/>
                    <a:pt x="5597" y="8844"/>
                    <a:pt x="5513" y="8844"/>
                  </a:cubicBezTo>
                  <a:cubicBezTo>
                    <a:pt x="5180" y="8868"/>
                    <a:pt x="4859" y="8880"/>
                    <a:pt x="4513" y="8880"/>
                  </a:cubicBezTo>
                  <a:lnTo>
                    <a:pt x="4513" y="5939"/>
                  </a:lnTo>
                  <a:cubicBezTo>
                    <a:pt x="5299" y="5927"/>
                    <a:pt x="6073" y="5855"/>
                    <a:pt x="6716" y="5701"/>
                  </a:cubicBezTo>
                  <a:lnTo>
                    <a:pt x="6716" y="8630"/>
                  </a:lnTo>
                  <a:cubicBezTo>
                    <a:pt x="6537" y="8677"/>
                    <a:pt x="6359" y="8713"/>
                    <a:pt x="6145" y="8737"/>
                  </a:cubicBezTo>
                  <a:cubicBezTo>
                    <a:pt x="6061" y="8749"/>
                    <a:pt x="6002" y="8844"/>
                    <a:pt x="6014" y="8927"/>
                  </a:cubicBezTo>
                  <a:cubicBezTo>
                    <a:pt x="6025" y="9011"/>
                    <a:pt x="6109" y="9070"/>
                    <a:pt x="6180" y="9070"/>
                  </a:cubicBezTo>
                  <a:lnTo>
                    <a:pt x="6204" y="9070"/>
                  </a:lnTo>
                  <a:cubicBezTo>
                    <a:pt x="6383" y="9034"/>
                    <a:pt x="6645" y="8987"/>
                    <a:pt x="6907" y="8915"/>
                  </a:cubicBezTo>
                  <a:cubicBezTo>
                    <a:pt x="6918" y="8915"/>
                    <a:pt x="6918" y="8915"/>
                    <a:pt x="6942" y="8903"/>
                  </a:cubicBezTo>
                  <a:cubicBezTo>
                    <a:pt x="7609" y="8725"/>
                    <a:pt x="8371" y="8415"/>
                    <a:pt x="8371" y="7891"/>
                  </a:cubicBezTo>
                  <a:lnTo>
                    <a:pt x="8371" y="4629"/>
                  </a:lnTo>
                  <a:lnTo>
                    <a:pt x="8371" y="4617"/>
                  </a:lnTo>
                  <a:lnTo>
                    <a:pt x="8371" y="3903"/>
                  </a:lnTo>
                  <a:cubicBezTo>
                    <a:pt x="8371" y="3546"/>
                    <a:pt x="7990" y="3236"/>
                    <a:pt x="7299" y="2998"/>
                  </a:cubicBezTo>
                  <a:cubicBezTo>
                    <a:pt x="6966" y="2891"/>
                    <a:pt x="6585" y="2795"/>
                    <a:pt x="6168" y="2736"/>
                  </a:cubicBezTo>
                  <a:lnTo>
                    <a:pt x="8669" y="236"/>
                  </a:lnTo>
                  <a:cubicBezTo>
                    <a:pt x="8776" y="224"/>
                    <a:pt x="8776" y="117"/>
                    <a:pt x="8692" y="45"/>
                  </a:cubicBezTo>
                  <a:cubicBezTo>
                    <a:pt x="8663" y="15"/>
                    <a:pt x="8624" y="0"/>
                    <a:pt x="85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46"/>
            <p:cNvSpPr/>
            <p:nvPr/>
          </p:nvSpPr>
          <p:spPr>
            <a:xfrm>
              <a:off x="6922281" y="3873646"/>
              <a:ext cx="40170" cy="54387"/>
            </a:xfrm>
            <a:custGeom>
              <a:rect b="b" l="l" r="r" t="t"/>
              <a:pathLst>
                <a:path extrusionOk="0" h="1710" w="1263">
                  <a:moveTo>
                    <a:pt x="191" y="0"/>
                  </a:moveTo>
                  <a:cubicBezTo>
                    <a:pt x="162" y="0"/>
                    <a:pt x="132" y="9"/>
                    <a:pt x="107" y="30"/>
                  </a:cubicBezTo>
                  <a:cubicBezTo>
                    <a:pt x="24" y="78"/>
                    <a:pt x="0" y="185"/>
                    <a:pt x="60" y="256"/>
                  </a:cubicBezTo>
                  <a:lnTo>
                    <a:pt x="953" y="1638"/>
                  </a:lnTo>
                  <a:cubicBezTo>
                    <a:pt x="976" y="1685"/>
                    <a:pt x="1036" y="1709"/>
                    <a:pt x="1083" y="1709"/>
                  </a:cubicBezTo>
                  <a:cubicBezTo>
                    <a:pt x="1119" y="1709"/>
                    <a:pt x="1143" y="1697"/>
                    <a:pt x="1179" y="1685"/>
                  </a:cubicBezTo>
                  <a:cubicBezTo>
                    <a:pt x="1250" y="1638"/>
                    <a:pt x="1262" y="1530"/>
                    <a:pt x="1214" y="1459"/>
                  </a:cubicBezTo>
                  <a:lnTo>
                    <a:pt x="321" y="78"/>
                  </a:lnTo>
                  <a:cubicBezTo>
                    <a:pt x="298" y="32"/>
                    <a:pt x="245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46"/>
            <p:cNvSpPr/>
            <p:nvPr/>
          </p:nvSpPr>
          <p:spPr>
            <a:xfrm>
              <a:off x="6889712" y="3913529"/>
              <a:ext cx="56804" cy="29261"/>
            </a:xfrm>
            <a:custGeom>
              <a:rect b="b" l="l" r="r" t="t"/>
              <a:pathLst>
                <a:path extrusionOk="0" h="920" w="1786">
                  <a:moveTo>
                    <a:pt x="167" y="1"/>
                  </a:moveTo>
                  <a:cubicBezTo>
                    <a:pt x="103" y="1"/>
                    <a:pt x="50" y="36"/>
                    <a:pt x="24" y="98"/>
                  </a:cubicBezTo>
                  <a:cubicBezTo>
                    <a:pt x="0" y="193"/>
                    <a:pt x="24" y="276"/>
                    <a:pt x="119" y="312"/>
                  </a:cubicBezTo>
                  <a:lnTo>
                    <a:pt x="1536" y="907"/>
                  </a:lnTo>
                  <a:cubicBezTo>
                    <a:pt x="1560" y="919"/>
                    <a:pt x="1584" y="919"/>
                    <a:pt x="1607" y="919"/>
                  </a:cubicBezTo>
                  <a:cubicBezTo>
                    <a:pt x="1667" y="919"/>
                    <a:pt x="1715" y="872"/>
                    <a:pt x="1750" y="812"/>
                  </a:cubicBezTo>
                  <a:cubicBezTo>
                    <a:pt x="1786" y="729"/>
                    <a:pt x="1738" y="634"/>
                    <a:pt x="1667" y="610"/>
                  </a:cubicBezTo>
                  <a:lnTo>
                    <a:pt x="238" y="15"/>
                  </a:lnTo>
                  <a:cubicBezTo>
                    <a:pt x="213" y="5"/>
                    <a:pt x="189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46"/>
            <p:cNvSpPr/>
            <p:nvPr/>
          </p:nvSpPr>
          <p:spPr>
            <a:xfrm>
              <a:off x="7171823" y="3873710"/>
              <a:ext cx="39788" cy="54323"/>
            </a:xfrm>
            <a:custGeom>
              <a:rect b="b" l="l" r="r" t="t"/>
              <a:pathLst>
                <a:path extrusionOk="0" h="1708" w="1251">
                  <a:moveTo>
                    <a:pt x="1062" y="0"/>
                  </a:moveTo>
                  <a:cubicBezTo>
                    <a:pt x="1010" y="0"/>
                    <a:pt x="958" y="25"/>
                    <a:pt x="929" y="76"/>
                  </a:cubicBezTo>
                  <a:lnTo>
                    <a:pt x="36" y="1457"/>
                  </a:lnTo>
                  <a:cubicBezTo>
                    <a:pt x="0" y="1528"/>
                    <a:pt x="12" y="1636"/>
                    <a:pt x="84" y="1683"/>
                  </a:cubicBezTo>
                  <a:cubicBezTo>
                    <a:pt x="119" y="1695"/>
                    <a:pt x="143" y="1707"/>
                    <a:pt x="179" y="1707"/>
                  </a:cubicBezTo>
                  <a:cubicBezTo>
                    <a:pt x="238" y="1707"/>
                    <a:pt x="274" y="1683"/>
                    <a:pt x="310" y="1636"/>
                  </a:cubicBezTo>
                  <a:lnTo>
                    <a:pt x="1203" y="254"/>
                  </a:lnTo>
                  <a:cubicBezTo>
                    <a:pt x="1250" y="183"/>
                    <a:pt x="1227" y="76"/>
                    <a:pt x="1155" y="28"/>
                  </a:cubicBezTo>
                  <a:cubicBezTo>
                    <a:pt x="1128" y="10"/>
                    <a:pt x="1095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46"/>
            <p:cNvSpPr/>
            <p:nvPr/>
          </p:nvSpPr>
          <p:spPr>
            <a:xfrm>
              <a:off x="7187725" y="3913529"/>
              <a:ext cx="57217" cy="29261"/>
            </a:xfrm>
            <a:custGeom>
              <a:rect b="b" l="l" r="r" t="t"/>
              <a:pathLst>
                <a:path extrusionOk="0" h="920" w="1799">
                  <a:moveTo>
                    <a:pt x="1610" y="1"/>
                  </a:moveTo>
                  <a:cubicBezTo>
                    <a:pt x="1588" y="1"/>
                    <a:pt x="1567" y="5"/>
                    <a:pt x="1548" y="15"/>
                  </a:cubicBezTo>
                  <a:lnTo>
                    <a:pt x="119" y="610"/>
                  </a:lnTo>
                  <a:cubicBezTo>
                    <a:pt x="36" y="634"/>
                    <a:pt x="0" y="741"/>
                    <a:pt x="36" y="812"/>
                  </a:cubicBezTo>
                  <a:cubicBezTo>
                    <a:pt x="60" y="872"/>
                    <a:pt x="119" y="919"/>
                    <a:pt x="179" y="919"/>
                  </a:cubicBezTo>
                  <a:cubicBezTo>
                    <a:pt x="191" y="919"/>
                    <a:pt x="227" y="919"/>
                    <a:pt x="238" y="907"/>
                  </a:cubicBezTo>
                  <a:lnTo>
                    <a:pt x="1667" y="312"/>
                  </a:lnTo>
                  <a:cubicBezTo>
                    <a:pt x="1762" y="276"/>
                    <a:pt x="1798" y="181"/>
                    <a:pt x="1762" y="98"/>
                  </a:cubicBezTo>
                  <a:cubicBezTo>
                    <a:pt x="1736" y="36"/>
                    <a:pt x="1671" y="1"/>
                    <a:pt x="16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1" name="Google Shape;3341;p46"/>
          <p:cNvGrpSpPr/>
          <p:nvPr/>
        </p:nvGrpSpPr>
        <p:grpSpPr>
          <a:xfrm>
            <a:off x="7707152" y="3835870"/>
            <a:ext cx="282318" cy="337168"/>
            <a:chOff x="1635875" y="237775"/>
            <a:chExt cx="4370250" cy="5219325"/>
          </a:xfrm>
        </p:grpSpPr>
        <p:sp>
          <p:nvSpPr>
            <p:cNvPr id="3342" name="Google Shape;3342;p46"/>
            <p:cNvSpPr/>
            <p:nvPr/>
          </p:nvSpPr>
          <p:spPr>
            <a:xfrm>
              <a:off x="3572675" y="2020200"/>
              <a:ext cx="583925" cy="556900"/>
            </a:xfrm>
            <a:custGeom>
              <a:rect b="b" l="l" r="r" t="t"/>
              <a:pathLst>
                <a:path extrusionOk="0" h="22276" w="23357">
                  <a:moveTo>
                    <a:pt x="11172" y="6159"/>
                  </a:moveTo>
                  <a:cubicBezTo>
                    <a:pt x="12402" y="6159"/>
                    <a:pt x="13657" y="6612"/>
                    <a:pt x="14680" y="7624"/>
                  </a:cubicBezTo>
                  <a:cubicBezTo>
                    <a:pt x="16604" y="9582"/>
                    <a:pt x="16604" y="12746"/>
                    <a:pt x="14680" y="14670"/>
                  </a:cubicBezTo>
                  <a:lnTo>
                    <a:pt x="14680" y="14703"/>
                  </a:lnTo>
                  <a:cubicBezTo>
                    <a:pt x="13658" y="15714"/>
                    <a:pt x="12405" y="16167"/>
                    <a:pt x="11177" y="16167"/>
                  </a:cubicBezTo>
                  <a:cubicBezTo>
                    <a:pt x="8601" y="16167"/>
                    <a:pt x="6133" y="14173"/>
                    <a:pt x="6133" y="11147"/>
                  </a:cubicBezTo>
                  <a:cubicBezTo>
                    <a:pt x="6133" y="8145"/>
                    <a:pt x="8598" y="6159"/>
                    <a:pt x="11172" y="6159"/>
                  </a:cubicBezTo>
                  <a:close/>
                  <a:moveTo>
                    <a:pt x="11218" y="1"/>
                  </a:moveTo>
                  <a:cubicBezTo>
                    <a:pt x="5493" y="1"/>
                    <a:pt x="1" y="4440"/>
                    <a:pt x="1" y="11147"/>
                  </a:cubicBezTo>
                  <a:cubicBezTo>
                    <a:pt x="1" y="15649"/>
                    <a:pt x="2708" y="19694"/>
                    <a:pt x="6883" y="21423"/>
                  </a:cubicBezTo>
                  <a:cubicBezTo>
                    <a:pt x="8258" y="21996"/>
                    <a:pt x="9705" y="22276"/>
                    <a:pt x="11142" y="22276"/>
                  </a:cubicBezTo>
                  <a:cubicBezTo>
                    <a:pt x="14033" y="22276"/>
                    <a:pt x="16882" y="21145"/>
                    <a:pt x="19018" y="19009"/>
                  </a:cubicBezTo>
                  <a:cubicBezTo>
                    <a:pt x="23356" y="14670"/>
                    <a:pt x="23356" y="7624"/>
                    <a:pt x="19018" y="3286"/>
                  </a:cubicBezTo>
                  <a:cubicBezTo>
                    <a:pt x="16749" y="1017"/>
                    <a:pt x="13957" y="1"/>
                    <a:pt x="112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46"/>
            <p:cNvSpPr/>
            <p:nvPr/>
          </p:nvSpPr>
          <p:spPr>
            <a:xfrm>
              <a:off x="1635875" y="237775"/>
              <a:ext cx="4370250" cy="5219325"/>
            </a:xfrm>
            <a:custGeom>
              <a:rect b="b" l="l" r="r" t="t"/>
              <a:pathLst>
                <a:path extrusionOk="0" h="208773" w="174810">
                  <a:moveTo>
                    <a:pt x="18855" y="146249"/>
                  </a:moveTo>
                  <a:lnTo>
                    <a:pt x="24792" y="152218"/>
                  </a:lnTo>
                  <a:lnTo>
                    <a:pt x="14875" y="160863"/>
                  </a:lnTo>
                  <a:lnTo>
                    <a:pt x="10178" y="156198"/>
                  </a:lnTo>
                  <a:lnTo>
                    <a:pt x="18855" y="146249"/>
                  </a:lnTo>
                  <a:close/>
                  <a:moveTo>
                    <a:pt x="90749" y="190905"/>
                  </a:moveTo>
                  <a:lnTo>
                    <a:pt x="95479" y="195603"/>
                  </a:lnTo>
                  <a:lnTo>
                    <a:pt x="88531" y="200855"/>
                  </a:lnTo>
                  <a:lnTo>
                    <a:pt x="85530" y="197853"/>
                  </a:lnTo>
                  <a:lnTo>
                    <a:pt x="90749" y="190905"/>
                  </a:lnTo>
                  <a:close/>
                  <a:moveTo>
                    <a:pt x="132129" y="0"/>
                  </a:moveTo>
                  <a:cubicBezTo>
                    <a:pt x="124550" y="0"/>
                    <a:pt x="116929" y="2213"/>
                    <a:pt x="110288" y="6734"/>
                  </a:cubicBezTo>
                  <a:cubicBezTo>
                    <a:pt x="108853" y="7712"/>
                    <a:pt x="108494" y="9637"/>
                    <a:pt x="109473" y="11040"/>
                  </a:cubicBezTo>
                  <a:cubicBezTo>
                    <a:pt x="110062" y="11914"/>
                    <a:pt x="111032" y="12383"/>
                    <a:pt x="112019" y="12383"/>
                  </a:cubicBezTo>
                  <a:cubicBezTo>
                    <a:pt x="112615" y="12383"/>
                    <a:pt x="113217" y="12211"/>
                    <a:pt x="113746" y="11855"/>
                  </a:cubicBezTo>
                  <a:cubicBezTo>
                    <a:pt x="119348" y="8059"/>
                    <a:pt x="125738" y="6222"/>
                    <a:pt x="132075" y="6222"/>
                  </a:cubicBezTo>
                  <a:cubicBezTo>
                    <a:pt x="141530" y="6222"/>
                    <a:pt x="150867" y="10312"/>
                    <a:pt x="157293" y="18085"/>
                  </a:cubicBezTo>
                  <a:cubicBezTo>
                    <a:pt x="168058" y="31068"/>
                    <a:pt x="167177" y="50085"/>
                    <a:pt x="155303" y="62057"/>
                  </a:cubicBezTo>
                  <a:cubicBezTo>
                    <a:pt x="144310" y="73050"/>
                    <a:pt x="135373" y="78432"/>
                    <a:pt x="128001" y="78432"/>
                  </a:cubicBezTo>
                  <a:cubicBezTo>
                    <a:pt x="125293" y="78400"/>
                    <a:pt x="122651" y="77715"/>
                    <a:pt x="120302" y="76377"/>
                  </a:cubicBezTo>
                  <a:lnTo>
                    <a:pt x="120204" y="76344"/>
                  </a:lnTo>
                  <a:cubicBezTo>
                    <a:pt x="116029" y="74028"/>
                    <a:pt x="112180" y="70147"/>
                    <a:pt x="108135" y="66069"/>
                  </a:cubicBezTo>
                  <a:lnTo>
                    <a:pt x="106569" y="64503"/>
                  </a:lnTo>
                  <a:lnTo>
                    <a:pt x="105036" y="62970"/>
                  </a:lnTo>
                  <a:cubicBezTo>
                    <a:pt x="100959" y="58925"/>
                    <a:pt x="97110" y="55109"/>
                    <a:pt x="94826" y="50803"/>
                  </a:cubicBezTo>
                  <a:cubicBezTo>
                    <a:pt x="94794" y="50705"/>
                    <a:pt x="94728" y="50640"/>
                    <a:pt x="94696" y="50575"/>
                  </a:cubicBezTo>
                  <a:cubicBezTo>
                    <a:pt x="91010" y="43333"/>
                    <a:pt x="91956" y="34819"/>
                    <a:pt x="103797" y="21315"/>
                  </a:cubicBezTo>
                  <a:cubicBezTo>
                    <a:pt x="104906" y="20010"/>
                    <a:pt x="104775" y="18085"/>
                    <a:pt x="103503" y="16976"/>
                  </a:cubicBezTo>
                  <a:cubicBezTo>
                    <a:pt x="102924" y="16471"/>
                    <a:pt x="102202" y="16223"/>
                    <a:pt x="101483" y="16223"/>
                  </a:cubicBezTo>
                  <a:cubicBezTo>
                    <a:pt x="100624" y="16223"/>
                    <a:pt x="99769" y="16577"/>
                    <a:pt x="99165" y="17270"/>
                  </a:cubicBezTo>
                  <a:cubicBezTo>
                    <a:pt x="88987" y="28915"/>
                    <a:pt x="85171" y="38538"/>
                    <a:pt x="87161" y="47639"/>
                  </a:cubicBezTo>
                  <a:cubicBezTo>
                    <a:pt x="87454" y="49042"/>
                    <a:pt x="87911" y="50412"/>
                    <a:pt x="88466" y="51749"/>
                  </a:cubicBezTo>
                  <a:lnTo>
                    <a:pt x="16898" y="134799"/>
                  </a:lnTo>
                  <a:cubicBezTo>
                    <a:pt x="15430" y="136496"/>
                    <a:pt x="14843" y="138779"/>
                    <a:pt x="15300" y="140964"/>
                  </a:cubicBezTo>
                  <a:lnTo>
                    <a:pt x="5350" y="152381"/>
                  </a:lnTo>
                  <a:cubicBezTo>
                    <a:pt x="3361" y="154665"/>
                    <a:pt x="3459" y="158122"/>
                    <a:pt x="5611" y="160275"/>
                  </a:cubicBezTo>
                  <a:lnTo>
                    <a:pt x="6166" y="160830"/>
                  </a:lnTo>
                  <a:cubicBezTo>
                    <a:pt x="1" y="169963"/>
                    <a:pt x="1143" y="182163"/>
                    <a:pt x="8939" y="189992"/>
                  </a:cubicBezTo>
                  <a:lnTo>
                    <a:pt x="10831" y="191884"/>
                  </a:lnTo>
                  <a:cubicBezTo>
                    <a:pt x="15332" y="196369"/>
                    <a:pt x="21220" y="198612"/>
                    <a:pt x="27104" y="198612"/>
                  </a:cubicBezTo>
                  <a:cubicBezTo>
                    <a:pt x="32988" y="198612"/>
                    <a:pt x="38867" y="196369"/>
                    <a:pt x="43352" y="191884"/>
                  </a:cubicBezTo>
                  <a:lnTo>
                    <a:pt x="76135" y="159101"/>
                  </a:lnTo>
                  <a:cubicBezTo>
                    <a:pt x="79368" y="155770"/>
                    <a:pt x="83668" y="154097"/>
                    <a:pt x="87964" y="154097"/>
                  </a:cubicBezTo>
                  <a:cubicBezTo>
                    <a:pt x="92165" y="154097"/>
                    <a:pt x="96363" y="155696"/>
                    <a:pt x="99556" y="158905"/>
                  </a:cubicBezTo>
                  <a:cubicBezTo>
                    <a:pt x="106048" y="165397"/>
                    <a:pt x="105982" y="175933"/>
                    <a:pt x="99393" y="182326"/>
                  </a:cubicBezTo>
                  <a:lnTo>
                    <a:pt x="95153" y="186600"/>
                  </a:lnTo>
                  <a:lnTo>
                    <a:pt x="94859" y="186306"/>
                  </a:lnTo>
                  <a:cubicBezTo>
                    <a:pt x="93710" y="185157"/>
                    <a:pt x="92220" y="184595"/>
                    <a:pt x="90735" y="184595"/>
                  </a:cubicBezTo>
                  <a:cubicBezTo>
                    <a:pt x="88974" y="184595"/>
                    <a:pt x="87220" y="185386"/>
                    <a:pt x="86052" y="186926"/>
                  </a:cubicBezTo>
                  <a:lnTo>
                    <a:pt x="80474" y="194363"/>
                  </a:lnTo>
                  <a:cubicBezTo>
                    <a:pt x="78908" y="196483"/>
                    <a:pt x="78908" y="199387"/>
                    <a:pt x="80539" y="201474"/>
                  </a:cubicBezTo>
                  <a:lnTo>
                    <a:pt x="78484" y="203529"/>
                  </a:lnTo>
                  <a:cubicBezTo>
                    <a:pt x="77277" y="204736"/>
                    <a:pt x="77277" y="206693"/>
                    <a:pt x="78484" y="207868"/>
                  </a:cubicBezTo>
                  <a:cubicBezTo>
                    <a:pt x="79087" y="208471"/>
                    <a:pt x="79878" y="208773"/>
                    <a:pt x="80665" y="208773"/>
                  </a:cubicBezTo>
                  <a:cubicBezTo>
                    <a:pt x="81452" y="208773"/>
                    <a:pt x="82235" y="208471"/>
                    <a:pt x="82822" y="207868"/>
                  </a:cubicBezTo>
                  <a:lnTo>
                    <a:pt x="84910" y="205813"/>
                  </a:lnTo>
                  <a:cubicBezTo>
                    <a:pt x="85958" y="206645"/>
                    <a:pt x="87236" y="207061"/>
                    <a:pt x="88518" y="207061"/>
                  </a:cubicBezTo>
                  <a:cubicBezTo>
                    <a:pt x="89748" y="207061"/>
                    <a:pt x="90983" y="206677"/>
                    <a:pt x="92021" y="205911"/>
                  </a:cubicBezTo>
                  <a:lnTo>
                    <a:pt x="99458" y="200300"/>
                  </a:lnTo>
                  <a:cubicBezTo>
                    <a:pt x="102264" y="198180"/>
                    <a:pt x="102557" y="194004"/>
                    <a:pt x="100046" y="191493"/>
                  </a:cubicBezTo>
                  <a:lnTo>
                    <a:pt x="99491" y="190938"/>
                  </a:lnTo>
                  <a:lnTo>
                    <a:pt x="103764" y="186697"/>
                  </a:lnTo>
                  <a:cubicBezTo>
                    <a:pt x="112408" y="177825"/>
                    <a:pt x="112311" y="163700"/>
                    <a:pt x="103568" y="154926"/>
                  </a:cubicBezTo>
                  <a:cubicBezTo>
                    <a:pt x="99169" y="150526"/>
                    <a:pt x="93397" y="148324"/>
                    <a:pt x="87623" y="148324"/>
                  </a:cubicBezTo>
                  <a:cubicBezTo>
                    <a:pt x="81923" y="148324"/>
                    <a:pt x="76220" y="150469"/>
                    <a:pt x="71829" y="154763"/>
                  </a:cubicBezTo>
                  <a:lnTo>
                    <a:pt x="39014" y="187546"/>
                  </a:lnTo>
                  <a:cubicBezTo>
                    <a:pt x="35719" y="190824"/>
                    <a:pt x="31414" y="192463"/>
                    <a:pt x="27108" y="192463"/>
                  </a:cubicBezTo>
                  <a:cubicBezTo>
                    <a:pt x="22802" y="192463"/>
                    <a:pt x="18496" y="190824"/>
                    <a:pt x="15202" y="187546"/>
                  </a:cubicBezTo>
                  <a:lnTo>
                    <a:pt x="13277" y="185654"/>
                  </a:lnTo>
                  <a:cubicBezTo>
                    <a:pt x="7895" y="180239"/>
                    <a:pt x="6818" y="171888"/>
                    <a:pt x="10635" y="165299"/>
                  </a:cubicBezTo>
                  <a:lnTo>
                    <a:pt x="10635" y="165299"/>
                  </a:lnTo>
                  <a:lnTo>
                    <a:pt x="10765" y="165429"/>
                  </a:lnTo>
                  <a:cubicBezTo>
                    <a:pt x="11888" y="166552"/>
                    <a:pt x="13367" y="167116"/>
                    <a:pt x="14848" y="167116"/>
                  </a:cubicBezTo>
                  <a:cubicBezTo>
                    <a:pt x="16206" y="167116"/>
                    <a:pt x="17567" y="166642"/>
                    <a:pt x="18659" y="165690"/>
                  </a:cubicBezTo>
                  <a:lnTo>
                    <a:pt x="30076" y="155741"/>
                  </a:lnTo>
                  <a:cubicBezTo>
                    <a:pt x="30533" y="155839"/>
                    <a:pt x="31022" y="155872"/>
                    <a:pt x="31512" y="155904"/>
                  </a:cubicBezTo>
                  <a:cubicBezTo>
                    <a:pt x="33240" y="155904"/>
                    <a:pt x="34937" y="155285"/>
                    <a:pt x="36241" y="154143"/>
                  </a:cubicBezTo>
                  <a:lnTo>
                    <a:pt x="51018" y="141421"/>
                  </a:lnTo>
                  <a:cubicBezTo>
                    <a:pt x="52290" y="140312"/>
                    <a:pt x="52453" y="138387"/>
                    <a:pt x="51344" y="137083"/>
                  </a:cubicBezTo>
                  <a:cubicBezTo>
                    <a:pt x="50733" y="136381"/>
                    <a:pt x="49864" y="136017"/>
                    <a:pt x="48994" y="136017"/>
                  </a:cubicBezTo>
                  <a:cubicBezTo>
                    <a:pt x="48286" y="136017"/>
                    <a:pt x="47577" y="136259"/>
                    <a:pt x="47006" y="136756"/>
                  </a:cubicBezTo>
                  <a:lnTo>
                    <a:pt x="32229" y="149478"/>
                  </a:lnTo>
                  <a:cubicBezTo>
                    <a:pt x="32023" y="149665"/>
                    <a:pt x="31764" y="149756"/>
                    <a:pt x="31500" y="149756"/>
                  </a:cubicBezTo>
                  <a:cubicBezTo>
                    <a:pt x="31304" y="149756"/>
                    <a:pt x="31105" y="149706"/>
                    <a:pt x="30924" y="149609"/>
                  </a:cubicBezTo>
                  <a:lnTo>
                    <a:pt x="30859" y="149543"/>
                  </a:lnTo>
                  <a:cubicBezTo>
                    <a:pt x="30794" y="149511"/>
                    <a:pt x="30761" y="149478"/>
                    <a:pt x="30729" y="149446"/>
                  </a:cubicBezTo>
                  <a:lnTo>
                    <a:pt x="21628" y="140345"/>
                  </a:lnTo>
                  <a:cubicBezTo>
                    <a:pt x="21562" y="140279"/>
                    <a:pt x="21497" y="140182"/>
                    <a:pt x="21465" y="140116"/>
                  </a:cubicBezTo>
                  <a:cubicBezTo>
                    <a:pt x="21204" y="139692"/>
                    <a:pt x="21236" y="139170"/>
                    <a:pt x="21562" y="138812"/>
                  </a:cubicBezTo>
                  <a:lnTo>
                    <a:pt x="91727" y="57392"/>
                  </a:lnTo>
                  <a:cubicBezTo>
                    <a:pt x="94304" y="60948"/>
                    <a:pt x="97534" y="64177"/>
                    <a:pt x="100698" y="67341"/>
                  </a:cubicBezTo>
                  <a:lnTo>
                    <a:pt x="102198" y="68842"/>
                  </a:lnTo>
                  <a:lnTo>
                    <a:pt x="103764" y="70408"/>
                  </a:lnTo>
                  <a:lnTo>
                    <a:pt x="104906" y="71549"/>
                  </a:lnTo>
                  <a:lnTo>
                    <a:pt x="105004" y="71647"/>
                  </a:lnTo>
                  <a:lnTo>
                    <a:pt x="105950" y="72593"/>
                  </a:lnTo>
                  <a:lnTo>
                    <a:pt x="106374" y="72985"/>
                  </a:lnTo>
                  <a:lnTo>
                    <a:pt x="107091" y="73702"/>
                  </a:lnTo>
                  <a:cubicBezTo>
                    <a:pt x="109146" y="75725"/>
                    <a:pt x="111299" y="77617"/>
                    <a:pt x="113615" y="79378"/>
                  </a:cubicBezTo>
                  <a:lnTo>
                    <a:pt x="57901" y="127362"/>
                  </a:lnTo>
                  <a:cubicBezTo>
                    <a:pt x="56629" y="128471"/>
                    <a:pt x="56466" y="130428"/>
                    <a:pt x="57575" y="131700"/>
                  </a:cubicBezTo>
                  <a:cubicBezTo>
                    <a:pt x="58182" y="132414"/>
                    <a:pt x="59033" y="132777"/>
                    <a:pt x="59893" y="132777"/>
                  </a:cubicBezTo>
                  <a:cubicBezTo>
                    <a:pt x="60604" y="132777"/>
                    <a:pt x="61322" y="132529"/>
                    <a:pt x="61913" y="132027"/>
                  </a:cubicBezTo>
                  <a:lnTo>
                    <a:pt x="119193" y="82640"/>
                  </a:lnTo>
                  <a:cubicBezTo>
                    <a:pt x="121966" y="83912"/>
                    <a:pt x="124934" y="84565"/>
                    <a:pt x="127968" y="84565"/>
                  </a:cubicBezTo>
                  <a:lnTo>
                    <a:pt x="128001" y="84565"/>
                  </a:lnTo>
                  <a:cubicBezTo>
                    <a:pt x="137199" y="84565"/>
                    <a:pt x="147246" y="78791"/>
                    <a:pt x="159642" y="66395"/>
                  </a:cubicBezTo>
                  <a:cubicBezTo>
                    <a:pt x="174810" y="51195"/>
                    <a:pt x="174810" y="26599"/>
                    <a:pt x="159642" y="11398"/>
                  </a:cubicBezTo>
                  <a:cubicBezTo>
                    <a:pt x="152117" y="3874"/>
                    <a:pt x="142159" y="0"/>
                    <a:pt x="132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4" name="Google Shape;3344;p46"/>
          <p:cNvGrpSpPr/>
          <p:nvPr/>
        </p:nvGrpSpPr>
        <p:grpSpPr>
          <a:xfrm>
            <a:off x="3103963" y="3361140"/>
            <a:ext cx="297886" cy="337578"/>
            <a:chOff x="3103963" y="3361140"/>
            <a:chExt cx="297886" cy="337578"/>
          </a:xfrm>
        </p:grpSpPr>
        <p:sp>
          <p:nvSpPr>
            <p:cNvPr id="3345" name="Google Shape;3345;p46"/>
            <p:cNvSpPr/>
            <p:nvPr/>
          </p:nvSpPr>
          <p:spPr>
            <a:xfrm>
              <a:off x="3245305" y="3519402"/>
              <a:ext cx="14026" cy="14408"/>
            </a:xfrm>
            <a:custGeom>
              <a:rect b="b" l="l" r="r" t="t"/>
              <a:pathLst>
                <a:path extrusionOk="0" h="453" w="441">
                  <a:moveTo>
                    <a:pt x="227" y="0"/>
                  </a:moveTo>
                  <a:cubicBezTo>
                    <a:pt x="96" y="0"/>
                    <a:pt x="0" y="107"/>
                    <a:pt x="0" y="226"/>
                  </a:cubicBezTo>
                  <a:cubicBezTo>
                    <a:pt x="0" y="357"/>
                    <a:pt x="96" y="453"/>
                    <a:pt x="227" y="453"/>
                  </a:cubicBezTo>
                  <a:cubicBezTo>
                    <a:pt x="346" y="453"/>
                    <a:pt x="441" y="357"/>
                    <a:pt x="441" y="226"/>
                  </a:cubicBezTo>
                  <a:cubicBezTo>
                    <a:pt x="441" y="107"/>
                    <a:pt x="346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46"/>
            <p:cNvSpPr/>
            <p:nvPr/>
          </p:nvSpPr>
          <p:spPr>
            <a:xfrm>
              <a:off x="3284679" y="3597388"/>
              <a:ext cx="74646" cy="74646"/>
            </a:xfrm>
            <a:custGeom>
              <a:rect b="b" l="l" r="r" t="t"/>
              <a:pathLst>
                <a:path extrusionOk="0" h="2347" w="2347">
                  <a:moveTo>
                    <a:pt x="1167" y="1"/>
                  </a:moveTo>
                  <a:cubicBezTo>
                    <a:pt x="513" y="1"/>
                    <a:pt x="1" y="513"/>
                    <a:pt x="1" y="1168"/>
                  </a:cubicBezTo>
                  <a:cubicBezTo>
                    <a:pt x="1" y="1823"/>
                    <a:pt x="513" y="2346"/>
                    <a:pt x="1167" y="2346"/>
                  </a:cubicBezTo>
                  <a:cubicBezTo>
                    <a:pt x="1787" y="2346"/>
                    <a:pt x="2287" y="1870"/>
                    <a:pt x="2346" y="1263"/>
                  </a:cubicBezTo>
                  <a:cubicBezTo>
                    <a:pt x="2334" y="1203"/>
                    <a:pt x="2275" y="1132"/>
                    <a:pt x="2179" y="1108"/>
                  </a:cubicBezTo>
                  <a:cubicBezTo>
                    <a:pt x="2096" y="1108"/>
                    <a:pt x="2025" y="1168"/>
                    <a:pt x="2025" y="1263"/>
                  </a:cubicBezTo>
                  <a:cubicBezTo>
                    <a:pt x="1979" y="1706"/>
                    <a:pt x="1609" y="2051"/>
                    <a:pt x="1172" y="2051"/>
                  </a:cubicBezTo>
                  <a:cubicBezTo>
                    <a:pt x="1151" y="2051"/>
                    <a:pt x="1129" y="2050"/>
                    <a:pt x="1108" y="2049"/>
                  </a:cubicBezTo>
                  <a:cubicBezTo>
                    <a:pt x="655" y="2025"/>
                    <a:pt x="298" y="1644"/>
                    <a:pt x="298" y="1192"/>
                  </a:cubicBezTo>
                  <a:cubicBezTo>
                    <a:pt x="298" y="651"/>
                    <a:pt x="733" y="325"/>
                    <a:pt x="1174" y="325"/>
                  </a:cubicBezTo>
                  <a:cubicBezTo>
                    <a:pt x="1451" y="325"/>
                    <a:pt x="1731" y="454"/>
                    <a:pt x="1906" y="739"/>
                  </a:cubicBezTo>
                  <a:cubicBezTo>
                    <a:pt x="1930" y="788"/>
                    <a:pt x="1988" y="820"/>
                    <a:pt x="2045" y="820"/>
                  </a:cubicBezTo>
                  <a:cubicBezTo>
                    <a:pt x="2072" y="820"/>
                    <a:pt x="2097" y="814"/>
                    <a:pt x="2120" y="799"/>
                  </a:cubicBezTo>
                  <a:cubicBezTo>
                    <a:pt x="2203" y="751"/>
                    <a:pt x="2227" y="656"/>
                    <a:pt x="2179" y="572"/>
                  </a:cubicBezTo>
                  <a:cubicBezTo>
                    <a:pt x="1977" y="215"/>
                    <a:pt x="1584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46"/>
            <p:cNvSpPr/>
            <p:nvPr/>
          </p:nvSpPr>
          <p:spPr>
            <a:xfrm>
              <a:off x="3145692" y="3597483"/>
              <a:ext cx="75028" cy="74933"/>
            </a:xfrm>
            <a:custGeom>
              <a:rect b="b" l="l" r="r" t="t"/>
              <a:pathLst>
                <a:path extrusionOk="0" h="2356" w="2359">
                  <a:moveTo>
                    <a:pt x="1176" y="1"/>
                  </a:moveTo>
                  <a:cubicBezTo>
                    <a:pt x="539" y="1"/>
                    <a:pt x="1" y="522"/>
                    <a:pt x="1" y="1189"/>
                  </a:cubicBezTo>
                  <a:cubicBezTo>
                    <a:pt x="1" y="1820"/>
                    <a:pt x="525" y="2355"/>
                    <a:pt x="1180" y="2355"/>
                  </a:cubicBezTo>
                  <a:cubicBezTo>
                    <a:pt x="1715" y="2355"/>
                    <a:pt x="2180" y="1998"/>
                    <a:pt x="2311" y="1486"/>
                  </a:cubicBezTo>
                  <a:cubicBezTo>
                    <a:pt x="2347" y="1379"/>
                    <a:pt x="2358" y="1272"/>
                    <a:pt x="2358" y="1165"/>
                  </a:cubicBezTo>
                  <a:cubicBezTo>
                    <a:pt x="2358" y="903"/>
                    <a:pt x="2251" y="617"/>
                    <a:pt x="2073" y="415"/>
                  </a:cubicBezTo>
                  <a:cubicBezTo>
                    <a:pt x="2037" y="379"/>
                    <a:pt x="1985" y="356"/>
                    <a:pt x="1936" y="356"/>
                  </a:cubicBezTo>
                  <a:cubicBezTo>
                    <a:pt x="1902" y="356"/>
                    <a:pt x="1870" y="367"/>
                    <a:pt x="1846" y="391"/>
                  </a:cubicBezTo>
                  <a:cubicBezTo>
                    <a:pt x="1787" y="450"/>
                    <a:pt x="1775" y="558"/>
                    <a:pt x="1835" y="617"/>
                  </a:cubicBezTo>
                  <a:cubicBezTo>
                    <a:pt x="1966" y="784"/>
                    <a:pt x="2049" y="974"/>
                    <a:pt x="2049" y="1189"/>
                  </a:cubicBezTo>
                  <a:cubicBezTo>
                    <a:pt x="2049" y="1260"/>
                    <a:pt x="2025" y="1331"/>
                    <a:pt x="2013" y="1403"/>
                  </a:cubicBezTo>
                  <a:cubicBezTo>
                    <a:pt x="1906" y="1784"/>
                    <a:pt x="1573" y="2046"/>
                    <a:pt x="1180" y="2046"/>
                  </a:cubicBezTo>
                  <a:cubicBezTo>
                    <a:pt x="703" y="2046"/>
                    <a:pt x="322" y="1653"/>
                    <a:pt x="322" y="1189"/>
                  </a:cubicBezTo>
                  <a:cubicBezTo>
                    <a:pt x="322" y="699"/>
                    <a:pt x="714" y="319"/>
                    <a:pt x="1171" y="319"/>
                  </a:cubicBezTo>
                  <a:cubicBezTo>
                    <a:pt x="1236" y="319"/>
                    <a:pt x="1303" y="327"/>
                    <a:pt x="1370" y="343"/>
                  </a:cubicBezTo>
                  <a:cubicBezTo>
                    <a:pt x="1387" y="347"/>
                    <a:pt x="1403" y="349"/>
                    <a:pt x="1418" y="349"/>
                  </a:cubicBezTo>
                  <a:cubicBezTo>
                    <a:pt x="1489" y="349"/>
                    <a:pt x="1543" y="305"/>
                    <a:pt x="1573" y="236"/>
                  </a:cubicBezTo>
                  <a:cubicBezTo>
                    <a:pt x="1585" y="141"/>
                    <a:pt x="1537" y="69"/>
                    <a:pt x="1454" y="34"/>
                  </a:cubicBezTo>
                  <a:cubicBezTo>
                    <a:pt x="1360" y="11"/>
                    <a:pt x="1267" y="1"/>
                    <a:pt x="1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46"/>
            <p:cNvSpPr/>
            <p:nvPr/>
          </p:nvSpPr>
          <p:spPr>
            <a:xfrm>
              <a:off x="3277873" y="349138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46"/>
            <p:cNvSpPr/>
            <p:nvPr/>
          </p:nvSpPr>
          <p:spPr>
            <a:xfrm>
              <a:off x="3277873" y="3490618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46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46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46"/>
            <p:cNvSpPr/>
            <p:nvPr/>
          </p:nvSpPr>
          <p:spPr>
            <a:xfrm>
              <a:off x="3103963" y="3361140"/>
              <a:ext cx="297886" cy="337578"/>
            </a:xfrm>
            <a:custGeom>
              <a:rect b="b" l="l" r="r" t="t"/>
              <a:pathLst>
                <a:path extrusionOk="0" h="10614" w="9366">
                  <a:moveTo>
                    <a:pt x="3824" y="312"/>
                  </a:moveTo>
                  <a:cubicBezTo>
                    <a:pt x="3859" y="312"/>
                    <a:pt x="3900" y="334"/>
                    <a:pt x="3909" y="369"/>
                  </a:cubicBezTo>
                  <a:cubicBezTo>
                    <a:pt x="4444" y="2345"/>
                    <a:pt x="4516" y="2607"/>
                    <a:pt x="4516" y="2631"/>
                  </a:cubicBezTo>
                  <a:lnTo>
                    <a:pt x="4016" y="4536"/>
                  </a:lnTo>
                  <a:lnTo>
                    <a:pt x="3206" y="1631"/>
                  </a:lnTo>
                  <a:cubicBezTo>
                    <a:pt x="3075" y="1107"/>
                    <a:pt x="3313" y="559"/>
                    <a:pt x="3789" y="321"/>
                  </a:cubicBezTo>
                  <a:cubicBezTo>
                    <a:pt x="3799" y="315"/>
                    <a:pt x="3811" y="312"/>
                    <a:pt x="3824" y="312"/>
                  </a:cubicBezTo>
                  <a:close/>
                  <a:moveTo>
                    <a:pt x="4682" y="4655"/>
                  </a:moveTo>
                  <a:cubicBezTo>
                    <a:pt x="5004" y="4667"/>
                    <a:pt x="5218" y="4988"/>
                    <a:pt x="5147" y="5286"/>
                  </a:cubicBezTo>
                  <a:lnTo>
                    <a:pt x="4790" y="6595"/>
                  </a:lnTo>
                  <a:cubicBezTo>
                    <a:pt x="4766" y="6655"/>
                    <a:pt x="4147" y="8989"/>
                    <a:pt x="4111" y="9072"/>
                  </a:cubicBezTo>
                  <a:cubicBezTo>
                    <a:pt x="3902" y="9809"/>
                    <a:pt x="3226" y="10296"/>
                    <a:pt x="2495" y="10296"/>
                  </a:cubicBezTo>
                  <a:cubicBezTo>
                    <a:pt x="2352" y="10296"/>
                    <a:pt x="2207" y="10278"/>
                    <a:pt x="2063" y="10239"/>
                  </a:cubicBezTo>
                  <a:cubicBezTo>
                    <a:pt x="1158" y="10001"/>
                    <a:pt x="634" y="9072"/>
                    <a:pt x="872" y="8167"/>
                  </a:cubicBezTo>
                  <a:cubicBezTo>
                    <a:pt x="1083" y="7391"/>
                    <a:pt x="1785" y="6913"/>
                    <a:pt x="2515" y="6913"/>
                  </a:cubicBezTo>
                  <a:cubicBezTo>
                    <a:pt x="2815" y="6913"/>
                    <a:pt x="3119" y="6994"/>
                    <a:pt x="3397" y="7167"/>
                  </a:cubicBezTo>
                  <a:cubicBezTo>
                    <a:pt x="3428" y="7186"/>
                    <a:pt x="3461" y="7196"/>
                    <a:pt x="3493" y="7196"/>
                  </a:cubicBezTo>
                  <a:cubicBezTo>
                    <a:pt x="3559" y="7196"/>
                    <a:pt x="3619" y="7156"/>
                    <a:pt x="3635" y="7084"/>
                  </a:cubicBezTo>
                  <a:cubicBezTo>
                    <a:pt x="3659" y="7048"/>
                    <a:pt x="3682" y="6905"/>
                    <a:pt x="3813" y="6393"/>
                  </a:cubicBezTo>
                  <a:lnTo>
                    <a:pt x="3992" y="5762"/>
                  </a:lnTo>
                  <a:lnTo>
                    <a:pt x="4194" y="5024"/>
                  </a:lnTo>
                  <a:cubicBezTo>
                    <a:pt x="4254" y="4821"/>
                    <a:pt x="4444" y="4655"/>
                    <a:pt x="4682" y="4655"/>
                  </a:cubicBezTo>
                  <a:close/>
                  <a:moveTo>
                    <a:pt x="5337" y="5774"/>
                  </a:moveTo>
                  <a:cubicBezTo>
                    <a:pt x="5614" y="6801"/>
                    <a:pt x="5643" y="6918"/>
                    <a:pt x="5642" y="6918"/>
                  </a:cubicBezTo>
                  <a:cubicBezTo>
                    <a:pt x="5641" y="6918"/>
                    <a:pt x="5638" y="6908"/>
                    <a:pt x="5638" y="6908"/>
                  </a:cubicBezTo>
                  <a:lnTo>
                    <a:pt x="5638" y="6908"/>
                  </a:lnTo>
                  <a:cubicBezTo>
                    <a:pt x="5638" y="6908"/>
                    <a:pt x="5647" y="6939"/>
                    <a:pt x="5694" y="7107"/>
                  </a:cubicBezTo>
                  <a:cubicBezTo>
                    <a:pt x="5706" y="7155"/>
                    <a:pt x="5730" y="7203"/>
                    <a:pt x="5778" y="7215"/>
                  </a:cubicBezTo>
                  <a:cubicBezTo>
                    <a:pt x="5800" y="7223"/>
                    <a:pt x="5820" y="7227"/>
                    <a:pt x="5839" y="7227"/>
                  </a:cubicBezTo>
                  <a:cubicBezTo>
                    <a:pt x="5948" y="7227"/>
                    <a:pt x="6017" y="7094"/>
                    <a:pt x="6373" y="7012"/>
                  </a:cubicBezTo>
                  <a:cubicBezTo>
                    <a:pt x="6538" y="6965"/>
                    <a:pt x="6699" y="6943"/>
                    <a:pt x="6855" y="6943"/>
                  </a:cubicBezTo>
                  <a:cubicBezTo>
                    <a:pt x="8084" y="6943"/>
                    <a:pt x="8957" y="8303"/>
                    <a:pt x="8302" y="9465"/>
                  </a:cubicBezTo>
                  <a:cubicBezTo>
                    <a:pt x="7970" y="10039"/>
                    <a:pt x="7408" y="10308"/>
                    <a:pt x="6849" y="10308"/>
                  </a:cubicBezTo>
                  <a:cubicBezTo>
                    <a:pt x="6144" y="10308"/>
                    <a:pt x="5444" y="9880"/>
                    <a:pt x="5218" y="9096"/>
                  </a:cubicBezTo>
                  <a:cubicBezTo>
                    <a:pt x="5183" y="9001"/>
                    <a:pt x="4921" y="8000"/>
                    <a:pt x="4825" y="7667"/>
                  </a:cubicBezTo>
                  <a:cubicBezTo>
                    <a:pt x="4849" y="7619"/>
                    <a:pt x="4885" y="7453"/>
                    <a:pt x="5040" y="6869"/>
                  </a:cubicBezTo>
                  <a:cubicBezTo>
                    <a:pt x="5218" y="6191"/>
                    <a:pt x="5159" y="6453"/>
                    <a:pt x="5337" y="5774"/>
                  </a:cubicBezTo>
                  <a:close/>
                  <a:moveTo>
                    <a:pt x="3839" y="0"/>
                  </a:moveTo>
                  <a:cubicBezTo>
                    <a:pt x="3778" y="0"/>
                    <a:pt x="3716" y="15"/>
                    <a:pt x="3659" y="47"/>
                  </a:cubicBezTo>
                  <a:cubicBezTo>
                    <a:pt x="3063" y="357"/>
                    <a:pt x="2742" y="1035"/>
                    <a:pt x="2920" y="1714"/>
                  </a:cubicBezTo>
                  <a:lnTo>
                    <a:pt x="3849" y="5143"/>
                  </a:lnTo>
                  <a:cubicBezTo>
                    <a:pt x="3670" y="5833"/>
                    <a:pt x="3718" y="5655"/>
                    <a:pt x="3397" y="6810"/>
                  </a:cubicBezTo>
                  <a:cubicBezTo>
                    <a:pt x="3278" y="6750"/>
                    <a:pt x="3158" y="6715"/>
                    <a:pt x="3039" y="6679"/>
                  </a:cubicBezTo>
                  <a:cubicBezTo>
                    <a:pt x="2859" y="6630"/>
                    <a:pt x="2682" y="6607"/>
                    <a:pt x="2510" y="6607"/>
                  </a:cubicBezTo>
                  <a:cubicBezTo>
                    <a:pt x="1060" y="6607"/>
                    <a:pt x="0" y="8245"/>
                    <a:pt x="777" y="9608"/>
                  </a:cubicBezTo>
                  <a:cubicBezTo>
                    <a:pt x="1168" y="10290"/>
                    <a:pt x="1839" y="10613"/>
                    <a:pt x="2507" y="10613"/>
                  </a:cubicBezTo>
                  <a:cubicBezTo>
                    <a:pt x="3342" y="10613"/>
                    <a:pt x="4173" y="10107"/>
                    <a:pt x="4444" y="9167"/>
                  </a:cubicBezTo>
                  <a:lnTo>
                    <a:pt x="4682" y="8262"/>
                  </a:lnTo>
                  <a:cubicBezTo>
                    <a:pt x="4932" y="9215"/>
                    <a:pt x="4921" y="9167"/>
                    <a:pt x="4932" y="9179"/>
                  </a:cubicBezTo>
                  <a:cubicBezTo>
                    <a:pt x="5087" y="9691"/>
                    <a:pt x="5409" y="10084"/>
                    <a:pt x="5873" y="10358"/>
                  </a:cubicBezTo>
                  <a:cubicBezTo>
                    <a:pt x="6181" y="10531"/>
                    <a:pt x="6516" y="10613"/>
                    <a:pt x="6848" y="10613"/>
                  </a:cubicBezTo>
                  <a:cubicBezTo>
                    <a:pt x="7542" y="10613"/>
                    <a:pt x="8221" y="10252"/>
                    <a:pt x="8600" y="9608"/>
                  </a:cubicBezTo>
                  <a:cubicBezTo>
                    <a:pt x="9365" y="8226"/>
                    <a:pt x="8308" y="6606"/>
                    <a:pt x="6852" y="6606"/>
                  </a:cubicBezTo>
                  <a:cubicBezTo>
                    <a:pt x="6677" y="6606"/>
                    <a:pt x="6497" y="6629"/>
                    <a:pt x="6314" y="6679"/>
                  </a:cubicBezTo>
                  <a:cubicBezTo>
                    <a:pt x="6195" y="6715"/>
                    <a:pt x="6064" y="6750"/>
                    <a:pt x="5956" y="6810"/>
                  </a:cubicBezTo>
                  <a:cubicBezTo>
                    <a:pt x="5587" y="5405"/>
                    <a:pt x="5516" y="5179"/>
                    <a:pt x="5516" y="5143"/>
                  </a:cubicBezTo>
                  <a:lnTo>
                    <a:pt x="5778" y="4167"/>
                  </a:lnTo>
                  <a:cubicBezTo>
                    <a:pt x="5814" y="4071"/>
                    <a:pt x="5754" y="4000"/>
                    <a:pt x="5671" y="3976"/>
                  </a:cubicBezTo>
                  <a:cubicBezTo>
                    <a:pt x="5653" y="3969"/>
                    <a:pt x="5637" y="3965"/>
                    <a:pt x="5621" y="3965"/>
                  </a:cubicBezTo>
                  <a:cubicBezTo>
                    <a:pt x="5559" y="3965"/>
                    <a:pt x="5509" y="4015"/>
                    <a:pt x="5480" y="4071"/>
                  </a:cubicBezTo>
                  <a:cubicBezTo>
                    <a:pt x="5468" y="4107"/>
                    <a:pt x="5444" y="4226"/>
                    <a:pt x="5337" y="4655"/>
                  </a:cubicBezTo>
                  <a:cubicBezTo>
                    <a:pt x="5179" y="4455"/>
                    <a:pt x="4939" y="4336"/>
                    <a:pt x="4695" y="4336"/>
                  </a:cubicBezTo>
                  <a:cubicBezTo>
                    <a:pt x="4590" y="4336"/>
                    <a:pt x="4485" y="4358"/>
                    <a:pt x="4385" y="4405"/>
                  </a:cubicBezTo>
                  <a:cubicBezTo>
                    <a:pt x="4444" y="4167"/>
                    <a:pt x="4980" y="2190"/>
                    <a:pt x="5087" y="1797"/>
                  </a:cubicBezTo>
                  <a:cubicBezTo>
                    <a:pt x="5111" y="1702"/>
                    <a:pt x="5052" y="1631"/>
                    <a:pt x="4980" y="1607"/>
                  </a:cubicBezTo>
                  <a:cubicBezTo>
                    <a:pt x="4961" y="1600"/>
                    <a:pt x="4942" y="1596"/>
                    <a:pt x="4925" y="1596"/>
                  </a:cubicBezTo>
                  <a:cubicBezTo>
                    <a:pt x="4858" y="1596"/>
                    <a:pt x="4809" y="1647"/>
                    <a:pt x="4790" y="1714"/>
                  </a:cubicBezTo>
                  <a:lnTo>
                    <a:pt x="4694" y="2023"/>
                  </a:lnTo>
                  <a:cubicBezTo>
                    <a:pt x="4218" y="249"/>
                    <a:pt x="4266" y="416"/>
                    <a:pt x="4218" y="285"/>
                  </a:cubicBezTo>
                  <a:cubicBezTo>
                    <a:pt x="4166" y="111"/>
                    <a:pt x="4005" y="0"/>
                    <a:pt x="3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46"/>
            <p:cNvSpPr/>
            <p:nvPr/>
          </p:nvSpPr>
          <p:spPr>
            <a:xfrm>
              <a:off x="3277873" y="349138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46"/>
            <p:cNvSpPr/>
            <p:nvPr/>
          </p:nvSpPr>
          <p:spPr>
            <a:xfrm>
              <a:off x="3278986" y="3524681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46"/>
            <p:cNvSpPr/>
            <p:nvPr/>
          </p:nvSpPr>
          <p:spPr>
            <a:xfrm>
              <a:off x="3219543" y="3586415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46"/>
            <p:cNvSpPr/>
            <p:nvPr/>
          </p:nvSpPr>
          <p:spPr>
            <a:xfrm>
              <a:off x="3219543" y="3586415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46"/>
            <p:cNvSpPr/>
            <p:nvPr/>
          </p:nvSpPr>
          <p:spPr>
            <a:xfrm>
              <a:off x="3219543" y="3586415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46"/>
            <p:cNvSpPr/>
            <p:nvPr/>
          </p:nvSpPr>
          <p:spPr>
            <a:xfrm>
              <a:off x="3247181" y="344478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46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46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46"/>
            <p:cNvSpPr/>
            <p:nvPr/>
          </p:nvSpPr>
          <p:spPr>
            <a:xfrm>
              <a:off x="3247181" y="3444787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46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46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46"/>
            <p:cNvSpPr/>
            <p:nvPr/>
          </p:nvSpPr>
          <p:spPr>
            <a:xfrm>
              <a:off x="3257422" y="360422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46"/>
            <p:cNvSpPr/>
            <p:nvPr/>
          </p:nvSpPr>
          <p:spPr>
            <a:xfrm>
              <a:off x="3269922" y="339860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46"/>
            <p:cNvSpPr/>
            <p:nvPr/>
          </p:nvSpPr>
          <p:spPr>
            <a:xfrm>
              <a:off x="3259299" y="3361140"/>
              <a:ext cx="51174" cy="118060"/>
            </a:xfrm>
            <a:custGeom>
              <a:rect b="b" l="l" r="r" t="t"/>
              <a:pathLst>
                <a:path extrusionOk="0" h="3712" w="1609">
                  <a:moveTo>
                    <a:pt x="637" y="0"/>
                  </a:moveTo>
                  <a:cubicBezTo>
                    <a:pt x="469" y="0"/>
                    <a:pt x="315" y="111"/>
                    <a:pt x="263" y="285"/>
                  </a:cubicBezTo>
                  <a:cubicBezTo>
                    <a:pt x="215" y="428"/>
                    <a:pt x="263" y="285"/>
                    <a:pt x="37" y="1119"/>
                  </a:cubicBezTo>
                  <a:cubicBezTo>
                    <a:pt x="1" y="1202"/>
                    <a:pt x="60" y="1273"/>
                    <a:pt x="144" y="1309"/>
                  </a:cubicBezTo>
                  <a:cubicBezTo>
                    <a:pt x="156" y="1313"/>
                    <a:pt x="169" y="1314"/>
                    <a:pt x="181" y="1314"/>
                  </a:cubicBezTo>
                  <a:cubicBezTo>
                    <a:pt x="248" y="1314"/>
                    <a:pt x="304" y="1262"/>
                    <a:pt x="334" y="1202"/>
                  </a:cubicBezTo>
                  <a:cubicBezTo>
                    <a:pt x="346" y="1154"/>
                    <a:pt x="394" y="976"/>
                    <a:pt x="560" y="404"/>
                  </a:cubicBezTo>
                  <a:cubicBezTo>
                    <a:pt x="569" y="370"/>
                    <a:pt x="602" y="342"/>
                    <a:pt x="637" y="342"/>
                  </a:cubicBezTo>
                  <a:cubicBezTo>
                    <a:pt x="652" y="342"/>
                    <a:pt x="666" y="346"/>
                    <a:pt x="680" y="357"/>
                  </a:cubicBezTo>
                  <a:cubicBezTo>
                    <a:pt x="1156" y="607"/>
                    <a:pt x="1394" y="1142"/>
                    <a:pt x="1251" y="1666"/>
                  </a:cubicBezTo>
                  <a:lnTo>
                    <a:pt x="763" y="3512"/>
                  </a:lnTo>
                  <a:cubicBezTo>
                    <a:pt x="739" y="3595"/>
                    <a:pt x="799" y="3678"/>
                    <a:pt x="870" y="3702"/>
                  </a:cubicBezTo>
                  <a:cubicBezTo>
                    <a:pt x="885" y="3709"/>
                    <a:pt x="901" y="3712"/>
                    <a:pt x="916" y="3712"/>
                  </a:cubicBezTo>
                  <a:cubicBezTo>
                    <a:pt x="982" y="3712"/>
                    <a:pt x="1041" y="3653"/>
                    <a:pt x="1061" y="3595"/>
                  </a:cubicBezTo>
                  <a:cubicBezTo>
                    <a:pt x="1537" y="1750"/>
                    <a:pt x="1608" y="1702"/>
                    <a:pt x="1608" y="1381"/>
                  </a:cubicBezTo>
                  <a:cubicBezTo>
                    <a:pt x="1596" y="785"/>
                    <a:pt x="1299" y="297"/>
                    <a:pt x="822" y="47"/>
                  </a:cubicBezTo>
                  <a:cubicBezTo>
                    <a:pt x="762" y="15"/>
                    <a:pt x="699" y="0"/>
                    <a:pt x="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46"/>
            <p:cNvSpPr/>
            <p:nvPr/>
          </p:nvSpPr>
          <p:spPr>
            <a:xfrm>
              <a:off x="3269922" y="339860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46"/>
            <p:cNvSpPr/>
            <p:nvPr/>
          </p:nvSpPr>
          <p:spPr>
            <a:xfrm>
              <a:off x="3269922" y="3398606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9" name="Google Shape;3369;p46"/>
          <p:cNvGrpSpPr/>
          <p:nvPr/>
        </p:nvGrpSpPr>
        <p:grpSpPr>
          <a:xfrm>
            <a:off x="2667821" y="3361108"/>
            <a:ext cx="273046" cy="337801"/>
            <a:chOff x="2667821" y="3361108"/>
            <a:chExt cx="273046" cy="337801"/>
          </a:xfrm>
        </p:grpSpPr>
        <p:sp>
          <p:nvSpPr>
            <p:cNvPr id="3370" name="Google Shape;3370;p46"/>
            <p:cNvSpPr/>
            <p:nvPr/>
          </p:nvSpPr>
          <p:spPr>
            <a:xfrm>
              <a:off x="2799971" y="3361108"/>
              <a:ext cx="10273" cy="36385"/>
            </a:xfrm>
            <a:custGeom>
              <a:rect b="b" l="l" r="r" t="t"/>
              <a:pathLst>
                <a:path extrusionOk="0" h="1144" w="323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977"/>
                  </a:lnTo>
                  <a:cubicBezTo>
                    <a:pt x="1" y="1072"/>
                    <a:pt x="72" y="1143"/>
                    <a:pt x="155" y="1143"/>
                  </a:cubicBezTo>
                  <a:cubicBezTo>
                    <a:pt x="251" y="1143"/>
                    <a:pt x="322" y="1072"/>
                    <a:pt x="322" y="977"/>
                  </a:cubicBezTo>
                  <a:lnTo>
                    <a:pt x="322" y="167"/>
                  </a:lnTo>
                  <a:cubicBezTo>
                    <a:pt x="310" y="60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46"/>
            <p:cNvSpPr/>
            <p:nvPr/>
          </p:nvSpPr>
          <p:spPr>
            <a:xfrm>
              <a:off x="2838964" y="3371063"/>
              <a:ext cx="22009" cy="34381"/>
            </a:xfrm>
            <a:custGeom>
              <a:rect b="b" l="l" r="r" t="t"/>
              <a:pathLst>
                <a:path extrusionOk="0" h="1081" w="692">
                  <a:moveTo>
                    <a:pt x="517" y="0"/>
                  </a:moveTo>
                  <a:cubicBezTo>
                    <a:pt x="454" y="0"/>
                    <a:pt x="385" y="31"/>
                    <a:pt x="358" y="104"/>
                  </a:cubicBezTo>
                  <a:lnTo>
                    <a:pt x="49" y="866"/>
                  </a:lnTo>
                  <a:cubicBezTo>
                    <a:pt x="1" y="961"/>
                    <a:pt x="84" y="1080"/>
                    <a:pt x="203" y="1080"/>
                  </a:cubicBezTo>
                  <a:cubicBezTo>
                    <a:pt x="263" y="1080"/>
                    <a:pt x="322" y="1057"/>
                    <a:pt x="346" y="985"/>
                  </a:cubicBezTo>
                  <a:lnTo>
                    <a:pt x="656" y="223"/>
                  </a:lnTo>
                  <a:cubicBezTo>
                    <a:pt x="691" y="152"/>
                    <a:pt x="644" y="45"/>
                    <a:pt x="572" y="9"/>
                  </a:cubicBezTo>
                  <a:cubicBezTo>
                    <a:pt x="556" y="3"/>
                    <a:pt x="537" y="0"/>
                    <a:pt x="5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46"/>
            <p:cNvSpPr/>
            <p:nvPr/>
          </p:nvSpPr>
          <p:spPr>
            <a:xfrm>
              <a:off x="2873822" y="3399815"/>
              <a:ext cx="29197" cy="28338"/>
            </a:xfrm>
            <a:custGeom>
              <a:rect b="b" l="l" r="r" t="t"/>
              <a:pathLst>
                <a:path extrusionOk="0" h="891" w="918">
                  <a:moveTo>
                    <a:pt x="744" y="1"/>
                  </a:moveTo>
                  <a:cubicBezTo>
                    <a:pt x="703" y="1"/>
                    <a:pt x="661" y="16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84"/>
                    <a:pt x="60" y="843"/>
                  </a:cubicBezTo>
                  <a:cubicBezTo>
                    <a:pt x="84" y="879"/>
                    <a:pt x="131" y="891"/>
                    <a:pt x="179" y="891"/>
                  </a:cubicBezTo>
                  <a:cubicBezTo>
                    <a:pt x="286" y="891"/>
                    <a:pt x="274" y="831"/>
                    <a:pt x="858" y="272"/>
                  </a:cubicBezTo>
                  <a:cubicBezTo>
                    <a:pt x="917" y="212"/>
                    <a:pt x="917" y="105"/>
                    <a:pt x="858" y="45"/>
                  </a:cubicBezTo>
                  <a:cubicBezTo>
                    <a:pt x="828" y="16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46"/>
            <p:cNvSpPr/>
            <p:nvPr/>
          </p:nvSpPr>
          <p:spPr>
            <a:xfrm>
              <a:off x="2894655" y="3442656"/>
              <a:ext cx="37116" cy="19592"/>
            </a:xfrm>
            <a:custGeom>
              <a:rect b="b" l="l" r="r" t="t"/>
              <a:pathLst>
                <a:path extrusionOk="0" h="616" w="1167">
                  <a:moveTo>
                    <a:pt x="973" y="1"/>
                  </a:moveTo>
                  <a:cubicBezTo>
                    <a:pt x="955" y="1"/>
                    <a:pt x="936" y="3"/>
                    <a:pt x="917" y="8"/>
                  </a:cubicBezTo>
                  <a:lnTo>
                    <a:pt x="155" y="318"/>
                  </a:lnTo>
                  <a:cubicBezTo>
                    <a:pt x="0" y="377"/>
                    <a:pt x="36" y="615"/>
                    <a:pt x="214" y="615"/>
                  </a:cubicBezTo>
                  <a:cubicBezTo>
                    <a:pt x="274" y="615"/>
                    <a:pt x="238" y="615"/>
                    <a:pt x="1036" y="294"/>
                  </a:cubicBezTo>
                  <a:cubicBezTo>
                    <a:pt x="1131" y="282"/>
                    <a:pt x="1167" y="175"/>
                    <a:pt x="1131" y="103"/>
                  </a:cubicBezTo>
                  <a:cubicBezTo>
                    <a:pt x="1103" y="37"/>
                    <a:pt x="1044" y="1"/>
                    <a:pt x="9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46"/>
            <p:cNvSpPr/>
            <p:nvPr/>
          </p:nvSpPr>
          <p:spPr>
            <a:xfrm>
              <a:off x="2904482" y="3493258"/>
              <a:ext cx="36385" cy="10273"/>
            </a:xfrm>
            <a:custGeom>
              <a:rect b="b" l="l" r="r" t="t"/>
              <a:pathLst>
                <a:path extrusionOk="0" h="323" w="1144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4" y="251"/>
                    <a:pt x="1144" y="155"/>
                  </a:cubicBezTo>
                  <a:cubicBezTo>
                    <a:pt x="1144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46"/>
            <p:cNvSpPr/>
            <p:nvPr/>
          </p:nvSpPr>
          <p:spPr>
            <a:xfrm>
              <a:off x="2895386" y="3533364"/>
              <a:ext cx="35653" cy="20196"/>
            </a:xfrm>
            <a:custGeom>
              <a:rect b="b" l="l" r="r" t="t"/>
              <a:pathLst>
                <a:path extrusionOk="0" h="635" w="1121">
                  <a:moveTo>
                    <a:pt x="179" y="0"/>
                  </a:moveTo>
                  <a:cubicBezTo>
                    <a:pt x="118" y="0"/>
                    <a:pt x="54" y="38"/>
                    <a:pt x="37" y="109"/>
                  </a:cubicBezTo>
                  <a:cubicBezTo>
                    <a:pt x="1" y="180"/>
                    <a:pt x="37" y="288"/>
                    <a:pt x="120" y="311"/>
                  </a:cubicBezTo>
                  <a:lnTo>
                    <a:pt x="882" y="621"/>
                  </a:lnTo>
                  <a:cubicBezTo>
                    <a:pt x="901" y="630"/>
                    <a:pt x="922" y="635"/>
                    <a:pt x="943" y="635"/>
                  </a:cubicBezTo>
                  <a:cubicBezTo>
                    <a:pt x="1004" y="635"/>
                    <a:pt x="1067" y="599"/>
                    <a:pt x="1084" y="538"/>
                  </a:cubicBezTo>
                  <a:cubicBezTo>
                    <a:pt x="1120" y="442"/>
                    <a:pt x="1084" y="359"/>
                    <a:pt x="1001" y="323"/>
                  </a:cubicBezTo>
                  <a:lnTo>
                    <a:pt x="239" y="14"/>
                  </a:lnTo>
                  <a:cubicBezTo>
                    <a:pt x="221" y="5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46"/>
            <p:cNvSpPr/>
            <p:nvPr/>
          </p:nvSpPr>
          <p:spPr>
            <a:xfrm>
              <a:off x="2872677" y="3567586"/>
              <a:ext cx="30692" cy="28338"/>
            </a:xfrm>
            <a:custGeom>
              <a:rect b="b" l="l" r="r" t="t"/>
              <a:pathLst>
                <a:path extrusionOk="0" h="891" w="965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644" y="819"/>
                    <a:pt x="620" y="890"/>
                    <a:pt x="751" y="890"/>
                  </a:cubicBezTo>
                  <a:cubicBezTo>
                    <a:pt x="894" y="890"/>
                    <a:pt x="965" y="712"/>
                    <a:pt x="858" y="616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46"/>
            <p:cNvSpPr/>
            <p:nvPr/>
          </p:nvSpPr>
          <p:spPr>
            <a:xfrm>
              <a:off x="2838233" y="3589818"/>
              <a:ext cx="21214" cy="34318"/>
            </a:xfrm>
            <a:custGeom>
              <a:rect b="b" l="l" r="r" t="t"/>
              <a:pathLst>
                <a:path extrusionOk="0" h="1079" w="667">
                  <a:moveTo>
                    <a:pt x="179" y="1"/>
                  </a:moveTo>
                  <a:cubicBezTo>
                    <a:pt x="159" y="1"/>
                    <a:pt x="139" y="4"/>
                    <a:pt x="119" y="13"/>
                  </a:cubicBezTo>
                  <a:cubicBezTo>
                    <a:pt x="48" y="37"/>
                    <a:pt x="0" y="132"/>
                    <a:pt x="24" y="215"/>
                  </a:cubicBezTo>
                  <a:lnTo>
                    <a:pt x="345" y="977"/>
                  </a:lnTo>
                  <a:cubicBezTo>
                    <a:pt x="365" y="1036"/>
                    <a:pt x="425" y="1079"/>
                    <a:pt x="499" y="1079"/>
                  </a:cubicBezTo>
                  <a:cubicBezTo>
                    <a:pt x="514" y="1079"/>
                    <a:pt x="531" y="1077"/>
                    <a:pt x="548" y="1072"/>
                  </a:cubicBezTo>
                  <a:cubicBezTo>
                    <a:pt x="643" y="1037"/>
                    <a:pt x="667" y="929"/>
                    <a:pt x="643" y="858"/>
                  </a:cubicBezTo>
                  <a:lnTo>
                    <a:pt x="322" y="96"/>
                  </a:lnTo>
                  <a:cubicBezTo>
                    <a:pt x="303" y="41"/>
                    <a:pt x="24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46"/>
            <p:cNvSpPr/>
            <p:nvPr/>
          </p:nvSpPr>
          <p:spPr>
            <a:xfrm>
              <a:off x="2747334" y="3589754"/>
              <a:ext cx="21627" cy="34572"/>
            </a:xfrm>
            <a:custGeom>
              <a:rect b="b" l="l" r="r" t="t"/>
              <a:pathLst>
                <a:path extrusionOk="0" h="1087" w="680">
                  <a:moveTo>
                    <a:pt x="499" y="1"/>
                  </a:moveTo>
                  <a:cubicBezTo>
                    <a:pt x="438" y="1"/>
                    <a:pt x="375" y="36"/>
                    <a:pt x="358" y="98"/>
                  </a:cubicBezTo>
                  <a:lnTo>
                    <a:pt x="36" y="860"/>
                  </a:lnTo>
                  <a:cubicBezTo>
                    <a:pt x="1" y="967"/>
                    <a:pt x="72" y="1086"/>
                    <a:pt x="191" y="1086"/>
                  </a:cubicBezTo>
                  <a:cubicBezTo>
                    <a:pt x="251" y="1086"/>
                    <a:pt x="310" y="1051"/>
                    <a:pt x="334" y="979"/>
                  </a:cubicBezTo>
                  <a:lnTo>
                    <a:pt x="655" y="217"/>
                  </a:lnTo>
                  <a:cubicBezTo>
                    <a:pt x="679" y="134"/>
                    <a:pt x="632" y="39"/>
                    <a:pt x="560" y="15"/>
                  </a:cubicBezTo>
                  <a:cubicBezTo>
                    <a:pt x="542" y="5"/>
                    <a:pt x="520" y="1"/>
                    <a:pt x="4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46"/>
            <p:cNvSpPr/>
            <p:nvPr/>
          </p:nvSpPr>
          <p:spPr>
            <a:xfrm>
              <a:off x="2705319" y="3566441"/>
              <a:ext cx="29547" cy="28625"/>
            </a:xfrm>
            <a:custGeom>
              <a:rect b="b" l="l" r="r" t="t"/>
              <a:pathLst>
                <a:path extrusionOk="0" h="900" w="929">
                  <a:moveTo>
                    <a:pt x="744" y="1"/>
                  </a:moveTo>
                  <a:cubicBezTo>
                    <a:pt x="702" y="1"/>
                    <a:pt x="661" y="15"/>
                    <a:pt x="631" y="45"/>
                  </a:cubicBezTo>
                  <a:lnTo>
                    <a:pt x="60" y="629"/>
                  </a:lnTo>
                  <a:cubicBezTo>
                    <a:pt x="0" y="688"/>
                    <a:pt x="0" y="795"/>
                    <a:pt x="60" y="855"/>
                  </a:cubicBezTo>
                  <a:cubicBezTo>
                    <a:pt x="89" y="885"/>
                    <a:pt x="128" y="899"/>
                    <a:pt x="167" y="899"/>
                  </a:cubicBezTo>
                  <a:cubicBezTo>
                    <a:pt x="205" y="899"/>
                    <a:pt x="244" y="885"/>
                    <a:pt x="274" y="855"/>
                  </a:cubicBezTo>
                  <a:lnTo>
                    <a:pt x="857" y="271"/>
                  </a:lnTo>
                  <a:cubicBezTo>
                    <a:pt x="929" y="212"/>
                    <a:pt x="929" y="105"/>
                    <a:pt x="857" y="45"/>
                  </a:cubicBezTo>
                  <a:cubicBezTo>
                    <a:pt x="827" y="15"/>
                    <a:pt x="786" y="1"/>
                    <a:pt x="7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46"/>
            <p:cNvSpPr/>
            <p:nvPr/>
          </p:nvSpPr>
          <p:spPr>
            <a:xfrm>
              <a:off x="2676918" y="3532060"/>
              <a:ext cx="35240" cy="20133"/>
            </a:xfrm>
            <a:custGeom>
              <a:rect b="b" l="l" r="r" t="t"/>
              <a:pathLst>
                <a:path extrusionOk="0" h="633" w="1108">
                  <a:moveTo>
                    <a:pt x="918" y="1"/>
                  </a:moveTo>
                  <a:cubicBezTo>
                    <a:pt x="903" y="1"/>
                    <a:pt x="886" y="3"/>
                    <a:pt x="869" y="7"/>
                  </a:cubicBezTo>
                  <a:lnTo>
                    <a:pt x="119" y="329"/>
                  </a:lnTo>
                  <a:cubicBezTo>
                    <a:pt x="36" y="352"/>
                    <a:pt x="0" y="448"/>
                    <a:pt x="24" y="531"/>
                  </a:cubicBezTo>
                  <a:cubicBezTo>
                    <a:pt x="53" y="590"/>
                    <a:pt x="115" y="632"/>
                    <a:pt x="182" y="632"/>
                  </a:cubicBezTo>
                  <a:cubicBezTo>
                    <a:pt x="197" y="632"/>
                    <a:pt x="211" y="630"/>
                    <a:pt x="226" y="626"/>
                  </a:cubicBezTo>
                  <a:lnTo>
                    <a:pt x="988" y="305"/>
                  </a:lnTo>
                  <a:cubicBezTo>
                    <a:pt x="1060" y="281"/>
                    <a:pt x="1107" y="174"/>
                    <a:pt x="1084" y="102"/>
                  </a:cubicBezTo>
                  <a:cubicBezTo>
                    <a:pt x="1054" y="44"/>
                    <a:pt x="992" y="1"/>
                    <a:pt x="9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46"/>
            <p:cNvSpPr/>
            <p:nvPr/>
          </p:nvSpPr>
          <p:spPr>
            <a:xfrm>
              <a:off x="2667821" y="3491763"/>
              <a:ext cx="36385" cy="10241"/>
            </a:xfrm>
            <a:custGeom>
              <a:rect b="b" l="l" r="r" t="t"/>
              <a:pathLst>
                <a:path extrusionOk="0" h="322" w="1144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977" y="322"/>
                  </a:lnTo>
                  <a:cubicBezTo>
                    <a:pt x="1072" y="322"/>
                    <a:pt x="1143" y="250"/>
                    <a:pt x="1143" y="167"/>
                  </a:cubicBezTo>
                  <a:cubicBezTo>
                    <a:pt x="1131" y="72"/>
                    <a:pt x="1048" y="0"/>
                    <a:pt x="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46"/>
            <p:cNvSpPr/>
            <p:nvPr/>
          </p:nvSpPr>
          <p:spPr>
            <a:xfrm>
              <a:off x="2677267" y="3441702"/>
              <a:ext cx="35653" cy="20069"/>
            </a:xfrm>
            <a:custGeom>
              <a:rect b="b" l="l" r="r" t="t"/>
              <a:pathLst>
                <a:path extrusionOk="0" h="631" w="1121">
                  <a:moveTo>
                    <a:pt x="173" y="1"/>
                  </a:moveTo>
                  <a:cubicBezTo>
                    <a:pt x="110" y="1"/>
                    <a:pt x="51" y="36"/>
                    <a:pt x="25" y="98"/>
                  </a:cubicBezTo>
                  <a:cubicBezTo>
                    <a:pt x="1" y="193"/>
                    <a:pt x="25" y="276"/>
                    <a:pt x="120" y="312"/>
                  </a:cubicBezTo>
                  <a:lnTo>
                    <a:pt x="882" y="622"/>
                  </a:lnTo>
                  <a:cubicBezTo>
                    <a:pt x="899" y="627"/>
                    <a:pt x="918" y="630"/>
                    <a:pt x="937" y="630"/>
                  </a:cubicBezTo>
                  <a:cubicBezTo>
                    <a:pt x="999" y="630"/>
                    <a:pt x="1066" y="599"/>
                    <a:pt x="1084" y="526"/>
                  </a:cubicBezTo>
                  <a:cubicBezTo>
                    <a:pt x="1120" y="443"/>
                    <a:pt x="1084" y="348"/>
                    <a:pt x="1001" y="324"/>
                  </a:cubicBezTo>
                  <a:lnTo>
                    <a:pt x="239" y="14"/>
                  </a:lnTo>
                  <a:cubicBezTo>
                    <a:pt x="217" y="5"/>
                    <a:pt x="19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46"/>
            <p:cNvSpPr/>
            <p:nvPr/>
          </p:nvSpPr>
          <p:spPr>
            <a:xfrm>
              <a:off x="2706051" y="3399084"/>
              <a:ext cx="30724" cy="28338"/>
            </a:xfrm>
            <a:custGeom>
              <a:rect b="b" l="l" r="r" t="t"/>
              <a:pathLst>
                <a:path extrusionOk="0" h="891" w="966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199"/>
                    <a:pt x="60" y="259"/>
                  </a:cubicBezTo>
                  <a:cubicBezTo>
                    <a:pt x="644" y="819"/>
                    <a:pt x="632" y="890"/>
                    <a:pt x="751" y="890"/>
                  </a:cubicBezTo>
                  <a:cubicBezTo>
                    <a:pt x="894" y="890"/>
                    <a:pt x="965" y="723"/>
                    <a:pt x="870" y="616"/>
                  </a:cubicBezTo>
                  <a:lnTo>
                    <a:pt x="287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46"/>
            <p:cNvSpPr/>
            <p:nvPr/>
          </p:nvSpPr>
          <p:spPr>
            <a:xfrm>
              <a:off x="2748861" y="3370713"/>
              <a:ext cx="21596" cy="34190"/>
            </a:xfrm>
            <a:custGeom>
              <a:rect b="b" l="l" r="r" t="t"/>
              <a:pathLst>
                <a:path extrusionOk="0" h="1075" w="679">
                  <a:moveTo>
                    <a:pt x="170" y="1"/>
                  </a:moveTo>
                  <a:cubicBezTo>
                    <a:pt x="153" y="1"/>
                    <a:pt x="136" y="3"/>
                    <a:pt x="119" y="8"/>
                  </a:cubicBezTo>
                  <a:cubicBezTo>
                    <a:pt x="36" y="44"/>
                    <a:pt x="0" y="127"/>
                    <a:pt x="24" y="210"/>
                  </a:cubicBezTo>
                  <a:lnTo>
                    <a:pt x="334" y="972"/>
                  </a:lnTo>
                  <a:cubicBezTo>
                    <a:pt x="362" y="1039"/>
                    <a:pt x="421" y="1075"/>
                    <a:pt x="491" y="1075"/>
                  </a:cubicBezTo>
                  <a:cubicBezTo>
                    <a:pt x="510" y="1075"/>
                    <a:pt x="528" y="1073"/>
                    <a:pt x="548" y="1068"/>
                  </a:cubicBezTo>
                  <a:cubicBezTo>
                    <a:pt x="631" y="1020"/>
                    <a:pt x="679" y="937"/>
                    <a:pt x="631" y="841"/>
                  </a:cubicBezTo>
                  <a:lnTo>
                    <a:pt x="322" y="103"/>
                  </a:lnTo>
                  <a:cubicBezTo>
                    <a:pt x="293" y="37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46"/>
            <p:cNvSpPr/>
            <p:nvPr/>
          </p:nvSpPr>
          <p:spPr>
            <a:xfrm>
              <a:off x="2749242" y="3533364"/>
              <a:ext cx="111731" cy="115198"/>
            </a:xfrm>
            <a:custGeom>
              <a:rect b="b" l="l" r="r" t="t"/>
              <a:pathLst>
                <a:path extrusionOk="0" h="3622" w="3513">
                  <a:moveTo>
                    <a:pt x="3224" y="0"/>
                  </a:moveTo>
                  <a:cubicBezTo>
                    <a:pt x="3217" y="0"/>
                    <a:pt x="3210" y="1"/>
                    <a:pt x="3203" y="2"/>
                  </a:cubicBezTo>
                  <a:cubicBezTo>
                    <a:pt x="3108" y="14"/>
                    <a:pt x="3048" y="85"/>
                    <a:pt x="3060" y="180"/>
                  </a:cubicBezTo>
                  <a:lnTo>
                    <a:pt x="3155" y="740"/>
                  </a:lnTo>
                  <a:lnTo>
                    <a:pt x="3155" y="776"/>
                  </a:lnTo>
                  <a:cubicBezTo>
                    <a:pt x="3155" y="842"/>
                    <a:pt x="3087" y="909"/>
                    <a:pt x="3017" y="909"/>
                  </a:cubicBezTo>
                  <a:cubicBezTo>
                    <a:pt x="2999" y="909"/>
                    <a:pt x="2982" y="904"/>
                    <a:pt x="2965" y="895"/>
                  </a:cubicBezTo>
                  <a:cubicBezTo>
                    <a:pt x="2965" y="895"/>
                    <a:pt x="1929" y="359"/>
                    <a:pt x="1917" y="347"/>
                  </a:cubicBezTo>
                  <a:cubicBezTo>
                    <a:pt x="1858" y="320"/>
                    <a:pt x="1794" y="308"/>
                    <a:pt x="1731" y="308"/>
                  </a:cubicBezTo>
                  <a:cubicBezTo>
                    <a:pt x="1654" y="308"/>
                    <a:pt x="1578" y="326"/>
                    <a:pt x="1512" y="359"/>
                  </a:cubicBezTo>
                  <a:cubicBezTo>
                    <a:pt x="1453" y="383"/>
                    <a:pt x="548" y="859"/>
                    <a:pt x="500" y="895"/>
                  </a:cubicBezTo>
                  <a:cubicBezTo>
                    <a:pt x="480" y="906"/>
                    <a:pt x="459" y="911"/>
                    <a:pt x="438" y="911"/>
                  </a:cubicBezTo>
                  <a:cubicBezTo>
                    <a:pt x="372" y="911"/>
                    <a:pt x="310" y="857"/>
                    <a:pt x="310" y="776"/>
                  </a:cubicBezTo>
                  <a:cubicBezTo>
                    <a:pt x="310" y="764"/>
                    <a:pt x="310" y="740"/>
                    <a:pt x="345" y="585"/>
                  </a:cubicBezTo>
                  <a:cubicBezTo>
                    <a:pt x="357" y="490"/>
                    <a:pt x="298" y="418"/>
                    <a:pt x="203" y="407"/>
                  </a:cubicBezTo>
                  <a:cubicBezTo>
                    <a:pt x="190" y="403"/>
                    <a:pt x="178" y="401"/>
                    <a:pt x="166" y="401"/>
                  </a:cubicBezTo>
                  <a:cubicBezTo>
                    <a:pt x="99" y="401"/>
                    <a:pt x="44" y="457"/>
                    <a:pt x="24" y="538"/>
                  </a:cubicBezTo>
                  <a:cubicBezTo>
                    <a:pt x="0" y="680"/>
                    <a:pt x="0" y="716"/>
                    <a:pt x="0" y="776"/>
                  </a:cubicBezTo>
                  <a:cubicBezTo>
                    <a:pt x="0" y="1030"/>
                    <a:pt x="223" y="1224"/>
                    <a:pt x="464" y="1224"/>
                  </a:cubicBezTo>
                  <a:cubicBezTo>
                    <a:pt x="527" y="1224"/>
                    <a:pt x="592" y="1210"/>
                    <a:pt x="655" y="1180"/>
                  </a:cubicBezTo>
                  <a:lnTo>
                    <a:pt x="1238" y="883"/>
                  </a:lnTo>
                  <a:lnTo>
                    <a:pt x="1238" y="1454"/>
                  </a:lnTo>
                  <a:cubicBezTo>
                    <a:pt x="1238" y="1550"/>
                    <a:pt x="1310" y="1621"/>
                    <a:pt x="1393" y="1621"/>
                  </a:cubicBezTo>
                  <a:cubicBezTo>
                    <a:pt x="1488" y="1621"/>
                    <a:pt x="1560" y="1550"/>
                    <a:pt x="1560" y="1454"/>
                  </a:cubicBezTo>
                  <a:lnTo>
                    <a:pt x="1560" y="716"/>
                  </a:lnTo>
                  <a:cubicBezTo>
                    <a:pt x="1631" y="689"/>
                    <a:pt x="1683" y="636"/>
                    <a:pt x="1744" y="636"/>
                  </a:cubicBezTo>
                  <a:cubicBezTo>
                    <a:pt x="1764" y="636"/>
                    <a:pt x="1786" y="642"/>
                    <a:pt x="1810" y="657"/>
                  </a:cubicBezTo>
                  <a:lnTo>
                    <a:pt x="1929" y="716"/>
                  </a:lnTo>
                  <a:lnTo>
                    <a:pt x="1929" y="3455"/>
                  </a:lnTo>
                  <a:cubicBezTo>
                    <a:pt x="1929" y="3538"/>
                    <a:pt x="2012" y="3621"/>
                    <a:pt x="2096" y="3621"/>
                  </a:cubicBezTo>
                  <a:cubicBezTo>
                    <a:pt x="2191" y="3621"/>
                    <a:pt x="2262" y="3538"/>
                    <a:pt x="2262" y="3455"/>
                  </a:cubicBezTo>
                  <a:lnTo>
                    <a:pt x="2262" y="883"/>
                  </a:lnTo>
                  <a:cubicBezTo>
                    <a:pt x="2798" y="1145"/>
                    <a:pt x="2870" y="1240"/>
                    <a:pt x="3048" y="1240"/>
                  </a:cubicBezTo>
                  <a:cubicBezTo>
                    <a:pt x="3298" y="1216"/>
                    <a:pt x="3512" y="966"/>
                    <a:pt x="3465" y="704"/>
                  </a:cubicBezTo>
                  <a:lnTo>
                    <a:pt x="3382" y="133"/>
                  </a:lnTo>
                  <a:cubicBezTo>
                    <a:pt x="3360" y="57"/>
                    <a:pt x="3298" y="0"/>
                    <a:pt x="32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46"/>
            <p:cNvSpPr/>
            <p:nvPr/>
          </p:nvSpPr>
          <p:spPr>
            <a:xfrm>
              <a:off x="2795010" y="3417371"/>
              <a:ext cx="94365" cy="106960"/>
            </a:xfrm>
            <a:custGeom>
              <a:rect b="b" l="l" r="r" t="t"/>
              <a:pathLst>
                <a:path extrusionOk="0" h="3363" w="2967">
                  <a:moveTo>
                    <a:pt x="275" y="1"/>
                  </a:moveTo>
                  <a:cubicBezTo>
                    <a:pt x="121" y="1"/>
                    <a:pt x="0" y="85"/>
                    <a:pt x="49" y="220"/>
                  </a:cubicBezTo>
                  <a:cubicBezTo>
                    <a:pt x="68" y="296"/>
                    <a:pt x="133" y="334"/>
                    <a:pt x="195" y="334"/>
                  </a:cubicBezTo>
                  <a:cubicBezTo>
                    <a:pt x="210" y="334"/>
                    <a:pt x="226" y="332"/>
                    <a:pt x="240" y="327"/>
                  </a:cubicBezTo>
                  <a:cubicBezTo>
                    <a:pt x="253" y="324"/>
                    <a:pt x="266" y="323"/>
                    <a:pt x="280" y="323"/>
                  </a:cubicBezTo>
                  <a:cubicBezTo>
                    <a:pt x="329" y="323"/>
                    <a:pt x="379" y="342"/>
                    <a:pt x="407" y="398"/>
                  </a:cubicBezTo>
                  <a:lnTo>
                    <a:pt x="907" y="1434"/>
                  </a:lnTo>
                  <a:cubicBezTo>
                    <a:pt x="966" y="1565"/>
                    <a:pt x="1097" y="1649"/>
                    <a:pt x="1252" y="1684"/>
                  </a:cubicBezTo>
                  <a:lnTo>
                    <a:pt x="2395" y="1851"/>
                  </a:lnTo>
                  <a:cubicBezTo>
                    <a:pt x="2502" y="1863"/>
                    <a:pt x="2550" y="1994"/>
                    <a:pt x="2466" y="2065"/>
                  </a:cubicBezTo>
                  <a:lnTo>
                    <a:pt x="1657" y="2875"/>
                  </a:lnTo>
                  <a:cubicBezTo>
                    <a:pt x="1562" y="2958"/>
                    <a:pt x="1514" y="3077"/>
                    <a:pt x="1514" y="3196"/>
                  </a:cubicBezTo>
                  <a:cubicBezTo>
                    <a:pt x="1514" y="3292"/>
                    <a:pt x="1597" y="3363"/>
                    <a:pt x="1681" y="3363"/>
                  </a:cubicBezTo>
                  <a:cubicBezTo>
                    <a:pt x="1776" y="3363"/>
                    <a:pt x="1847" y="3292"/>
                    <a:pt x="1847" y="3196"/>
                  </a:cubicBezTo>
                  <a:cubicBezTo>
                    <a:pt x="1847" y="3101"/>
                    <a:pt x="1883" y="3137"/>
                    <a:pt x="2705" y="2303"/>
                  </a:cubicBezTo>
                  <a:cubicBezTo>
                    <a:pt x="2966" y="2030"/>
                    <a:pt x="2812" y="1577"/>
                    <a:pt x="2443" y="1518"/>
                  </a:cubicBezTo>
                  <a:lnTo>
                    <a:pt x="1300" y="1351"/>
                  </a:lnTo>
                  <a:cubicBezTo>
                    <a:pt x="1252" y="1351"/>
                    <a:pt x="1216" y="1327"/>
                    <a:pt x="1192" y="1279"/>
                  </a:cubicBezTo>
                  <a:lnTo>
                    <a:pt x="680" y="255"/>
                  </a:lnTo>
                  <a:cubicBezTo>
                    <a:pt x="594" y="76"/>
                    <a:pt x="420" y="1"/>
                    <a:pt x="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46"/>
            <p:cNvSpPr/>
            <p:nvPr/>
          </p:nvSpPr>
          <p:spPr>
            <a:xfrm>
              <a:off x="2719695" y="3433974"/>
              <a:ext cx="76141" cy="101744"/>
            </a:xfrm>
            <a:custGeom>
              <a:rect b="b" l="l" r="r" t="t"/>
              <a:pathLst>
                <a:path extrusionOk="0" h="3199" w="2394">
                  <a:moveTo>
                    <a:pt x="2232" y="0"/>
                  </a:moveTo>
                  <a:cubicBezTo>
                    <a:pt x="2173" y="0"/>
                    <a:pt x="2110" y="39"/>
                    <a:pt x="2084" y="91"/>
                  </a:cubicBezTo>
                  <a:lnTo>
                    <a:pt x="1763" y="757"/>
                  </a:lnTo>
                  <a:cubicBezTo>
                    <a:pt x="1751" y="805"/>
                    <a:pt x="1703" y="817"/>
                    <a:pt x="1655" y="829"/>
                  </a:cubicBezTo>
                  <a:lnTo>
                    <a:pt x="512" y="996"/>
                  </a:lnTo>
                  <a:cubicBezTo>
                    <a:pt x="131" y="1055"/>
                    <a:pt x="0" y="1508"/>
                    <a:pt x="250" y="1758"/>
                  </a:cubicBezTo>
                  <a:cubicBezTo>
                    <a:pt x="1108" y="2603"/>
                    <a:pt x="1132" y="2555"/>
                    <a:pt x="1120" y="2674"/>
                  </a:cubicBezTo>
                  <a:lnTo>
                    <a:pt x="1060" y="3020"/>
                  </a:lnTo>
                  <a:cubicBezTo>
                    <a:pt x="1048" y="3115"/>
                    <a:pt x="1120" y="3198"/>
                    <a:pt x="1203" y="3198"/>
                  </a:cubicBezTo>
                  <a:cubicBezTo>
                    <a:pt x="1286" y="3198"/>
                    <a:pt x="1358" y="3139"/>
                    <a:pt x="1358" y="3067"/>
                  </a:cubicBezTo>
                  <a:lnTo>
                    <a:pt x="1417" y="2722"/>
                  </a:lnTo>
                  <a:cubicBezTo>
                    <a:pt x="1441" y="2579"/>
                    <a:pt x="1382" y="2424"/>
                    <a:pt x="1286" y="2317"/>
                  </a:cubicBezTo>
                  <a:lnTo>
                    <a:pt x="465" y="1519"/>
                  </a:lnTo>
                  <a:cubicBezTo>
                    <a:pt x="393" y="1448"/>
                    <a:pt x="429" y="1305"/>
                    <a:pt x="536" y="1293"/>
                  </a:cubicBezTo>
                  <a:lnTo>
                    <a:pt x="1679" y="1127"/>
                  </a:lnTo>
                  <a:cubicBezTo>
                    <a:pt x="1834" y="1115"/>
                    <a:pt x="1953" y="1007"/>
                    <a:pt x="2025" y="876"/>
                  </a:cubicBezTo>
                  <a:lnTo>
                    <a:pt x="2358" y="210"/>
                  </a:lnTo>
                  <a:cubicBezTo>
                    <a:pt x="2394" y="150"/>
                    <a:pt x="2370" y="55"/>
                    <a:pt x="2298" y="19"/>
                  </a:cubicBezTo>
                  <a:cubicBezTo>
                    <a:pt x="2278" y="6"/>
                    <a:pt x="2256" y="0"/>
                    <a:pt x="22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46"/>
            <p:cNvSpPr/>
            <p:nvPr/>
          </p:nvSpPr>
          <p:spPr>
            <a:xfrm>
              <a:off x="2787472" y="3594366"/>
              <a:ext cx="32600" cy="104543"/>
            </a:xfrm>
            <a:custGeom>
              <a:rect b="b" l="l" r="r" t="t"/>
              <a:pathLst>
                <a:path extrusionOk="0" h="3287" w="1025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2787"/>
                  </a:lnTo>
                  <a:cubicBezTo>
                    <a:pt x="1" y="3072"/>
                    <a:pt x="227" y="3287"/>
                    <a:pt x="513" y="3287"/>
                  </a:cubicBezTo>
                  <a:cubicBezTo>
                    <a:pt x="786" y="3287"/>
                    <a:pt x="1013" y="3072"/>
                    <a:pt x="1013" y="2787"/>
                  </a:cubicBezTo>
                  <a:lnTo>
                    <a:pt x="1013" y="2156"/>
                  </a:lnTo>
                  <a:cubicBezTo>
                    <a:pt x="1025" y="2072"/>
                    <a:pt x="953" y="2001"/>
                    <a:pt x="882" y="2001"/>
                  </a:cubicBezTo>
                  <a:cubicBezTo>
                    <a:pt x="786" y="2001"/>
                    <a:pt x="715" y="2072"/>
                    <a:pt x="715" y="2156"/>
                  </a:cubicBezTo>
                  <a:lnTo>
                    <a:pt x="715" y="2787"/>
                  </a:lnTo>
                  <a:cubicBezTo>
                    <a:pt x="715" y="2894"/>
                    <a:pt x="620" y="2977"/>
                    <a:pt x="525" y="2977"/>
                  </a:cubicBezTo>
                  <a:cubicBezTo>
                    <a:pt x="417" y="2977"/>
                    <a:pt x="334" y="2894"/>
                    <a:pt x="334" y="2787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9" name="Google Shape;3389;p46"/>
          <p:cNvGrpSpPr/>
          <p:nvPr/>
        </p:nvGrpSpPr>
        <p:grpSpPr>
          <a:xfrm>
            <a:off x="2212469" y="3360313"/>
            <a:ext cx="282715" cy="338660"/>
            <a:chOff x="2212469" y="3360313"/>
            <a:chExt cx="282715" cy="338660"/>
          </a:xfrm>
        </p:grpSpPr>
        <p:sp>
          <p:nvSpPr>
            <p:cNvPr id="3390" name="Google Shape;3390;p46"/>
            <p:cNvSpPr/>
            <p:nvPr/>
          </p:nvSpPr>
          <p:spPr>
            <a:xfrm>
              <a:off x="2282313" y="3360313"/>
              <a:ext cx="212871" cy="200403"/>
            </a:xfrm>
            <a:custGeom>
              <a:rect b="b" l="l" r="r" t="t"/>
              <a:pathLst>
                <a:path extrusionOk="0" h="6301" w="6693">
                  <a:moveTo>
                    <a:pt x="2751" y="2573"/>
                  </a:moveTo>
                  <a:lnTo>
                    <a:pt x="4108" y="3919"/>
                  </a:lnTo>
                  <a:lnTo>
                    <a:pt x="2882" y="5157"/>
                  </a:lnTo>
                  <a:lnTo>
                    <a:pt x="1525" y="3800"/>
                  </a:lnTo>
                  <a:lnTo>
                    <a:pt x="2751" y="2573"/>
                  </a:lnTo>
                  <a:close/>
                  <a:moveTo>
                    <a:pt x="5397" y="0"/>
                  </a:moveTo>
                  <a:cubicBezTo>
                    <a:pt x="5323" y="0"/>
                    <a:pt x="5261" y="55"/>
                    <a:pt x="5239" y="121"/>
                  </a:cubicBezTo>
                  <a:cubicBezTo>
                    <a:pt x="5228" y="216"/>
                    <a:pt x="5287" y="287"/>
                    <a:pt x="5359" y="299"/>
                  </a:cubicBezTo>
                  <a:cubicBezTo>
                    <a:pt x="5775" y="383"/>
                    <a:pt x="5990" y="656"/>
                    <a:pt x="6037" y="692"/>
                  </a:cubicBezTo>
                  <a:cubicBezTo>
                    <a:pt x="6478" y="1133"/>
                    <a:pt x="6478" y="1871"/>
                    <a:pt x="6037" y="2335"/>
                  </a:cubicBezTo>
                  <a:lnTo>
                    <a:pt x="5406" y="2954"/>
                  </a:lnTo>
                  <a:lnTo>
                    <a:pt x="3715" y="1264"/>
                  </a:lnTo>
                  <a:lnTo>
                    <a:pt x="4335" y="633"/>
                  </a:lnTo>
                  <a:cubicBezTo>
                    <a:pt x="4466" y="502"/>
                    <a:pt x="4632" y="395"/>
                    <a:pt x="4823" y="347"/>
                  </a:cubicBezTo>
                  <a:cubicBezTo>
                    <a:pt x="4918" y="323"/>
                    <a:pt x="4966" y="228"/>
                    <a:pt x="4930" y="156"/>
                  </a:cubicBezTo>
                  <a:cubicBezTo>
                    <a:pt x="4910" y="88"/>
                    <a:pt x="4842" y="43"/>
                    <a:pt x="4778" y="43"/>
                  </a:cubicBezTo>
                  <a:cubicBezTo>
                    <a:pt x="4765" y="43"/>
                    <a:pt x="4752" y="45"/>
                    <a:pt x="4739" y="49"/>
                  </a:cubicBezTo>
                  <a:cubicBezTo>
                    <a:pt x="4501" y="133"/>
                    <a:pt x="4287" y="240"/>
                    <a:pt x="4108" y="430"/>
                  </a:cubicBezTo>
                  <a:lnTo>
                    <a:pt x="3489" y="1049"/>
                  </a:lnTo>
                  <a:lnTo>
                    <a:pt x="3180" y="752"/>
                  </a:lnTo>
                  <a:cubicBezTo>
                    <a:pt x="3073" y="651"/>
                    <a:pt x="2933" y="600"/>
                    <a:pt x="2794" y="600"/>
                  </a:cubicBezTo>
                  <a:cubicBezTo>
                    <a:pt x="2656" y="600"/>
                    <a:pt x="2519" y="651"/>
                    <a:pt x="2418" y="752"/>
                  </a:cubicBezTo>
                  <a:lnTo>
                    <a:pt x="2049" y="1121"/>
                  </a:lnTo>
                  <a:cubicBezTo>
                    <a:pt x="1834" y="1335"/>
                    <a:pt x="1834" y="1680"/>
                    <a:pt x="2049" y="1883"/>
                  </a:cubicBezTo>
                  <a:lnTo>
                    <a:pt x="2525" y="2359"/>
                  </a:lnTo>
                  <a:lnTo>
                    <a:pt x="60" y="4812"/>
                  </a:lnTo>
                  <a:cubicBezTo>
                    <a:pt x="1" y="4871"/>
                    <a:pt x="1" y="4978"/>
                    <a:pt x="60" y="5038"/>
                  </a:cubicBezTo>
                  <a:cubicBezTo>
                    <a:pt x="90" y="5068"/>
                    <a:pt x="132" y="5083"/>
                    <a:pt x="173" y="5083"/>
                  </a:cubicBezTo>
                  <a:cubicBezTo>
                    <a:pt x="215" y="5083"/>
                    <a:pt x="257" y="5068"/>
                    <a:pt x="286" y="5038"/>
                  </a:cubicBezTo>
                  <a:lnTo>
                    <a:pt x="1287" y="4038"/>
                  </a:lnTo>
                  <a:lnTo>
                    <a:pt x="2644" y="5395"/>
                  </a:lnTo>
                  <a:lnTo>
                    <a:pt x="2001" y="6038"/>
                  </a:lnTo>
                  <a:cubicBezTo>
                    <a:pt x="1894" y="6145"/>
                    <a:pt x="1965" y="6300"/>
                    <a:pt x="2120" y="6300"/>
                  </a:cubicBezTo>
                  <a:cubicBezTo>
                    <a:pt x="2123" y="6300"/>
                    <a:pt x="2125" y="6300"/>
                    <a:pt x="2127" y="6300"/>
                  </a:cubicBezTo>
                  <a:cubicBezTo>
                    <a:pt x="2236" y="6300"/>
                    <a:pt x="2191" y="6277"/>
                    <a:pt x="4370" y="4133"/>
                  </a:cubicBezTo>
                  <a:cubicBezTo>
                    <a:pt x="4454" y="4133"/>
                    <a:pt x="4525" y="4062"/>
                    <a:pt x="4525" y="3966"/>
                  </a:cubicBezTo>
                  <a:cubicBezTo>
                    <a:pt x="4525" y="3859"/>
                    <a:pt x="4442" y="3835"/>
                    <a:pt x="4335" y="3716"/>
                  </a:cubicBezTo>
                  <a:lnTo>
                    <a:pt x="2977" y="2359"/>
                  </a:lnTo>
                  <a:lnTo>
                    <a:pt x="2287" y="1657"/>
                  </a:lnTo>
                  <a:cubicBezTo>
                    <a:pt x="2191" y="1573"/>
                    <a:pt x="2191" y="1430"/>
                    <a:pt x="2287" y="1347"/>
                  </a:cubicBezTo>
                  <a:lnTo>
                    <a:pt x="2656" y="978"/>
                  </a:lnTo>
                  <a:cubicBezTo>
                    <a:pt x="2697" y="930"/>
                    <a:pt x="2754" y="906"/>
                    <a:pt x="2811" y="906"/>
                  </a:cubicBezTo>
                  <a:cubicBezTo>
                    <a:pt x="2867" y="906"/>
                    <a:pt x="2924" y="930"/>
                    <a:pt x="2965" y="978"/>
                  </a:cubicBezTo>
                  <a:lnTo>
                    <a:pt x="5716" y="3728"/>
                  </a:lnTo>
                  <a:cubicBezTo>
                    <a:pt x="5811" y="3812"/>
                    <a:pt x="5811" y="3954"/>
                    <a:pt x="5716" y="4038"/>
                  </a:cubicBezTo>
                  <a:lnTo>
                    <a:pt x="5347" y="4407"/>
                  </a:lnTo>
                  <a:cubicBezTo>
                    <a:pt x="5305" y="4455"/>
                    <a:pt x="5248" y="4478"/>
                    <a:pt x="5192" y="4478"/>
                  </a:cubicBezTo>
                  <a:cubicBezTo>
                    <a:pt x="5135" y="4478"/>
                    <a:pt x="5079" y="4455"/>
                    <a:pt x="5037" y="4407"/>
                  </a:cubicBezTo>
                  <a:lnTo>
                    <a:pt x="4918" y="4288"/>
                  </a:lnTo>
                  <a:cubicBezTo>
                    <a:pt x="4888" y="4258"/>
                    <a:pt x="4847" y="4243"/>
                    <a:pt x="4805" y="4243"/>
                  </a:cubicBezTo>
                  <a:cubicBezTo>
                    <a:pt x="4763" y="4243"/>
                    <a:pt x="4722" y="4258"/>
                    <a:pt x="4692" y="4288"/>
                  </a:cubicBezTo>
                  <a:cubicBezTo>
                    <a:pt x="4632" y="4347"/>
                    <a:pt x="4632" y="4455"/>
                    <a:pt x="4692" y="4514"/>
                  </a:cubicBezTo>
                  <a:lnTo>
                    <a:pt x="4811" y="4633"/>
                  </a:lnTo>
                  <a:cubicBezTo>
                    <a:pt x="4918" y="4740"/>
                    <a:pt x="5055" y="4794"/>
                    <a:pt x="5192" y="4794"/>
                  </a:cubicBezTo>
                  <a:cubicBezTo>
                    <a:pt x="5329" y="4794"/>
                    <a:pt x="5466" y="4740"/>
                    <a:pt x="5573" y="4633"/>
                  </a:cubicBezTo>
                  <a:lnTo>
                    <a:pt x="5942" y="4264"/>
                  </a:lnTo>
                  <a:cubicBezTo>
                    <a:pt x="6156" y="4050"/>
                    <a:pt x="6156" y="3716"/>
                    <a:pt x="5942" y="3502"/>
                  </a:cubicBezTo>
                  <a:lnTo>
                    <a:pt x="5644" y="3204"/>
                  </a:lnTo>
                  <a:lnTo>
                    <a:pt x="6275" y="2585"/>
                  </a:lnTo>
                  <a:cubicBezTo>
                    <a:pt x="6537" y="2300"/>
                    <a:pt x="6692" y="1930"/>
                    <a:pt x="6692" y="1526"/>
                  </a:cubicBezTo>
                  <a:cubicBezTo>
                    <a:pt x="6692" y="823"/>
                    <a:pt x="6216" y="454"/>
                    <a:pt x="6180" y="406"/>
                  </a:cubicBezTo>
                  <a:cubicBezTo>
                    <a:pt x="5978" y="204"/>
                    <a:pt x="5704" y="73"/>
                    <a:pt x="5418" y="2"/>
                  </a:cubicBezTo>
                  <a:cubicBezTo>
                    <a:pt x="5411" y="1"/>
                    <a:pt x="5404" y="0"/>
                    <a:pt x="5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46"/>
            <p:cNvSpPr/>
            <p:nvPr/>
          </p:nvSpPr>
          <p:spPr>
            <a:xfrm>
              <a:off x="2234987" y="3526304"/>
              <a:ext cx="106070" cy="94143"/>
            </a:xfrm>
            <a:custGeom>
              <a:rect b="b" l="l" r="r" t="t"/>
              <a:pathLst>
                <a:path extrusionOk="0" h="2960" w="3335">
                  <a:moveTo>
                    <a:pt x="1245" y="1"/>
                  </a:moveTo>
                  <a:cubicBezTo>
                    <a:pt x="1203" y="1"/>
                    <a:pt x="1161" y="15"/>
                    <a:pt x="1132" y="45"/>
                  </a:cubicBezTo>
                  <a:cubicBezTo>
                    <a:pt x="1120" y="57"/>
                    <a:pt x="620" y="462"/>
                    <a:pt x="739" y="1152"/>
                  </a:cubicBezTo>
                  <a:lnTo>
                    <a:pt x="227" y="1664"/>
                  </a:lnTo>
                  <a:cubicBezTo>
                    <a:pt x="84" y="1807"/>
                    <a:pt x="0" y="2010"/>
                    <a:pt x="0" y="2200"/>
                  </a:cubicBezTo>
                  <a:cubicBezTo>
                    <a:pt x="0" y="2659"/>
                    <a:pt x="376" y="2960"/>
                    <a:pt x="766" y="2960"/>
                  </a:cubicBezTo>
                  <a:cubicBezTo>
                    <a:pt x="953" y="2960"/>
                    <a:pt x="1144" y="2890"/>
                    <a:pt x="1298" y="2736"/>
                  </a:cubicBezTo>
                  <a:lnTo>
                    <a:pt x="1810" y="2236"/>
                  </a:lnTo>
                  <a:cubicBezTo>
                    <a:pt x="1868" y="2243"/>
                    <a:pt x="1926" y="2247"/>
                    <a:pt x="1984" y="2247"/>
                  </a:cubicBezTo>
                  <a:cubicBezTo>
                    <a:pt x="2308" y="2247"/>
                    <a:pt x="2626" y="2133"/>
                    <a:pt x="2858" y="1891"/>
                  </a:cubicBezTo>
                  <a:lnTo>
                    <a:pt x="3275" y="1474"/>
                  </a:lnTo>
                  <a:cubicBezTo>
                    <a:pt x="3334" y="1414"/>
                    <a:pt x="3334" y="1307"/>
                    <a:pt x="3275" y="1248"/>
                  </a:cubicBezTo>
                  <a:cubicBezTo>
                    <a:pt x="3245" y="1218"/>
                    <a:pt x="3206" y="1203"/>
                    <a:pt x="3168" y="1203"/>
                  </a:cubicBezTo>
                  <a:cubicBezTo>
                    <a:pt x="3129" y="1203"/>
                    <a:pt x="3090" y="1218"/>
                    <a:pt x="3060" y="1248"/>
                  </a:cubicBezTo>
                  <a:lnTo>
                    <a:pt x="2644" y="1664"/>
                  </a:lnTo>
                  <a:cubicBezTo>
                    <a:pt x="2464" y="1844"/>
                    <a:pt x="2237" y="1929"/>
                    <a:pt x="2008" y="1929"/>
                  </a:cubicBezTo>
                  <a:cubicBezTo>
                    <a:pt x="1934" y="1929"/>
                    <a:pt x="1859" y="1920"/>
                    <a:pt x="1786" y="1903"/>
                  </a:cubicBezTo>
                  <a:cubicBezTo>
                    <a:pt x="1772" y="1900"/>
                    <a:pt x="1760" y="1898"/>
                    <a:pt x="1748" y="1898"/>
                  </a:cubicBezTo>
                  <a:cubicBezTo>
                    <a:pt x="1709" y="1898"/>
                    <a:pt x="1680" y="1914"/>
                    <a:pt x="1644" y="1950"/>
                  </a:cubicBezTo>
                  <a:lnTo>
                    <a:pt x="1072" y="2510"/>
                  </a:lnTo>
                  <a:cubicBezTo>
                    <a:pt x="989" y="2605"/>
                    <a:pt x="882" y="2641"/>
                    <a:pt x="762" y="2641"/>
                  </a:cubicBezTo>
                  <a:cubicBezTo>
                    <a:pt x="358" y="2641"/>
                    <a:pt x="167" y="2164"/>
                    <a:pt x="453" y="1891"/>
                  </a:cubicBezTo>
                  <a:lnTo>
                    <a:pt x="1012" y="1319"/>
                  </a:lnTo>
                  <a:cubicBezTo>
                    <a:pt x="1060" y="1283"/>
                    <a:pt x="1072" y="1236"/>
                    <a:pt x="1060" y="1176"/>
                  </a:cubicBezTo>
                  <a:cubicBezTo>
                    <a:pt x="929" y="605"/>
                    <a:pt x="1358" y="283"/>
                    <a:pt x="1358" y="259"/>
                  </a:cubicBezTo>
                  <a:cubicBezTo>
                    <a:pt x="1417" y="200"/>
                    <a:pt x="1417" y="105"/>
                    <a:pt x="1358" y="45"/>
                  </a:cubicBezTo>
                  <a:cubicBezTo>
                    <a:pt x="1328" y="15"/>
                    <a:pt x="1286" y="1"/>
                    <a:pt x="1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46"/>
            <p:cNvSpPr/>
            <p:nvPr/>
          </p:nvSpPr>
          <p:spPr>
            <a:xfrm>
              <a:off x="2212469" y="3622386"/>
              <a:ext cx="61924" cy="76586"/>
            </a:xfrm>
            <a:custGeom>
              <a:rect b="b" l="l" r="r" t="t"/>
              <a:pathLst>
                <a:path extrusionOk="0" h="2408" w="1947">
                  <a:moveTo>
                    <a:pt x="982" y="322"/>
                  </a:moveTo>
                  <a:lnTo>
                    <a:pt x="1447" y="1382"/>
                  </a:lnTo>
                  <a:cubicBezTo>
                    <a:pt x="1566" y="1680"/>
                    <a:pt x="1387" y="2084"/>
                    <a:pt x="970" y="2084"/>
                  </a:cubicBezTo>
                  <a:cubicBezTo>
                    <a:pt x="589" y="2084"/>
                    <a:pt x="387" y="1691"/>
                    <a:pt x="518" y="1382"/>
                  </a:cubicBezTo>
                  <a:lnTo>
                    <a:pt x="982" y="322"/>
                  </a:lnTo>
                  <a:close/>
                  <a:moveTo>
                    <a:pt x="975" y="1"/>
                  </a:moveTo>
                  <a:cubicBezTo>
                    <a:pt x="863" y="1"/>
                    <a:pt x="750" y="60"/>
                    <a:pt x="697" y="179"/>
                  </a:cubicBezTo>
                  <a:lnTo>
                    <a:pt x="220" y="1263"/>
                  </a:lnTo>
                  <a:cubicBezTo>
                    <a:pt x="0" y="1773"/>
                    <a:pt x="333" y="2407"/>
                    <a:pt x="977" y="2407"/>
                  </a:cubicBezTo>
                  <a:cubicBezTo>
                    <a:pt x="994" y="2407"/>
                    <a:pt x="1012" y="2407"/>
                    <a:pt x="1030" y="2406"/>
                  </a:cubicBezTo>
                  <a:cubicBezTo>
                    <a:pt x="1601" y="2382"/>
                    <a:pt x="1947" y="1775"/>
                    <a:pt x="1720" y="1263"/>
                  </a:cubicBezTo>
                  <a:lnTo>
                    <a:pt x="1244" y="179"/>
                  </a:lnTo>
                  <a:cubicBezTo>
                    <a:pt x="1197" y="60"/>
                    <a:pt x="1086" y="1"/>
                    <a:pt x="9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3" name="Google Shape;3393;p46"/>
          <p:cNvGrpSpPr/>
          <p:nvPr/>
        </p:nvGrpSpPr>
        <p:grpSpPr>
          <a:xfrm>
            <a:off x="1768821" y="3361108"/>
            <a:ext cx="278739" cy="339073"/>
            <a:chOff x="1768821" y="3361108"/>
            <a:chExt cx="278739" cy="339073"/>
          </a:xfrm>
        </p:grpSpPr>
        <p:sp>
          <p:nvSpPr>
            <p:cNvPr id="3394" name="Google Shape;3394;p46"/>
            <p:cNvSpPr/>
            <p:nvPr/>
          </p:nvSpPr>
          <p:spPr>
            <a:xfrm>
              <a:off x="1784374" y="3549744"/>
              <a:ext cx="32218" cy="21564"/>
            </a:xfrm>
            <a:custGeom>
              <a:rect b="b" l="l" r="r" t="t"/>
              <a:pathLst>
                <a:path extrusionOk="0" h="678" w="1013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46"/>
            <p:cNvSpPr/>
            <p:nvPr/>
          </p:nvSpPr>
          <p:spPr>
            <a:xfrm>
              <a:off x="1998326" y="3551652"/>
              <a:ext cx="32218" cy="21532"/>
            </a:xfrm>
            <a:custGeom>
              <a:rect b="b" l="l" r="r" t="t"/>
              <a:pathLst>
                <a:path extrusionOk="0" h="677" w="1013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46"/>
            <p:cNvSpPr/>
            <p:nvPr/>
          </p:nvSpPr>
          <p:spPr>
            <a:xfrm>
              <a:off x="1826007" y="3466383"/>
              <a:ext cx="142041" cy="233799"/>
            </a:xfrm>
            <a:custGeom>
              <a:rect b="b" l="l" r="r" t="t"/>
              <a:pathLst>
                <a:path extrusionOk="0" h="7351" w="4466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46"/>
            <p:cNvSpPr/>
            <p:nvPr/>
          </p:nvSpPr>
          <p:spPr>
            <a:xfrm>
              <a:off x="1820345" y="3409706"/>
              <a:ext cx="177631" cy="144236"/>
            </a:xfrm>
            <a:custGeom>
              <a:rect b="b" l="l" r="r" t="t"/>
              <a:pathLst>
                <a:path extrusionOk="0" h="4535" w="5585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46"/>
            <p:cNvSpPr/>
            <p:nvPr/>
          </p:nvSpPr>
          <p:spPr>
            <a:xfrm>
              <a:off x="1904406" y="3361108"/>
              <a:ext cx="10241" cy="32982"/>
            </a:xfrm>
            <a:custGeom>
              <a:rect b="b" l="l" r="r" t="t"/>
              <a:pathLst>
                <a:path extrusionOk="0" h="1037" w="322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46"/>
            <p:cNvSpPr/>
            <p:nvPr/>
          </p:nvSpPr>
          <p:spPr>
            <a:xfrm>
              <a:off x="1836248" y="3378219"/>
              <a:ext cx="23504" cy="29865"/>
            </a:xfrm>
            <a:custGeom>
              <a:rect b="b" l="l" r="r" t="t"/>
              <a:pathLst>
                <a:path extrusionOk="0" h="939" w="739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46"/>
            <p:cNvSpPr/>
            <p:nvPr/>
          </p:nvSpPr>
          <p:spPr>
            <a:xfrm>
              <a:off x="1787014" y="3427072"/>
              <a:ext cx="31073" cy="21691"/>
            </a:xfrm>
            <a:custGeom>
              <a:rect b="b" l="l" r="r" t="t"/>
              <a:pathLst>
                <a:path extrusionOk="0" h="682" w="977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46"/>
            <p:cNvSpPr/>
            <p:nvPr/>
          </p:nvSpPr>
          <p:spPr>
            <a:xfrm>
              <a:off x="1768821" y="3494021"/>
              <a:ext cx="33363" cy="10623"/>
            </a:xfrm>
            <a:custGeom>
              <a:rect b="b" l="l" r="r" t="t"/>
              <a:pathLst>
                <a:path extrusionOk="0" h="334" w="1049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46"/>
            <p:cNvSpPr/>
            <p:nvPr/>
          </p:nvSpPr>
          <p:spPr>
            <a:xfrm>
              <a:off x="2014610" y="3495930"/>
              <a:ext cx="32950" cy="10623"/>
            </a:xfrm>
            <a:custGeom>
              <a:rect b="b" l="l" r="r" t="t"/>
              <a:pathLst>
                <a:path extrusionOk="0" h="334" w="1036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46"/>
            <p:cNvSpPr/>
            <p:nvPr/>
          </p:nvSpPr>
          <p:spPr>
            <a:xfrm>
              <a:off x="1999439" y="3428948"/>
              <a:ext cx="31105" cy="21882"/>
            </a:xfrm>
            <a:custGeom>
              <a:rect b="b" l="l" r="r" t="t"/>
              <a:pathLst>
                <a:path extrusionOk="0" h="688" w="978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46"/>
            <p:cNvSpPr/>
            <p:nvPr/>
          </p:nvSpPr>
          <p:spPr>
            <a:xfrm>
              <a:off x="1958156" y="3379269"/>
              <a:ext cx="23917" cy="29579"/>
            </a:xfrm>
            <a:custGeom>
              <a:rect b="b" l="l" r="r" t="t"/>
              <a:pathLst>
                <a:path extrusionOk="0" h="930" w="752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5" name="Google Shape;3405;p46"/>
          <p:cNvGrpSpPr/>
          <p:nvPr/>
        </p:nvGrpSpPr>
        <p:grpSpPr>
          <a:xfrm>
            <a:off x="5337883" y="3336873"/>
            <a:ext cx="307141" cy="376826"/>
            <a:chOff x="5337883" y="3336873"/>
            <a:chExt cx="307141" cy="376826"/>
          </a:xfrm>
        </p:grpSpPr>
        <p:sp>
          <p:nvSpPr>
            <p:cNvPr id="3406" name="Google Shape;3406;p46"/>
            <p:cNvSpPr/>
            <p:nvPr/>
          </p:nvSpPr>
          <p:spPr>
            <a:xfrm>
              <a:off x="5405659" y="3336873"/>
              <a:ext cx="223844" cy="125375"/>
            </a:xfrm>
            <a:custGeom>
              <a:rect b="b" l="l" r="r" t="t"/>
              <a:pathLst>
                <a:path extrusionOk="0" h="3942" w="7038">
                  <a:moveTo>
                    <a:pt x="2882" y="346"/>
                  </a:moveTo>
                  <a:lnTo>
                    <a:pt x="2882" y="679"/>
                  </a:lnTo>
                  <a:lnTo>
                    <a:pt x="2429" y="679"/>
                  </a:lnTo>
                  <a:lnTo>
                    <a:pt x="2429" y="346"/>
                  </a:lnTo>
                  <a:close/>
                  <a:moveTo>
                    <a:pt x="3501" y="1036"/>
                  </a:moveTo>
                  <a:lnTo>
                    <a:pt x="3501" y="1227"/>
                  </a:lnTo>
                  <a:lnTo>
                    <a:pt x="3513" y="1227"/>
                  </a:lnTo>
                  <a:lnTo>
                    <a:pt x="3513" y="1405"/>
                  </a:lnTo>
                  <a:lnTo>
                    <a:pt x="1798" y="1405"/>
                  </a:lnTo>
                  <a:lnTo>
                    <a:pt x="1798" y="1227"/>
                  </a:lnTo>
                  <a:lnTo>
                    <a:pt x="1798" y="1036"/>
                  </a:lnTo>
                  <a:close/>
                  <a:moveTo>
                    <a:pt x="2334" y="0"/>
                  </a:moveTo>
                  <a:cubicBezTo>
                    <a:pt x="2191" y="0"/>
                    <a:pt x="2072" y="119"/>
                    <a:pt x="2072" y="274"/>
                  </a:cubicBezTo>
                  <a:lnTo>
                    <a:pt x="2072" y="703"/>
                  </a:lnTo>
                  <a:lnTo>
                    <a:pt x="1691" y="703"/>
                  </a:lnTo>
                  <a:cubicBezTo>
                    <a:pt x="1560" y="703"/>
                    <a:pt x="1441" y="810"/>
                    <a:pt x="1441" y="953"/>
                  </a:cubicBezTo>
                  <a:lnTo>
                    <a:pt x="1441" y="1060"/>
                  </a:lnTo>
                  <a:lnTo>
                    <a:pt x="179" y="1060"/>
                  </a:lnTo>
                  <a:cubicBezTo>
                    <a:pt x="84" y="1060"/>
                    <a:pt x="0" y="1132"/>
                    <a:pt x="0" y="1239"/>
                  </a:cubicBezTo>
                  <a:cubicBezTo>
                    <a:pt x="0" y="1346"/>
                    <a:pt x="72" y="1417"/>
                    <a:pt x="179" y="1417"/>
                  </a:cubicBezTo>
                  <a:lnTo>
                    <a:pt x="1441" y="1417"/>
                  </a:lnTo>
                  <a:lnTo>
                    <a:pt x="1441" y="1524"/>
                  </a:lnTo>
                  <a:cubicBezTo>
                    <a:pt x="1441" y="1655"/>
                    <a:pt x="1548" y="1774"/>
                    <a:pt x="1691" y="1774"/>
                  </a:cubicBezTo>
                  <a:lnTo>
                    <a:pt x="3596" y="1774"/>
                  </a:lnTo>
                  <a:cubicBezTo>
                    <a:pt x="3739" y="1774"/>
                    <a:pt x="3858" y="1667"/>
                    <a:pt x="3858" y="1524"/>
                  </a:cubicBezTo>
                  <a:lnTo>
                    <a:pt x="3858" y="1417"/>
                  </a:lnTo>
                  <a:lnTo>
                    <a:pt x="6680" y="1417"/>
                  </a:lnTo>
                  <a:lnTo>
                    <a:pt x="6680" y="3763"/>
                  </a:lnTo>
                  <a:cubicBezTo>
                    <a:pt x="6680" y="3858"/>
                    <a:pt x="6751" y="3941"/>
                    <a:pt x="6858" y="3941"/>
                  </a:cubicBezTo>
                  <a:cubicBezTo>
                    <a:pt x="6954" y="3941"/>
                    <a:pt x="7037" y="3870"/>
                    <a:pt x="7037" y="3763"/>
                  </a:cubicBezTo>
                  <a:lnTo>
                    <a:pt x="7037" y="1417"/>
                  </a:lnTo>
                  <a:cubicBezTo>
                    <a:pt x="7025" y="1191"/>
                    <a:pt x="6870" y="1048"/>
                    <a:pt x="6680" y="1048"/>
                  </a:cubicBezTo>
                  <a:lnTo>
                    <a:pt x="3858" y="1048"/>
                  </a:lnTo>
                  <a:lnTo>
                    <a:pt x="3858" y="941"/>
                  </a:lnTo>
                  <a:cubicBezTo>
                    <a:pt x="3858" y="810"/>
                    <a:pt x="3751" y="679"/>
                    <a:pt x="3596" y="679"/>
                  </a:cubicBezTo>
                  <a:lnTo>
                    <a:pt x="3227" y="679"/>
                  </a:lnTo>
                  <a:lnTo>
                    <a:pt x="3227" y="274"/>
                  </a:lnTo>
                  <a:cubicBezTo>
                    <a:pt x="3227" y="119"/>
                    <a:pt x="3108" y="0"/>
                    <a:pt x="2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46"/>
            <p:cNvSpPr/>
            <p:nvPr/>
          </p:nvSpPr>
          <p:spPr>
            <a:xfrm>
              <a:off x="5337883" y="3369060"/>
              <a:ext cx="307141" cy="344639"/>
            </a:xfrm>
            <a:custGeom>
              <a:rect b="b" l="l" r="r" t="t"/>
              <a:pathLst>
                <a:path extrusionOk="0" h="10836" w="9657">
                  <a:moveTo>
                    <a:pt x="5811" y="1774"/>
                  </a:moveTo>
                  <a:lnTo>
                    <a:pt x="6370" y="2572"/>
                  </a:lnTo>
                  <a:lnTo>
                    <a:pt x="6144" y="2453"/>
                  </a:lnTo>
                  <a:cubicBezTo>
                    <a:pt x="6119" y="2445"/>
                    <a:pt x="6087" y="2436"/>
                    <a:pt x="6054" y="2436"/>
                  </a:cubicBezTo>
                  <a:cubicBezTo>
                    <a:pt x="6041" y="2436"/>
                    <a:pt x="6027" y="2438"/>
                    <a:pt x="6013" y="2441"/>
                  </a:cubicBezTo>
                  <a:cubicBezTo>
                    <a:pt x="5965" y="2453"/>
                    <a:pt x="5941" y="2489"/>
                    <a:pt x="5906" y="2536"/>
                  </a:cubicBezTo>
                  <a:lnTo>
                    <a:pt x="5775" y="2798"/>
                  </a:lnTo>
                  <a:lnTo>
                    <a:pt x="5596" y="2548"/>
                  </a:lnTo>
                  <a:cubicBezTo>
                    <a:pt x="5560" y="2501"/>
                    <a:pt x="5501" y="2465"/>
                    <a:pt x="5465" y="2465"/>
                  </a:cubicBezTo>
                  <a:cubicBezTo>
                    <a:pt x="5441" y="2465"/>
                    <a:pt x="5430" y="2465"/>
                    <a:pt x="5406" y="2489"/>
                  </a:cubicBezTo>
                  <a:lnTo>
                    <a:pt x="5203" y="2548"/>
                  </a:lnTo>
                  <a:lnTo>
                    <a:pt x="5811" y="1774"/>
                  </a:lnTo>
                  <a:close/>
                  <a:moveTo>
                    <a:pt x="2870" y="3346"/>
                  </a:moveTo>
                  <a:lnTo>
                    <a:pt x="3179" y="3787"/>
                  </a:lnTo>
                  <a:lnTo>
                    <a:pt x="2905" y="4049"/>
                  </a:lnTo>
                  <a:lnTo>
                    <a:pt x="2798" y="3906"/>
                  </a:lnTo>
                  <a:cubicBezTo>
                    <a:pt x="2763" y="3858"/>
                    <a:pt x="2703" y="3822"/>
                    <a:pt x="2643" y="3822"/>
                  </a:cubicBezTo>
                  <a:lnTo>
                    <a:pt x="2620" y="3822"/>
                  </a:lnTo>
                  <a:lnTo>
                    <a:pt x="2453" y="3858"/>
                  </a:lnTo>
                  <a:lnTo>
                    <a:pt x="2501" y="3822"/>
                  </a:lnTo>
                  <a:lnTo>
                    <a:pt x="2870" y="3346"/>
                  </a:lnTo>
                  <a:close/>
                  <a:moveTo>
                    <a:pt x="6084" y="2870"/>
                  </a:moveTo>
                  <a:lnTo>
                    <a:pt x="6763" y="3227"/>
                  </a:lnTo>
                  <a:lnTo>
                    <a:pt x="7870" y="4811"/>
                  </a:lnTo>
                  <a:lnTo>
                    <a:pt x="1679" y="4811"/>
                  </a:lnTo>
                  <a:lnTo>
                    <a:pt x="2143" y="4275"/>
                  </a:lnTo>
                  <a:lnTo>
                    <a:pt x="2572" y="4203"/>
                  </a:lnTo>
                  <a:lnTo>
                    <a:pt x="2727" y="4418"/>
                  </a:lnTo>
                  <a:cubicBezTo>
                    <a:pt x="2751" y="4465"/>
                    <a:pt x="2798" y="4501"/>
                    <a:pt x="2846" y="4501"/>
                  </a:cubicBezTo>
                  <a:lnTo>
                    <a:pt x="2858" y="4501"/>
                  </a:lnTo>
                  <a:cubicBezTo>
                    <a:pt x="2905" y="4501"/>
                    <a:pt x="2941" y="4477"/>
                    <a:pt x="2977" y="4453"/>
                  </a:cubicBezTo>
                  <a:lnTo>
                    <a:pt x="3358" y="4084"/>
                  </a:lnTo>
                  <a:lnTo>
                    <a:pt x="3525" y="4322"/>
                  </a:lnTo>
                  <a:cubicBezTo>
                    <a:pt x="3560" y="4358"/>
                    <a:pt x="3620" y="4394"/>
                    <a:pt x="3655" y="4394"/>
                  </a:cubicBezTo>
                  <a:cubicBezTo>
                    <a:pt x="3727" y="4394"/>
                    <a:pt x="3763" y="4358"/>
                    <a:pt x="3798" y="4334"/>
                  </a:cubicBezTo>
                  <a:lnTo>
                    <a:pt x="4798" y="3048"/>
                  </a:lnTo>
                  <a:lnTo>
                    <a:pt x="5346" y="2870"/>
                  </a:lnTo>
                  <a:lnTo>
                    <a:pt x="5632" y="3263"/>
                  </a:lnTo>
                  <a:cubicBezTo>
                    <a:pt x="5656" y="3310"/>
                    <a:pt x="5715" y="3334"/>
                    <a:pt x="5763" y="3334"/>
                  </a:cubicBezTo>
                  <a:lnTo>
                    <a:pt x="5775" y="3334"/>
                  </a:lnTo>
                  <a:cubicBezTo>
                    <a:pt x="5834" y="3334"/>
                    <a:pt x="5894" y="3287"/>
                    <a:pt x="5906" y="3227"/>
                  </a:cubicBezTo>
                  <a:lnTo>
                    <a:pt x="6084" y="2870"/>
                  </a:lnTo>
                  <a:close/>
                  <a:moveTo>
                    <a:pt x="8811" y="5132"/>
                  </a:moveTo>
                  <a:lnTo>
                    <a:pt x="8811" y="5537"/>
                  </a:lnTo>
                  <a:lnTo>
                    <a:pt x="750" y="5537"/>
                  </a:lnTo>
                  <a:lnTo>
                    <a:pt x="750" y="5132"/>
                  </a:lnTo>
                  <a:close/>
                  <a:moveTo>
                    <a:pt x="9263" y="5882"/>
                  </a:moveTo>
                  <a:lnTo>
                    <a:pt x="9263" y="6239"/>
                  </a:lnTo>
                  <a:lnTo>
                    <a:pt x="298" y="6239"/>
                  </a:lnTo>
                  <a:lnTo>
                    <a:pt x="298" y="5882"/>
                  </a:lnTo>
                  <a:close/>
                  <a:moveTo>
                    <a:pt x="4239" y="6597"/>
                  </a:moveTo>
                  <a:lnTo>
                    <a:pt x="4239" y="7620"/>
                  </a:lnTo>
                  <a:lnTo>
                    <a:pt x="3167" y="7620"/>
                  </a:lnTo>
                  <a:lnTo>
                    <a:pt x="3465" y="6597"/>
                  </a:lnTo>
                  <a:close/>
                  <a:moveTo>
                    <a:pt x="6084" y="6597"/>
                  </a:moveTo>
                  <a:lnTo>
                    <a:pt x="6382" y="7620"/>
                  </a:lnTo>
                  <a:lnTo>
                    <a:pt x="5310" y="7620"/>
                  </a:lnTo>
                  <a:lnTo>
                    <a:pt x="5310" y="6597"/>
                  </a:lnTo>
                  <a:close/>
                  <a:moveTo>
                    <a:pt x="4941" y="6597"/>
                  </a:moveTo>
                  <a:lnTo>
                    <a:pt x="4941" y="9466"/>
                  </a:lnTo>
                  <a:lnTo>
                    <a:pt x="4953" y="9466"/>
                  </a:lnTo>
                  <a:lnTo>
                    <a:pt x="4596" y="9478"/>
                  </a:lnTo>
                  <a:cubicBezTo>
                    <a:pt x="4596" y="9478"/>
                    <a:pt x="4584" y="9478"/>
                    <a:pt x="4584" y="9466"/>
                  </a:cubicBezTo>
                  <a:lnTo>
                    <a:pt x="4584" y="6597"/>
                  </a:lnTo>
                  <a:close/>
                  <a:moveTo>
                    <a:pt x="3132" y="6585"/>
                  </a:moveTo>
                  <a:lnTo>
                    <a:pt x="1965" y="10514"/>
                  </a:lnTo>
                  <a:lnTo>
                    <a:pt x="1584" y="10514"/>
                  </a:lnTo>
                  <a:lnTo>
                    <a:pt x="1584" y="10490"/>
                  </a:lnTo>
                  <a:lnTo>
                    <a:pt x="2727" y="6585"/>
                  </a:lnTo>
                  <a:close/>
                  <a:moveTo>
                    <a:pt x="6846" y="6597"/>
                  </a:moveTo>
                  <a:lnTo>
                    <a:pt x="7989" y="10514"/>
                  </a:lnTo>
                  <a:lnTo>
                    <a:pt x="7608" y="10526"/>
                  </a:lnTo>
                  <a:lnTo>
                    <a:pt x="7596" y="10526"/>
                  </a:lnTo>
                  <a:lnTo>
                    <a:pt x="6442" y="6597"/>
                  </a:lnTo>
                  <a:close/>
                  <a:moveTo>
                    <a:pt x="786" y="0"/>
                  </a:moveTo>
                  <a:cubicBezTo>
                    <a:pt x="596" y="0"/>
                    <a:pt x="453" y="143"/>
                    <a:pt x="453" y="346"/>
                  </a:cubicBezTo>
                  <a:lnTo>
                    <a:pt x="453" y="5501"/>
                  </a:lnTo>
                  <a:lnTo>
                    <a:pt x="298" y="5501"/>
                  </a:lnTo>
                  <a:cubicBezTo>
                    <a:pt x="131" y="5501"/>
                    <a:pt x="0" y="5644"/>
                    <a:pt x="0" y="5799"/>
                  </a:cubicBezTo>
                  <a:lnTo>
                    <a:pt x="0" y="6251"/>
                  </a:lnTo>
                  <a:cubicBezTo>
                    <a:pt x="0" y="6418"/>
                    <a:pt x="131" y="6549"/>
                    <a:pt x="298" y="6549"/>
                  </a:cubicBezTo>
                  <a:lnTo>
                    <a:pt x="2393" y="6549"/>
                  </a:lnTo>
                  <a:lnTo>
                    <a:pt x="1286" y="10371"/>
                  </a:lnTo>
                  <a:cubicBezTo>
                    <a:pt x="1250" y="10478"/>
                    <a:pt x="1262" y="10597"/>
                    <a:pt x="1346" y="10680"/>
                  </a:cubicBezTo>
                  <a:cubicBezTo>
                    <a:pt x="1417" y="10776"/>
                    <a:pt x="1524" y="10835"/>
                    <a:pt x="1620" y="10835"/>
                  </a:cubicBezTo>
                  <a:lnTo>
                    <a:pt x="2012" y="10835"/>
                  </a:lnTo>
                  <a:cubicBezTo>
                    <a:pt x="2179" y="10835"/>
                    <a:pt x="2310" y="10728"/>
                    <a:pt x="2358" y="10585"/>
                  </a:cubicBezTo>
                  <a:lnTo>
                    <a:pt x="3132" y="7930"/>
                  </a:lnTo>
                  <a:lnTo>
                    <a:pt x="4298" y="7930"/>
                  </a:lnTo>
                  <a:lnTo>
                    <a:pt x="4298" y="9430"/>
                  </a:lnTo>
                  <a:cubicBezTo>
                    <a:pt x="4298" y="9633"/>
                    <a:pt x="4465" y="9787"/>
                    <a:pt x="4656" y="9787"/>
                  </a:cubicBezTo>
                  <a:lnTo>
                    <a:pt x="5001" y="9787"/>
                  </a:lnTo>
                  <a:cubicBezTo>
                    <a:pt x="5191" y="9787"/>
                    <a:pt x="5358" y="9633"/>
                    <a:pt x="5358" y="9430"/>
                  </a:cubicBezTo>
                  <a:lnTo>
                    <a:pt x="5358" y="7930"/>
                  </a:lnTo>
                  <a:lnTo>
                    <a:pt x="6537" y="7930"/>
                  </a:lnTo>
                  <a:lnTo>
                    <a:pt x="7311" y="10585"/>
                  </a:lnTo>
                  <a:cubicBezTo>
                    <a:pt x="7358" y="10728"/>
                    <a:pt x="7489" y="10835"/>
                    <a:pt x="7656" y="10835"/>
                  </a:cubicBezTo>
                  <a:lnTo>
                    <a:pt x="8037" y="10835"/>
                  </a:lnTo>
                  <a:cubicBezTo>
                    <a:pt x="8156" y="10835"/>
                    <a:pt x="8263" y="10787"/>
                    <a:pt x="8323" y="10680"/>
                  </a:cubicBezTo>
                  <a:cubicBezTo>
                    <a:pt x="8394" y="10597"/>
                    <a:pt x="8406" y="10478"/>
                    <a:pt x="8382" y="10371"/>
                  </a:cubicBezTo>
                  <a:lnTo>
                    <a:pt x="7263" y="6549"/>
                  </a:lnTo>
                  <a:lnTo>
                    <a:pt x="9359" y="6549"/>
                  </a:lnTo>
                  <a:cubicBezTo>
                    <a:pt x="9525" y="6549"/>
                    <a:pt x="9656" y="6418"/>
                    <a:pt x="9656" y="6251"/>
                  </a:cubicBezTo>
                  <a:lnTo>
                    <a:pt x="9656" y="5799"/>
                  </a:lnTo>
                  <a:cubicBezTo>
                    <a:pt x="9621" y="5668"/>
                    <a:pt x="9478" y="5537"/>
                    <a:pt x="9323" y="5537"/>
                  </a:cubicBezTo>
                  <a:lnTo>
                    <a:pt x="9168" y="5537"/>
                  </a:lnTo>
                  <a:lnTo>
                    <a:pt x="9168" y="3525"/>
                  </a:lnTo>
                  <a:cubicBezTo>
                    <a:pt x="9168" y="3441"/>
                    <a:pt x="9097" y="3346"/>
                    <a:pt x="8989" y="3346"/>
                  </a:cubicBezTo>
                  <a:cubicBezTo>
                    <a:pt x="8882" y="3346"/>
                    <a:pt x="8811" y="3429"/>
                    <a:pt x="8811" y="3525"/>
                  </a:cubicBezTo>
                  <a:lnTo>
                    <a:pt x="8811" y="4775"/>
                  </a:lnTo>
                  <a:lnTo>
                    <a:pt x="8370" y="4775"/>
                  </a:lnTo>
                  <a:lnTo>
                    <a:pt x="7084" y="2965"/>
                  </a:lnTo>
                  <a:lnTo>
                    <a:pt x="5965" y="1370"/>
                  </a:lnTo>
                  <a:cubicBezTo>
                    <a:pt x="5941" y="1322"/>
                    <a:pt x="5882" y="1298"/>
                    <a:pt x="5834" y="1298"/>
                  </a:cubicBezTo>
                  <a:cubicBezTo>
                    <a:pt x="5775" y="1298"/>
                    <a:pt x="5727" y="1322"/>
                    <a:pt x="5703" y="1358"/>
                  </a:cubicBezTo>
                  <a:lnTo>
                    <a:pt x="3727" y="3906"/>
                  </a:lnTo>
                  <a:lnTo>
                    <a:pt x="3036" y="2929"/>
                  </a:lnTo>
                  <a:cubicBezTo>
                    <a:pt x="3013" y="2894"/>
                    <a:pt x="2965" y="2870"/>
                    <a:pt x="2917" y="2858"/>
                  </a:cubicBezTo>
                  <a:lnTo>
                    <a:pt x="2905" y="2858"/>
                  </a:lnTo>
                  <a:cubicBezTo>
                    <a:pt x="2846" y="2858"/>
                    <a:pt x="2798" y="2894"/>
                    <a:pt x="2774" y="2917"/>
                  </a:cubicBezTo>
                  <a:lnTo>
                    <a:pt x="1346" y="4763"/>
                  </a:lnTo>
                  <a:lnTo>
                    <a:pt x="786" y="4763"/>
                  </a:lnTo>
                  <a:lnTo>
                    <a:pt x="786" y="358"/>
                  </a:lnTo>
                  <a:lnTo>
                    <a:pt x="1548" y="358"/>
                  </a:lnTo>
                  <a:cubicBezTo>
                    <a:pt x="1643" y="358"/>
                    <a:pt x="1727" y="286"/>
                    <a:pt x="1727" y="179"/>
                  </a:cubicBezTo>
                  <a:cubicBezTo>
                    <a:pt x="1727" y="84"/>
                    <a:pt x="1655" y="0"/>
                    <a:pt x="15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8" name="Google Shape;3408;p46"/>
          <p:cNvGrpSpPr/>
          <p:nvPr/>
        </p:nvGrpSpPr>
        <p:grpSpPr>
          <a:xfrm>
            <a:off x="4883835" y="3337255"/>
            <a:ext cx="323425" cy="377557"/>
            <a:chOff x="4883835" y="3337255"/>
            <a:chExt cx="323425" cy="377557"/>
          </a:xfrm>
        </p:grpSpPr>
        <p:sp>
          <p:nvSpPr>
            <p:cNvPr id="3409" name="Google Shape;3409;p46"/>
            <p:cNvSpPr/>
            <p:nvPr/>
          </p:nvSpPr>
          <p:spPr>
            <a:xfrm>
              <a:off x="4883835" y="3447682"/>
              <a:ext cx="323425" cy="142932"/>
            </a:xfrm>
            <a:custGeom>
              <a:rect b="b" l="l" r="r" t="t"/>
              <a:pathLst>
                <a:path extrusionOk="0" h="4494" w="10169">
                  <a:moveTo>
                    <a:pt x="7537" y="1993"/>
                  </a:moveTo>
                  <a:lnTo>
                    <a:pt x="7537" y="2005"/>
                  </a:lnTo>
                  <a:lnTo>
                    <a:pt x="7537" y="2279"/>
                  </a:lnTo>
                  <a:lnTo>
                    <a:pt x="7537" y="2291"/>
                  </a:lnTo>
                  <a:lnTo>
                    <a:pt x="7537" y="2577"/>
                  </a:lnTo>
                  <a:cubicBezTo>
                    <a:pt x="7502" y="2589"/>
                    <a:pt x="7442" y="2636"/>
                    <a:pt x="7299" y="2672"/>
                  </a:cubicBezTo>
                  <a:cubicBezTo>
                    <a:pt x="7109" y="2731"/>
                    <a:pt x="6787" y="2791"/>
                    <a:pt x="6371" y="2839"/>
                  </a:cubicBezTo>
                  <a:cubicBezTo>
                    <a:pt x="6347" y="2839"/>
                    <a:pt x="6335" y="2839"/>
                    <a:pt x="6299" y="2851"/>
                  </a:cubicBezTo>
                  <a:cubicBezTo>
                    <a:pt x="5990" y="2886"/>
                    <a:pt x="5656" y="2898"/>
                    <a:pt x="5299" y="2910"/>
                  </a:cubicBezTo>
                  <a:lnTo>
                    <a:pt x="4847" y="2910"/>
                  </a:lnTo>
                  <a:cubicBezTo>
                    <a:pt x="4501" y="2910"/>
                    <a:pt x="4156" y="2886"/>
                    <a:pt x="3846" y="2851"/>
                  </a:cubicBezTo>
                  <a:cubicBezTo>
                    <a:pt x="3811" y="2851"/>
                    <a:pt x="3799" y="2851"/>
                    <a:pt x="3775" y="2839"/>
                  </a:cubicBezTo>
                  <a:cubicBezTo>
                    <a:pt x="3358" y="2791"/>
                    <a:pt x="3037" y="2731"/>
                    <a:pt x="2846" y="2672"/>
                  </a:cubicBezTo>
                  <a:cubicBezTo>
                    <a:pt x="2715" y="2636"/>
                    <a:pt x="2632" y="2601"/>
                    <a:pt x="2620" y="2577"/>
                  </a:cubicBezTo>
                  <a:lnTo>
                    <a:pt x="2620" y="2410"/>
                  </a:lnTo>
                  <a:lnTo>
                    <a:pt x="2620" y="2398"/>
                  </a:lnTo>
                  <a:lnTo>
                    <a:pt x="2620" y="2291"/>
                  </a:lnTo>
                  <a:lnTo>
                    <a:pt x="2620" y="2279"/>
                  </a:lnTo>
                  <a:lnTo>
                    <a:pt x="2620" y="2243"/>
                  </a:lnTo>
                  <a:lnTo>
                    <a:pt x="2620" y="2077"/>
                  </a:lnTo>
                  <a:lnTo>
                    <a:pt x="2620" y="2065"/>
                  </a:lnTo>
                  <a:lnTo>
                    <a:pt x="2620" y="2005"/>
                  </a:lnTo>
                  <a:lnTo>
                    <a:pt x="2620" y="1993"/>
                  </a:lnTo>
                  <a:cubicBezTo>
                    <a:pt x="3263" y="2112"/>
                    <a:pt x="4144" y="2184"/>
                    <a:pt x="5085" y="2184"/>
                  </a:cubicBezTo>
                  <a:cubicBezTo>
                    <a:pt x="6013" y="2184"/>
                    <a:pt x="6906" y="2112"/>
                    <a:pt x="7537" y="1993"/>
                  </a:cubicBezTo>
                  <a:close/>
                  <a:moveTo>
                    <a:pt x="2239" y="2112"/>
                  </a:moveTo>
                  <a:lnTo>
                    <a:pt x="2239" y="2136"/>
                  </a:lnTo>
                  <a:lnTo>
                    <a:pt x="2239" y="2303"/>
                  </a:lnTo>
                  <a:lnTo>
                    <a:pt x="2239" y="2362"/>
                  </a:lnTo>
                  <a:lnTo>
                    <a:pt x="2239" y="2374"/>
                  </a:lnTo>
                  <a:lnTo>
                    <a:pt x="2239" y="2601"/>
                  </a:lnTo>
                  <a:lnTo>
                    <a:pt x="2239" y="2636"/>
                  </a:lnTo>
                  <a:cubicBezTo>
                    <a:pt x="2239" y="2874"/>
                    <a:pt x="2501" y="3017"/>
                    <a:pt x="3156" y="3136"/>
                  </a:cubicBezTo>
                  <a:cubicBezTo>
                    <a:pt x="3668" y="3232"/>
                    <a:pt x="4346" y="3267"/>
                    <a:pt x="5061" y="3267"/>
                  </a:cubicBezTo>
                  <a:cubicBezTo>
                    <a:pt x="5775" y="3267"/>
                    <a:pt x="6454" y="3232"/>
                    <a:pt x="6966" y="3136"/>
                  </a:cubicBezTo>
                  <a:cubicBezTo>
                    <a:pt x="7609" y="3017"/>
                    <a:pt x="7895" y="2874"/>
                    <a:pt x="7895" y="2636"/>
                  </a:cubicBezTo>
                  <a:lnTo>
                    <a:pt x="7895" y="2398"/>
                  </a:lnTo>
                  <a:lnTo>
                    <a:pt x="7895" y="2339"/>
                  </a:lnTo>
                  <a:lnTo>
                    <a:pt x="7895" y="2172"/>
                  </a:lnTo>
                  <a:lnTo>
                    <a:pt x="7895" y="2136"/>
                  </a:lnTo>
                  <a:cubicBezTo>
                    <a:pt x="8073" y="2160"/>
                    <a:pt x="8240" y="2160"/>
                    <a:pt x="8395" y="2172"/>
                  </a:cubicBezTo>
                  <a:lnTo>
                    <a:pt x="8514" y="2172"/>
                  </a:lnTo>
                  <a:cubicBezTo>
                    <a:pt x="8728" y="2184"/>
                    <a:pt x="9049" y="2208"/>
                    <a:pt x="9323" y="2267"/>
                  </a:cubicBezTo>
                  <a:cubicBezTo>
                    <a:pt x="9585" y="2327"/>
                    <a:pt x="9752" y="2410"/>
                    <a:pt x="9764" y="2517"/>
                  </a:cubicBezTo>
                  <a:cubicBezTo>
                    <a:pt x="9766" y="2516"/>
                    <a:pt x="9769" y="2516"/>
                    <a:pt x="9771" y="2516"/>
                  </a:cubicBezTo>
                  <a:cubicBezTo>
                    <a:pt x="9796" y="2516"/>
                    <a:pt x="9769" y="2587"/>
                    <a:pt x="9680" y="2720"/>
                  </a:cubicBezTo>
                  <a:cubicBezTo>
                    <a:pt x="9430" y="3053"/>
                    <a:pt x="8871" y="3398"/>
                    <a:pt x="8204" y="3648"/>
                  </a:cubicBezTo>
                  <a:cubicBezTo>
                    <a:pt x="7323" y="3994"/>
                    <a:pt x="6240" y="4172"/>
                    <a:pt x="5085" y="4172"/>
                  </a:cubicBezTo>
                  <a:cubicBezTo>
                    <a:pt x="3918" y="4172"/>
                    <a:pt x="2846" y="3994"/>
                    <a:pt x="1953" y="3648"/>
                  </a:cubicBezTo>
                  <a:cubicBezTo>
                    <a:pt x="1287" y="3398"/>
                    <a:pt x="739" y="3053"/>
                    <a:pt x="477" y="2720"/>
                  </a:cubicBezTo>
                  <a:cubicBezTo>
                    <a:pt x="370" y="2589"/>
                    <a:pt x="358" y="2505"/>
                    <a:pt x="358" y="2481"/>
                  </a:cubicBezTo>
                  <a:cubicBezTo>
                    <a:pt x="394" y="2374"/>
                    <a:pt x="548" y="2291"/>
                    <a:pt x="810" y="2231"/>
                  </a:cubicBezTo>
                  <a:cubicBezTo>
                    <a:pt x="1072" y="2172"/>
                    <a:pt x="1406" y="2160"/>
                    <a:pt x="1608" y="2136"/>
                  </a:cubicBezTo>
                  <a:lnTo>
                    <a:pt x="1727" y="2136"/>
                  </a:lnTo>
                  <a:cubicBezTo>
                    <a:pt x="1894" y="2124"/>
                    <a:pt x="2060" y="2124"/>
                    <a:pt x="2239" y="2112"/>
                  </a:cubicBezTo>
                  <a:close/>
                  <a:moveTo>
                    <a:pt x="2344" y="1"/>
                  </a:moveTo>
                  <a:cubicBezTo>
                    <a:pt x="2333" y="1"/>
                    <a:pt x="2322" y="2"/>
                    <a:pt x="2310" y="5"/>
                  </a:cubicBezTo>
                  <a:cubicBezTo>
                    <a:pt x="2227" y="17"/>
                    <a:pt x="2144" y="100"/>
                    <a:pt x="2168" y="195"/>
                  </a:cubicBezTo>
                  <a:cubicBezTo>
                    <a:pt x="2239" y="684"/>
                    <a:pt x="2263" y="1207"/>
                    <a:pt x="2287" y="1743"/>
                  </a:cubicBezTo>
                  <a:cubicBezTo>
                    <a:pt x="2084" y="1755"/>
                    <a:pt x="1929" y="1755"/>
                    <a:pt x="1751" y="1767"/>
                  </a:cubicBezTo>
                  <a:lnTo>
                    <a:pt x="1632" y="1767"/>
                  </a:lnTo>
                  <a:cubicBezTo>
                    <a:pt x="1072" y="1803"/>
                    <a:pt x="167" y="1850"/>
                    <a:pt x="48" y="2386"/>
                  </a:cubicBezTo>
                  <a:cubicBezTo>
                    <a:pt x="1" y="2529"/>
                    <a:pt x="84" y="2720"/>
                    <a:pt x="227" y="2922"/>
                  </a:cubicBezTo>
                  <a:cubicBezTo>
                    <a:pt x="525" y="3303"/>
                    <a:pt x="1120" y="3672"/>
                    <a:pt x="1846" y="3958"/>
                  </a:cubicBezTo>
                  <a:cubicBezTo>
                    <a:pt x="2775" y="4315"/>
                    <a:pt x="3906" y="4494"/>
                    <a:pt x="5097" y="4494"/>
                  </a:cubicBezTo>
                  <a:cubicBezTo>
                    <a:pt x="6299" y="4494"/>
                    <a:pt x="7418" y="4315"/>
                    <a:pt x="8335" y="3958"/>
                  </a:cubicBezTo>
                  <a:cubicBezTo>
                    <a:pt x="9073" y="3672"/>
                    <a:pt x="9669" y="3303"/>
                    <a:pt x="9966" y="2922"/>
                  </a:cubicBezTo>
                  <a:cubicBezTo>
                    <a:pt x="10109" y="2743"/>
                    <a:pt x="10169" y="2565"/>
                    <a:pt x="10145" y="2398"/>
                  </a:cubicBezTo>
                  <a:cubicBezTo>
                    <a:pt x="10002" y="1862"/>
                    <a:pt x="9097" y="1815"/>
                    <a:pt x="8561" y="1791"/>
                  </a:cubicBezTo>
                  <a:lnTo>
                    <a:pt x="8442" y="1791"/>
                  </a:lnTo>
                  <a:cubicBezTo>
                    <a:pt x="8276" y="1767"/>
                    <a:pt x="8097" y="1767"/>
                    <a:pt x="7906" y="1755"/>
                  </a:cubicBezTo>
                  <a:cubicBezTo>
                    <a:pt x="7918" y="1219"/>
                    <a:pt x="7966" y="696"/>
                    <a:pt x="8025" y="207"/>
                  </a:cubicBezTo>
                  <a:cubicBezTo>
                    <a:pt x="8037" y="124"/>
                    <a:pt x="7966" y="29"/>
                    <a:pt x="7883" y="17"/>
                  </a:cubicBezTo>
                  <a:cubicBezTo>
                    <a:pt x="7876" y="16"/>
                    <a:pt x="7869" y="16"/>
                    <a:pt x="7862" y="16"/>
                  </a:cubicBezTo>
                  <a:cubicBezTo>
                    <a:pt x="7775" y="16"/>
                    <a:pt x="7702" y="83"/>
                    <a:pt x="7680" y="160"/>
                  </a:cubicBezTo>
                  <a:cubicBezTo>
                    <a:pt x="7621" y="636"/>
                    <a:pt x="7585" y="1136"/>
                    <a:pt x="7561" y="1636"/>
                  </a:cubicBezTo>
                  <a:cubicBezTo>
                    <a:pt x="6954" y="1755"/>
                    <a:pt x="6049" y="1827"/>
                    <a:pt x="5097" y="1827"/>
                  </a:cubicBezTo>
                  <a:cubicBezTo>
                    <a:pt x="4132" y="1827"/>
                    <a:pt x="3251" y="1755"/>
                    <a:pt x="2620" y="1636"/>
                  </a:cubicBezTo>
                  <a:cubicBezTo>
                    <a:pt x="2608" y="1136"/>
                    <a:pt x="2561" y="624"/>
                    <a:pt x="2501" y="148"/>
                  </a:cubicBezTo>
                  <a:cubicBezTo>
                    <a:pt x="2490" y="74"/>
                    <a:pt x="2424" y="1"/>
                    <a:pt x="23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46"/>
            <p:cNvSpPr/>
            <p:nvPr/>
          </p:nvSpPr>
          <p:spPr>
            <a:xfrm>
              <a:off x="4931161" y="3600377"/>
              <a:ext cx="228392" cy="114434"/>
            </a:xfrm>
            <a:custGeom>
              <a:rect b="b" l="l" r="r" t="t"/>
              <a:pathLst>
                <a:path extrusionOk="0" h="3598" w="7181">
                  <a:moveTo>
                    <a:pt x="3823" y="967"/>
                  </a:moveTo>
                  <a:cubicBezTo>
                    <a:pt x="3906" y="967"/>
                    <a:pt x="3942" y="1014"/>
                    <a:pt x="3978" y="1074"/>
                  </a:cubicBezTo>
                  <a:lnTo>
                    <a:pt x="3978" y="1109"/>
                  </a:lnTo>
                  <a:lnTo>
                    <a:pt x="3978" y="1133"/>
                  </a:lnTo>
                  <a:lnTo>
                    <a:pt x="3978" y="2443"/>
                  </a:lnTo>
                  <a:lnTo>
                    <a:pt x="3978" y="2479"/>
                  </a:lnTo>
                  <a:lnTo>
                    <a:pt x="3978" y="2502"/>
                  </a:lnTo>
                  <a:cubicBezTo>
                    <a:pt x="3966" y="2562"/>
                    <a:pt x="3906" y="2610"/>
                    <a:pt x="3823" y="2610"/>
                  </a:cubicBezTo>
                  <a:lnTo>
                    <a:pt x="3382" y="2610"/>
                  </a:lnTo>
                  <a:cubicBezTo>
                    <a:pt x="3311" y="2610"/>
                    <a:pt x="3263" y="2562"/>
                    <a:pt x="3228" y="2502"/>
                  </a:cubicBezTo>
                  <a:lnTo>
                    <a:pt x="3228" y="2479"/>
                  </a:lnTo>
                  <a:lnTo>
                    <a:pt x="3228" y="2443"/>
                  </a:lnTo>
                  <a:lnTo>
                    <a:pt x="3228" y="1133"/>
                  </a:lnTo>
                  <a:lnTo>
                    <a:pt x="3228" y="1109"/>
                  </a:lnTo>
                  <a:lnTo>
                    <a:pt x="3228" y="1074"/>
                  </a:lnTo>
                  <a:cubicBezTo>
                    <a:pt x="3251" y="1014"/>
                    <a:pt x="3311" y="967"/>
                    <a:pt x="3382" y="967"/>
                  </a:cubicBezTo>
                  <a:close/>
                  <a:moveTo>
                    <a:pt x="6018" y="345"/>
                  </a:moveTo>
                  <a:cubicBezTo>
                    <a:pt x="6123" y="345"/>
                    <a:pt x="6218" y="361"/>
                    <a:pt x="6299" y="395"/>
                  </a:cubicBezTo>
                  <a:cubicBezTo>
                    <a:pt x="6478" y="467"/>
                    <a:pt x="6597" y="586"/>
                    <a:pt x="6668" y="752"/>
                  </a:cubicBezTo>
                  <a:cubicBezTo>
                    <a:pt x="6835" y="1169"/>
                    <a:pt x="6561" y="1717"/>
                    <a:pt x="6561" y="1717"/>
                  </a:cubicBezTo>
                  <a:cubicBezTo>
                    <a:pt x="6537" y="1764"/>
                    <a:pt x="6537" y="1824"/>
                    <a:pt x="6561" y="1871"/>
                  </a:cubicBezTo>
                  <a:cubicBezTo>
                    <a:pt x="6585" y="1883"/>
                    <a:pt x="6835" y="2431"/>
                    <a:pt x="6692" y="2836"/>
                  </a:cubicBezTo>
                  <a:cubicBezTo>
                    <a:pt x="6621" y="3003"/>
                    <a:pt x="6502" y="3122"/>
                    <a:pt x="6311" y="3193"/>
                  </a:cubicBezTo>
                  <a:cubicBezTo>
                    <a:pt x="6237" y="3225"/>
                    <a:pt x="6151" y="3241"/>
                    <a:pt x="6052" y="3241"/>
                  </a:cubicBezTo>
                  <a:cubicBezTo>
                    <a:pt x="5643" y="3241"/>
                    <a:pt x="5033" y="2968"/>
                    <a:pt x="4323" y="2479"/>
                  </a:cubicBezTo>
                  <a:lnTo>
                    <a:pt x="4323" y="2443"/>
                  </a:lnTo>
                  <a:lnTo>
                    <a:pt x="4323" y="2300"/>
                  </a:lnTo>
                  <a:lnTo>
                    <a:pt x="5037" y="2491"/>
                  </a:lnTo>
                  <a:lnTo>
                    <a:pt x="5073" y="2491"/>
                  </a:lnTo>
                  <a:cubicBezTo>
                    <a:pt x="5156" y="2491"/>
                    <a:pt x="5228" y="2443"/>
                    <a:pt x="5240" y="2360"/>
                  </a:cubicBezTo>
                  <a:cubicBezTo>
                    <a:pt x="5275" y="2264"/>
                    <a:pt x="5216" y="2169"/>
                    <a:pt x="5121" y="2133"/>
                  </a:cubicBezTo>
                  <a:lnTo>
                    <a:pt x="4323" y="1907"/>
                  </a:lnTo>
                  <a:lnTo>
                    <a:pt x="4323" y="1657"/>
                  </a:lnTo>
                  <a:lnTo>
                    <a:pt x="5121" y="1431"/>
                  </a:lnTo>
                  <a:cubicBezTo>
                    <a:pt x="5216" y="1407"/>
                    <a:pt x="5275" y="1312"/>
                    <a:pt x="5240" y="1217"/>
                  </a:cubicBezTo>
                  <a:cubicBezTo>
                    <a:pt x="5221" y="1140"/>
                    <a:pt x="5156" y="1087"/>
                    <a:pt x="5076" y="1087"/>
                  </a:cubicBezTo>
                  <a:cubicBezTo>
                    <a:pt x="5056" y="1087"/>
                    <a:pt x="5035" y="1090"/>
                    <a:pt x="5013" y="1098"/>
                  </a:cubicBezTo>
                  <a:lnTo>
                    <a:pt x="4299" y="1288"/>
                  </a:lnTo>
                  <a:lnTo>
                    <a:pt x="4299" y="1133"/>
                  </a:lnTo>
                  <a:lnTo>
                    <a:pt x="4299" y="1109"/>
                  </a:lnTo>
                  <a:cubicBezTo>
                    <a:pt x="5002" y="606"/>
                    <a:pt x="5600" y="345"/>
                    <a:pt x="6018" y="345"/>
                  </a:cubicBezTo>
                  <a:close/>
                  <a:moveTo>
                    <a:pt x="1132" y="359"/>
                  </a:moveTo>
                  <a:cubicBezTo>
                    <a:pt x="1549" y="359"/>
                    <a:pt x="2144" y="633"/>
                    <a:pt x="2858" y="1133"/>
                  </a:cubicBezTo>
                  <a:lnTo>
                    <a:pt x="2858" y="1169"/>
                  </a:lnTo>
                  <a:lnTo>
                    <a:pt x="2858" y="1312"/>
                  </a:lnTo>
                  <a:lnTo>
                    <a:pt x="2144" y="1121"/>
                  </a:lnTo>
                  <a:cubicBezTo>
                    <a:pt x="2131" y="1118"/>
                    <a:pt x="2118" y="1116"/>
                    <a:pt x="2105" y="1116"/>
                  </a:cubicBezTo>
                  <a:cubicBezTo>
                    <a:pt x="2030" y="1116"/>
                    <a:pt x="1948" y="1170"/>
                    <a:pt x="1918" y="1240"/>
                  </a:cubicBezTo>
                  <a:cubicBezTo>
                    <a:pt x="1906" y="1312"/>
                    <a:pt x="1965" y="1419"/>
                    <a:pt x="2061" y="1431"/>
                  </a:cubicBezTo>
                  <a:lnTo>
                    <a:pt x="2858" y="1657"/>
                  </a:lnTo>
                  <a:lnTo>
                    <a:pt x="2858" y="1931"/>
                  </a:lnTo>
                  <a:lnTo>
                    <a:pt x="2061" y="2145"/>
                  </a:lnTo>
                  <a:cubicBezTo>
                    <a:pt x="1965" y="2181"/>
                    <a:pt x="1906" y="2264"/>
                    <a:pt x="1942" y="2372"/>
                  </a:cubicBezTo>
                  <a:cubicBezTo>
                    <a:pt x="1954" y="2443"/>
                    <a:pt x="2025" y="2502"/>
                    <a:pt x="2108" y="2502"/>
                  </a:cubicBezTo>
                  <a:lnTo>
                    <a:pt x="2144" y="2502"/>
                  </a:lnTo>
                  <a:lnTo>
                    <a:pt x="2858" y="2312"/>
                  </a:lnTo>
                  <a:lnTo>
                    <a:pt x="2858" y="2467"/>
                  </a:lnTo>
                  <a:lnTo>
                    <a:pt x="2858" y="2491"/>
                  </a:lnTo>
                  <a:cubicBezTo>
                    <a:pt x="2155" y="2994"/>
                    <a:pt x="1558" y="3255"/>
                    <a:pt x="1146" y="3255"/>
                  </a:cubicBezTo>
                  <a:cubicBezTo>
                    <a:pt x="1042" y="3255"/>
                    <a:pt x="949" y="3239"/>
                    <a:pt x="870" y="3205"/>
                  </a:cubicBezTo>
                  <a:cubicBezTo>
                    <a:pt x="692" y="3134"/>
                    <a:pt x="572" y="3014"/>
                    <a:pt x="489" y="2848"/>
                  </a:cubicBezTo>
                  <a:cubicBezTo>
                    <a:pt x="334" y="2431"/>
                    <a:pt x="596" y="1883"/>
                    <a:pt x="596" y="1883"/>
                  </a:cubicBezTo>
                  <a:cubicBezTo>
                    <a:pt x="632" y="1836"/>
                    <a:pt x="632" y="1776"/>
                    <a:pt x="596" y="1729"/>
                  </a:cubicBezTo>
                  <a:cubicBezTo>
                    <a:pt x="596" y="1729"/>
                    <a:pt x="346" y="1181"/>
                    <a:pt x="489" y="764"/>
                  </a:cubicBezTo>
                  <a:cubicBezTo>
                    <a:pt x="549" y="597"/>
                    <a:pt x="668" y="478"/>
                    <a:pt x="870" y="407"/>
                  </a:cubicBezTo>
                  <a:cubicBezTo>
                    <a:pt x="942" y="383"/>
                    <a:pt x="1025" y="359"/>
                    <a:pt x="1132" y="359"/>
                  </a:cubicBezTo>
                  <a:close/>
                  <a:moveTo>
                    <a:pt x="1141" y="0"/>
                  </a:moveTo>
                  <a:cubicBezTo>
                    <a:pt x="1002" y="0"/>
                    <a:pt x="871" y="23"/>
                    <a:pt x="751" y="74"/>
                  </a:cubicBezTo>
                  <a:cubicBezTo>
                    <a:pt x="477" y="193"/>
                    <a:pt x="287" y="371"/>
                    <a:pt x="180" y="633"/>
                  </a:cubicBezTo>
                  <a:cubicBezTo>
                    <a:pt x="1" y="1074"/>
                    <a:pt x="180" y="1598"/>
                    <a:pt x="251" y="1800"/>
                  </a:cubicBezTo>
                  <a:cubicBezTo>
                    <a:pt x="227" y="1895"/>
                    <a:pt x="168" y="2026"/>
                    <a:pt x="144" y="2193"/>
                  </a:cubicBezTo>
                  <a:cubicBezTo>
                    <a:pt x="72" y="2491"/>
                    <a:pt x="96" y="2741"/>
                    <a:pt x="180" y="2967"/>
                  </a:cubicBezTo>
                  <a:cubicBezTo>
                    <a:pt x="287" y="3217"/>
                    <a:pt x="465" y="3419"/>
                    <a:pt x="751" y="3514"/>
                  </a:cubicBezTo>
                  <a:cubicBezTo>
                    <a:pt x="870" y="3562"/>
                    <a:pt x="1001" y="3598"/>
                    <a:pt x="1144" y="3598"/>
                  </a:cubicBezTo>
                  <a:cubicBezTo>
                    <a:pt x="1727" y="3598"/>
                    <a:pt x="2442" y="3205"/>
                    <a:pt x="3013" y="2800"/>
                  </a:cubicBezTo>
                  <a:cubicBezTo>
                    <a:pt x="3097" y="2895"/>
                    <a:pt x="3228" y="2955"/>
                    <a:pt x="3370" y="2955"/>
                  </a:cubicBezTo>
                  <a:lnTo>
                    <a:pt x="3811" y="2955"/>
                  </a:lnTo>
                  <a:cubicBezTo>
                    <a:pt x="3966" y="2955"/>
                    <a:pt x="4085" y="2895"/>
                    <a:pt x="4168" y="2800"/>
                  </a:cubicBezTo>
                  <a:cubicBezTo>
                    <a:pt x="4752" y="3205"/>
                    <a:pt x="5454" y="3598"/>
                    <a:pt x="6037" y="3598"/>
                  </a:cubicBezTo>
                  <a:cubicBezTo>
                    <a:pt x="6180" y="3598"/>
                    <a:pt x="6311" y="3562"/>
                    <a:pt x="6430" y="3514"/>
                  </a:cubicBezTo>
                  <a:cubicBezTo>
                    <a:pt x="6704" y="3395"/>
                    <a:pt x="6895" y="3217"/>
                    <a:pt x="7002" y="2967"/>
                  </a:cubicBezTo>
                  <a:cubicBezTo>
                    <a:pt x="7180" y="2502"/>
                    <a:pt x="7014" y="1991"/>
                    <a:pt x="6930" y="1788"/>
                  </a:cubicBezTo>
                  <a:cubicBezTo>
                    <a:pt x="6954" y="1705"/>
                    <a:pt x="7014" y="1574"/>
                    <a:pt x="7049" y="1407"/>
                  </a:cubicBezTo>
                  <a:cubicBezTo>
                    <a:pt x="7109" y="1109"/>
                    <a:pt x="7085" y="848"/>
                    <a:pt x="7002" y="633"/>
                  </a:cubicBezTo>
                  <a:cubicBezTo>
                    <a:pt x="6895" y="371"/>
                    <a:pt x="6716" y="181"/>
                    <a:pt x="6430" y="74"/>
                  </a:cubicBezTo>
                  <a:cubicBezTo>
                    <a:pt x="6308" y="23"/>
                    <a:pt x="6175" y="0"/>
                    <a:pt x="6035" y="0"/>
                  </a:cubicBezTo>
                  <a:cubicBezTo>
                    <a:pt x="5449" y="0"/>
                    <a:pt x="4735" y="394"/>
                    <a:pt x="4168" y="788"/>
                  </a:cubicBezTo>
                  <a:cubicBezTo>
                    <a:pt x="4085" y="705"/>
                    <a:pt x="3954" y="645"/>
                    <a:pt x="3811" y="645"/>
                  </a:cubicBezTo>
                  <a:lnTo>
                    <a:pt x="3370" y="645"/>
                  </a:lnTo>
                  <a:cubicBezTo>
                    <a:pt x="3216" y="645"/>
                    <a:pt x="3097" y="705"/>
                    <a:pt x="3013" y="788"/>
                  </a:cubicBezTo>
                  <a:cubicBezTo>
                    <a:pt x="2437" y="394"/>
                    <a:pt x="1721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46"/>
            <p:cNvSpPr/>
            <p:nvPr/>
          </p:nvSpPr>
          <p:spPr>
            <a:xfrm>
              <a:off x="4926263" y="3337255"/>
              <a:ext cx="238601" cy="97355"/>
            </a:xfrm>
            <a:custGeom>
              <a:rect b="b" l="l" r="r" t="t"/>
              <a:pathLst>
                <a:path extrusionOk="0" h="3061" w="7502">
                  <a:moveTo>
                    <a:pt x="3774" y="346"/>
                  </a:moveTo>
                  <a:cubicBezTo>
                    <a:pt x="4667" y="346"/>
                    <a:pt x="5513" y="405"/>
                    <a:pt x="6168" y="524"/>
                  </a:cubicBezTo>
                  <a:cubicBezTo>
                    <a:pt x="6858" y="643"/>
                    <a:pt x="7096" y="798"/>
                    <a:pt x="7144" y="869"/>
                  </a:cubicBezTo>
                  <a:cubicBezTo>
                    <a:pt x="7096" y="917"/>
                    <a:pt x="6953" y="1000"/>
                    <a:pt x="6572" y="1108"/>
                  </a:cubicBezTo>
                  <a:cubicBezTo>
                    <a:pt x="6561" y="1108"/>
                    <a:pt x="6549" y="1108"/>
                    <a:pt x="6525" y="1120"/>
                  </a:cubicBezTo>
                  <a:lnTo>
                    <a:pt x="6513" y="1120"/>
                  </a:lnTo>
                  <a:cubicBezTo>
                    <a:pt x="6501" y="1120"/>
                    <a:pt x="6489" y="1120"/>
                    <a:pt x="6465" y="1131"/>
                  </a:cubicBezTo>
                  <a:lnTo>
                    <a:pt x="6453" y="1131"/>
                  </a:lnTo>
                  <a:cubicBezTo>
                    <a:pt x="6441" y="1131"/>
                    <a:pt x="6430" y="1131"/>
                    <a:pt x="6430" y="1155"/>
                  </a:cubicBezTo>
                  <a:lnTo>
                    <a:pt x="6406" y="1155"/>
                  </a:lnTo>
                  <a:cubicBezTo>
                    <a:pt x="6394" y="1155"/>
                    <a:pt x="6382" y="1155"/>
                    <a:pt x="6370" y="1167"/>
                  </a:cubicBezTo>
                  <a:lnTo>
                    <a:pt x="6346" y="1167"/>
                  </a:lnTo>
                  <a:cubicBezTo>
                    <a:pt x="6334" y="1167"/>
                    <a:pt x="6310" y="1179"/>
                    <a:pt x="6287" y="1179"/>
                  </a:cubicBezTo>
                  <a:cubicBezTo>
                    <a:pt x="6275" y="1179"/>
                    <a:pt x="6251" y="1191"/>
                    <a:pt x="6215" y="1191"/>
                  </a:cubicBezTo>
                  <a:cubicBezTo>
                    <a:pt x="6203" y="1191"/>
                    <a:pt x="6168" y="1215"/>
                    <a:pt x="6156" y="1215"/>
                  </a:cubicBezTo>
                  <a:cubicBezTo>
                    <a:pt x="6132" y="1215"/>
                    <a:pt x="6084" y="1227"/>
                    <a:pt x="6049" y="1227"/>
                  </a:cubicBezTo>
                  <a:lnTo>
                    <a:pt x="6025" y="1227"/>
                  </a:lnTo>
                  <a:cubicBezTo>
                    <a:pt x="6013" y="1227"/>
                    <a:pt x="5977" y="1227"/>
                    <a:pt x="5965" y="1239"/>
                  </a:cubicBezTo>
                  <a:cubicBezTo>
                    <a:pt x="5929" y="1239"/>
                    <a:pt x="5918" y="1239"/>
                    <a:pt x="5894" y="1250"/>
                  </a:cubicBezTo>
                  <a:lnTo>
                    <a:pt x="5846" y="1250"/>
                  </a:lnTo>
                  <a:cubicBezTo>
                    <a:pt x="5810" y="1250"/>
                    <a:pt x="5787" y="1274"/>
                    <a:pt x="5751" y="1274"/>
                  </a:cubicBezTo>
                  <a:cubicBezTo>
                    <a:pt x="5382" y="1310"/>
                    <a:pt x="4965" y="1358"/>
                    <a:pt x="4525" y="1370"/>
                  </a:cubicBezTo>
                  <a:lnTo>
                    <a:pt x="3048" y="1370"/>
                  </a:lnTo>
                  <a:cubicBezTo>
                    <a:pt x="2620" y="1358"/>
                    <a:pt x="2203" y="1310"/>
                    <a:pt x="1822" y="1274"/>
                  </a:cubicBezTo>
                  <a:lnTo>
                    <a:pt x="1810" y="1274"/>
                  </a:lnTo>
                  <a:cubicBezTo>
                    <a:pt x="1786" y="1274"/>
                    <a:pt x="1750" y="1250"/>
                    <a:pt x="1727" y="1250"/>
                  </a:cubicBezTo>
                  <a:lnTo>
                    <a:pt x="1679" y="1250"/>
                  </a:lnTo>
                  <a:cubicBezTo>
                    <a:pt x="1643" y="1250"/>
                    <a:pt x="1631" y="1250"/>
                    <a:pt x="1608" y="1239"/>
                  </a:cubicBezTo>
                  <a:cubicBezTo>
                    <a:pt x="1584" y="1239"/>
                    <a:pt x="1560" y="1239"/>
                    <a:pt x="1548" y="1227"/>
                  </a:cubicBezTo>
                  <a:lnTo>
                    <a:pt x="1512" y="1227"/>
                  </a:lnTo>
                  <a:cubicBezTo>
                    <a:pt x="1488" y="1227"/>
                    <a:pt x="1441" y="1215"/>
                    <a:pt x="1405" y="1215"/>
                  </a:cubicBezTo>
                  <a:cubicBezTo>
                    <a:pt x="1393" y="1215"/>
                    <a:pt x="1369" y="1191"/>
                    <a:pt x="1346" y="1191"/>
                  </a:cubicBezTo>
                  <a:cubicBezTo>
                    <a:pt x="1310" y="1179"/>
                    <a:pt x="1262" y="1179"/>
                    <a:pt x="1215" y="1167"/>
                  </a:cubicBezTo>
                  <a:lnTo>
                    <a:pt x="1203" y="1167"/>
                  </a:lnTo>
                  <a:cubicBezTo>
                    <a:pt x="1191" y="1167"/>
                    <a:pt x="1167" y="1167"/>
                    <a:pt x="1155" y="1155"/>
                  </a:cubicBezTo>
                  <a:lnTo>
                    <a:pt x="1143" y="1155"/>
                  </a:lnTo>
                  <a:cubicBezTo>
                    <a:pt x="1131" y="1155"/>
                    <a:pt x="1107" y="1155"/>
                    <a:pt x="1096" y="1131"/>
                  </a:cubicBezTo>
                  <a:lnTo>
                    <a:pt x="1084" y="1131"/>
                  </a:lnTo>
                  <a:cubicBezTo>
                    <a:pt x="1072" y="1131"/>
                    <a:pt x="1048" y="1131"/>
                    <a:pt x="1036" y="1120"/>
                  </a:cubicBezTo>
                  <a:lnTo>
                    <a:pt x="1024" y="1120"/>
                  </a:lnTo>
                  <a:cubicBezTo>
                    <a:pt x="1012" y="1120"/>
                    <a:pt x="988" y="1120"/>
                    <a:pt x="976" y="1108"/>
                  </a:cubicBezTo>
                  <a:cubicBezTo>
                    <a:pt x="595" y="1000"/>
                    <a:pt x="453" y="917"/>
                    <a:pt x="417" y="881"/>
                  </a:cubicBezTo>
                  <a:lnTo>
                    <a:pt x="393" y="881"/>
                  </a:lnTo>
                  <a:lnTo>
                    <a:pt x="381" y="869"/>
                  </a:lnTo>
                  <a:cubicBezTo>
                    <a:pt x="429" y="810"/>
                    <a:pt x="679" y="655"/>
                    <a:pt x="1381" y="524"/>
                  </a:cubicBezTo>
                  <a:cubicBezTo>
                    <a:pt x="2036" y="405"/>
                    <a:pt x="2881" y="346"/>
                    <a:pt x="3774" y="346"/>
                  </a:cubicBezTo>
                  <a:close/>
                  <a:moveTo>
                    <a:pt x="3751" y="0"/>
                  </a:moveTo>
                  <a:cubicBezTo>
                    <a:pt x="2774" y="0"/>
                    <a:pt x="1869" y="72"/>
                    <a:pt x="1191" y="215"/>
                  </a:cubicBezTo>
                  <a:cubicBezTo>
                    <a:pt x="405" y="358"/>
                    <a:pt x="24" y="548"/>
                    <a:pt x="0" y="834"/>
                  </a:cubicBezTo>
                  <a:lnTo>
                    <a:pt x="0" y="869"/>
                  </a:lnTo>
                  <a:cubicBezTo>
                    <a:pt x="0" y="953"/>
                    <a:pt x="36" y="1048"/>
                    <a:pt x="107" y="1120"/>
                  </a:cubicBezTo>
                  <a:cubicBezTo>
                    <a:pt x="250" y="1405"/>
                    <a:pt x="488" y="1989"/>
                    <a:pt x="667" y="2894"/>
                  </a:cubicBezTo>
                  <a:cubicBezTo>
                    <a:pt x="677" y="2963"/>
                    <a:pt x="754" y="3033"/>
                    <a:pt x="827" y="3033"/>
                  </a:cubicBezTo>
                  <a:cubicBezTo>
                    <a:pt x="841" y="3033"/>
                    <a:pt x="856" y="3030"/>
                    <a:pt x="869" y="3025"/>
                  </a:cubicBezTo>
                  <a:cubicBezTo>
                    <a:pt x="965" y="3013"/>
                    <a:pt x="1036" y="2905"/>
                    <a:pt x="1012" y="2822"/>
                  </a:cubicBezTo>
                  <a:cubicBezTo>
                    <a:pt x="869" y="2191"/>
                    <a:pt x="726" y="1715"/>
                    <a:pt x="595" y="1370"/>
                  </a:cubicBezTo>
                  <a:lnTo>
                    <a:pt x="595" y="1370"/>
                  </a:lnTo>
                  <a:lnTo>
                    <a:pt x="726" y="1417"/>
                  </a:lnTo>
                  <a:lnTo>
                    <a:pt x="738" y="1417"/>
                  </a:lnTo>
                  <a:cubicBezTo>
                    <a:pt x="750" y="1417"/>
                    <a:pt x="750" y="1417"/>
                    <a:pt x="774" y="1429"/>
                  </a:cubicBezTo>
                  <a:cubicBezTo>
                    <a:pt x="1036" y="1512"/>
                    <a:pt x="1346" y="1560"/>
                    <a:pt x="1703" y="1608"/>
                  </a:cubicBezTo>
                  <a:cubicBezTo>
                    <a:pt x="1738" y="1608"/>
                    <a:pt x="1750" y="1608"/>
                    <a:pt x="1786" y="1631"/>
                  </a:cubicBezTo>
                  <a:lnTo>
                    <a:pt x="1810" y="1631"/>
                  </a:lnTo>
                  <a:cubicBezTo>
                    <a:pt x="2298" y="1691"/>
                    <a:pt x="2858" y="1715"/>
                    <a:pt x="3453" y="1727"/>
                  </a:cubicBezTo>
                  <a:lnTo>
                    <a:pt x="4227" y="1727"/>
                  </a:lnTo>
                  <a:cubicBezTo>
                    <a:pt x="4894" y="1715"/>
                    <a:pt x="5537" y="1655"/>
                    <a:pt x="6072" y="1584"/>
                  </a:cubicBezTo>
                  <a:cubicBezTo>
                    <a:pt x="6108" y="1584"/>
                    <a:pt x="6144" y="1572"/>
                    <a:pt x="6168" y="1572"/>
                  </a:cubicBezTo>
                  <a:lnTo>
                    <a:pt x="6191" y="1572"/>
                  </a:lnTo>
                  <a:cubicBezTo>
                    <a:pt x="6334" y="1536"/>
                    <a:pt x="6465" y="1512"/>
                    <a:pt x="6584" y="1477"/>
                  </a:cubicBezTo>
                  <a:cubicBezTo>
                    <a:pt x="6608" y="1477"/>
                    <a:pt x="6620" y="1465"/>
                    <a:pt x="6644" y="1465"/>
                  </a:cubicBezTo>
                  <a:lnTo>
                    <a:pt x="6680" y="1465"/>
                  </a:lnTo>
                  <a:cubicBezTo>
                    <a:pt x="6751" y="1453"/>
                    <a:pt x="6822" y="1417"/>
                    <a:pt x="6882" y="1405"/>
                  </a:cubicBezTo>
                  <a:lnTo>
                    <a:pt x="6882" y="1405"/>
                  </a:lnTo>
                  <a:cubicBezTo>
                    <a:pt x="6751" y="1751"/>
                    <a:pt x="6608" y="2227"/>
                    <a:pt x="6465" y="2846"/>
                  </a:cubicBezTo>
                  <a:cubicBezTo>
                    <a:pt x="6453" y="2941"/>
                    <a:pt x="6513" y="3036"/>
                    <a:pt x="6608" y="3060"/>
                  </a:cubicBezTo>
                  <a:lnTo>
                    <a:pt x="6632" y="3060"/>
                  </a:lnTo>
                  <a:cubicBezTo>
                    <a:pt x="6703" y="3060"/>
                    <a:pt x="6787" y="3001"/>
                    <a:pt x="6811" y="2917"/>
                  </a:cubicBezTo>
                  <a:cubicBezTo>
                    <a:pt x="7001" y="2012"/>
                    <a:pt x="7239" y="1429"/>
                    <a:pt x="7358" y="1155"/>
                  </a:cubicBezTo>
                  <a:cubicBezTo>
                    <a:pt x="7465" y="1036"/>
                    <a:pt x="7501" y="953"/>
                    <a:pt x="7501" y="858"/>
                  </a:cubicBezTo>
                  <a:lnTo>
                    <a:pt x="7501" y="834"/>
                  </a:lnTo>
                  <a:cubicBezTo>
                    <a:pt x="7465" y="560"/>
                    <a:pt x="7096" y="358"/>
                    <a:pt x="6310" y="215"/>
                  </a:cubicBezTo>
                  <a:cubicBezTo>
                    <a:pt x="5620" y="72"/>
                    <a:pt x="4715" y="0"/>
                    <a:pt x="3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2" name="Google Shape;3412;p46"/>
          <p:cNvGrpSpPr/>
          <p:nvPr/>
        </p:nvGrpSpPr>
        <p:grpSpPr>
          <a:xfrm>
            <a:off x="6193310" y="3407289"/>
            <a:ext cx="352590" cy="237488"/>
            <a:chOff x="6193310" y="3407289"/>
            <a:chExt cx="352590" cy="237488"/>
          </a:xfrm>
        </p:grpSpPr>
        <p:sp>
          <p:nvSpPr>
            <p:cNvPr id="3413" name="Google Shape;3413;p46"/>
            <p:cNvSpPr/>
            <p:nvPr/>
          </p:nvSpPr>
          <p:spPr>
            <a:xfrm>
              <a:off x="6193310" y="3522042"/>
              <a:ext cx="352590" cy="122735"/>
            </a:xfrm>
            <a:custGeom>
              <a:rect b="b" l="l" r="r" t="t"/>
              <a:pathLst>
                <a:path extrusionOk="0" h="3859" w="11086">
                  <a:moveTo>
                    <a:pt x="10549" y="310"/>
                  </a:moveTo>
                  <a:cubicBezTo>
                    <a:pt x="10668" y="310"/>
                    <a:pt x="10776" y="417"/>
                    <a:pt x="10776" y="536"/>
                  </a:cubicBezTo>
                  <a:lnTo>
                    <a:pt x="10776" y="3287"/>
                  </a:lnTo>
                  <a:lnTo>
                    <a:pt x="10764" y="3287"/>
                  </a:lnTo>
                  <a:cubicBezTo>
                    <a:pt x="10764" y="3406"/>
                    <a:pt x="10657" y="3513"/>
                    <a:pt x="10538" y="3513"/>
                  </a:cubicBezTo>
                  <a:lnTo>
                    <a:pt x="6811" y="3513"/>
                  </a:lnTo>
                  <a:cubicBezTo>
                    <a:pt x="6692" y="3513"/>
                    <a:pt x="6597" y="3465"/>
                    <a:pt x="6513" y="3394"/>
                  </a:cubicBezTo>
                  <a:lnTo>
                    <a:pt x="5668" y="2620"/>
                  </a:lnTo>
                  <a:cubicBezTo>
                    <a:pt x="5644" y="2584"/>
                    <a:pt x="5608" y="2572"/>
                    <a:pt x="5561" y="2572"/>
                  </a:cubicBezTo>
                  <a:cubicBezTo>
                    <a:pt x="5525" y="2572"/>
                    <a:pt x="5454" y="2584"/>
                    <a:pt x="5430" y="2620"/>
                  </a:cubicBezTo>
                  <a:lnTo>
                    <a:pt x="4584" y="3394"/>
                  </a:lnTo>
                  <a:cubicBezTo>
                    <a:pt x="4489" y="3465"/>
                    <a:pt x="4382" y="3513"/>
                    <a:pt x="4287" y="3513"/>
                  </a:cubicBezTo>
                  <a:lnTo>
                    <a:pt x="560" y="3513"/>
                  </a:lnTo>
                  <a:cubicBezTo>
                    <a:pt x="441" y="3513"/>
                    <a:pt x="334" y="3406"/>
                    <a:pt x="334" y="3287"/>
                  </a:cubicBezTo>
                  <a:lnTo>
                    <a:pt x="334" y="536"/>
                  </a:lnTo>
                  <a:cubicBezTo>
                    <a:pt x="334" y="417"/>
                    <a:pt x="441" y="310"/>
                    <a:pt x="560" y="310"/>
                  </a:cubicBezTo>
                  <a:close/>
                  <a:moveTo>
                    <a:pt x="548" y="1"/>
                  </a:moveTo>
                  <a:cubicBezTo>
                    <a:pt x="251" y="1"/>
                    <a:pt x="0" y="251"/>
                    <a:pt x="0" y="548"/>
                  </a:cubicBezTo>
                  <a:lnTo>
                    <a:pt x="0" y="3299"/>
                  </a:lnTo>
                  <a:cubicBezTo>
                    <a:pt x="0" y="3596"/>
                    <a:pt x="251" y="3858"/>
                    <a:pt x="548" y="3858"/>
                  </a:cubicBezTo>
                  <a:lnTo>
                    <a:pt x="4275" y="3858"/>
                  </a:lnTo>
                  <a:cubicBezTo>
                    <a:pt x="4465" y="3858"/>
                    <a:pt x="4644" y="3775"/>
                    <a:pt x="4787" y="3644"/>
                  </a:cubicBezTo>
                  <a:lnTo>
                    <a:pt x="5537" y="2965"/>
                  </a:lnTo>
                  <a:lnTo>
                    <a:pt x="6275" y="3644"/>
                  </a:lnTo>
                  <a:cubicBezTo>
                    <a:pt x="6430" y="3775"/>
                    <a:pt x="6608" y="3858"/>
                    <a:pt x="6799" y="3858"/>
                  </a:cubicBezTo>
                  <a:lnTo>
                    <a:pt x="10526" y="3858"/>
                  </a:lnTo>
                  <a:cubicBezTo>
                    <a:pt x="10823" y="3858"/>
                    <a:pt x="11073" y="3596"/>
                    <a:pt x="11073" y="3299"/>
                  </a:cubicBezTo>
                  <a:lnTo>
                    <a:pt x="11073" y="548"/>
                  </a:lnTo>
                  <a:cubicBezTo>
                    <a:pt x="11085" y="239"/>
                    <a:pt x="10835" y="1"/>
                    <a:pt x="105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46"/>
            <p:cNvSpPr/>
            <p:nvPr/>
          </p:nvSpPr>
          <p:spPr>
            <a:xfrm>
              <a:off x="6217927" y="3546277"/>
              <a:ext cx="132563" cy="73120"/>
            </a:xfrm>
            <a:custGeom>
              <a:rect b="b" l="l" r="r" t="t"/>
              <a:pathLst>
                <a:path extrusionOk="0" h="2299" w="4168">
                  <a:moveTo>
                    <a:pt x="3834" y="322"/>
                  </a:moveTo>
                  <a:lnTo>
                    <a:pt x="3834" y="1560"/>
                  </a:lnTo>
                  <a:lnTo>
                    <a:pt x="3382" y="1977"/>
                  </a:lnTo>
                  <a:lnTo>
                    <a:pt x="322" y="1977"/>
                  </a:lnTo>
                  <a:lnTo>
                    <a:pt x="322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2048"/>
                  </a:lnTo>
                  <a:cubicBezTo>
                    <a:pt x="0" y="2179"/>
                    <a:pt x="119" y="2298"/>
                    <a:pt x="250" y="2298"/>
                  </a:cubicBezTo>
                  <a:lnTo>
                    <a:pt x="3406" y="2298"/>
                  </a:lnTo>
                  <a:cubicBezTo>
                    <a:pt x="3465" y="2298"/>
                    <a:pt x="3525" y="2275"/>
                    <a:pt x="3572" y="2239"/>
                  </a:cubicBezTo>
                  <a:lnTo>
                    <a:pt x="4072" y="1787"/>
                  </a:lnTo>
                  <a:cubicBezTo>
                    <a:pt x="4120" y="1739"/>
                    <a:pt x="4156" y="1667"/>
                    <a:pt x="4156" y="1608"/>
                  </a:cubicBezTo>
                  <a:lnTo>
                    <a:pt x="4156" y="263"/>
                  </a:lnTo>
                  <a:cubicBezTo>
                    <a:pt x="4168" y="120"/>
                    <a:pt x="4049" y="1"/>
                    <a:pt x="39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46"/>
            <p:cNvSpPr/>
            <p:nvPr/>
          </p:nvSpPr>
          <p:spPr>
            <a:xfrm>
              <a:off x="6388720" y="3546277"/>
              <a:ext cx="132563" cy="72738"/>
            </a:xfrm>
            <a:custGeom>
              <a:rect b="b" l="l" r="r" t="t"/>
              <a:pathLst>
                <a:path extrusionOk="0" h="2287" w="4168">
                  <a:moveTo>
                    <a:pt x="3846" y="322"/>
                  </a:moveTo>
                  <a:lnTo>
                    <a:pt x="3846" y="1977"/>
                  </a:lnTo>
                  <a:lnTo>
                    <a:pt x="786" y="1977"/>
                  </a:lnTo>
                  <a:lnTo>
                    <a:pt x="333" y="1560"/>
                  </a:lnTo>
                  <a:lnTo>
                    <a:pt x="333" y="322"/>
                  </a:lnTo>
                  <a:close/>
                  <a:moveTo>
                    <a:pt x="250" y="1"/>
                  </a:moveTo>
                  <a:cubicBezTo>
                    <a:pt x="119" y="1"/>
                    <a:pt x="0" y="120"/>
                    <a:pt x="0" y="251"/>
                  </a:cubicBezTo>
                  <a:lnTo>
                    <a:pt x="0" y="1584"/>
                  </a:lnTo>
                  <a:cubicBezTo>
                    <a:pt x="0" y="1667"/>
                    <a:pt x="36" y="1727"/>
                    <a:pt x="72" y="1763"/>
                  </a:cubicBezTo>
                  <a:lnTo>
                    <a:pt x="584" y="2227"/>
                  </a:lnTo>
                  <a:cubicBezTo>
                    <a:pt x="631" y="2275"/>
                    <a:pt x="691" y="2287"/>
                    <a:pt x="750" y="2287"/>
                  </a:cubicBezTo>
                  <a:lnTo>
                    <a:pt x="3905" y="2287"/>
                  </a:lnTo>
                  <a:cubicBezTo>
                    <a:pt x="4036" y="2287"/>
                    <a:pt x="4155" y="2168"/>
                    <a:pt x="4155" y="2037"/>
                  </a:cubicBezTo>
                  <a:lnTo>
                    <a:pt x="4155" y="239"/>
                  </a:lnTo>
                  <a:cubicBezTo>
                    <a:pt x="4167" y="120"/>
                    <a:pt x="4048" y="1"/>
                    <a:pt x="3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46"/>
            <p:cNvSpPr/>
            <p:nvPr/>
          </p:nvSpPr>
          <p:spPr>
            <a:xfrm>
              <a:off x="6405736" y="3407289"/>
              <a:ext cx="121591" cy="105306"/>
            </a:xfrm>
            <a:custGeom>
              <a:rect b="b" l="l" r="r" t="t"/>
              <a:pathLst>
                <a:path extrusionOk="0" h="3311" w="3823">
                  <a:moveTo>
                    <a:pt x="668" y="1"/>
                  </a:moveTo>
                  <a:cubicBezTo>
                    <a:pt x="299" y="1"/>
                    <a:pt x="1" y="299"/>
                    <a:pt x="1" y="680"/>
                  </a:cubicBezTo>
                  <a:lnTo>
                    <a:pt x="1" y="1775"/>
                  </a:lnTo>
                  <a:cubicBezTo>
                    <a:pt x="1" y="2073"/>
                    <a:pt x="239" y="2311"/>
                    <a:pt x="537" y="2311"/>
                  </a:cubicBezTo>
                  <a:cubicBezTo>
                    <a:pt x="822" y="2311"/>
                    <a:pt x="1049" y="2085"/>
                    <a:pt x="1072" y="1823"/>
                  </a:cubicBezTo>
                  <a:lnTo>
                    <a:pt x="2132" y="3251"/>
                  </a:lnTo>
                  <a:cubicBezTo>
                    <a:pt x="2156" y="3299"/>
                    <a:pt x="2204" y="3311"/>
                    <a:pt x="2263" y="3311"/>
                  </a:cubicBezTo>
                  <a:cubicBezTo>
                    <a:pt x="2287" y="3311"/>
                    <a:pt x="2335" y="3299"/>
                    <a:pt x="2346" y="3275"/>
                  </a:cubicBezTo>
                  <a:cubicBezTo>
                    <a:pt x="2430" y="3216"/>
                    <a:pt x="2442" y="3132"/>
                    <a:pt x="2382" y="3061"/>
                  </a:cubicBezTo>
                  <a:lnTo>
                    <a:pt x="1037" y="1227"/>
                  </a:lnTo>
                  <a:cubicBezTo>
                    <a:pt x="1009" y="1181"/>
                    <a:pt x="953" y="1164"/>
                    <a:pt x="901" y="1164"/>
                  </a:cubicBezTo>
                  <a:cubicBezTo>
                    <a:pt x="886" y="1164"/>
                    <a:pt x="872" y="1165"/>
                    <a:pt x="858" y="1168"/>
                  </a:cubicBezTo>
                  <a:cubicBezTo>
                    <a:pt x="799" y="1180"/>
                    <a:pt x="739" y="1251"/>
                    <a:pt x="739" y="1311"/>
                  </a:cubicBezTo>
                  <a:lnTo>
                    <a:pt x="739" y="1775"/>
                  </a:lnTo>
                  <a:cubicBezTo>
                    <a:pt x="739" y="1894"/>
                    <a:pt x="656" y="1989"/>
                    <a:pt x="537" y="1989"/>
                  </a:cubicBezTo>
                  <a:cubicBezTo>
                    <a:pt x="418" y="1989"/>
                    <a:pt x="322" y="1894"/>
                    <a:pt x="322" y="1775"/>
                  </a:cubicBezTo>
                  <a:lnTo>
                    <a:pt x="322" y="680"/>
                  </a:lnTo>
                  <a:cubicBezTo>
                    <a:pt x="322" y="477"/>
                    <a:pt x="489" y="322"/>
                    <a:pt x="680" y="322"/>
                  </a:cubicBezTo>
                  <a:cubicBezTo>
                    <a:pt x="787" y="322"/>
                    <a:pt x="882" y="358"/>
                    <a:pt x="941" y="418"/>
                  </a:cubicBezTo>
                  <a:lnTo>
                    <a:pt x="3525" y="3204"/>
                  </a:lnTo>
                  <a:cubicBezTo>
                    <a:pt x="3558" y="3236"/>
                    <a:pt x="3605" y="3255"/>
                    <a:pt x="3651" y="3255"/>
                  </a:cubicBezTo>
                  <a:cubicBezTo>
                    <a:pt x="3688" y="3255"/>
                    <a:pt x="3725" y="3242"/>
                    <a:pt x="3751" y="3216"/>
                  </a:cubicBezTo>
                  <a:cubicBezTo>
                    <a:pt x="3811" y="3180"/>
                    <a:pt x="3823" y="3073"/>
                    <a:pt x="3751" y="3001"/>
                  </a:cubicBezTo>
                  <a:lnTo>
                    <a:pt x="1156" y="215"/>
                  </a:lnTo>
                  <a:cubicBezTo>
                    <a:pt x="1025" y="84"/>
                    <a:pt x="846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46"/>
            <p:cNvSpPr/>
            <p:nvPr/>
          </p:nvSpPr>
          <p:spPr>
            <a:xfrm>
              <a:off x="6212616" y="3407289"/>
              <a:ext cx="120827" cy="105306"/>
            </a:xfrm>
            <a:custGeom>
              <a:rect b="b" l="l" r="r" t="t"/>
              <a:pathLst>
                <a:path extrusionOk="0" h="3311" w="3799">
                  <a:moveTo>
                    <a:pt x="3132" y="1"/>
                  </a:moveTo>
                  <a:cubicBezTo>
                    <a:pt x="2930" y="1"/>
                    <a:pt x="2751" y="84"/>
                    <a:pt x="2632" y="215"/>
                  </a:cubicBezTo>
                  <a:lnTo>
                    <a:pt x="60" y="2978"/>
                  </a:lnTo>
                  <a:cubicBezTo>
                    <a:pt x="1" y="3037"/>
                    <a:pt x="1" y="3144"/>
                    <a:pt x="72" y="3204"/>
                  </a:cubicBezTo>
                  <a:cubicBezTo>
                    <a:pt x="101" y="3232"/>
                    <a:pt x="140" y="3247"/>
                    <a:pt x="180" y="3247"/>
                  </a:cubicBezTo>
                  <a:cubicBezTo>
                    <a:pt x="223" y="3247"/>
                    <a:pt x="267" y="3229"/>
                    <a:pt x="298" y="3192"/>
                  </a:cubicBezTo>
                  <a:lnTo>
                    <a:pt x="2870" y="418"/>
                  </a:lnTo>
                  <a:cubicBezTo>
                    <a:pt x="2930" y="346"/>
                    <a:pt x="3037" y="311"/>
                    <a:pt x="3132" y="311"/>
                  </a:cubicBezTo>
                  <a:cubicBezTo>
                    <a:pt x="3323" y="311"/>
                    <a:pt x="3489" y="477"/>
                    <a:pt x="3489" y="668"/>
                  </a:cubicBezTo>
                  <a:lnTo>
                    <a:pt x="3489" y="1775"/>
                  </a:lnTo>
                  <a:cubicBezTo>
                    <a:pt x="3489" y="1894"/>
                    <a:pt x="3394" y="1977"/>
                    <a:pt x="3275" y="1977"/>
                  </a:cubicBezTo>
                  <a:cubicBezTo>
                    <a:pt x="3156" y="1977"/>
                    <a:pt x="3061" y="1894"/>
                    <a:pt x="3061" y="1775"/>
                  </a:cubicBezTo>
                  <a:lnTo>
                    <a:pt x="3061" y="1334"/>
                  </a:lnTo>
                  <a:cubicBezTo>
                    <a:pt x="3061" y="1251"/>
                    <a:pt x="3025" y="1192"/>
                    <a:pt x="2953" y="1180"/>
                  </a:cubicBezTo>
                  <a:cubicBezTo>
                    <a:pt x="2937" y="1177"/>
                    <a:pt x="2921" y="1176"/>
                    <a:pt x="2906" y="1176"/>
                  </a:cubicBezTo>
                  <a:cubicBezTo>
                    <a:pt x="2851" y="1176"/>
                    <a:pt x="2800" y="1193"/>
                    <a:pt x="2763" y="1239"/>
                  </a:cubicBezTo>
                  <a:lnTo>
                    <a:pt x="1429" y="3061"/>
                  </a:lnTo>
                  <a:cubicBezTo>
                    <a:pt x="1370" y="3132"/>
                    <a:pt x="1382" y="3239"/>
                    <a:pt x="1465" y="3275"/>
                  </a:cubicBezTo>
                  <a:cubicBezTo>
                    <a:pt x="1489" y="3299"/>
                    <a:pt x="1525" y="3311"/>
                    <a:pt x="1549" y="3311"/>
                  </a:cubicBezTo>
                  <a:cubicBezTo>
                    <a:pt x="1596" y="3311"/>
                    <a:pt x="1656" y="3275"/>
                    <a:pt x="1679" y="3251"/>
                  </a:cubicBezTo>
                  <a:lnTo>
                    <a:pt x="2727" y="1835"/>
                  </a:lnTo>
                  <a:cubicBezTo>
                    <a:pt x="2739" y="2120"/>
                    <a:pt x="2977" y="2323"/>
                    <a:pt x="3263" y="2323"/>
                  </a:cubicBezTo>
                  <a:cubicBezTo>
                    <a:pt x="3561" y="2323"/>
                    <a:pt x="3799" y="2085"/>
                    <a:pt x="3799" y="1787"/>
                  </a:cubicBezTo>
                  <a:lnTo>
                    <a:pt x="3799" y="692"/>
                  </a:lnTo>
                  <a:cubicBezTo>
                    <a:pt x="3799" y="299"/>
                    <a:pt x="3501" y="1"/>
                    <a:pt x="3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8" name="Google Shape;3418;p46"/>
          <p:cNvGrpSpPr/>
          <p:nvPr/>
        </p:nvGrpSpPr>
        <p:grpSpPr>
          <a:xfrm>
            <a:off x="6637117" y="3397843"/>
            <a:ext cx="353735" cy="254504"/>
            <a:chOff x="6637117" y="3397843"/>
            <a:chExt cx="353735" cy="254504"/>
          </a:xfrm>
        </p:grpSpPr>
        <p:sp>
          <p:nvSpPr>
            <p:cNvPr id="3419" name="Google Shape;3419;p46"/>
            <p:cNvSpPr/>
            <p:nvPr/>
          </p:nvSpPr>
          <p:spPr>
            <a:xfrm>
              <a:off x="6637117" y="3397843"/>
              <a:ext cx="353735" cy="254504"/>
            </a:xfrm>
            <a:custGeom>
              <a:rect b="b" l="l" r="r" t="t"/>
              <a:pathLst>
                <a:path extrusionOk="0" h="8002" w="11122">
                  <a:moveTo>
                    <a:pt x="1941" y="358"/>
                  </a:moveTo>
                  <a:cubicBezTo>
                    <a:pt x="2001" y="358"/>
                    <a:pt x="2048" y="405"/>
                    <a:pt x="2048" y="465"/>
                  </a:cubicBezTo>
                  <a:lnTo>
                    <a:pt x="2025" y="810"/>
                  </a:lnTo>
                  <a:lnTo>
                    <a:pt x="1334" y="810"/>
                  </a:lnTo>
                  <a:lnTo>
                    <a:pt x="1334" y="465"/>
                  </a:lnTo>
                  <a:cubicBezTo>
                    <a:pt x="1334" y="405"/>
                    <a:pt x="1370" y="358"/>
                    <a:pt x="1429" y="358"/>
                  </a:cubicBezTo>
                  <a:close/>
                  <a:moveTo>
                    <a:pt x="10002" y="1179"/>
                  </a:moveTo>
                  <a:cubicBezTo>
                    <a:pt x="10061" y="1179"/>
                    <a:pt x="10109" y="1227"/>
                    <a:pt x="10109" y="1286"/>
                  </a:cubicBezTo>
                  <a:lnTo>
                    <a:pt x="10097" y="1596"/>
                  </a:lnTo>
                  <a:lnTo>
                    <a:pt x="8752" y="1596"/>
                  </a:lnTo>
                  <a:lnTo>
                    <a:pt x="8752" y="1286"/>
                  </a:lnTo>
                  <a:cubicBezTo>
                    <a:pt x="8752" y="1227"/>
                    <a:pt x="8799" y="1179"/>
                    <a:pt x="8859" y="1179"/>
                  </a:cubicBezTo>
                  <a:close/>
                  <a:moveTo>
                    <a:pt x="1417" y="0"/>
                  </a:moveTo>
                  <a:cubicBezTo>
                    <a:pt x="1179" y="0"/>
                    <a:pt x="989" y="203"/>
                    <a:pt x="989" y="441"/>
                  </a:cubicBezTo>
                  <a:lnTo>
                    <a:pt x="989" y="774"/>
                  </a:lnTo>
                  <a:lnTo>
                    <a:pt x="846" y="774"/>
                  </a:lnTo>
                  <a:cubicBezTo>
                    <a:pt x="655" y="774"/>
                    <a:pt x="477" y="834"/>
                    <a:pt x="334" y="953"/>
                  </a:cubicBezTo>
                  <a:cubicBezTo>
                    <a:pt x="251" y="1012"/>
                    <a:pt x="251" y="1120"/>
                    <a:pt x="298" y="1191"/>
                  </a:cubicBezTo>
                  <a:cubicBezTo>
                    <a:pt x="332" y="1238"/>
                    <a:pt x="382" y="1259"/>
                    <a:pt x="431" y="1259"/>
                  </a:cubicBezTo>
                  <a:cubicBezTo>
                    <a:pt x="468" y="1259"/>
                    <a:pt x="506" y="1247"/>
                    <a:pt x="536" y="1227"/>
                  </a:cubicBezTo>
                  <a:cubicBezTo>
                    <a:pt x="644" y="1132"/>
                    <a:pt x="756" y="1114"/>
                    <a:pt x="865" y="1114"/>
                  </a:cubicBezTo>
                  <a:cubicBezTo>
                    <a:pt x="932" y="1114"/>
                    <a:pt x="998" y="1121"/>
                    <a:pt x="1062" y="1121"/>
                  </a:cubicBezTo>
                  <a:cubicBezTo>
                    <a:pt x="1077" y="1121"/>
                    <a:pt x="1093" y="1121"/>
                    <a:pt x="1108" y="1120"/>
                  </a:cubicBezTo>
                  <a:lnTo>
                    <a:pt x="2489" y="1120"/>
                  </a:lnTo>
                  <a:cubicBezTo>
                    <a:pt x="2751" y="1120"/>
                    <a:pt x="2977" y="1346"/>
                    <a:pt x="2977" y="1608"/>
                  </a:cubicBezTo>
                  <a:lnTo>
                    <a:pt x="2977" y="2239"/>
                  </a:lnTo>
                  <a:cubicBezTo>
                    <a:pt x="2977" y="2322"/>
                    <a:pt x="3049" y="2405"/>
                    <a:pt x="3144" y="2405"/>
                  </a:cubicBezTo>
                  <a:cubicBezTo>
                    <a:pt x="3227" y="2405"/>
                    <a:pt x="3311" y="2322"/>
                    <a:pt x="3311" y="2239"/>
                  </a:cubicBezTo>
                  <a:lnTo>
                    <a:pt x="3311" y="1929"/>
                  </a:lnTo>
                  <a:lnTo>
                    <a:pt x="10311" y="1929"/>
                  </a:lnTo>
                  <a:cubicBezTo>
                    <a:pt x="10573" y="1941"/>
                    <a:pt x="10776" y="2167"/>
                    <a:pt x="10776" y="2417"/>
                  </a:cubicBezTo>
                  <a:lnTo>
                    <a:pt x="10776" y="2608"/>
                  </a:lnTo>
                  <a:lnTo>
                    <a:pt x="10490" y="2608"/>
                  </a:lnTo>
                  <a:cubicBezTo>
                    <a:pt x="10407" y="2608"/>
                    <a:pt x="10335" y="2679"/>
                    <a:pt x="10335" y="2774"/>
                  </a:cubicBezTo>
                  <a:cubicBezTo>
                    <a:pt x="10335" y="2858"/>
                    <a:pt x="10407" y="2941"/>
                    <a:pt x="10490" y="2941"/>
                  </a:cubicBezTo>
                  <a:lnTo>
                    <a:pt x="10776" y="2941"/>
                  </a:lnTo>
                  <a:lnTo>
                    <a:pt x="10776" y="6846"/>
                  </a:lnTo>
                  <a:lnTo>
                    <a:pt x="10014" y="6846"/>
                  </a:lnTo>
                  <a:cubicBezTo>
                    <a:pt x="9764" y="6846"/>
                    <a:pt x="9573" y="6644"/>
                    <a:pt x="9573" y="6406"/>
                  </a:cubicBezTo>
                  <a:lnTo>
                    <a:pt x="9573" y="3382"/>
                  </a:lnTo>
                  <a:cubicBezTo>
                    <a:pt x="9573" y="3191"/>
                    <a:pt x="9704" y="3013"/>
                    <a:pt x="9883" y="2953"/>
                  </a:cubicBezTo>
                  <a:cubicBezTo>
                    <a:pt x="9978" y="2917"/>
                    <a:pt x="10014" y="2834"/>
                    <a:pt x="9990" y="2739"/>
                  </a:cubicBezTo>
                  <a:cubicBezTo>
                    <a:pt x="9962" y="2675"/>
                    <a:pt x="9907" y="2632"/>
                    <a:pt x="9839" y="2632"/>
                  </a:cubicBezTo>
                  <a:cubicBezTo>
                    <a:pt x="9819" y="2632"/>
                    <a:pt x="9797" y="2635"/>
                    <a:pt x="9776" y="2644"/>
                  </a:cubicBezTo>
                  <a:cubicBezTo>
                    <a:pt x="9454" y="2739"/>
                    <a:pt x="9228" y="3036"/>
                    <a:pt x="9228" y="3382"/>
                  </a:cubicBezTo>
                  <a:lnTo>
                    <a:pt x="9228" y="6406"/>
                  </a:lnTo>
                  <a:cubicBezTo>
                    <a:pt x="9228" y="6835"/>
                    <a:pt x="9573" y="7180"/>
                    <a:pt x="10002" y="7180"/>
                  </a:cubicBezTo>
                  <a:lnTo>
                    <a:pt x="10764" y="7180"/>
                  </a:lnTo>
                  <a:cubicBezTo>
                    <a:pt x="10764" y="7442"/>
                    <a:pt x="10538" y="7668"/>
                    <a:pt x="10276" y="7668"/>
                  </a:cubicBezTo>
                  <a:lnTo>
                    <a:pt x="3132" y="7668"/>
                  </a:lnTo>
                  <a:cubicBezTo>
                    <a:pt x="3203" y="7573"/>
                    <a:pt x="3251" y="7466"/>
                    <a:pt x="3275" y="7335"/>
                  </a:cubicBezTo>
                  <a:cubicBezTo>
                    <a:pt x="3287" y="7251"/>
                    <a:pt x="3227" y="7156"/>
                    <a:pt x="3144" y="7144"/>
                  </a:cubicBezTo>
                  <a:cubicBezTo>
                    <a:pt x="3136" y="7143"/>
                    <a:pt x="3128" y="7143"/>
                    <a:pt x="3120" y="7143"/>
                  </a:cubicBezTo>
                  <a:cubicBezTo>
                    <a:pt x="3035" y="7143"/>
                    <a:pt x="2964" y="7199"/>
                    <a:pt x="2953" y="7275"/>
                  </a:cubicBezTo>
                  <a:cubicBezTo>
                    <a:pt x="2906" y="7501"/>
                    <a:pt x="2691" y="7668"/>
                    <a:pt x="2477" y="7668"/>
                  </a:cubicBezTo>
                  <a:lnTo>
                    <a:pt x="751" y="7668"/>
                  </a:lnTo>
                  <a:cubicBezTo>
                    <a:pt x="513" y="7632"/>
                    <a:pt x="334" y="7430"/>
                    <a:pt x="334" y="7180"/>
                  </a:cubicBezTo>
                  <a:lnTo>
                    <a:pt x="334" y="2548"/>
                  </a:lnTo>
                  <a:lnTo>
                    <a:pt x="334" y="1691"/>
                  </a:lnTo>
                  <a:cubicBezTo>
                    <a:pt x="334" y="1596"/>
                    <a:pt x="251" y="1524"/>
                    <a:pt x="167" y="1524"/>
                  </a:cubicBezTo>
                  <a:cubicBezTo>
                    <a:pt x="72" y="1524"/>
                    <a:pt x="1" y="1596"/>
                    <a:pt x="1" y="1691"/>
                  </a:cubicBezTo>
                  <a:lnTo>
                    <a:pt x="1" y="7180"/>
                  </a:lnTo>
                  <a:cubicBezTo>
                    <a:pt x="1" y="7585"/>
                    <a:pt x="298" y="7918"/>
                    <a:pt x="691" y="7978"/>
                  </a:cubicBezTo>
                  <a:cubicBezTo>
                    <a:pt x="703" y="7978"/>
                    <a:pt x="727" y="7978"/>
                    <a:pt x="751" y="8001"/>
                  </a:cubicBezTo>
                  <a:lnTo>
                    <a:pt x="10276" y="8001"/>
                  </a:lnTo>
                  <a:cubicBezTo>
                    <a:pt x="10716" y="8001"/>
                    <a:pt x="11085" y="7620"/>
                    <a:pt x="11085" y="7180"/>
                  </a:cubicBezTo>
                  <a:lnTo>
                    <a:pt x="11085" y="2405"/>
                  </a:lnTo>
                  <a:cubicBezTo>
                    <a:pt x="11121" y="2001"/>
                    <a:pt x="10823" y="1655"/>
                    <a:pt x="10442" y="1596"/>
                  </a:cubicBezTo>
                  <a:lnTo>
                    <a:pt x="10442" y="1262"/>
                  </a:lnTo>
                  <a:cubicBezTo>
                    <a:pt x="10442" y="1024"/>
                    <a:pt x="10240" y="834"/>
                    <a:pt x="10002" y="834"/>
                  </a:cubicBezTo>
                  <a:lnTo>
                    <a:pt x="8859" y="834"/>
                  </a:lnTo>
                  <a:cubicBezTo>
                    <a:pt x="8621" y="834"/>
                    <a:pt x="8430" y="1024"/>
                    <a:pt x="8430" y="1262"/>
                  </a:cubicBezTo>
                  <a:lnTo>
                    <a:pt x="8430" y="1584"/>
                  </a:lnTo>
                  <a:lnTo>
                    <a:pt x="7966" y="1584"/>
                  </a:lnTo>
                  <a:lnTo>
                    <a:pt x="7621" y="834"/>
                  </a:lnTo>
                  <a:cubicBezTo>
                    <a:pt x="7502" y="572"/>
                    <a:pt x="7240" y="405"/>
                    <a:pt x="6942" y="405"/>
                  </a:cubicBezTo>
                  <a:lnTo>
                    <a:pt x="5597" y="405"/>
                  </a:lnTo>
                  <a:cubicBezTo>
                    <a:pt x="5358" y="405"/>
                    <a:pt x="5120" y="524"/>
                    <a:pt x="4989" y="715"/>
                  </a:cubicBezTo>
                  <a:cubicBezTo>
                    <a:pt x="4930" y="798"/>
                    <a:pt x="4966" y="893"/>
                    <a:pt x="5037" y="941"/>
                  </a:cubicBezTo>
                  <a:cubicBezTo>
                    <a:pt x="5064" y="963"/>
                    <a:pt x="5096" y="974"/>
                    <a:pt x="5128" y="974"/>
                  </a:cubicBezTo>
                  <a:cubicBezTo>
                    <a:pt x="5181" y="974"/>
                    <a:pt x="5234" y="945"/>
                    <a:pt x="5263" y="893"/>
                  </a:cubicBezTo>
                  <a:cubicBezTo>
                    <a:pt x="5335" y="798"/>
                    <a:pt x="5466" y="715"/>
                    <a:pt x="5597" y="715"/>
                  </a:cubicBezTo>
                  <a:lnTo>
                    <a:pt x="6942" y="715"/>
                  </a:lnTo>
                  <a:cubicBezTo>
                    <a:pt x="7109" y="715"/>
                    <a:pt x="7252" y="810"/>
                    <a:pt x="7323" y="953"/>
                  </a:cubicBezTo>
                  <a:lnTo>
                    <a:pt x="7609" y="1572"/>
                  </a:lnTo>
                  <a:lnTo>
                    <a:pt x="4942" y="1572"/>
                  </a:lnTo>
                  <a:lnTo>
                    <a:pt x="4989" y="1465"/>
                  </a:lnTo>
                  <a:cubicBezTo>
                    <a:pt x="5037" y="1370"/>
                    <a:pt x="4989" y="1286"/>
                    <a:pt x="4918" y="1239"/>
                  </a:cubicBezTo>
                  <a:cubicBezTo>
                    <a:pt x="4891" y="1225"/>
                    <a:pt x="4866" y="1219"/>
                    <a:pt x="4841" y="1219"/>
                  </a:cubicBezTo>
                  <a:cubicBezTo>
                    <a:pt x="4779" y="1219"/>
                    <a:pt x="4726" y="1259"/>
                    <a:pt x="4692" y="1310"/>
                  </a:cubicBezTo>
                  <a:lnTo>
                    <a:pt x="4573" y="1572"/>
                  </a:lnTo>
                  <a:lnTo>
                    <a:pt x="3311" y="1572"/>
                  </a:lnTo>
                  <a:cubicBezTo>
                    <a:pt x="3299" y="1131"/>
                    <a:pt x="2918" y="774"/>
                    <a:pt x="2489" y="774"/>
                  </a:cubicBezTo>
                  <a:lnTo>
                    <a:pt x="2358" y="774"/>
                  </a:lnTo>
                  <a:lnTo>
                    <a:pt x="2358" y="441"/>
                  </a:lnTo>
                  <a:cubicBezTo>
                    <a:pt x="2358" y="203"/>
                    <a:pt x="2168" y="0"/>
                    <a:pt x="1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46"/>
            <p:cNvSpPr/>
            <p:nvPr/>
          </p:nvSpPr>
          <p:spPr>
            <a:xfrm>
              <a:off x="6732532" y="3484925"/>
              <a:ext cx="10273" cy="129923"/>
            </a:xfrm>
            <a:custGeom>
              <a:rect b="b" l="l" r="r" t="t"/>
              <a:pathLst>
                <a:path extrusionOk="0" h="4085" w="323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918"/>
                  </a:lnTo>
                  <a:cubicBezTo>
                    <a:pt x="1" y="4013"/>
                    <a:pt x="72" y="4085"/>
                    <a:pt x="156" y="4085"/>
                  </a:cubicBezTo>
                  <a:cubicBezTo>
                    <a:pt x="251" y="4085"/>
                    <a:pt x="322" y="4013"/>
                    <a:pt x="322" y="3918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46"/>
            <p:cNvSpPr/>
            <p:nvPr/>
          </p:nvSpPr>
          <p:spPr>
            <a:xfrm>
              <a:off x="6903707" y="3467591"/>
              <a:ext cx="38293" cy="29483"/>
            </a:xfrm>
            <a:custGeom>
              <a:rect b="b" l="l" r="r" t="t"/>
              <a:pathLst>
                <a:path extrusionOk="0" h="927" w="1204">
                  <a:moveTo>
                    <a:pt x="728" y="0"/>
                  </a:moveTo>
                  <a:cubicBezTo>
                    <a:pt x="676" y="0"/>
                    <a:pt x="625" y="26"/>
                    <a:pt x="596" y="70"/>
                  </a:cubicBezTo>
                  <a:cubicBezTo>
                    <a:pt x="536" y="153"/>
                    <a:pt x="572" y="248"/>
                    <a:pt x="644" y="296"/>
                  </a:cubicBezTo>
                  <a:cubicBezTo>
                    <a:pt x="775" y="391"/>
                    <a:pt x="703" y="593"/>
                    <a:pt x="548" y="593"/>
                  </a:cubicBezTo>
                  <a:cubicBezTo>
                    <a:pt x="453" y="593"/>
                    <a:pt x="370" y="510"/>
                    <a:pt x="394" y="403"/>
                  </a:cubicBezTo>
                  <a:cubicBezTo>
                    <a:pt x="405" y="308"/>
                    <a:pt x="346" y="224"/>
                    <a:pt x="251" y="212"/>
                  </a:cubicBezTo>
                  <a:cubicBezTo>
                    <a:pt x="238" y="209"/>
                    <a:pt x="225" y="207"/>
                    <a:pt x="213" y="207"/>
                  </a:cubicBezTo>
                  <a:cubicBezTo>
                    <a:pt x="141" y="207"/>
                    <a:pt x="70" y="262"/>
                    <a:pt x="60" y="343"/>
                  </a:cubicBezTo>
                  <a:cubicBezTo>
                    <a:pt x="1" y="653"/>
                    <a:pt x="239" y="927"/>
                    <a:pt x="548" y="927"/>
                  </a:cubicBezTo>
                  <a:cubicBezTo>
                    <a:pt x="1013" y="927"/>
                    <a:pt x="1203" y="308"/>
                    <a:pt x="822" y="34"/>
                  </a:cubicBezTo>
                  <a:cubicBezTo>
                    <a:pt x="794" y="11"/>
                    <a:pt x="761" y="0"/>
                    <a:pt x="72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46"/>
            <p:cNvSpPr/>
            <p:nvPr/>
          </p:nvSpPr>
          <p:spPr>
            <a:xfrm>
              <a:off x="6750725" y="3461739"/>
              <a:ext cx="177249" cy="177345"/>
            </a:xfrm>
            <a:custGeom>
              <a:rect b="b" l="l" r="r" t="t"/>
              <a:pathLst>
                <a:path extrusionOk="0" h="5576" w="5573">
                  <a:moveTo>
                    <a:pt x="2753" y="0"/>
                  </a:moveTo>
                  <a:cubicBezTo>
                    <a:pt x="2168" y="0"/>
                    <a:pt x="1571" y="186"/>
                    <a:pt x="1048" y="599"/>
                  </a:cubicBezTo>
                  <a:cubicBezTo>
                    <a:pt x="977" y="658"/>
                    <a:pt x="953" y="765"/>
                    <a:pt x="1013" y="837"/>
                  </a:cubicBezTo>
                  <a:cubicBezTo>
                    <a:pt x="1049" y="881"/>
                    <a:pt x="1103" y="906"/>
                    <a:pt x="1156" y="906"/>
                  </a:cubicBezTo>
                  <a:cubicBezTo>
                    <a:pt x="1190" y="906"/>
                    <a:pt x="1223" y="896"/>
                    <a:pt x="1251" y="873"/>
                  </a:cubicBezTo>
                  <a:cubicBezTo>
                    <a:pt x="1711" y="505"/>
                    <a:pt x="2238" y="339"/>
                    <a:pt x="2753" y="339"/>
                  </a:cubicBezTo>
                  <a:cubicBezTo>
                    <a:pt x="4023" y="339"/>
                    <a:pt x="5227" y="1342"/>
                    <a:pt x="5227" y="2790"/>
                  </a:cubicBezTo>
                  <a:cubicBezTo>
                    <a:pt x="5227" y="3373"/>
                    <a:pt x="5013" y="3921"/>
                    <a:pt x="4668" y="4361"/>
                  </a:cubicBezTo>
                  <a:cubicBezTo>
                    <a:pt x="4203" y="4933"/>
                    <a:pt x="3501" y="5242"/>
                    <a:pt x="2775" y="5242"/>
                  </a:cubicBezTo>
                  <a:cubicBezTo>
                    <a:pt x="1417" y="5242"/>
                    <a:pt x="322" y="4147"/>
                    <a:pt x="322" y="2790"/>
                  </a:cubicBezTo>
                  <a:cubicBezTo>
                    <a:pt x="322" y="2242"/>
                    <a:pt x="501" y="1730"/>
                    <a:pt x="822" y="1301"/>
                  </a:cubicBezTo>
                  <a:cubicBezTo>
                    <a:pt x="882" y="1230"/>
                    <a:pt x="870" y="1123"/>
                    <a:pt x="798" y="1075"/>
                  </a:cubicBezTo>
                  <a:cubicBezTo>
                    <a:pt x="763" y="1050"/>
                    <a:pt x="727" y="1038"/>
                    <a:pt x="692" y="1038"/>
                  </a:cubicBezTo>
                  <a:cubicBezTo>
                    <a:pt x="644" y="1038"/>
                    <a:pt x="600" y="1062"/>
                    <a:pt x="572" y="1111"/>
                  </a:cubicBezTo>
                  <a:cubicBezTo>
                    <a:pt x="203" y="1599"/>
                    <a:pt x="0" y="2182"/>
                    <a:pt x="0" y="2790"/>
                  </a:cubicBezTo>
                  <a:cubicBezTo>
                    <a:pt x="0" y="4325"/>
                    <a:pt x="1251" y="5576"/>
                    <a:pt x="2787" y="5576"/>
                  </a:cubicBezTo>
                  <a:cubicBezTo>
                    <a:pt x="3620" y="5576"/>
                    <a:pt x="4394" y="5195"/>
                    <a:pt x="4930" y="4575"/>
                  </a:cubicBezTo>
                  <a:cubicBezTo>
                    <a:pt x="5346" y="4087"/>
                    <a:pt x="5573" y="3444"/>
                    <a:pt x="5573" y="2790"/>
                  </a:cubicBezTo>
                  <a:cubicBezTo>
                    <a:pt x="5564" y="1130"/>
                    <a:pt x="4194" y="0"/>
                    <a:pt x="27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46"/>
            <p:cNvSpPr/>
            <p:nvPr/>
          </p:nvSpPr>
          <p:spPr>
            <a:xfrm>
              <a:off x="6778363" y="3495166"/>
              <a:ext cx="134090" cy="110681"/>
            </a:xfrm>
            <a:custGeom>
              <a:rect b="b" l="l" r="r" t="t"/>
              <a:pathLst>
                <a:path extrusionOk="0" h="3480" w="4216">
                  <a:moveTo>
                    <a:pt x="1906" y="0"/>
                  </a:moveTo>
                  <a:cubicBezTo>
                    <a:pt x="834" y="0"/>
                    <a:pt x="1" y="965"/>
                    <a:pt x="179" y="2024"/>
                  </a:cubicBezTo>
                  <a:cubicBezTo>
                    <a:pt x="190" y="2100"/>
                    <a:pt x="271" y="2157"/>
                    <a:pt x="348" y="2157"/>
                  </a:cubicBezTo>
                  <a:cubicBezTo>
                    <a:pt x="355" y="2157"/>
                    <a:pt x="363" y="2156"/>
                    <a:pt x="370" y="2155"/>
                  </a:cubicBezTo>
                  <a:cubicBezTo>
                    <a:pt x="465" y="2143"/>
                    <a:pt x="525" y="2048"/>
                    <a:pt x="501" y="1965"/>
                  </a:cubicBezTo>
                  <a:cubicBezTo>
                    <a:pt x="348" y="1037"/>
                    <a:pt x="1082" y="310"/>
                    <a:pt x="1901" y="310"/>
                  </a:cubicBezTo>
                  <a:cubicBezTo>
                    <a:pt x="2228" y="310"/>
                    <a:pt x="2568" y="426"/>
                    <a:pt x="2870" y="691"/>
                  </a:cubicBezTo>
                  <a:cubicBezTo>
                    <a:pt x="3442" y="1215"/>
                    <a:pt x="3477" y="2108"/>
                    <a:pt x="2941" y="2691"/>
                  </a:cubicBezTo>
                  <a:cubicBezTo>
                    <a:pt x="2660" y="2994"/>
                    <a:pt x="2278" y="3142"/>
                    <a:pt x="1899" y="3142"/>
                  </a:cubicBezTo>
                  <a:cubicBezTo>
                    <a:pt x="1444" y="3142"/>
                    <a:pt x="993" y="2928"/>
                    <a:pt x="727" y="2512"/>
                  </a:cubicBezTo>
                  <a:cubicBezTo>
                    <a:pt x="696" y="2466"/>
                    <a:pt x="645" y="2435"/>
                    <a:pt x="590" y="2435"/>
                  </a:cubicBezTo>
                  <a:cubicBezTo>
                    <a:pt x="561" y="2435"/>
                    <a:pt x="530" y="2444"/>
                    <a:pt x="501" y="2465"/>
                  </a:cubicBezTo>
                  <a:cubicBezTo>
                    <a:pt x="429" y="2512"/>
                    <a:pt x="405" y="2620"/>
                    <a:pt x="465" y="2691"/>
                  </a:cubicBezTo>
                  <a:cubicBezTo>
                    <a:pt x="803" y="3212"/>
                    <a:pt x="1362" y="3480"/>
                    <a:pt x="1924" y="3480"/>
                  </a:cubicBezTo>
                  <a:cubicBezTo>
                    <a:pt x="2390" y="3480"/>
                    <a:pt x="2858" y="3295"/>
                    <a:pt x="3203" y="2917"/>
                  </a:cubicBezTo>
                  <a:cubicBezTo>
                    <a:pt x="4215" y="1810"/>
                    <a:pt x="3418" y="0"/>
                    <a:pt x="1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46"/>
            <p:cNvSpPr/>
            <p:nvPr/>
          </p:nvSpPr>
          <p:spPr>
            <a:xfrm>
              <a:off x="6820791" y="3521501"/>
              <a:ext cx="49997" cy="41665"/>
            </a:xfrm>
            <a:custGeom>
              <a:rect b="b" l="l" r="r" t="t"/>
              <a:pathLst>
                <a:path extrusionOk="0" h="1310" w="1572">
                  <a:moveTo>
                    <a:pt x="756" y="0"/>
                  </a:moveTo>
                  <a:cubicBezTo>
                    <a:pt x="743" y="0"/>
                    <a:pt x="729" y="2"/>
                    <a:pt x="715" y="6"/>
                  </a:cubicBezTo>
                  <a:cubicBezTo>
                    <a:pt x="203" y="101"/>
                    <a:pt x="0" y="744"/>
                    <a:pt x="381" y="1113"/>
                  </a:cubicBezTo>
                  <a:cubicBezTo>
                    <a:pt x="506" y="1244"/>
                    <a:pt x="676" y="1309"/>
                    <a:pt x="845" y="1309"/>
                  </a:cubicBezTo>
                  <a:cubicBezTo>
                    <a:pt x="1015" y="1309"/>
                    <a:pt x="1185" y="1244"/>
                    <a:pt x="1310" y="1113"/>
                  </a:cubicBezTo>
                  <a:cubicBezTo>
                    <a:pt x="1524" y="911"/>
                    <a:pt x="1572" y="613"/>
                    <a:pt x="1453" y="363"/>
                  </a:cubicBezTo>
                  <a:cubicBezTo>
                    <a:pt x="1418" y="301"/>
                    <a:pt x="1356" y="266"/>
                    <a:pt x="1293" y="266"/>
                  </a:cubicBezTo>
                  <a:cubicBezTo>
                    <a:pt x="1271" y="266"/>
                    <a:pt x="1248" y="270"/>
                    <a:pt x="1226" y="280"/>
                  </a:cubicBezTo>
                  <a:cubicBezTo>
                    <a:pt x="1155" y="327"/>
                    <a:pt x="1107" y="422"/>
                    <a:pt x="1155" y="506"/>
                  </a:cubicBezTo>
                  <a:cubicBezTo>
                    <a:pt x="1215" y="625"/>
                    <a:pt x="1191" y="791"/>
                    <a:pt x="1096" y="899"/>
                  </a:cubicBezTo>
                  <a:cubicBezTo>
                    <a:pt x="1024" y="964"/>
                    <a:pt x="938" y="997"/>
                    <a:pt x="851" y="997"/>
                  </a:cubicBezTo>
                  <a:cubicBezTo>
                    <a:pt x="765" y="997"/>
                    <a:pt x="679" y="964"/>
                    <a:pt x="607" y="899"/>
                  </a:cubicBezTo>
                  <a:cubicBezTo>
                    <a:pt x="417" y="696"/>
                    <a:pt x="524" y="375"/>
                    <a:pt x="774" y="327"/>
                  </a:cubicBezTo>
                  <a:cubicBezTo>
                    <a:pt x="869" y="315"/>
                    <a:pt x="929" y="220"/>
                    <a:pt x="905" y="137"/>
                  </a:cubicBezTo>
                  <a:cubicBezTo>
                    <a:pt x="895" y="56"/>
                    <a:pt x="833" y="0"/>
                    <a:pt x="7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5" name="Google Shape;3425;p46"/>
          <p:cNvGrpSpPr/>
          <p:nvPr/>
        </p:nvGrpSpPr>
        <p:grpSpPr>
          <a:xfrm>
            <a:off x="7075994" y="3349531"/>
            <a:ext cx="360637" cy="352336"/>
            <a:chOff x="7075994" y="3349531"/>
            <a:chExt cx="360637" cy="352336"/>
          </a:xfrm>
        </p:grpSpPr>
        <p:sp>
          <p:nvSpPr>
            <p:cNvPr id="3426" name="Google Shape;3426;p46"/>
            <p:cNvSpPr/>
            <p:nvPr/>
          </p:nvSpPr>
          <p:spPr>
            <a:xfrm>
              <a:off x="7277097" y="3607502"/>
              <a:ext cx="56454" cy="57154"/>
            </a:xfrm>
            <a:custGeom>
              <a:rect b="b" l="l" r="r" t="t"/>
              <a:pathLst>
                <a:path extrusionOk="0" h="1797" w="1775">
                  <a:moveTo>
                    <a:pt x="871" y="0"/>
                  </a:moveTo>
                  <a:cubicBezTo>
                    <a:pt x="656" y="0"/>
                    <a:pt x="438" y="79"/>
                    <a:pt x="262" y="254"/>
                  </a:cubicBezTo>
                  <a:cubicBezTo>
                    <a:pt x="203" y="314"/>
                    <a:pt x="203" y="421"/>
                    <a:pt x="262" y="493"/>
                  </a:cubicBezTo>
                  <a:cubicBezTo>
                    <a:pt x="292" y="522"/>
                    <a:pt x="331" y="537"/>
                    <a:pt x="372" y="537"/>
                  </a:cubicBezTo>
                  <a:cubicBezTo>
                    <a:pt x="414" y="537"/>
                    <a:pt x="459" y="522"/>
                    <a:pt x="500" y="493"/>
                  </a:cubicBezTo>
                  <a:cubicBezTo>
                    <a:pt x="609" y="391"/>
                    <a:pt x="753" y="335"/>
                    <a:pt x="898" y="335"/>
                  </a:cubicBezTo>
                  <a:cubicBezTo>
                    <a:pt x="1007" y="335"/>
                    <a:pt x="1117" y="367"/>
                    <a:pt x="1215" y="433"/>
                  </a:cubicBezTo>
                  <a:cubicBezTo>
                    <a:pt x="1465" y="612"/>
                    <a:pt x="1536" y="957"/>
                    <a:pt x="1357" y="1231"/>
                  </a:cubicBezTo>
                  <a:cubicBezTo>
                    <a:pt x="1241" y="1398"/>
                    <a:pt x="1069" y="1475"/>
                    <a:pt x="898" y="1475"/>
                  </a:cubicBezTo>
                  <a:cubicBezTo>
                    <a:pt x="632" y="1475"/>
                    <a:pt x="370" y="1288"/>
                    <a:pt x="334" y="969"/>
                  </a:cubicBezTo>
                  <a:cubicBezTo>
                    <a:pt x="322" y="885"/>
                    <a:pt x="238" y="826"/>
                    <a:pt x="155" y="826"/>
                  </a:cubicBezTo>
                  <a:cubicBezTo>
                    <a:pt x="60" y="838"/>
                    <a:pt x="0" y="909"/>
                    <a:pt x="0" y="1005"/>
                  </a:cubicBezTo>
                  <a:cubicBezTo>
                    <a:pt x="58" y="1504"/>
                    <a:pt x="477" y="1797"/>
                    <a:pt x="901" y="1797"/>
                  </a:cubicBezTo>
                  <a:cubicBezTo>
                    <a:pt x="1174" y="1797"/>
                    <a:pt x="1449" y="1675"/>
                    <a:pt x="1631" y="1409"/>
                  </a:cubicBezTo>
                  <a:cubicBezTo>
                    <a:pt x="1727" y="1255"/>
                    <a:pt x="1774" y="1076"/>
                    <a:pt x="1774" y="897"/>
                  </a:cubicBezTo>
                  <a:cubicBezTo>
                    <a:pt x="1774" y="355"/>
                    <a:pt x="1329" y="0"/>
                    <a:pt x="8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46"/>
            <p:cNvSpPr/>
            <p:nvPr/>
          </p:nvSpPr>
          <p:spPr>
            <a:xfrm>
              <a:off x="7090784" y="3428917"/>
              <a:ext cx="190894" cy="81421"/>
            </a:xfrm>
            <a:custGeom>
              <a:rect b="b" l="l" r="r" t="t"/>
              <a:pathLst>
                <a:path extrusionOk="0" h="2560" w="6002">
                  <a:moveTo>
                    <a:pt x="3568" y="0"/>
                  </a:moveTo>
                  <a:cubicBezTo>
                    <a:pt x="2130" y="0"/>
                    <a:pt x="671" y="803"/>
                    <a:pt x="48" y="2333"/>
                  </a:cubicBezTo>
                  <a:cubicBezTo>
                    <a:pt x="0" y="2440"/>
                    <a:pt x="72" y="2559"/>
                    <a:pt x="191" y="2559"/>
                  </a:cubicBezTo>
                  <a:cubicBezTo>
                    <a:pt x="250" y="2559"/>
                    <a:pt x="310" y="2512"/>
                    <a:pt x="346" y="2452"/>
                  </a:cubicBezTo>
                  <a:cubicBezTo>
                    <a:pt x="909" y="1087"/>
                    <a:pt x="2208" y="325"/>
                    <a:pt x="3537" y="325"/>
                  </a:cubicBezTo>
                  <a:cubicBezTo>
                    <a:pt x="4202" y="325"/>
                    <a:pt x="4874" y="516"/>
                    <a:pt x="5465" y="916"/>
                  </a:cubicBezTo>
                  <a:cubicBezTo>
                    <a:pt x="5537" y="976"/>
                    <a:pt x="5608" y="1024"/>
                    <a:pt x="5680" y="1095"/>
                  </a:cubicBezTo>
                  <a:cubicBezTo>
                    <a:pt x="5719" y="1123"/>
                    <a:pt x="5762" y="1138"/>
                    <a:pt x="5802" y="1138"/>
                  </a:cubicBezTo>
                  <a:cubicBezTo>
                    <a:pt x="5846" y="1138"/>
                    <a:pt x="5887" y="1120"/>
                    <a:pt x="5918" y="1083"/>
                  </a:cubicBezTo>
                  <a:cubicBezTo>
                    <a:pt x="6001" y="1012"/>
                    <a:pt x="5977" y="905"/>
                    <a:pt x="5906" y="845"/>
                  </a:cubicBezTo>
                  <a:cubicBezTo>
                    <a:pt x="5250" y="277"/>
                    <a:pt x="4413" y="0"/>
                    <a:pt x="35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46"/>
            <p:cNvSpPr/>
            <p:nvPr/>
          </p:nvSpPr>
          <p:spPr>
            <a:xfrm>
              <a:off x="7075994" y="3520102"/>
              <a:ext cx="136762" cy="167072"/>
            </a:xfrm>
            <a:custGeom>
              <a:rect b="b" l="l" r="r" t="t"/>
              <a:pathLst>
                <a:path extrusionOk="0" h="5253" w="4300">
                  <a:moveTo>
                    <a:pt x="489" y="1"/>
                  </a:moveTo>
                  <a:cubicBezTo>
                    <a:pt x="404" y="1"/>
                    <a:pt x="332" y="57"/>
                    <a:pt x="311" y="133"/>
                  </a:cubicBezTo>
                  <a:cubicBezTo>
                    <a:pt x="1" y="1621"/>
                    <a:pt x="608" y="3181"/>
                    <a:pt x="1882" y="4050"/>
                  </a:cubicBezTo>
                  <a:cubicBezTo>
                    <a:pt x="1954" y="4110"/>
                    <a:pt x="2847" y="4765"/>
                    <a:pt x="4049" y="5241"/>
                  </a:cubicBezTo>
                  <a:cubicBezTo>
                    <a:pt x="4061" y="5253"/>
                    <a:pt x="4097" y="5253"/>
                    <a:pt x="4109" y="5253"/>
                  </a:cubicBezTo>
                  <a:cubicBezTo>
                    <a:pt x="4168" y="5253"/>
                    <a:pt x="4240" y="5205"/>
                    <a:pt x="4263" y="5146"/>
                  </a:cubicBezTo>
                  <a:cubicBezTo>
                    <a:pt x="4299" y="5050"/>
                    <a:pt x="4263" y="4955"/>
                    <a:pt x="4168" y="4907"/>
                  </a:cubicBezTo>
                  <a:cubicBezTo>
                    <a:pt x="2978" y="4431"/>
                    <a:pt x="2085" y="3764"/>
                    <a:pt x="2073" y="3764"/>
                  </a:cubicBezTo>
                  <a:cubicBezTo>
                    <a:pt x="906" y="2979"/>
                    <a:pt x="346" y="1562"/>
                    <a:pt x="644" y="193"/>
                  </a:cubicBezTo>
                  <a:cubicBezTo>
                    <a:pt x="656" y="97"/>
                    <a:pt x="596" y="14"/>
                    <a:pt x="513" y="2"/>
                  </a:cubicBezTo>
                  <a:cubicBezTo>
                    <a:pt x="505" y="1"/>
                    <a:pt x="497" y="1"/>
                    <a:pt x="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46"/>
            <p:cNvSpPr/>
            <p:nvPr/>
          </p:nvSpPr>
          <p:spPr>
            <a:xfrm>
              <a:off x="7158560" y="3468609"/>
              <a:ext cx="87496" cy="57249"/>
            </a:xfrm>
            <a:custGeom>
              <a:rect b="b" l="l" r="r" t="t"/>
              <a:pathLst>
                <a:path extrusionOk="0" h="1800" w="2751">
                  <a:moveTo>
                    <a:pt x="2222" y="0"/>
                  </a:moveTo>
                  <a:cubicBezTo>
                    <a:pt x="2208" y="0"/>
                    <a:pt x="2194" y="1"/>
                    <a:pt x="2179" y="2"/>
                  </a:cubicBezTo>
                  <a:lnTo>
                    <a:pt x="929" y="61"/>
                  </a:lnTo>
                  <a:cubicBezTo>
                    <a:pt x="572" y="73"/>
                    <a:pt x="346" y="430"/>
                    <a:pt x="477" y="752"/>
                  </a:cubicBezTo>
                  <a:cubicBezTo>
                    <a:pt x="203" y="788"/>
                    <a:pt x="1" y="1026"/>
                    <a:pt x="12" y="1311"/>
                  </a:cubicBezTo>
                  <a:cubicBezTo>
                    <a:pt x="24" y="1573"/>
                    <a:pt x="262" y="1800"/>
                    <a:pt x="536" y="1800"/>
                  </a:cubicBezTo>
                  <a:cubicBezTo>
                    <a:pt x="560" y="1800"/>
                    <a:pt x="548" y="1800"/>
                    <a:pt x="953" y="1788"/>
                  </a:cubicBezTo>
                  <a:cubicBezTo>
                    <a:pt x="1036" y="1788"/>
                    <a:pt x="1108" y="1692"/>
                    <a:pt x="1096" y="1609"/>
                  </a:cubicBezTo>
                  <a:cubicBezTo>
                    <a:pt x="1096" y="1521"/>
                    <a:pt x="1024" y="1453"/>
                    <a:pt x="938" y="1453"/>
                  </a:cubicBezTo>
                  <a:cubicBezTo>
                    <a:pt x="931" y="1453"/>
                    <a:pt x="924" y="1453"/>
                    <a:pt x="917" y="1454"/>
                  </a:cubicBezTo>
                  <a:lnTo>
                    <a:pt x="536" y="1466"/>
                  </a:lnTo>
                  <a:cubicBezTo>
                    <a:pt x="429" y="1466"/>
                    <a:pt x="322" y="1383"/>
                    <a:pt x="322" y="1276"/>
                  </a:cubicBezTo>
                  <a:cubicBezTo>
                    <a:pt x="322" y="1169"/>
                    <a:pt x="405" y="1085"/>
                    <a:pt x="512" y="1085"/>
                  </a:cubicBezTo>
                  <a:lnTo>
                    <a:pt x="655" y="1085"/>
                  </a:lnTo>
                  <a:cubicBezTo>
                    <a:pt x="846" y="1073"/>
                    <a:pt x="929" y="847"/>
                    <a:pt x="798" y="716"/>
                  </a:cubicBezTo>
                  <a:cubicBezTo>
                    <a:pt x="691" y="597"/>
                    <a:pt x="774" y="395"/>
                    <a:pt x="929" y="395"/>
                  </a:cubicBezTo>
                  <a:lnTo>
                    <a:pt x="2179" y="335"/>
                  </a:lnTo>
                  <a:cubicBezTo>
                    <a:pt x="2287" y="335"/>
                    <a:pt x="2394" y="430"/>
                    <a:pt x="2394" y="538"/>
                  </a:cubicBezTo>
                  <a:cubicBezTo>
                    <a:pt x="2394" y="633"/>
                    <a:pt x="2322" y="728"/>
                    <a:pt x="2215" y="728"/>
                  </a:cubicBezTo>
                  <a:lnTo>
                    <a:pt x="2096" y="728"/>
                  </a:lnTo>
                  <a:cubicBezTo>
                    <a:pt x="1906" y="740"/>
                    <a:pt x="1810" y="966"/>
                    <a:pt x="1929" y="1097"/>
                  </a:cubicBezTo>
                  <a:cubicBezTo>
                    <a:pt x="2036" y="1216"/>
                    <a:pt x="1941" y="1395"/>
                    <a:pt x="1786" y="1407"/>
                  </a:cubicBezTo>
                  <a:lnTo>
                    <a:pt x="1572" y="1431"/>
                  </a:lnTo>
                  <a:cubicBezTo>
                    <a:pt x="1489" y="1431"/>
                    <a:pt x="1405" y="1514"/>
                    <a:pt x="1429" y="1609"/>
                  </a:cubicBezTo>
                  <a:cubicBezTo>
                    <a:pt x="1429" y="1686"/>
                    <a:pt x="1501" y="1753"/>
                    <a:pt x="1587" y="1753"/>
                  </a:cubicBezTo>
                  <a:cubicBezTo>
                    <a:pt x="1594" y="1753"/>
                    <a:pt x="1601" y="1753"/>
                    <a:pt x="1608" y="1752"/>
                  </a:cubicBezTo>
                  <a:lnTo>
                    <a:pt x="1810" y="1740"/>
                  </a:lnTo>
                  <a:cubicBezTo>
                    <a:pt x="2156" y="1728"/>
                    <a:pt x="2406" y="1383"/>
                    <a:pt x="2287" y="1038"/>
                  </a:cubicBezTo>
                  <a:cubicBezTo>
                    <a:pt x="2537" y="1014"/>
                    <a:pt x="2751" y="776"/>
                    <a:pt x="2739" y="490"/>
                  </a:cubicBezTo>
                  <a:cubicBezTo>
                    <a:pt x="2716" y="218"/>
                    <a:pt x="2500" y="0"/>
                    <a:pt x="2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46"/>
            <p:cNvSpPr/>
            <p:nvPr/>
          </p:nvSpPr>
          <p:spPr>
            <a:xfrm>
              <a:off x="7199461" y="3548567"/>
              <a:ext cx="78399" cy="78749"/>
            </a:xfrm>
            <a:custGeom>
              <a:rect b="b" l="l" r="r" t="t"/>
              <a:pathLst>
                <a:path extrusionOk="0" h="2476" w="2465">
                  <a:moveTo>
                    <a:pt x="1751" y="0"/>
                  </a:moveTo>
                  <a:cubicBezTo>
                    <a:pt x="1512" y="0"/>
                    <a:pt x="1465" y="107"/>
                    <a:pt x="393" y="679"/>
                  </a:cubicBezTo>
                  <a:cubicBezTo>
                    <a:pt x="96" y="857"/>
                    <a:pt x="36" y="1274"/>
                    <a:pt x="286" y="1512"/>
                  </a:cubicBezTo>
                  <a:cubicBezTo>
                    <a:pt x="96" y="1655"/>
                    <a:pt x="0" y="1917"/>
                    <a:pt x="96" y="2143"/>
                  </a:cubicBezTo>
                  <a:cubicBezTo>
                    <a:pt x="178" y="2358"/>
                    <a:pt x="376" y="2475"/>
                    <a:pt x="576" y="2475"/>
                  </a:cubicBezTo>
                  <a:cubicBezTo>
                    <a:pt x="665" y="2475"/>
                    <a:pt x="754" y="2452"/>
                    <a:pt x="834" y="2405"/>
                  </a:cubicBezTo>
                  <a:lnTo>
                    <a:pt x="1120" y="2250"/>
                  </a:lnTo>
                  <a:cubicBezTo>
                    <a:pt x="1191" y="2203"/>
                    <a:pt x="1227" y="2096"/>
                    <a:pt x="1179" y="2024"/>
                  </a:cubicBezTo>
                  <a:cubicBezTo>
                    <a:pt x="1146" y="1975"/>
                    <a:pt x="1091" y="1943"/>
                    <a:pt x="1033" y="1943"/>
                  </a:cubicBezTo>
                  <a:cubicBezTo>
                    <a:pt x="1006" y="1943"/>
                    <a:pt x="979" y="1950"/>
                    <a:pt x="953" y="1965"/>
                  </a:cubicBezTo>
                  <a:lnTo>
                    <a:pt x="679" y="2131"/>
                  </a:lnTo>
                  <a:cubicBezTo>
                    <a:pt x="648" y="2149"/>
                    <a:pt x="614" y="2157"/>
                    <a:pt x="582" y="2157"/>
                  </a:cubicBezTo>
                  <a:cubicBezTo>
                    <a:pt x="504" y="2157"/>
                    <a:pt x="430" y="2108"/>
                    <a:pt x="405" y="2024"/>
                  </a:cubicBezTo>
                  <a:cubicBezTo>
                    <a:pt x="381" y="1953"/>
                    <a:pt x="417" y="1834"/>
                    <a:pt x="500" y="1786"/>
                  </a:cubicBezTo>
                  <a:cubicBezTo>
                    <a:pt x="679" y="1679"/>
                    <a:pt x="703" y="1429"/>
                    <a:pt x="524" y="1298"/>
                  </a:cubicBezTo>
                  <a:cubicBezTo>
                    <a:pt x="417" y="1203"/>
                    <a:pt x="441" y="1036"/>
                    <a:pt x="560" y="976"/>
                  </a:cubicBezTo>
                  <a:cubicBezTo>
                    <a:pt x="1715" y="345"/>
                    <a:pt x="1655" y="345"/>
                    <a:pt x="1751" y="345"/>
                  </a:cubicBezTo>
                  <a:cubicBezTo>
                    <a:pt x="1846" y="345"/>
                    <a:pt x="1941" y="429"/>
                    <a:pt x="1941" y="536"/>
                  </a:cubicBezTo>
                  <a:cubicBezTo>
                    <a:pt x="1941" y="702"/>
                    <a:pt x="1774" y="726"/>
                    <a:pt x="1715" y="774"/>
                  </a:cubicBezTo>
                  <a:cubicBezTo>
                    <a:pt x="1548" y="857"/>
                    <a:pt x="1572" y="1095"/>
                    <a:pt x="1751" y="1155"/>
                  </a:cubicBezTo>
                  <a:cubicBezTo>
                    <a:pt x="1893" y="1214"/>
                    <a:pt x="1905" y="1429"/>
                    <a:pt x="1763" y="1512"/>
                  </a:cubicBezTo>
                  <a:lnTo>
                    <a:pt x="1524" y="1655"/>
                  </a:lnTo>
                  <a:cubicBezTo>
                    <a:pt x="1453" y="1691"/>
                    <a:pt x="1417" y="1798"/>
                    <a:pt x="1465" y="1869"/>
                  </a:cubicBezTo>
                  <a:cubicBezTo>
                    <a:pt x="1496" y="1924"/>
                    <a:pt x="1548" y="1953"/>
                    <a:pt x="1603" y="1953"/>
                  </a:cubicBezTo>
                  <a:cubicBezTo>
                    <a:pt x="1632" y="1953"/>
                    <a:pt x="1662" y="1945"/>
                    <a:pt x="1691" y="1929"/>
                  </a:cubicBezTo>
                  <a:lnTo>
                    <a:pt x="1929" y="1798"/>
                  </a:lnTo>
                  <a:cubicBezTo>
                    <a:pt x="2239" y="1619"/>
                    <a:pt x="2298" y="1203"/>
                    <a:pt x="2024" y="964"/>
                  </a:cubicBezTo>
                  <a:cubicBezTo>
                    <a:pt x="2465" y="667"/>
                    <a:pt x="2263" y="0"/>
                    <a:pt x="1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46"/>
            <p:cNvSpPr/>
            <p:nvPr/>
          </p:nvSpPr>
          <p:spPr>
            <a:xfrm>
              <a:off x="7114256" y="3523855"/>
              <a:ext cx="72738" cy="76141"/>
            </a:xfrm>
            <a:custGeom>
              <a:rect b="b" l="l" r="r" t="t"/>
              <a:pathLst>
                <a:path extrusionOk="0" h="2394" w="2287">
                  <a:moveTo>
                    <a:pt x="518" y="1"/>
                  </a:moveTo>
                  <a:cubicBezTo>
                    <a:pt x="480" y="1"/>
                    <a:pt x="442" y="5"/>
                    <a:pt x="405" y="15"/>
                  </a:cubicBezTo>
                  <a:cubicBezTo>
                    <a:pt x="167" y="75"/>
                    <a:pt x="0" y="289"/>
                    <a:pt x="0" y="527"/>
                  </a:cubicBezTo>
                  <a:cubicBezTo>
                    <a:pt x="0" y="670"/>
                    <a:pt x="60" y="741"/>
                    <a:pt x="191" y="1098"/>
                  </a:cubicBezTo>
                  <a:cubicBezTo>
                    <a:pt x="217" y="1168"/>
                    <a:pt x="282" y="1212"/>
                    <a:pt x="342" y="1212"/>
                  </a:cubicBezTo>
                  <a:cubicBezTo>
                    <a:pt x="364" y="1212"/>
                    <a:pt x="386" y="1206"/>
                    <a:pt x="405" y="1194"/>
                  </a:cubicBezTo>
                  <a:cubicBezTo>
                    <a:pt x="489" y="1158"/>
                    <a:pt x="536" y="1063"/>
                    <a:pt x="489" y="979"/>
                  </a:cubicBezTo>
                  <a:cubicBezTo>
                    <a:pt x="346" y="587"/>
                    <a:pt x="334" y="587"/>
                    <a:pt x="334" y="527"/>
                  </a:cubicBezTo>
                  <a:cubicBezTo>
                    <a:pt x="334" y="420"/>
                    <a:pt x="417" y="325"/>
                    <a:pt x="512" y="325"/>
                  </a:cubicBezTo>
                  <a:cubicBezTo>
                    <a:pt x="584" y="325"/>
                    <a:pt x="667" y="384"/>
                    <a:pt x="703" y="467"/>
                  </a:cubicBezTo>
                  <a:cubicBezTo>
                    <a:pt x="727" y="503"/>
                    <a:pt x="751" y="729"/>
                    <a:pt x="953" y="729"/>
                  </a:cubicBezTo>
                  <a:cubicBezTo>
                    <a:pt x="1024" y="729"/>
                    <a:pt x="1108" y="682"/>
                    <a:pt x="1143" y="610"/>
                  </a:cubicBezTo>
                  <a:cubicBezTo>
                    <a:pt x="1182" y="550"/>
                    <a:pt x="1245" y="520"/>
                    <a:pt x="1308" y="520"/>
                  </a:cubicBezTo>
                  <a:cubicBezTo>
                    <a:pt x="1382" y="520"/>
                    <a:pt x="1457" y="562"/>
                    <a:pt x="1489" y="646"/>
                  </a:cubicBezTo>
                  <a:cubicBezTo>
                    <a:pt x="1965" y="1860"/>
                    <a:pt x="1953" y="1813"/>
                    <a:pt x="1953" y="1872"/>
                  </a:cubicBezTo>
                  <a:cubicBezTo>
                    <a:pt x="1953" y="1998"/>
                    <a:pt x="1851" y="2071"/>
                    <a:pt x="1752" y="2071"/>
                  </a:cubicBezTo>
                  <a:cubicBezTo>
                    <a:pt x="1682" y="2071"/>
                    <a:pt x="1614" y="2035"/>
                    <a:pt x="1584" y="1956"/>
                  </a:cubicBezTo>
                  <a:lnTo>
                    <a:pt x="1524" y="1813"/>
                  </a:lnTo>
                  <a:cubicBezTo>
                    <a:pt x="1481" y="1719"/>
                    <a:pt x="1394" y="1671"/>
                    <a:pt x="1311" y="1671"/>
                  </a:cubicBezTo>
                  <a:cubicBezTo>
                    <a:pt x="1237" y="1671"/>
                    <a:pt x="1165" y="1710"/>
                    <a:pt x="1132" y="1789"/>
                  </a:cubicBezTo>
                  <a:cubicBezTo>
                    <a:pt x="1099" y="1855"/>
                    <a:pt x="1035" y="1888"/>
                    <a:pt x="971" y="1888"/>
                  </a:cubicBezTo>
                  <a:cubicBezTo>
                    <a:pt x="895" y="1888"/>
                    <a:pt x="818" y="1843"/>
                    <a:pt x="786" y="1753"/>
                  </a:cubicBezTo>
                  <a:lnTo>
                    <a:pt x="727" y="1599"/>
                  </a:lnTo>
                  <a:cubicBezTo>
                    <a:pt x="709" y="1529"/>
                    <a:pt x="647" y="1485"/>
                    <a:pt x="587" y="1485"/>
                  </a:cubicBezTo>
                  <a:cubicBezTo>
                    <a:pt x="565" y="1485"/>
                    <a:pt x="543" y="1491"/>
                    <a:pt x="524" y="1503"/>
                  </a:cubicBezTo>
                  <a:cubicBezTo>
                    <a:pt x="429" y="1539"/>
                    <a:pt x="393" y="1634"/>
                    <a:pt x="429" y="1718"/>
                  </a:cubicBezTo>
                  <a:lnTo>
                    <a:pt x="489" y="1872"/>
                  </a:lnTo>
                  <a:cubicBezTo>
                    <a:pt x="566" y="2089"/>
                    <a:pt x="769" y="2215"/>
                    <a:pt x="976" y="2215"/>
                  </a:cubicBezTo>
                  <a:cubicBezTo>
                    <a:pt x="1088" y="2215"/>
                    <a:pt x="1202" y="2178"/>
                    <a:pt x="1298" y="2099"/>
                  </a:cubicBezTo>
                  <a:cubicBezTo>
                    <a:pt x="1389" y="2281"/>
                    <a:pt x="1578" y="2393"/>
                    <a:pt x="1774" y="2393"/>
                  </a:cubicBezTo>
                  <a:cubicBezTo>
                    <a:pt x="1834" y="2393"/>
                    <a:pt x="1894" y="2383"/>
                    <a:pt x="1953" y="2361"/>
                  </a:cubicBezTo>
                  <a:cubicBezTo>
                    <a:pt x="2144" y="2289"/>
                    <a:pt x="2286" y="2099"/>
                    <a:pt x="2286" y="1872"/>
                  </a:cubicBezTo>
                  <a:cubicBezTo>
                    <a:pt x="2286" y="1718"/>
                    <a:pt x="2239" y="1718"/>
                    <a:pt x="1786" y="527"/>
                  </a:cubicBezTo>
                  <a:cubicBezTo>
                    <a:pt x="1708" y="316"/>
                    <a:pt x="1502" y="187"/>
                    <a:pt x="1296" y="187"/>
                  </a:cubicBezTo>
                  <a:cubicBezTo>
                    <a:pt x="1187" y="187"/>
                    <a:pt x="1079" y="223"/>
                    <a:pt x="989" y="301"/>
                  </a:cubicBezTo>
                  <a:cubicBezTo>
                    <a:pt x="899" y="122"/>
                    <a:pt x="710" y="1"/>
                    <a:pt x="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46"/>
            <p:cNvSpPr/>
            <p:nvPr/>
          </p:nvSpPr>
          <p:spPr>
            <a:xfrm>
              <a:off x="7221057" y="3349531"/>
              <a:ext cx="215574" cy="352336"/>
            </a:xfrm>
            <a:custGeom>
              <a:rect b="b" l="l" r="r" t="t"/>
              <a:pathLst>
                <a:path extrusionOk="0" h="11078" w="6778">
                  <a:moveTo>
                    <a:pt x="6543" y="0"/>
                  </a:moveTo>
                  <a:cubicBezTo>
                    <a:pt x="6514" y="0"/>
                    <a:pt x="6483" y="6"/>
                    <a:pt x="6453" y="19"/>
                  </a:cubicBezTo>
                  <a:cubicBezTo>
                    <a:pt x="5834" y="281"/>
                    <a:pt x="5215" y="710"/>
                    <a:pt x="4643" y="1257"/>
                  </a:cubicBezTo>
                  <a:cubicBezTo>
                    <a:pt x="4584" y="1317"/>
                    <a:pt x="4560" y="1424"/>
                    <a:pt x="4643" y="1496"/>
                  </a:cubicBezTo>
                  <a:cubicBezTo>
                    <a:pt x="4675" y="1527"/>
                    <a:pt x="4715" y="1545"/>
                    <a:pt x="4759" y="1545"/>
                  </a:cubicBezTo>
                  <a:cubicBezTo>
                    <a:pt x="4799" y="1545"/>
                    <a:pt x="4842" y="1530"/>
                    <a:pt x="4882" y="1496"/>
                  </a:cubicBezTo>
                  <a:cubicBezTo>
                    <a:pt x="5358" y="1043"/>
                    <a:pt x="5858" y="686"/>
                    <a:pt x="6370" y="436"/>
                  </a:cubicBezTo>
                  <a:lnTo>
                    <a:pt x="6370" y="436"/>
                  </a:lnTo>
                  <a:cubicBezTo>
                    <a:pt x="6001" y="1579"/>
                    <a:pt x="5239" y="2615"/>
                    <a:pt x="4382" y="3448"/>
                  </a:cubicBezTo>
                  <a:cubicBezTo>
                    <a:pt x="4361" y="3441"/>
                    <a:pt x="4342" y="3437"/>
                    <a:pt x="4323" y="3437"/>
                  </a:cubicBezTo>
                  <a:cubicBezTo>
                    <a:pt x="4218" y="3437"/>
                    <a:pt x="4139" y="3540"/>
                    <a:pt x="4179" y="3651"/>
                  </a:cubicBezTo>
                  <a:cubicBezTo>
                    <a:pt x="4072" y="3746"/>
                    <a:pt x="3989" y="3829"/>
                    <a:pt x="3893" y="3901"/>
                  </a:cubicBezTo>
                  <a:cubicBezTo>
                    <a:pt x="3762" y="3698"/>
                    <a:pt x="3548" y="3520"/>
                    <a:pt x="3322" y="3424"/>
                  </a:cubicBezTo>
                  <a:cubicBezTo>
                    <a:pt x="3393" y="3341"/>
                    <a:pt x="3441" y="3234"/>
                    <a:pt x="3524" y="3127"/>
                  </a:cubicBezTo>
                  <a:cubicBezTo>
                    <a:pt x="3703" y="3281"/>
                    <a:pt x="3727" y="3341"/>
                    <a:pt x="3834" y="3341"/>
                  </a:cubicBezTo>
                  <a:cubicBezTo>
                    <a:pt x="3977" y="3341"/>
                    <a:pt x="4060" y="3150"/>
                    <a:pt x="3941" y="3055"/>
                  </a:cubicBezTo>
                  <a:lnTo>
                    <a:pt x="3715" y="2865"/>
                  </a:lnTo>
                  <a:cubicBezTo>
                    <a:pt x="3762" y="2793"/>
                    <a:pt x="3739" y="2817"/>
                    <a:pt x="3774" y="2793"/>
                  </a:cubicBezTo>
                  <a:cubicBezTo>
                    <a:pt x="3774" y="2793"/>
                    <a:pt x="3905" y="2615"/>
                    <a:pt x="3917" y="2591"/>
                  </a:cubicBezTo>
                  <a:lnTo>
                    <a:pt x="4322" y="2936"/>
                  </a:lnTo>
                  <a:cubicBezTo>
                    <a:pt x="4354" y="2963"/>
                    <a:pt x="4394" y="2975"/>
                    <a:pt x="4433" y="2975"/>
                  </a:cubicBezTo>
                  <a:cubicBezTo>
                    <a:pt x="4480" y="2975"/>
                    <a:pt x="4527" y="2957"/>
                    <a:pt x="4560" y="2924"/>
                  </a:cubicBezTo>
                  <a:cubicBezTo>
                    <a:pt x="4620" y="2853"/>
                    <a:pt x="4608" y="2746"/>
                    <a:pt x="4548" y="2686"/>
                  </a:cubicBezTo>
                  <a:lnTo>
                    <a:pt x="4132" y="2329"/>
                  </a:lnTo>
                  <a:cubicBezTo>
                    <a:pt x="4239" y="2198"/>
                    <a:pt x="4346" y="2067"/>
                    <a:pt x="4441" y="1960"/>
                  </a:cubicBezTo>
                  <a:cubicBezTo>
                    <a:pt x="4501" y="1877"/>
                    <a:pt x="4501" y="1769"/>
                    <a:pt x="4429" y="1722"/>
                  </a:cubicBezTo>
                  <a:cubicBezTo>
                    <a:pt x="4395" y="1693"/>
                    <a:pt x="4356" y="1678"/>
                    <a:pt x="4316" y="1678"/>
                  </a:cubicBezTo>
                  <a:cubicBezTo>
                    <a:pt x="4272" y="1678"/>
                    <a:pt x="4228" y="1696"/>
                    <a:pt x="4191" y="1734"/>
                  </a:cubicBezTo>
                  <a:cubicBezTo>
                    <a:pt x="3953" y="1984"/>
                    <a:pt x="3727" y="2269"/>
                    <a:pt x="3512" y="2579"/>
                  </a:cubicBezTo>
                  <a:cubicBezTo>
                    <a:pt x="3512" y="2579"/>
                    <a:pt x="3286" y="2877"/>
                    <a:pt x="2989" y="3353"/>
                  </a:cubicBezTo>
                  <a:cubicBezTo>
                    <a:pt x="2968" y="3352"/>
                    <a:pt x="2948" y="3351"/>
                    <a:pt x="2928" y="3351"/>
                  </a:cubicBezTo>
                  <a:cubicBezTo>
                    <a:pt x="2474" y="3351"/>
                    <a:pt x="2039" y="3609"/>
                    <a:pt x="1846" y="4008"/>
                  </a:cubicBezTo>
                  <a:cubicBezTo>
                    <a:pt x="1750" y="4174"/>
                    <a:pt x="1738" y="4353"/>
                    <a:pt x="1667" y="4484"/>
                  </a:cubicBezTo>
                  <a:cubicBezTo>
                    <a:pt x="1584" y="4603"/>
                    <a:pt x="1488" y="4710"/>
                    <a:pt x="1334" y="4794"/>
                  </a:cubicBezTo>
                  <a:cubicBezTo>
                    <a:pt x="1167" y="4901"/>
                    <a:pt x="1012" y="4948"/>
                    <a:pt x="845" y="4996"/>
                  </a:cubicBezTo>
                  <a:cubicBezTo>
                    <a:pt x="786" y="5008"/>
                    <a:pt x="679" y="5032"/>
                    <a:pt x="572" y="5055"/>
                  </a:cubicBezTo>
                  <a:cubicBezTo>
                    <a:pt x="369" y="5091"/>
                    <a:pt x="274" y="5365"/>
                    <a:pt x="441" y="5508"/>
                  </a:cubicBezTo>
                  <a:cubicBezTo>
                    <a:pt x="560" y="5615"/>
                    <a:pt x="679" y="5722"/>
                    <a:pt x="810" y="5794"/>
                  </a:cubicBezTo>
                  <a:cubicBezTo>
                    <a:pt x="836" y="5809"/>
                    <a:pt x="863" y="5815"/>
                    <a:pt x="890" y="5815"/>
                  </a:cubicBezTo>
                  <a:cubicBezTo>
                    <a:pt x="948" y="5815"/>
                    <a:pt x="1003" y="5783"/>
                    <a:pt x="1036" y="5734"/>
                  </a:cubicBezTo>
                  <a:cubicBezTo>
                    <a:pt x="1084" y="5663"/>
                    <a:pt x="1048" y="5556"/>
                    <a:pt x="976" y="5508"/>
                  </a:cubicBezTo>
                  <a:cubicBezTo>
                    <a:pt x="905" y="5472"/>
                    <a:pt x="822" y="5413"/>
                    <a:pt x="750" y="5353"/>
                  </a:cubicBezTo>
                  <a:cubicBezTo>
                    <a:pt x="1238" y="5234"/>
                    <a:pt x="1679" y="5079"/>
                    <a:pt x="1929" y="4663"/>
                  </a:cubicBezTo>
                  <a:cubicBezTo>
                    <a:pt x="2036" y="4484"/>
                    <a:pt x="2048" y="4293"/>
                    <a:pt x="2119" y="4163"/>
                  </a:cubicBezTo>
                  <a:cubicBezTo>
                    <a:pt x="2261" y="3880"/>
                    <a:pt x="2560" y="3676"/>
                    <a:pt x="2883" y="3676"/>
                  </a:cubicBezTo>
                  <a:cubicBezTo>
                    <a:pt x="3078" y="3676"/>
                    <a:pt x="3281" y="3750"/>
                    <a:pt x="3465" y="3924"/>
                  </a:cubicBezTo>
                  <a:cubicBezTo>
                    <a:pt x="3881" y="4317"/>
                    <a:pt x="3762" y="5020"/>
                    <a:pt x="3203" y="5365"/>
                  </a:cubicBezTo>
                  <a:cubicBezTo>
                    <a:pt x="2842" y="5574"/>
                    <a:pt x="2359" y="5745"/>
                    <a:pt x="1888" y="5745"/>
                  </a:cubicBezTo>
                  <a:cubicBezTo>
                    <a:pt x="1769" y="5745"/>
                    <a:pt x="1651" y="5734"/>
                    <a:pt x="1536" y="5710"/>
                  </a:cubicBezTo>
                  <a:cubicBezTo>
                    <a:pt x="1524" y="5707"/>
                    <a:pt x="1511" y="5705"/>
                    <a:pt x="1498" y="5705"/>
                  </a:cubicBezTo>
                  <a:cubicBezTo>
                    <a:pt x="1426" y="5705"/>
                    <a:pt x="1356" y="5760"/>
                    <a:pt x="1345" y="5841"/>
                  </a:cubicBezTo>
                  <a:cubicBezTo>
                    <a:pt x="1334" y="5925"/>
                    <a:pt x="1393" y="6020"/>
                    <a:pt x="1488" y="6032"/>
                  </a:cubicBezTo>
                  <a:cubicBezTo>
                    <a:pt x="1628" y="6059"/>
                    <a:pt x="1767" y="6071"/>
                    <a:pt x="1906" y="6071"/>
                  </a:cubicBezTo>
                  <a:cubicBezTo>
                    <a:pt x="2074" y="6071"/>
                    <a:pt x="2242" y="6053"/>
                    <a:pt x="2405" y="6020"/>
                  </a:cubicBezTo>
                  <a:cubicBezTo>
                    <a:pt x="2453" y="6937"/>
                    <a:pt x="3060" y="7675"/>
                    <a:pt x="3881" y="8044"/>
                  </a:cubicBezTo>
                  <a:cubicBezTo>
                    <a:pt x="4262" y="8211"/>
                    <a:pt x="4501" y="8592"/>
                    <a:pt x="4501" y="8996"/>
                  </a:cubicBezTo>
                  <a:cubicBezTo>
                    <a:pt x="4501" y="9330"/>
                    <a:pt x="4322" y="9580"/>
                    <a:pt x="4322" y="9580"/>
                  </a:cubicBezTo>
                  <a:cubicBezTo>
                    <a:pt x="3643" y="10415"/>
                    <a:pt x="2769" y="10754"/>
                    <a:pt x="1808" y="10754"/>
                  </a:cubicBezTo>
                  <a:cubicBezTo>
                    <a:pt x="1304" y="10754"/>
                    <a:pt x="775" y="10661"/>
                    <a:pt x="238" y="10497"/>
                  </a:cubicBezTo>
                  <a:cubicBezTo>
                    <a:pt x="219" y="10492"/>
                    <a:pt x="201" y="10489"/>
                    <a:pt x="183" y="10489"/>
                  </a:cubicBezTo>
                  <a:cubicBezTo>
                    <a:pt x="111" y="10489"/>
                    <a:pt x="52" y="10528"/>
                    <a:pt x="24" y="10604"/>
                  </a:cubicBezTo>
                  <a:cubicBezTo>
                    <a:pt x="0" y="10687"/>
                    <a:pt x="36" y="10782"/>
                    <a:pt x="131" y="10806"/>
                  </a:cubicBezTo>
                  <a:cubicBezTo>
                    <a:pt x="703" y="10981"/>
                    <a:pt x="1263" y="11077"/>
                    <a:pt x="1799" y="11077"/>
                  </a:cubicBezTo>
                  <a:cubicBezTo>
                    <a:pt x="2869" y="11077"/>
                    <a:pt x="3838" y="10691"/>
                    <a:pt x="4584" y="9770"/>
                  </a:cubicBezTo>
                  <a:cubicBezTo>
                    <a:pt x="4584" y="9758"/>
                    <a:pt x="4596" y="9758"/>
                    <a:pt x="4596" y="9735"/>
                  </a:cubicBezTo>
                  <a:cubicBezTo>
                    <a:pt x="5072" y="9032"/>
                    <a:pt x="4786" y="8068"/>
                    <a:pt x="4001" y="7711"/>
                  </a:cubicBezTo>
                  <a:cubicBezTo>
                    <a:pt x="3286" y="7401"/>
                    <a:pt x="2738" y="6746"/>
                    <a:pt x="2715" y="5913"/>
                  </a:cubicBezTo>
                  <a:cubicBezTo>
                    <a:pt x="3108" y="5794"/>
                    <a:pt x="3358" y="5627"/>
                    <a:pt x="3370" y="5615"/>
                  </a:cubicBezTo>
                  <a:cubicBezTo>
                    <a:pt x="3893" y="5282"/>
                    <a:pt x="4120" y="4710"/>
                    <a:pt x="4001" y="4198"/>
                  </a:cubicBezTo>
                  <a:cubicBezTo>
                    <a:pt x="5191" y="3210"/>
                    <a:pt x="6346" y="1805"/>
                    <a:pt x="6739" y="257"/>
                  </a:cubicBezTo>
                  <a:cubicBezTo>
                    <a:pt x="6778" y="121"/>
                    <a:pt x="6673" y="0"/>
                    <a:pt x="65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3" name="Google Shape;3433;p46"/>
          <p:cNvGrpSpPr/>
          <p:nvPr/>
        </p:nvGrpSpPr>
        <p:grpSpPr>
          <a:xfrm>
            <a:off x="7651983" y="3349181"/>
            <a:ext cx="107183" cy="352399"/>
            <a:chOff x="7651983" y="3349181"/>
            <a:chExt cx="107183" cy="352399"/>
          </a:xfrm>
        </p:grpSpPr>
        <p:sp>
          <p:nvSpPr>
            <p:cNvPr id="3434" name="Google Shape;3434;p46"/>
            <p:cNvSpPr/>
            <p:nvPr/>
          </p:nvSpPr>
          <p:spPr>
            <a:xfrm>
              <a:off x="7651983" y="3349181"/>
              <a:ext cx="84092" cy="247507"/>
            </a:xfrm>
            <a:custGeom>
              <a:rect b="b" l="l" r="r" t="t"/>
              <a:pathLst>
                <a:path extrusionOk="0" h="7782" w="2644">
                  <a:moveTo>
                    <a:pt x="1699" y="0"/>
                  </a:moveTo>
                  <a:cubicBezTo>
                    <a:pt x="1523" y="0"/>
                    <a:pt x="1349" y="75"/>
                    <a:pt x="1227" y="221"/>
                  </a:cubicBezTo>
                  <a:lnTo>
                    <a:pt x="750" y="756"/>
                  </a:lnTo>
                  <a:cubicBezTo>
                    <a:pt x="274" y="1292"/>
                    <a:pt x="0" y="1995"/>
                    <a:pt x="0" y="2721"/>
                  </a:cubicBezTo>
                  <a:lnTo>
                    <a:pt x="0" y="4602"/>
                  </a:lnTo>
                  <a:cubicBezTo>
                    <a:pt x="0" y="4793"/>
                    <a:pt x="381" y="4840"/>
                    <a:pt x="381" y="5138"/>
                  </a:cubicBezTo>
                  <a:cubicBezTo>
                    <a:pt x="381" y="5328"/>
                    <a:pt x="227" y="5388"/>
                    <a:pt x="48" y="5602"/>
                  </a:cubicBezTo>
                  <a:cubicBezTo>
                    <a:pt x="24" y="5626"/>
                    <a:pt x="0" y="5674"/>
                    <a:pt x="0" y="5721"/>
                  </a:cubicBezTo>
                  <a:lnTo>
                    <a:pt x="0" y="6876"/>
                  </a:lnTo>
                  <a:cubicBezTo>
                    <a:pt x="0" y="7162"/>
                    <a:pt x="60" y="7424"/>
                    <a:pt x="167" y="7686"/>
                  </a:cubicBezTo>
                  <a:cubicBezTo>
                    <a:pt x="203" y="7745"/>
                    <a:pt x="262" y="7781"/>
                    <a:pt x="322" y="7781"/>
                  </a:cubicBezTo>
                  <a:cubicBezTo>
                    <a:pt x="441" y="7781"/>
                    <a:pt x="512" y="7662"/>
                    <a:pt x="465" y="7543"/>
                  </a:cubicBezTo>
                  <a:cubicBezTo>
                    <a:pt x="381" y="7341"/>
                    <a:pt x="346" y="6710"/>
                    <a:pt x="334" y="5793"/>
                  </a:cubicBezTo>
                  <a:cubicBezTo>
                    <a:pt x="441" y="5638"/>
                    <a:pt x="703" y="5507"/>
                    <a:pt x="703" y="5150"/>
                  </a:cubicBezTo>
                  <a:cubicBezTo>
                    <a:pt x="703" y="4769"/>
                    <a:pt x="393" y="4614"/>
                    <a:pt x="334" y="4543"/>
                  </a:cubicBezTo>
                  <a:lnTo>
                    <a:pt x="334" y="2757"/>
                  </a:lnTo>
                  <a:cubicBezTo>
                    <a:pt x="334" y="2114"/>
                    <a:pt x="572" y="1495"/>
                    <a:pt x="989" y="1018"/>
                  </a:cubicBezTo>
                  <a:lnTo>
                    <a:pt x="1465" y="483"/>
                  </a:lnTo>
                  <a:cubicBezTo>
                    <a:pt x="1522" y="408"/>
                    <a:pt x="1604" y="372"/>
                    <a:pt x="1687" y="372"/>
                  </a:cubicBezTo>
                  <a:cubicBezTo>
                    <a:pt x="1777" y="372"/>
                    <a:pt x="1867" y="414"/>
                    <a:pt x="1929" y="494"/>
                  </a:cubicBezTo>
                  <a:lnTo>
                    <a:pt x="2310" y="971"/>
                  </a:lnTo>
                  <a:cubicBezTo>
                    <a:pt x="2343" y="1010"/>
                    <a:pt x="2390" y="1028"/>
                    <a:pt x="2438" y="1028"/>
                  </a:cubicBezTo>
                  <a:cubicBezTo>
                    <a:pt x="2477" y="1028"/>
                    <a:pt x="2516" y="1016"/>
                    <a:pt x="2548" y="995"/>
                  </a:cubicBezTo>
                  <a:cubicBezTo>
                    <a:pt x="2620" y="887"/>
                    <a:pt x="2644" y="792"/>
                    <a:pt x="2584" y="721"/>
                  </a:cubicBezTo>
                  <a:lnTo>
                    <a:pt x="2191" y="244"/>
                  </a:lnTo>
                  <a:cubicBezTo>
                    <a:pt x="2064" y="81"/>
                    <a:pt x="1881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46"/>
            <p:cNvSpPr/>
            <p:nvPr/>
          </p:nvSpPr>
          <p:spPr>
            <a:xfrm>
              <a:off x="7667885" y="3387379"/>
              <a:ext cx="91280" cy="314202"/>
            </a:xfrm>
            <a:custGeom>
              <a:rect b="b" l="l" r="r" t="t"/>
              <a:pathLst>
                <a:path extrusionOk="0" h="9879" w="2870">
                  <a:moveTo>
                    <a:pt x="2334" y="1"/>
                  </a:moveTo>
                  <a:cubicBezTo>
                    <a:pt x="2310" y="1"/>
                    <a:pt x="2286" y="6"/>
                    <a:pt x="2263" y="20"/>
                  </a:cubicBezTo>
                  <a:cubicBezTo>
                    <a:pt x="2179" y="67"/>
                    <a:pt x="2144" y="151"/>
                    <a:pt x="2179" y="246"/>
                  </a:cubicBezTo>
                  <a:cubicBezTo>
                    <a:pt x="2536" y="948"/>
                    <a:pt x="2453" y="1544"/>
                    <a:pt x="2465" y="1639"/>
                  </a:cubicBezTo>
                  <a:lnTo>
                    <a:pt x="2084" y="2044"/>
                  </a:lnTo>
                  <a:cubicBezTo>
                    <a:pt x="1822" y="2318"/>
                    <a:pt x="1858" y="2746"/>
                    <a:pt x="2144" y="2973"/>
                  </a:cubicBezTo>
                  <a:lnTo>
                    <a:pt x="2465" y="3234"/>
                  </a:lnTo>
                  <a:lnTo>
                    <a:pt x="2465" y="5616"/>
                  </a:lnTo>
                  <a:cubicBezTo>
                    <a:pt x="2465" y="5973"/>
                    <a:pt x="2358" y="6306"/>
                    <a:pt x="2155" y="6580"/>
                  </a:cubicBezTo>
                  <a:lnTo>
                    <a:pt x="1334" y="7711"/>
                  </a:lnTo>
                  <a:lnTo>
                    <a:pt x="1334" y="3937"/>
                  </a:lnTo>
                  <a:lnTo>
                    <a:pt x="2084" y="3389"/>
                  </a:lnTo>
                  <a:cubicBezTo>
                    <a:pt x="2155" y="3330"/>
                    <a:pt x="2167" y="3223"/>
                    <a:pt x="2108" y="3151"/>
                  </a:cubicBezTo>
                  <a:cubicBezTo>
                    <a:pt x="2073" y="3102"/>
                    <a:pt x="2022" y="3078"/>
                    <a:pt x="1972" y="3078"/>
                  </a:cubicBezTo>
                  <a:cubicBezTo>
                    <a:pt x="1935" y="3078"/>
                    <a:pt x="1899" y="3091"/>
                    <a:pt x="1870" y="3115"/>
                  </a:cubicBezTo>
                  <a:lnTo>
                    <a:pt x="1322" y="3520"/>
                  </a:lnTo>
                  <a:lnTo>
                    <a:pt x="1322" y="210"/>
                  </a:lnTo>
                  <a:cubicBezTo>
                    <a:pt x="1322" y="127"/>
                    <a:pt x="1251" y="44"/>
                    <a:pt x="1155" y="44"/>
                  </a:cubicBezTo>
                  <a:cubicBezTo>
                    <a:pt x="1072" y="44"/>
                    <a:pt x="989" y="127"/>
                    <a:pt x="989" y="210"/>
                  </a:cubicBezTo>
                  <a:lnTo>
                    <a:pt x="989" y="1270"/>
                  </a:lnTo>
                  <a:lnTo>
                    <a:pt x="608" y="925"/>
                  </a:lnTo>
                  <a:cubicBezTo>
                    <a:pt x="575" y="897"/>
                    <a:pt x="535" y="883"/>
                    <a:pt x="495" y="883"/>
                  </a:cubicBezTo>
                  <a:cubicBezTo>
                    <a:pt x="448" y="883"/>
                    <a:pt x="402" y="903"/>
                    <a:pt x="370" y="948"/>
                  </a:cubicBezTo>
                  <a:cubicBezTo>
                    <a:pt x="310" y="1020"/>
                    <a:pt x="310" y="1127"/>
                    <a:pt x="381" y="1187"/>
                  </a:cubicBezTo>
                  <a:cubicBezTo>
                    <a:pt x="846" y="1579"/>
                    <a:pt x="977" y="1722"/>
                    <a:pt x="989" y="1722"/>
                  </a:cubicBezTo>
                  <a:lnTo>
                    <a:pt x="989" y="4842"/>
                  </a:lnTo>
                  <a:lnTo>
                    <a:pt x="655" y="4532"/>
                  </a:lnTo>
                  <a:cubicBezTo>
                    <a:pt x="615" y="4504"/>
                    <a:pt x="573" y="4489"/>
                    <a:pt x="533" y="4489"/>
                  </a:cubicBezTo>
                  <a:cubicBezTo>
                    <a:pt x="489" y="4489"/>
                    <a:pt x="448" y="4507"/>
                    <a:pt x="417" y="4544"/>
                  </a:cubicBezTo>
                  <a:cubicBezTo>
                    <a:pt x="358" y="4616"/>
                    <a:pt x="358" y="4723"/>
                    <a:pt x="429" y="4782"/>
                  </a:cubicBezTo>
                  <a:lnTo>
                    <a:pt x="989" y="5306"/>
                  </a:lnTo>
                  <a:lnTo>
                    <a:pt x="989" y="7795"/>
                  </a:lnTo>
                  <a:lnTo>
                    <a:pt x="322" y="6854"/>
                  </a:lnTo>
                  <a:cubicBezTo>
                    <a:pt x="283" y="6808"/>
                    <a:pt x="235" y="6782"/>
                    <a:pt x="183" y="6782"/>
                  </a:cubicBezTo>
                  <a:cubicBezTo>
                    <a:pt x="155" y="6782"/>
                    <a:pt x="125" y="6789"/>
                    <a:pt x="96" y="6806"/>
                  </a:cubicBezTo>
                  <a:cubicBezTo>
                    <a:pt x="24" y="6866"/>
                    <a:pt x="12" y="6961"/>
                    <a:pt x="60" y="7033"/>
                  </a:cubicBezTo>
                  <a:lnTo>
                    <a:pt x="989" y="8342"/>
                  </a:lnTo>
                  <a:lnTo>
                    <a:pt x="989" y="8699"/>
                  </a:lnTo>
                  <a:lnTo>
                    <a:pt x="298" y="8033"/>
                  </a:lnTo>
                  <a:cubicBezTo>
                    <a:pt x="268" y="8003"/>
                    <a:pt x="227" y="7988"/>
                    <a:pt x="183" y="7988"/>
                  </a:cubicBezTo>
                  <a:cubicBezTo>
                    <a:pt x="140" y="7988"/>
                    <a:pt x="96" y="8003"/>
                    <a:pt x="60" y="8033"/>
                  </a:cubicBezTo>
                  <a:cubicBezTo>
                    <a:pt x="0" y="8092"/>
                    <a:pt x="0" y="8187"/>
                    <a:pt x="60" y="8271"/>
                  </a:cubicBezTo>
                  <a:lnTo>
                    <a:pt x="977" y="9164"/>
                  </a:lnTo>
                  <a:lnTo>
                    <a:pt x="977" y="9711"/>
                  </a:lnTo>
                  <a:cubicBezTo>
                    <a:pt x="977" y="9795"/>
                    <a:pt x="1048" y="9878"/>
                    <a:pt x="1143" y="9878"/>
                  </a:cubicBezTo>
                  <a:cubicBezTo>
                    <a:pt x="1227" y="9878"/>
                    <a:pt x="1310" y="9795"/>
                    <a:pt x="1310" y="9711"/>
                  </a:cubicBezTo>
                  <a:lnTo>
                    <a:pt x="1310" y="9164"/>
                  </a:lnTo>
                  <a:lnTo>
                    <a:pt x="2263" y="8187"/>
                  </a:lnTo>
                  <a:cubicBezTo>
                    <a:pt x="2322" y="8128"/>
                    <a:pt x="2322" y="8033"/>
                    <a:pt x="2263" y="7949"/>
                  </a:cubicBezTo>
                  <a:cubicBezTo>
                    <a:pt x="2234" y="7915"/>
                    <a:pt x="2195" y="7900"/>
                    <a:pt x="2154" y="7900"/>
                  </a:cubicBezTo>
                  <a:cubicBezTo>
                    <a:pt x="2109" y="7900"/>
                    <a:pt x="2062" y="7918"/>
                    <a:pt x="2024" y="7949"/>
                  </a:cubicBezTo>
                  <a:lnTo>
                    <a:pt x="1286" y="8688"/>
                  </a:lnTo>
                  <a:lnTo>
                    <a:pt x="1286" y="8247"/>
                  </a:lnTo>
                  <a:lnTo>
                    <a:pt x="2382" y="6759"/>
                  </a:lnTo>
                  <a:cubicBezTo>
                    <a:pt x="2632" y="6425"/>
                    <a:pt x="2763" y="6021"/>
                    <a:pt x="2763" y="5604"/>
                  </a:cubicBezTo>
                  <a:lnTo>
                    <a:pt x="2763" y="3151"/>
                  </a:lnTo>
                  <a:cubicBezTo>
                    <a:pt x="2798" y="3115"/>
                    <a:pt x="2763" y="3068"/>
                    <a:pt x="2739" y="3044"/>
                  </a:cubicBezTo>
                  <a:lnTo>
                    <a:pt x="2346" y="2734"/>
                  </a:lnTo>
                  <a:cubicBezTo>
                    <a:pt x="2215" y="2627"/>
                    <a:pt x="2203" y="2413"/>
                    <a:pt x="2322" y="2282"/>
                  </a:cubicBezTo>
                  <a:cubicBezTo>
                    <a:pt x="2715" y="1853"/>
                    <a:pt x="2798" y="1841"/>
                    <a:pt x="2798" y="1722"/>
                  </a:cubicBezTo>
                  <a:cubicBezTo>
                    <a:pt x="2775" y="1568"/>
                    <a:pt x="2870" y="877"/>
                    <a:pt x="2477" y="91"/>
                  </a:cubicBezTo>
                  <a:cubicBezTo>
                    <a:pt x="2451" y="40"/>
                    <a:pt x="2394" y="1"/>
                    <a:pt x="2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6" name="Google Shape;3436;p46"/>
          <p:cNvGrpSpPr/>
          <p:nvPr/>
        </p:nvGrpSpPr>
        <p:grpSpPr>
          <a:xfrm>
            <a:off x="7973468" y="3382322"/>
            <a:ext cx="352590" cy="287072"/>
            <a:chOff x="7973468" y="3382322"/>
            <a:chExt cx="352590" cy="287072"/>
          </a:xfrm>
        </p:grpSpPr>
        <p:sp>
          <p:nvSpPr>
            <p:cNvPr id="3437" name="Google Shape;3437;p46"/>
            <p:cNvSpPr/>
            <p:nvPr/>
          </p:nvSpPr>
          <p:spPr>
            <a:xfrm>
              <a:off x="7973468" y="3382322"/>
              <a:ext cx="352590" cy="287072"/>
            </a:xfrm>
            <a:custGeom>
              <a:rect b="b" l="l" r="r" t="t"/>
              <a:pathLst>
                <a:path extrusionOk="0" h="9026" w="11086">
                  <a:moveTo>
                    <a:pt x="5370" y="334"/>
                  </a:moveTo>
                  <a:lnTo>
                    <a:pt x="5370" y="7001"/>
                  </a:lnTo>
                  <a:lnTo>
                    <a:pt x="941" y="7001"/>
                  </a:lnTo>
                  <a:lnTo>
                    <a:pt x="941" y="334"/>
                  </a:lnTo>
                  <a:close/>
                  <a:moveTo>
                    <a:pt x="5370" y="7323"/>
                  </a:moveTo>
                  <a:lnTo>
                    <a:pt x="5370" y="7656"/>
                  </a:lnTo>
                  <a:lnTo>
                    <a:pt x="941" y="7656"/>
                  </a:lnTo>
                  <a:lnTo>
                    <a:pt x="941" y="7323"/>
                  </a:lnTo>
                  <a:close/>
                  <a:moveTo>
                    <a:pt x="10133" y="7323"/>
                  </a:moveTo>
                  <a:lnTo>
                    <a:pt x="10133" y="7656"/>
                  </a:lnTo>
                  <a:lnTo>
                    <a:pt x="5704" y="7656"/>
                  </a:lnTo>
                  <a:lnTo>
                    <a:pt x="5704" y="7323"/>
                  </a:lnTo>
                  <a:close/>
                  <a:moveTo>
                    <a:pt x="5835" y="7977"/>
                  </a:moveTo>
                  <a:lnTo>
                    <a:pt x="5835" y="8680"/>
                  </a:lnTo>
                  <a:lnTo>
                    <a:pt x="5240" y="8692"/>
                  </a:lnTo>
                  <a:cubicBezTo>
                    <a:pt x="5240" y="8692"/>
                    <a:pt x="5228" y="8692"/>
                    <a:pt x="5228" y="8680"/>
                  </a:cubicBezTo>
                  <a:lnTo>
                    <a:pt x="5228" y="7977"/>
                  </a:lnTo>
                  <a:close/>
                  <a:moveTo>
                    <a:pt x="775" y="0"/>
                  </a:moveTo>
                  <a:cubicBezTo>
                    <a:pt x="691" y="0"/>
                    <a:pt x="608" y="72"/>
                    <a:pt x="608" y="167"/>
                  </a:cubicBezTo>
                  <a:lnTo>
                    <a:pt x="608" y="536"/>
                  </a:lnTo>
                  <a:lnTo>
                    <a:pt x="465" y="536"/>
                  </a:lnTo>
                  <a:cubicBezTo>
                    <a:pt x="215" y="536"/>
                    <a:pt x="1" y="738"/>
                    <a:pt x="1" y="1000"/>
                  </a:cubicBezTo>
                  <a:lnTo>
                    <a:pt x="1" y="1715"/>
                  </a:lnTo>
                  <a:cubicBezTo>
                    <a:pt x="1" y="1798"/>
                    <a:pt x="72" y="1881"/>
                    <a:pt x="167" y="1881"/>
                  </a:cubicBezTo>
                  <a:cubicBezTo>
                    <a:pt x="251" y="1881"/>
                    <a:pt x="334" y="1798"/>
                    <a:pt x="334" y="1715"/>
                  </a:cubicBezTo>
                  <a:lnTo>
                    <a:pt x="334" y="1000"/>
                  </a:lnTo>
                  <a:cubicBezTo>
                    <a:pt x="334" y="929"/>
                    <a:pt x="394" y="869"/>
                    <a:pt x="465" y="869"/>
                  </a:cubicBezTo>
                  <a:lnTo>
                    <a:pt x="608" y="869"/>
                  </a:lnTo>
                  <a:lnTo>
                    <a:pt x="608" y="7799"/>
                  </a:lnTo>
                  <a:cubicBezTo>
                    <a:pt x="608" y="7894"/>
                    <a:pt x="691" y="7965"/>
                    <a:pt x="775" y="7965"/>
                  </a:cubicBezTo>
                  <a:lnTo>
                    <a:pt x="4918" y="7965"/>
                  </a:lnTo>
                  <a:lnTo>
                    <a:pt x="4918" y="8335"/>
                  </a:lnTo>
                  <a:lnTo>
                    <a:pt x="465" y="8335"/>
                  </a:lnTo>
                  <a:cubicBezTo>
                    <a:pt x="394" y="8335"/>
                    <a:pt x="334" y="8275"/>
                    <a:pt x="334" y="8204"/>
                  </a:cubicBezTo>
                  <a:lnTo>
                    <a:pt x="334" y="2429"/>
                  </a:lnTo>
                  <a:cubicBezTo>
                    <a:pt x="334" y="2334"/>
                    <a:pt x="251" y="2262"/>
                    <a:pt x="167" y="2262"/>
                  </a:cubicBezTo>
                  <a:cubicBezTo>
                    <a:pt x="72" y="2262"/>
                    <a:pt x="1" y="2334"/>
                    <a:pt x="1" y="2429"/>
                  </a:cubicBezTo>
                  <a:lnTo>
                    <a:pt x="1" y="8204"/>
                  </a:lnTo>
                  <a:cubicBezTo>
                    <a:pt x="1" y="8454"/>
                    <a:pt x="215" y="8668"/>
                    <a:pt x="465" y="8668"/>
                  </a:cubicBezTo>
                  <a:lnTo>
                    <a:pt x="4918" y="8668"/>
                  </a:lnTo>
                  <a:lnTo>
                    <a:pt x="4918" y="8680"/>
                  </a:lnTo>
                  <a:cubicBezTo>
                    <a:pt x="4918" y="8858"/>
                    <a:pt x="5061" y="9025"/>
                    <a:pt x="5251" y="9025"/>
                  </a:cubicBezTo>
                  <a:lnTo>
                    <a:pt x="5835" y="9025"/>
                  </a:lnTo>
                  <a:cubicBezTo>
                    <a:pt x="6013" y="9025"/>
                    <a:pt x="6180" y="8870"/>
                    <a:pt x="6180" y="8680"/>
                  </a:cubicBezTo>
                  <a:lnTo>
                    <a:pt x="6180" y="8668"/>
                  </a:lnTo>
                  <a:lnTo>
                    <a:pt x="10633" y="8668"/>
                  </a:lnTo>
                  <a:cubicBezTo>
                    <a:pt x="10883" y="8668"/>
                    <a:pt x="11085" y="8454"/>
                    <a:pt x="11085" y="8204"/>
                  </a:cubicBezTo>
                  <a:lnTo>
                    <a:pt x="11085" y="1012"/>
                  </a:lnTo>
                  <a:cubicBezTo>
                    <a:pt x="11074" y="762"/>
                    <a:pt x="10871" y="548"/>
                    <a:pt x="10609" y="548"/>
                  </a:cubicBezTo>
                  <a:lnTo>
                    <a:pt x="10466" y="548"/>
                  </a:lnTo>
                  <a:lnTo>
                    <a:pt x="10466" y="179"/>
                  </a:lnTo>
                  <a:cubicBezTo>
                    <a:pt x="10466" y="95"/>
                    <a:pt x="10395" y="12"/>
                    <a:pt x="10300" y="12"/>
                  </a:cubicBezTo>
                  <a:lnTo>
                    <a:pt x="9692" y="12"/>
                  </a:lnTo>
                  <a:cubicBezTo>
                    <a:pt x="9597" y="12"/>
                    <a:pt x="9526" y="95"/>
                    <a:pt x="9526" y="179"/>
                  </a:cubicBezTo>
                  <a:cubicBezTo>
                    <a:pt x="9526" y="274"/>
                    <a:pt x="9597" y="345"/>
                    <a:pt x="9692" y="345"/>
                  </a:cubicBezTo>
                  <a:lnTo>
                    <a:pt x="10133" y="345"/>
                  </a:lnTo>
                  <a:lnTo>
                    <a:pt x="10133" y="5894"/>
                  </a:lnTo>
                  <a:cubicBezTo>
                    <a:pt x="10133" y="5989"/>
                    <a:pt x="10216" y="6060"/>
                    <a:pt x="10300" y="6060"/>
                  </a:cubicBezTo>
                  <a:cubicBezTo>
                    <a:pt x="10395" y="6060"/>
                    <a:pt x="10466" y="5989"/>
                    <a:pt x="10466" y="5894"/>
                  </a:cubicBezTo>
                  <a:lnTo>
                    <a:pt x="10466" y="881"/>
                  </a:lnTo>
                  <a:lnTo>
                    <a:pt x="10609" y="881"/>
                  </a:lnTo>
                  <a:cubicBezTo>
                    <a:pt x="10693" y="881"/>
                    <a:pt x="10752" y="941"/>
                    <a:pt x="10752" y="1012"/>
                  </a:cubicBezTo>
                  <a:lnTo>
                    <a:pt x="10752" y="8204"/>
                  </a:lnTo>
                  <a:cubicBezTo>
                    <a:pt x="10752" y="8275"/>
                    <a:pt x="10693" y="8335"/>
                    <a:pt x="10609" y="8335"/>
                  </a:cubicBezTo>
                  <a:lnTo>
                    <a:pt x="6168" y="8335"/>
                  </a:lnTo>
                  <a:lnTo>
                    <a:pt x="6168" y="7965"/>
                  </a:lnTo>
                  <a:lnTo>
                    <a:pt x="10300" y="7965"/>
                  </a:lnTo>
                  <a:cubicBezTo>
                    <a:pt x="10395" y="7965"/>
                    <a:pt x="10466" y="7882"/>
                    <a:pt x="10466" y="7799"/>
                  </a:cubicBezTo>
                  <a:lnTo>
                    <a:pt x="10466" y="6584"/>
                  </a:lnTo>
                  <a:cubicBezTo>
                    <a:pt x="10466" y="6489"/>
                    <a:pt x="10395" y="6418"/>
                    <a:pt x="10300" y="6418"/>
                  </a:cubicBezTo>
                  <a:cubicBezTo>
                    <a:pt x="10216" y="6418"/>
                    <a:pt x="10133" y="6489"/>
                    <a:pt x="10133" y="6584"/>
                  </a:cubicBezTo>
                  <a:lnTo>
                    <a:pt x="10133" y="7001"/>
                  </a:lnTo>
                  <a:lnTo>
                    <a:pt x="5704" y="7001"/>
                  </a:lnTo>
                  <a:lnTo>
                    <a:pt x="5704" y="334"/>
                  </a:lnTo>
                  <a:lnTo>
                    <a:pt x="9002" y="334"/>
                  </a:lnTo>
                  <a:cubicBezTo>
                    <a:pt x="9097" y="334"/>
                    <a:pt x="9169" y="250"/>
                    <a:pt x="9169" y="167"/>
                  </a:cubicBezTo>
                  <a:cubicBezTo>
                    <a:pt x="9169" y="72"/>
                    <a:pt x="9097" y="0"/>
                    <a:pt x="90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46"/>
            <p:cNvSpPr/>
            <p:nvPr/>
          </p:nvSpPr>
          <p:spPr>
            <a:xfrm>
              <a:off x="8051486" y="3417149"/>
              <a:ext cx="73883" cy="10623"/>
            </a:xfrm>
            <a:custGeom>
              <a:rect b="b" l="l" r="r" t="t"/>
              <a:pathLst>
                <a:path extrusionOk="0" h="334" w="2323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2167" y="334"/>
                  </a:lnTo>
                  <a:cubicBezTo>
                    <a:pt x="2251" y="334"/>
                    <a:pt x="2322" y="262"/>
                    <a:pt x="2322" y="167"/>
                  </a:cubicBezTo>
                  <a:cubicBezTo>
                    <a:pt x="2322" y="84"/>
                    <a:pt x="225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46"/>
            <p:cNvSpPr/>
            <p:nvPr/>
          </p:nvSpPr>
          <p:spPr>
            <a:xfrm>
              <a:off x="8022702" y="3437981"/>
              <a:ext cx="102667" cy="10623"/>
            </a:xfrm>
            <a:custGeom>
              <a:rect b="b" l="l" r="r" t="t"/>
              <a:pathLst>
                <a:path extrusionOk="0" h="334" w="3228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62"/>
                    <a:pt x="72" y="334"/>
                    <a:pt x="167" y="334"/>
                  </a:cubicBezTo>
                  <a:lnTo>
                    <a:pt x="3072" y="334"/>
                  </a:lnTo>
                  <a:cubicBezTo>
                    <a:pt x="3156" y="334"/>
                    <a:pt x="3227" y="262"/>
                    <a:pt x="3227" y="167"/>
                  </a:cubicBezTo>
                  <a:cubicBezTo>
                    <a:pt x="3227" y="84"/>
                    <a:pt x="3156" y="0"/>
                    <a:pt x="3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46"/>
            <p:cNvSpPr/>
            <p:nvPr/>
          </p:nvSpPr>
          <p:spPr>
            <a:xfrm>
              <a:off x="8022702" y="3458432"/>
              <a:ext cx="102667" cy="10623"/>
            </a:xfrm>
            <a:custGeom>
              <a:rect b="b" l="l" r="r" t="t"/>
              <a:pathLst>
                <a:path extrusionOk="0" h="334" w="3228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74"/>
                    <a:pt x="72" y="334"/>
                    <a:pt x="167" y="334"/>
                  </a:cubicBezTo>
                  <a:lnTo>
                    <a:pt x="3072" y="334"/>
                  </a:lnTo>
                  <a:cubicBezTo>
                    <a:pt x="3156" y="334"/>
                    <a:pt x="3227" y="262"/>
                    <a:pt x="3227" y="167"/>
                  </a:cubicBezTo>
                  <a:cubicBezTo>
                    <a:pt x="3227" y="84"/>
                    <a:pt x="3156" y="0"/>
                    <a:pt x="3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46"/>
            <p:cNvSpPr/>
            <p:nvPr/>
          </p:nvSpPr>
          <p:spPr>
            <a:xfrm>
              <a:off x="8022702" y="3479264"/>
              <a:ext cx="81071" cy="10623"/>
            </a:xfrm>
            <a:custGeom>
              <a:rect b="b" l="l" r="r" t="t"/>
              <a:pathLst>
                <a:path extrusionOk="0" h="334" w="2549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2" y="262"/>
                    <a:pt x="72" y="334"/>
                    <a:pt x="167" y="334"/>
                  </a:cubicBezTo>
                  <a:lnTo>
                    <a:pt x="2382" y="334"/>
                  </a:lnTo>
                  <a:cubicBezTo>
                    <a:pt x="2477" y="334"/>
                    <a:pt x="2549" y="262"/>
                    <a:pt x="2549" y="167"/>
                  </a:cubicBezTo>
                  <a:cubicBezTo>
                    <a:pt x="2549" y="84"/>
                    <a:pt x="2477" y="0"/>
                    <a:pt x="2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46"/>
            <p:cNvSpPr/>
            <p:nvPr/>
          </p:nvSpPr>
          <p:spPr>
            <a:xfrm>
              <a:off x="8051486" y="3520515"/>
              <a:ext cx="73883" cy="10655"/>
            </a:xfrm>
            <a:custGeom>
              <a:rect b="b" l="l" r="r" t="t"/>
              <a:pathLst>
                <a:path extrusionOk="0" h="335" w="2323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2167" y="334"/>
                  </a:lnTo>
                  <a:cubicBezTo>
                    <a:pt x="2251" y="334"/>
                    <a:pt x="2322" y="251"/>
                    <a:pt x="2322" y="168"/>
                  </a:cubicBezTo>
                  <a:cubicBezTo>
                    <a:pt x="2322" y="72"/>
                    <a:pt x="2251" y="1"/>
                    <a:pt x="2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46"/>
            <p:cNvSpPr/>
            <p:nvPr/>
          </p:nvSpPr>
          <p:spPr>
            <a:xfrm>
              <a:off x="8022702" y="3540966"/>
              <a:ext cx="102667" cy="10273"/>
            </a:xfrm>
            <a:custGeom>
              <a:rect b="b" l="l" r="r" t="t"/>
              <a:pathLst>
                <a:path extrusionOk="0" h="323" w="3228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2" y="263"/>
                    <a:pt x="72" y="322"/>
                    <a:pt x="167" y="322"/>
                  </a:cubicBezTo>
                  <a:lnTo>
                    <a:pt x="3072" y="322"/>
                  </a:lnTo>
                  <a:cubicBezTo>
                    <a:pt x="3156" y="322"/>
                    <a:pt x="3227" y="251"/>
                    <a:pt x="3227" y="168"/>
                  </a:cubicBezTo>
                  <a:cubicBezTo>
                    <a:pt x="3227" y="72"/>
                    <a:pt x="315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46"/>
            <p:cNvSpPr/>
            <p:nvPr/>
          </p:nvSpPr>
          <p:spPr>
            <a:xfrm>
              <a:off x="8022702" y="3561798"/>
              <a:ext cx="49266" cy="10273"/>
            </a:xfrm>
            <a:custGeom>
              <a:rect b="b" l="l" r="r" t="t"/>
              <a:pathLst>
                <a:path extrusionOk="0" h="323" w="1549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2" y="251"/>
                    <a:pt x="72" y="322"/>
                    <a:pt x="167" y="322"/>
                  </a:cubicBezTo>
                  <a:lnTo>
                    <a:pt x="1382" y="322"/>
                  </a:lnTo>
                  <a:cubicBezTo>
                    <a:pt x="1477" y="322"/>
                    <a:pt x="1548" y="251"/>
                    <a:pt x="1548" y="167"/>
                  </a:cubicBez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46"/>
            <p:cNvSpPr/>
            <p:nvPr/>
          </p:nvSpPr>
          <p:spPr>
            <a:xfrm>
              <a:off x="8200683" y="3486452"/>
              <a:ext cx="73883" cy="10623"/>
            </a:xfrm>
            <a:custGeom>
              <a:rect b="b" l="l" r="r" t="t"/>
              <a:pathLst>
                <a:path extrusionOk="0" h="334" w="2323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156" y="334"/>
                  </a:lnTo>
                  <a:cubicBezTo>
                    <a:pt x="2251" y="334"/>
                    <a:pt x="2322" y="250"/>
                    <a:pt x="2322" y="167"/>
                  </a:cubicBezTo>
                  <a:cubicBezTo>
                    <a:pt x="2322" y="72"/>
                    <a:pt x="2251" y="0"/>
                    <a:pt x="2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46"/>
            <p:cNvSpPr/>
            <p:nvPr/>
          </p:nvSpPr>
          <p:spPr>
            <a:xfrm>
              <a:off x="8171899" y="3506902"/>
              <a:ext cx="102667" cy="10241"/>
            </a:xfrm>
            <a:custGeom>
              <a:rect b="b" l="l" r="r" t="t"/>
              <a:pathLst>
                <a:path extrusionOk="0" h="322" w="322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3061" y="322"/>
                  </a:lnTo>
                  <a:cubicBezTo>
                    <a:pt x="3156" y="322"/>
                    <a:pt x="3227" y="250"/>
                    <a:pt x="3227" y="167"/>
                  </a:cubicBezTo>
                  <a:cubicBezTo>
                    <a:pt x="3227" y="72"/>
                    <a:pt x="3156" y="0"/>
                    <a:pt x="30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46"/>
            <p:cNvSpPr/>
            <p:nvPr/>
          </p:nvSpPr>
          <p:spPr>
            <a:xfrm>
              <a:off x="8171899" y="3527735"/>
              <a:ext cx="49266" cy="10241"/>
            </a:xfrm>
            <a:custGeom>
              <a:rect b="b" l="l" r="r" t="t"/>
              <a:pathLst>
                <a:path extrusionOk="0" h="322" w="1549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1382" y="322"/>
                  </a:lnTo>
                  <a:cubicBezTo>
                    <a:pt x="1477" y="322"/>
                    <a:pt x="1548" y="250"/>
                    <a:pt x="1548" y="167"/>
                  </a:cubicBezTo>
                  <a:cubicBezTo>
                    <a:pt x="1548" y="72"/>
                    <a:pt x="1477" y="0"/>
                    <a:pt x="13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46"/>
            <p:cNvSpPr/>
            <p:nvPr/>
          </p:nvSpPr>
          <p:spPr>
            <a:xfrm>
              <a:off x="8174189" y="3417149"/>
              <a:ext cx="102635" cy="45099"/>
            </a:xfrm>
            <a:custGeom>
              <a:rect b="b" l="l" r="r" t="t"/>
              <a:pathLst>
                <a:path extrusionOk="0" h="1418" w="3227">
                  <a:moveTo>
                    <a:pt x="2905" y="334"/>
                  </a:moveTo>
                  <a:lnTo>
                    <a:pt x="2905" y="1096"/>
                  </a:lnTo>
                  <a:lnTo>
                    <a:pt x="333" y="1096"/>
                  </a:lnTo>
                  <a:lnTo>
                    <a:pt x="333" y="334"/>
                  </a:lnTo>
                  <a:close/>
                  <a:moveTo>
                    <a:pt x="167" y="1"/>
                  </a:moveTo>
                  <a:cubicBezTo>
                    <a:pt x="72" y="12"/>
                    <a:pt x="0" y="84"/>
                    <a:pt x="0" y="167"/>
                  </a:cubicBezTo>
                  <a:lnTo>
                    <a:pt x="0" y="1251"/>
                  </a:lnTo>
                  <a:cubicBezTo>
                    <a:pt x="0" y="1346"/>
                    <a:pt x="72" y="1417"/>
                    <a:pt x="167" y="1417"/>
                  </a:cubicBezTo>
                  <a:lnTo>
                    <a:pt x="3072" y="1417"/>
                  </a:lnTo>
                  <a:cubicBezTo>
                    <a:pt x="3155" y="1417"/>
                    <a:pt x="3227" y="1346"/>
                    <a:pt x="3227" y="1251"/>
                  </a:cubicBezTo>
                  <a:lnTo>
                    <a:pt x="3227" y="167"/>
                  </a:lnTo>
                  <a:cubicBezTo>
                    <a:pt x="3227" y="84"/>
                    <a:pt x="3155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3452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47"/>
          <p:cNvSpPr txBox="1"/>
          <p:nvPr>
            <p:ph idx="4294967295"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Nature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4" name="Google Shape;3454;p47"/>
          <p:cNvGrpSpPr/>
          <p:nvPr/>
        </p:nvGrpSpPr>
        <p:grpSpPr>
          <a:xfrm>
            <a:off x="849677" y="1500658"/>
            <a:ext cx="347872" cy="347488"/>
            <a:chOff x="849677" y="1500658"/>
            <a:chExt cx="347872" cy="347488"/>
          </a:xfrm>
        </p:grpSpPr>
        <p:sp>
          <p:nvSpPr>
            <p:cNvPr id="3455" name="Google Shape;3455;p47"/>
            <p:cNvSpPr/>
            <p:nvPr/>
          </p:nvSpPr>
          <p:spPr>
            <a:xfrm>
              <a:off x="849677" y="1500658"/>
              <a:ext cx="347872" cy="347488"/>
            </a:xfrm>
            <a:custGeom>
              <a:rect b="b" l="l" r="r" t="t"/>
              <a:pathLst>
                <a:path extrusionOk="0" h="10859" w="10871">
                  <a:moveTo>
                    <a:pt x="2024" y="989"/>
                  </a:moveTo>
                  <a:cubicBezTo>
                    <a:pt x="2441" y="989"/>
                    <a:pt x="2810" y="1251"/>
                    <a:pt x="2977" y="1620"/>
                  </a:cubicBezTo>
                  <a:cubicBezTo>
                    <a:pt x="2560" y="1834"/>
                    <a:pt x="2179" y="2120"/>
                    <a:pt x="1834" y="2453"/>
                  </a:cubicBezTo>
                  <a:cubicBezTo>
                    <a:pt x="1703" y="2584"/>
                    <a:pt x="1560" y="2715"/>
                    <a:pt x="1441" y="2870"/>
                  </a:cubicBezTo>
                  <a:cubicBezTo>
                    <a:pt x="1167" y="2679"/>
                    <a:pt x="1001" y="2358"/>
                    <a:pt x="1001" y="2024"/>
                  </a:cubicBezTo>
                  <a:cubicBezTo>
                    <a:pt x="1001" y="1453"/>
                    <a:pt x="1465" y="989"/>
                    <a:pt x="2024" y="989"/>
                  </a:cubicBezTo>
                  <a:close/>
                  <a:moveTo>
                    <a:pt x="2024" y="310"/>
                  </a:moveTo>
                  <a:cubicBezTo>
                    <a:pt x="2715" y="310"/>
                    <a:pt x="3322" y="715"/>
                    <a:pt x="3608" y="1334"/>
                  </a:cubicBezTo>
                  <a:cubicBezTo>
                    <a:pt x="3489" y="1382"/>
                    <a:pt x="3382" y="1429"/>
                    <a:pt x="3275" y="1465"/>
                  </a:cubicBezTo>
                  <a:cubicBezTo>
                    <a:pt x="3072" y="977"/>
                    <a:pt x="2572" y="667"/>
                    <a:pt x="2036" y="667"/>
                  </a:cubicBezTo>
                  <a:cubicBezTo>
                    <a:pt x="1298" y="667"/>
                    <a:pt x="691" y="1274"/>
                    <a:pt x="691" y="2013"/>
                  </a:cubicBezTo>
                  <a:cubicBezTo>
                    <a:pt x="691" y="2465"/>
                    <a:pt x="893" y="2870"/>
                    <a:pt x="1251" y="3120"/>
                  </a:cubicBezTo>
                  <a:cubicBezTo>
                    <a:pt x="1179" y="3227"/>
                    <a:pt x="1120" y="3310"/>
                    <a:pt x="1048" y="3418"/>
                  </a:cubicBezTo>
                  <a:cubicBezTo>
                    <a:pt x="596" y="3108"/>
                    <a:pt x="310" y="2584"/>
                    <a:pt x="310" y="2024"/>
                  </a:cubicBezTo>
                  <a:cubicBezTo>
                    <a:pt x="310" y="1084"/>
                    <a:pt x="1084" y="310"/>
                    <a:pt x="2024" y="310"/>
                  </a:cubicBezTo>
                  <a:close/>
                  <a:moveTo>
                    <a:pt x="8847" y="310"/>
                  </a:moveTo>
                  <a:cubicBezTo>
                    <a:pt x="9775" y="310"/>
                    <a:pt x="10549" y="1084"/>
                    <a:pt x="10549" y="2024"/>
                  </a:cubicBezTo>
                  <a:cubicBezTo>
                    <a:pt x="10549" y="2584"/>
                    <a:pt x="10275" y="3108"/>
                    <a:pt x="9823" y="3418"/>
                  </a:cubicBezTo>
                  <a:cubicBezTo>
                    <a:pt x="9764" y="3310"/>
                    <a:pt x="9692" y="3215"/>
                    <a:pt x="9621" y="3120"/>
                  </a:cubicBezTo>
                  <a:cubicBezTo>
                    <a:pt x="9978" y="2870"/>
                    <a:pt x="10180" y="2465"/>
                    <a:pt x="10180" y="2024"/>
                  </a:cubicBezTo>
                  <a:cubicBezTo>
                    <a:pt x="10180" y="1846"/>
                    <a:pt x="10156" y="1667"/>
                    <a:pt x="10073" y="1501"/>
                  </a:cubicBezTo>
                  <a:cubicBezTo>
                    <a:pt x="10053" y="1442"/>
                    <a:pt x="9977" y="1399"/>
                    <a:pt x="9911" y="1399"/>
                  </a:cubicBezTo>
                  <a:cubicBezTo>
                    <a:pt x="9897" y="1399"/>
                    <a:pt x="9883" y="1401"/>
                    <a:pt x="9871" y="1405"/>
                  </a:cubicBezTo>
                  <a:cubicBezTo>
                    <a:pt x="9799" y="1441"/>
                    <a:pt x="9752" y="1536"/>
                    <a:pt x="9775" y="1620"/>
                  </a:cubicBezTo>
                  <a:cubicBezTo>
                    <a:pt x="9835" y="1751"/>
                    <a:pt x="9859" y="1882"/>
                    <a:pt x="9859" y="2013"/>
                  </a:cubicBezTo>
                  <a:cubicBezTo>
                    <a:pt x="9859" y="2358"/>
                    <a:pt x="9692" y="2667"/>
                    <a:pt x="9406" y="2870"/>
                  </a:cubicBezTo>
                  <a:cubicBezTo>
                    <a:pt x="9287" y="2715"/>
                    <a:pt x="9156" y="2584"/>
                    <a:pt x="9025" y="2453"/>
                  </a:cubicBezTo>
                  <a:cubicBezTo>
                    <a:pt x="8680" y="2120"/>
                    <a:pt x="8287" y="1834"/>
                    <a:pt x="7870" y="1620"/>
                  </a:cubicBezTo>
                  <a:cubicBezTo>
                    <a:pt x="8037" y="1239"/>
                    <a:pt x="8406" y="989"/>
                    <a:pt x="8823" y="989"/>
                  </a:cubicBezTo>
                  <a:cubicBezTo>
                    <a:pt x="9002" y="989"/>
                    <a:pt x="9204" y="1036"/>
                    <a:pt x="9347" y="1143"/>
                  </a:cubicBezTo>
                  <a:cubicBezTo>
                    <a:pt x="9369" y="1154"/>
                    <a:pt x="9394" y="1160"/>
                    <a:pt x="9421" y="1160"/>
                  </a:cubicBezTo>
                  <a:cubicBezTo>
                    <a:pt x="9479" y="1160"/>
                    <a:pt x="9540" y="1133"/>
                    <a:pt x="9573" y="1084"/>
                  </a:cubicBezTo>
                  <a:cubicBezTo>
                    <a:pt x="9621" y="1001"/>
                    <a:pt x="9585" y="905"/>
                    <a:pt x="9513" y="858"/>
                  </a:cubicBezTo>
                  <a:cubicBezTo>
                    <a:pt x="9299" y="739"/>
                    <a:pt x="9061" y="667"/>
                    <a:pt x="8823" y="667"/>
                  </a:cubicBezTo>
                  <a:cubicBezTo>
                    <a:pt x="8287" y="667"/>
                    <a:pt x="7799" y="977"/>
                    <a:pt x="7597" y="1465"/>
                  </a:cubicBezTo>
                  <a:cubicBezTo>
                    <a:pt x="7489" y="1417"/>
                    <a:pt x="7370" y="1382"/>
                    <a:pt x="7263" y="1334"/>
                  </a:cubicBezTo>
                  <a:cubicBezTo>
                    <a:pt x="7537" y="727"/>
                    <a:pt x="8156" y="310"/>
                    <a:pt x="8847" y="310"/>
                  </a:cubicBezTo>
                  <a:close/>
                  <a:moveTo>
                    <a:pt x="5430" y="1322"/>
                  </a:moveTo>
                  <a:cubicBezTo>
                    <a:pt x="6716" y="1322"/>
                    <a:pt x="7906" y="1798"/>
                    <a:pt x="8811" y="2679"/>
                  </a:cubicBezTo>
                  <a:cubicBezTo>
                    <a:pt x="9704" y="3548"/>
                    <a:pt x="10216" y="4715"/>
                    <a:pt x="10216" y="5930"/>
                  </a:cubicBezTo>
                  <a:cubicBezTo>
                    <a:pt x="10216" y="7168"/>
                    <a:pt x="9716" y="8311"/>
                    <a:pt x="8811" y="9192"/>
                  </a:cubicBezTo>
                  <a:cubicBezTo>
                    <a:pt x="7906" y="10073"/>
                    <a:pt x="6716" y="10549"/>
                    <a:pt x="5430" y="10549"/>
                  </a:cubicBezTo>
                  <a:cubicBezTo>
                    <a:pt x="4156" y="10549"/>
                    <a:pt x="2965" y="10073"/>
                    <a:pt x="2060" y="9192"/>
                  </a:cubicBezTo>
                  <a:cubicBezTo>
                    <a:pt x="1167" y="8323"/>
                    <a:pt x="655" y="7168"/>
                    <a:pt x="655" y="5930"/>
                  </a:cubicBezTo>
                  <a:cubicBezTo>
                    <a:pt x="655" y="4703"/>
                    <a:pt x="1143" y="3548"/>
                    <a:pt x="2060" y="2679"/>
                  </a:cubicBezTo>
                  <a:cubicBezTo>
                    <a:pt x="2965" y="1798"/>
                    <a:pt x="4156" y="1322"/>
                    <a:pt x="5430" y="1322"/>
                  </a:cubicBezTo>
                  <a:close/>
                  <a:moveTo>
                    <a:pt x="2024" y="0"/>
                  </a:moveTo>
                  <a:cubicBezTo>
                    <a:pt x="905" y="0"/>
                    <a:pt x="0" y="905"/>
                    <a:pt x="0" y="2024"/>
                  </a:cubicBezTo>
                  <a:cubicBezTo>
                    <a:pt x="0" y="2691"/>
                    <a:pt x="346" y="3334"/>
                    <a:pt x="893" y="3703"/>
                  </a:cubicBezTo>
                  <a:cubicBezTo>
                    <a:pt x="536" y="4382"/>
                    <a:pt x="346" y="5144"/>
                    <a:pt x="346" y="5930"/>
                  </a:cubicBezTo>
                  <a:cubicBezTo>
                    <a:pt x="346" y="7239"/>
                    <a:pt x="881" y="8490"/>
                    <a:pt x="1834" y="9418"/>
                  </a:cubicBezTo>
                  <a:cubicBezTo>
                    <a:pt x="2798" y="10335"/>
                    <a:pt x="4060" y="10859"/>
                    <a:pt x="5430" y="10859"/>
                  </a:cubicBezTo>
                  <a:cubicBezTo>
                    <a:pt x="6799" y="10859"/>
                    <a:pt x="8061" y="10359"/>
                    <a:pt x="9037" y="9418"/>
                  </a:cubicBezTo>
                  <a:cubicBezTo>
                    <a:pt x="10002" y="8490"/>
                    <a:pt x="10526" y="7239"/>
                    <a:pt x="10526" y="5930"/>
                  </a:cubicBezTo>
                  <a:cubicBezTo>
                    <a:pt x="10526" y="5144"/>
                    <a:pt x="10323" y="4382"/>
                    <a:pt x="9978" y="3703"/>
                  </a:cubicBezTo>
                  <a:cubicBezTo>
                    <a:pt x="10526" y="3322"/>
                    <a:pt x="10871" y="2703"/>
                    <a:pt x="10871" y="2024"/>
                  </a:cubicBezTo>
                  <a:cubicBezTo>
                    <a:pt x="10871" y="905"/>
                    <a:pt x="9954" y="0"/>
                    <a:pt x="8847" y="0"/>
                  </a:cubicBezTo>
                  <a:cubicBezTo>
                    <a:pt x="8025" y="0"/>
                    <a:pt x="7275" y="489"/>
                    <a:pt x="6966" y="1251"/>
                  </a:cubicBezTo>
                  <a:cubicBezTo>
                    <a:pt x="6477" y="1096"/>
                    <a:pt x="5965" y="1024"/>
                    <a:pt x="5430" y="1024"/>
                  </a:cubicBezTo>
                  <a:cubicBezTo>
                    <a:pt x="4894" y="1024"/>
                    <a:pt x="4394" y="1096"/>
                    <a:pt x="3894" y="1251"/>
                  </a:cubicBezTo>
                  <a:cubicBezTo>
                    <a:pt x="3584" y="500"/>
                    <a:pt x="2846" y="0"/>
                    <a:pt x="2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47"/>
            <p:cNvSpPr/>
            <p:nvPr/>
          </p:nvSpPr>
          <p:spPr>
            <a:xfrm>
              <a:off x="936557" y="1663346"/>
              <a:ext cx="43072" cy="48032"/>
            </a:xfrm>
            <a:custGeom>
              <a:rect b="b" l="l" r="r" t="t"/>
              <a:pathLst>
                <a:path extrusionOk="0" h="1501" w="1346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45" y="596"/>
                    <a:pt x="1274" y="524"/>
                    <a:pt x="1191" y="524"/>
                  </a:cubicBezTo>
                  <a:cubicBezTo>
                    <a:pt x="1095" y="524"/>
                    <a:pt x="1024" y="596"/>
                    <a:pt x="1024" y="691"/>
                  </a:cubicBezTo>
                  <a:lnTo>
                    <a:pt x="1024" y="846"/>
                  </a:lnTo>
                  <a:cubicBezTo>
                    <a:pt x="1024" y="1048"/>
                    <a:pt x="857" y="1203"/>
                    <a:pt x="667" y="1203"/>
                  </a:cubicBezTo>
                  <a:cubicBezTo>
                    <a:pt x="476" y="1203"/>
                    <a:pt x="310" y="1048"/>
                    <a:pt x="310" y="846"/>
                  </a:cubicBezTo>
                  <a:lnTo>
                    <a:pt x="310" y="691"/>
                  </a:lnTo>
                  <a:cubicBezTo>
                    <a:pt x="310" y="489"/>
                    <a:pt x="476" y="334"/>
                    <a:pt x="667" y="334"/>
                  </a:cubicBezTo>
                  <a:cubicBezTo>
                    <a:pt x="750" y="334"/>
                    <a:pt x="833" y="250"/>
                    <a:pt x="833" y="167"/>
                  </a:cubicBezTo>
                  <a:cubicBezTo>
                    <a:pt x="833" y="72"/>
                    <a:pt x="750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47"/>
            <p:cNvSpPr/>
            <p:nvPr/>
          </p:nvSpPr>
          <p:spPr>
            <a:xfrm>
              <a:off x="1066829" y="1663346"/>
              <a:ext cx="43488" cy="48032"/>
            </a:xfrm>
            <a:custGeom>
              <a:rect b="b" l="l" r="r" t="t"/>
              <a:pathLst>
                <a:path extrusionOk="0" h="1501" w="1359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9" y="1501"/>
                    <a:pt x="668" y="1501"/>
                  </a:cubicBezTo>
                  <a:cubicBezTo>
                    <a:pt x="1049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7" y="524"/>
                    <a:pt x="1192" y="524"/>
                  </a:cubicBezTo>
                  <a:cubicBezTo>
                    <a:pt x="1108" y="524"/>
                    <a:pt x="1025" y="596"/>
                    <a:pt x="1025" y="691"/>
                  </a:cubicBezTo>
                  <a:lnTo>
                    <a:pt x="1025" y="846"/>
                  </a:lnTo>
                  <a:cubicBezTo>
                    <a:pt x="1025" y="1048"/>
                    <a:pt x="870" y="1203"/>
                    <a:pt x="668" y="1203"/>
                  </a:cubicBezTo>
                  <a:cubicBezTo>
                    <a:pt x="477" y="1203"/>
                    <a:pt x="311" y="1048"/>
                    <a:pt x="311" y="846"/>
                  </a:cubicBezTo>
                  <a:lnTo>
                    <a:pt x="311" y="691"/>
                  </a:lnTo>
                  <a:cubicBezTo>
                    <a:pt x="311" y="489"/>
                    <a:pt x="477" y="334"/>
                    <a:pt x="668" y="334"/>
                  </a:cubicBezTo>
                  <a:cubicBezTo>
                    <a:pt x="763" y="334"/>
                    <a:pt x="834" y="250"/>
                    <a:pt x="834" y="167"/>
                  </a:cubicBezTo>
                  <a:cubicBezTo>
                    <a:pt x="834" y="72"/>
                    <a:pt x="763" y="0"/>
                    <a:pt x="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47"/>
            <p:cNvSpPr/>
            <p:nvPr/>
          </p:nvSpPr>
          <p:spPr>
            <a:xfrm>
              <a:off x="893101" y="1636178"/>
              <a:ext cx="110144" cy="116352"/>
            </a:xfrm>
            <a:custGeom>
              <a:rect b="b" l="l" r="r" t="t"/>
              <a:pathLst>
                <a:path extrusionOk="0" h="3636" w="3442">
                  <a:moveTo>
                    <a:pt x="1926" y="1"/>
                  </a:moveTo>
                  <a:cubicBezTo>
                    <a:pt x="1743" y="1"/>
                    <a:pt x="1556" y="34"/>
                    <a:pt x="1370" y="99"/>
                  </a:cubicBezTo>
                  <a:cubicBezTo>
                    <a:pt x="941" y="254"/>
                    <a:pt x="560" y="576"/>
                    <a:pt x="310" y="992"/>
                  </a:cubicBezTo>
                  <a:cubicBezTo>
                    <a:pt x="84" y="1373"/>
                    <a:pt x="1" y="1802"/>
                    <a:pt x="48" y="2219"/>
                  </a:cubicBezTo>
                  <a:cubicBezTo>
                    <a:pt x="60" y="2302"/>
                    <a:pt x="132" y="2361"/>
                    <a:pt x="227" y="2361"/>
                  </a:cubicBezTo>
                  <a:cubicBezTo>
                    <a:pt x="310" y="2350"/>
                    <a:pt x="370" y="2278"/>
                    <a:pt x="370" y="2183"/>
                  </a:cubicBezTo>
                  <a:cubicBezTo>
                    <a:pt x="346" y="1850"/>
                    <a:pt x="417" y="1469"/>
                    <a:pt x="608" y="1159"/>
                  </a:cubicBezTo>
                  <a:cubicBezTo>
                    <a:pt x="822" y="802"/>
                    <a:pt x="1132" y="540"/>
                    <a:pt x="1489" y="397"/>
                  </a:cubicBezTo>
                  <a:cubicBezTo>
                    <a:pt x="1635" y="348"/>
                    <a:pt x="1782" y="323"/>
                    <a:pt x="1922" y="323"/>
                  </a:cubicBezTo>
                  <a:cubicBezTo>
                    <a:pt x="2125" y="323"/>
                    <a:pt x="2316" y="375"/>
                    <a:pt x="2477" y="480"/>
                  </a:cubicBezTo>
                  <a:cubicBezTo>
                    <a:pt x="2775" y="635"/>
                    <a:pt x="2977" y="933"/>
                    <a:pt x="3049" y="1314"/>
                  </a:cubicBezTo>
                  <a:cubicBezTo>
                    <a:pt x="3120" y="1683"/>
                    <a:pt x="3037" y="2100"/>
                    <a:pt x="2822" y="2457"/>
                  </a:cubicBezTo>
                  <a:cubicBezTo>
                    <a:pt x="2511" y="2985"/>
                    <a:pt x="1984" y="3293"/>
                    <a:pt x="1482" y="3293"/>
                  </a:cubicBezTo>
                  <a:cubicBezTo>
                    <a:pt x="1294" y="3293"/>
                    <a:pt x="1110" y="3250"/>
                    <a:pt x="941" y="3159"/>
                  </a:cubicBezTo>
                  <a:cubicBezTo>
                    <a:pt x="787" y="3064"/>
                    <a:pt x="667" y="2957"/>
                    <a:pt x="584" y="2814"/>
                  </a:cubicBezTo>
                  <a:cubicBezTo>
                    <a:pt x="553" y="2768"/>
                    <a:pt x="498" y="2742"/>
                    <a:pt x="443" y="2742"/>
                  </a:cubicBezTo>
                  <a:cubicBezTo>
                    <a:pt x="413" y="2742"/>
                    <a:pt x="383" y="2749"/>
                    <a:pt x="358" y="2766"/>
                  </a:cubicBezTo>
                  <a:cubicBezTo>
                    <a:pt x="286" y="2814"/>
                    <a:pt x="263" y="2921"/>
                    <a:pt x="310" y="2993"/>
                  </a:cubicBezTo>
                  <a:cubicBezTo>
                    <a:pt x="429" y="3171"/>
                    <a:pt x="596" y="3314"/>
                    <a:pt x="787" y="3433"/>
                  </a:cubicBezTo>
                  <a:cubicBezTo>
                    <a:pt x="1013" y="3576"/>
                    <a:pt x="1251" y="3635"/>
                    <a:pt x="1501" y="3635"/>
                  </a:cubicBezTo>
                  <a:cubicBezTo>
                    <a:pt x="2108" y="3635"/>
                    <a:pt x="2739" y="3254"/>
                    <a:pt x="3108" y="2635"/>
                  </a:cubicBezTo>
                  <a:cubicBezTo>
                    <a:pt x="3346" y="2195"/>
                    <a:pt x="3442" y="1695"/>
                    <a:pt x="3346" y="1254"/>
                  </a:cubicBezTo>
                  <a:cubicBezTo>
                    <a:pt x="3263" y="790"/>
                    <a:pt x="3001" y="421"/>
                    <a:pt x="2632" y="195"/>
                  </a:cubicBezTo>
                  <a:cubicBezTo>
                    <a:pt x="2418" y="64"/>
                    <a:pt x="2177" y="1"/>
                    <a:pt x="1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47"/>
            <p:cNvSpPr/>
            <p:nvPr/>
          </p:nvSpPr>
          <p:spPr>
            <a:xfrm>
              <a:off x="1043597" y="1636882"/>
              <a:ext cx="116608" cy="115264"/>
            </a:xfrm>
            <a:custGeom>
              <a:rect b="b" l="l" r="r" t="t"/>
              <a:pathLst>
                <a:path extrusionOk="0" h="3602" w="3644">
                  <a:moveTo>
                    <a:pt x="1513" y="292"/>
                  </a:moveTo>
                  <a:cubicBezTo>
                    <a:pt x="1668" y="292"/>
                    <a:pt x="1810" y="327"/>
                    <a:pt x="1965" y="363"/>
                  </a:cubicBezTo>
                  <a:cubicBezTo>
                    <a:pt x="2322" y="506"/>
                    <a:pt x="2632" y="768"/>
                    <a:pt x="2846" y="1125"/>
                  </a:cubicBezTo>
                  <a:cubicBezTo>
                    <a:pt x="3275" y="1887"/>
                    <a:pt x="3120" y="2780"/>
                    <a:pt x="2513" y="3125"/>
                  </a:cubicBezTo>
                  <a:cubicBezTo>
                    <a:pt x="2344" y="3225"/>
                    <a:pt x="2157" y="3271"/>
                    <a:pt x="1965" y="3271"/>
                  </a:cubicBezTo>
                  <a:cubicBezTo>
                    <a:pt x="1467" y="3271"/>
                    <a:pt x="938" y="2956"/>
                    <a:pt x="620" y="2423"/>
                  </a:cubicBezTo>
                  <a:cubicBezTo>
                    <a:pt x="417" y="2066"/>
                    <a:pt x="346" y="1649"/>
                    <a:pt x="405" y="1280"/>
                  </a:cubicBezTo>
                  <a:cubicBezTo>
                    <a:pt x="477" y="899"/>
                    <a:pt x="667" y="601"/>
                    <a:pt x="965" y="446"/>
                  </a:cubicBezTo>
                  <a:cubicBezTo>
                    <a:pt x="1132" y="339"/>
                    <a:pt x="1322" y="292"/>
                    <a:pt x="1513" y="292"/>
                  </a:cubicBezTo>
                  <a:close/>
                  <a:moveTo>
                    <a:pt x="1522" y="0"/>
                  </a:moveTo>
                  <a:cubicBezTo>
                    <a:pt x="1267" y="0"/>
                    <a:pt x="1022" y="66"/>
                    <a:pt x="798" y="184"/>
                  </a:cubicBezTo>
                  <a:cubicBezTo>
                    <a:pt x="429" y="411"/>
                    <a:pt x="179" y="780"/>
                    <a:pt x="84" y="1244"/>
                  </a:cubicBezTo>
                  <a:cubicBezTo>
                    <a:pt x="1" y="1697"/>
                    <a:pt x="108" y="2185"/>
                    <a:pt x="346" y="2601"/>
                  </a:cubicBezTo>
                  <a:cubicBezTo>
                    <a:pt x="703" y="3221"/>
                    <a:pt x="1334" y="3602"/>
                    <a:pt x="1953" y="3602"/>
                  </a:cubicBezTo>
                  <a:cubicBezTo>
                    <a:pt x="2203" y="3602"/>
                    <a:pt x="2441" y="3542"/>
                    <a:pt x="2668" y="3399"/>
                  </a:cubicBezTo>
                  <a:cubicBezTo>
                    <a:pt x="3442" y="2959"/>
                    <a:pt x="3644" y="1875"/>
                    <a:pt x="3120" y="994"/>
                  </a:cubicBezTo>
                  <a:cubicBezTo>
                    <a:pt x="2870" y="565"/>
                    <a:pt x="2501" y="244"/>
                    <a:pt x="2072" y="101"/>
                  </a:cubicBezTo>
                  <a:cubicBezTo>
                    <a:pt x="1886" y="32"/>
                    <a:pt x="1701" y="0"/>
                    <a:pt x="15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47"/>
            <p:cNvSpPr/>
            <p:nvPr/>
          </p:nvSpPr>
          <p:spPr>
            <a:xfrm>
              <a:off x="968173" y="1730002"/>
              <a:ext cx="110144" cy="96064"/>
            </a:xfrm>
            <a:custGeom>
              <a:rect b="b" l="l" r="r" t="t"/>
              <a:pathLst>
                <a:path extrusionOk="0" h="3002" w="3442">
                  <a:moveTo>
                    <a:pt x="1715" y="287"/>
                  </a:moveTo>
                  <a:cubicBezTo>
                    <a:pt x="2024" y="287"/>
                    <a:pt x="2405" y="430"/>
                    <a:pt x="2405" y="644"/>
                  </a:cubicBezTo>
                  <a:cubicBezTo>
                    <a:pt x="2405" y="823"/>
                    <a:pt x="2108" y="1168"/>
                    <a:pt x="1715" y="1168"/>
                  </a:cubicBezTo>
                  <a:cubicBezTo>
                    <a:pt x="1334" y="1168"/>
                    <a:pt x="1036" y="823"/>
                    <a:pt x="1036" y="644"/>
                  </a:cubicBezTo>
                  <a:cubicBezTo>
                    <a:pt x="1036" y="430"/>
                    <a:pt x="1405" y="287"/>
                    <a:pt x="1715" y="287"/>
                  </a:cubicBezTo>
                  <a:close/>
                  <a:moveTo>
                    <a:pt x="1727" y="2025"/>
                  </a:moveTo>
                  <a:cubicBezTo>
                    <a:pt x="1834" y="2025"/>
                    <a:pt x="1929" y="2025"/>
                    <a:pt x="2024" y="2037"/>
                  </a:cubicBezTo>
                  <a:cubicBezTo>
                    <a:pt x="2185" y="2061"/>
                    <a:pt x="2328" y="2073"/>
                    <a:pt x="2456" y="2073"/>
                  </a:cubicBezTo>
                  <a:cubicBezTo>
                    <a:pt x="2584" y="2073"/>
                    <a:pt x="2697" y="2061"/>
                    <a:pt x="2798" y="2037"/>
                  </a:cubicBezTo>
                  <a:lnTo>
                    <a:pt x="2798" y="2037"/>
                  </a:lnTo>
                  <a:cubicBezTo>
                    <a:pt x="2679" y="2406"/>
                    <a:pt x="2251" y="2692"/>
                    <a:pt x="1727" y="2692"/>
                  </a:cubicBezTo>
                  <a:cubicBezTo>
                    <a:pt x="1215" y="2692"/>
                    <a:pt x="774" y="2418"/>
                    <a:pt x="655" y="2037"/>
                  </a:cubicBezTo>
                  <a:lnTo>
                    <a:pt x="655" y="2037"/>
                  </a:lnTo>
                  <a:cubicBezTo>
                    <a:pt x="762" y="2061"/>
                    <a:pt x="878" y="2073"/>
                    <a:pt x="1006" y="2073"/>
                  </a:cubicBezTo>
                  <a:cubicBezTo>
                    <a:pt x="1134" y="2073"/>
                    <a:pt x="1274" y="2061"/>
                    <a:pt x="1429" y="2037"/>
                  </a:cubicBezTo>
                  <a:cubicBezTo>
                    <a:pt x="1536" y="2025"/>
                    <a:pt x="1631" y="2025"/>
                    <a:pt x="1727" y="2025"/>
                  </a:cubicBezTo>
                  <a:close/>
                  <a:moveTo>
                    <a:pt x="1715" y="1"/>
                  </a:moveTo>
                  <a:cubicBezTo>
                    <a:pt x="1143" y="1"/>
                    <a:pt x="703" y="299"/>
                    <a:pt x="703" y="668"/>
                  </a:cubicBezTo>
                  <a:cubicBezTo>
                    <a:pt x="703" y="858"/>
                    <a:pt x="822" y="1073"/>
                    <a:pt x="1000" y="1239"/>
                  </a:cubicBezTo>
                  <a:cubicBezTo>
                    <a:pt x="1167" y="1370"/>
                    <a:pt x="1346" y="1454"/>
                    <a:pt x="1548" y="1501"/>
                  </a:cubicBezTo>
                  <a:lnTo>
                    <a:pt x="1548" y="1739"/>
                  </a:lnTo>
                  <a:cubicBezTo>
                    <a:pt x="1489" y="1739"/>
                    <a:pt x="1429" y="1763"/>
                    <a:pt x="1369" y="1763"/>
                  </a:cubicBezTo>
                  <a:cubicBezTo>
                    <a:pt x="1243" y="1776"/>
                    <a:pt x="1126" y="1783"/>
                    <a:pt x="1019" y="1783"/>
                  </a:cubicBezTo>
                  <a:cubicBezTo>
                    <a:pt x="724" y="1783"/>
                    <a:pt x="510" y="1731"/>
                    <a:pt x="405" y="1608"/>
                  </a:cubicBezTo>
                  <a:cubicBezTo>
                    <a:pt x="298" y="1501"/>
                    <a:pt x="334" y="1382"/>
                    <a:pt x="334" y="1370"/>
                  </a:cubicBezTo>
                  <a:cubicBezTo>
                    <a:pt x="346" y="1275"/>
                    <a:pt x="286" y="1204"/>
                    <a:pt x="215" y="1180"/>
                  </a:cubicBezTo>
                  <a:cubicBezTo>
                    <a:pt x="200" y="1176"/>
                    <a:pt x="186" y="1174"/>
                    <a:pt x="173" y="1174"/>
                  </a:cubicBezTo>
                  <a:cubicBezTo>
                    <a:pt x="99" y="1174"/>
                    <a:pt x="42" y="1228"/>
                    <a:pt x="12" y="1299"/>
                  </a:cubicBezTo>
                  <a:cubicBezTo>
                    <a:pt x="0" y="1394"/>
                    <a:pt x="0" y="1620"/>
                    <a:pt x="167" y="1799"/>
                  </a:cubicBezTo>
                  <a:cubicBezTo>
                    <a:pt x="191" y="1835"/>
                    <a:pt x="238" y="1858"/>
                    <a:pt x="274" y="1894"/>
                  </a:cubicBezTo>
                  <a:cubicBezTo>
                    <a:pt x="310" y="2513"/>
                    <a:pt x="941" y="3001"/>
                    <a:pt x="1703" y="3001"/>
                  </a:cubicBezTo>
                  <a:cubicBezTo>
                    <a:pt x="2453" y="3001"/>
                    <a:pt x="3084" y="2513"/>
                    <a:pt x="3132" y="1894"/>
                  </a:cubicBezTo>
                  <a:cubicBezTo>
                    <a:pt x="3167" y="1858"/>
                    <a:pt x="3203" y="1835"/>
                    <a:pt x="3227" y="1799"/>
                  </a:cubicBezTo>
                  <a:cubicBezTo>
                    <a:pt x="3429" y="1620"/>
                    <a:pt x="3441" y="1406"/>
                    <a:pt x="3417" y="1299"/>
                  </a:cubicBezTo>
                  <a:cubicBezTo>
                    <a:pt x="3398" y="1223"/>
                    <a:pt x="3341" y="1169"/>
                    <a:pt x="3270" y="1169"/>
                  </a:cubicBezTo>
                  <a:cubicBezTo>
                    <a:pt x="3253" y="1169"/>
                    <a:pt x="3234" y="1173"/>
                    <a:pt x="3215" y="1180"/>
                  </a:cubicBezTo>
                  <a:cubicBezTo>
                    <a:pt x="3132" y="1192"/>
                    <a:pt x="3072" y="1275"/>
                    <a:pt x="3096" y="1370"/>
                  </a:cubicBezTo>
                  <a:cubicBezTo>
                    <a:pt x="3096" y="1370"/>
                    <a:pt x="3108" y="1501"/>
                    <a:pt x="3024" y="1608"/>
                  </a:cubicBezTo>
                  <a:cubicBezTo>
                    <a:pt x="2908" y="1725"/>
                    <a:pt x="2690" y="1781"/>
                    <a:pt x="2385" y="1781"/>
                  </a:cubicBezTo>
                  <a:cubicBezTo>
                    <a:pt x="2286" y="1781"/>
                    <a:pt x="2177" y="1775"/>
                    <a:pt x="2060" y="1763"/>
                  </a:cubicBezTo>
                  <a:cubicBezTo>
                    <a:pt x="2000" y="1739"/>
                    <a:pt x="1941" y="1739"/>
                    <a:pt x="1881" y="1739"/>
                  </a:cubicBezTo>
                  <a:lnTo>
                    <a:pt x="1881" y="1501"/>
                  </a:lnTo>
                  <a:cubicBezTo>
                    <a:pt x="2072" y="1477"/>
                    <a:pt x="2262" y="1382"/>
                    <a:pt x="2429" y="1239"/>
                  </a:cubicBezTo>
                  <a:cubicBezTo>
                    <a:pt x="2620" y="1073"/>
                    <a:pt x="2727" y="858"/>
                    <a:pt x="2727" y="668"/>
                  </a:cubicBezTo>
                  <a:cubicBezTo>
                    <a:pt x="2727" y="299"/>
                    <a:pt x="2274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1" name="Google Shape;3461;p47"/>
          <p:cNvGrpSpPr/>
          <p:nvPr/>
        </p:nvGrpSpPr>
        <p:grpSpPr>
          <a:xfrm>
            <a:off x="1415853" y="1500658"/>
            <a:ext cx="315872" cy="347488"/>
            <a:chOff x="1415853" y="1500658"/>
            <a:chExt cx="315872" cy="347488"/>
          </a:xfrm>
        </p:grpSpPr>
        <p:sp>
          <p:nvSpPr>
            <p:cNvPr id="3462" name="Google Shape;3462;p47"/>
            <p:cNvSpPr/>
            <p:nvPr/>
          </p:nvSpPr>
          <p:spPr>
            <a:xfrm>
              <a:off x="1415853" y="1500658"/>
              <a:ext cx="315872" cy="347488"/>
            </a:xfrm>
            <a:custGeom>
              <a:rect b="b" l="l" r="r" t="t"/>
              <a:pathLst>
                <a:path extrusionOk="0" h="10859" w="9871">
                  <a:moveTo>
                    <a:pt x="4894" y="322"/>
                  </a:moveTo>
                  <a:cubicBezTo>
                    <a:pt x="5739" y="322"/>
                    <a:pt x="6465" y="786"/>
                    <a:pt x="6834" y="1465"/>
                  </a:cubicBezTo>
                  <a:cubicBezTo>
                    <a:pt x="6775" y="1429"/>
                    <a:pt x="6727" y="1393"/>
                    <a:pt x="6668" y="1370"/>
                  </a:cubicBezTo>
                  <a:cubicBezTo>
                    <a:pt x="6643" y="1353"/>
                    <a:pt x="6614" y="1345"/>
                    <a:pt x="6586" y="1345"/>
                  </a:cubicBezTo>
                  <a:cubicBezTo>
                    <a:pt x="6532" y="1345"/>
                    <a:pt x="6481" y="1374"/>
                    <a:pt x="6465" y="1429"/>
                  </a:cubicBezTo>
                  <a:cubicBezTo>
                    <a:pt x="6418" y="1501"/>
                    <a:pt x="6441" y="1608"/>
                    <a:pt x="6525" y="1632"/>
                  </a:cubicBezTo>
                  <a:cubicBezTo>
                    <a:pt x="6882" y="1822"/>
                    <a:pt x="7096" y="2179"/>
                    <a:pt x="7120" y="2584"/>
                  </a:cubicBezTo>
                  <a:cubicBezTo>
                    <a:pt x="7084" y="3787"/>
                    <a:pt x="6108" y="4763"/>
                    <a:pt x="4894" y="4763"/>
                  </a:cubicBezTo>
                  <a:cubicBezTo>
                    <a:pt x="3727" y="4763"/>
                    <a:pt x="2739" y="3822"/>
                    <a:pt x="2703" y="2632"/>
                  </a:cubicBezTo>
                  <a:cubicBezTo>
                    <a:pt x="2727" y="2048"/>
                    <a:pt x="3215" y="1584"/>
                    <a:pt x="3810" y="1584"/>
                  </a:cubicBezTo>
                  <a:cubicBezTo>
                    <a:pt x="4132" y="1584"/>
                    <a:pt x="4441" y="1715"/>
                    <a:pt x="4644" y="1965"/>
                  </a:cubicBezTo>
                  <a:cubicBezTo>
                    <a:pt x="4703" y="2036"/>
                    <a:pt x="4798" y="2060"/>
                    <a:pt x="4882" y="2060"/>
                  </a:cubicBezTo>
                  <a:cubicBezTo>
                    <a:pt x="4989" y="2060"/>
                    <a:pt x="5084" y="2013"/>
                    <a:pt x="5144" y="1929"/>
                  </a:cubicBezTo>
                  <a:cubicBezTo>
                    <a:pt x="5334" y="1679"/>
                    <a:pt x="5632" y="1524"/>
                    <a:pt x="5941" y="1501"/>
                  </a:cubicBezTo>
                  <a:cubicBezTo>
                    <a:pt x="6037" y="1501"/>
                    <a:pt x="6096" y="1429"/>
                    <a:pt x="6096" y="1334"/>
                  </a:cubicBezTo>
                  <a:cubicBezTo>
                    <a:pt x="6096" y="1251"/>
                    <a:pt x="6013" y="1191"/>
                    <a:pt x="5929" y="1191"/>
                  </a:cubicBezTo>
                  <a:cubicBezTo>
                    <a:pt x="5525" y="1215"/>
                    <a:pt x="5132" y="1405"/>
                    <a:pt x="4882" y="1739"/>
                  </a:cubicBezTo>
                  <a:cubicBezTo>
                    <a:pt x="4882" y="1739"/>
                    <a:pt x="4870" y="1739"/>
                    <a:pt x="4870" y="1751"/>
                  </a:cubicBezTo>
                  <a:cubicBezTo>
                    <a:pt x="4596" y="1453"/>
                    <a:pt x="4215" y="1274"/>
                    <a:pt x="3798" y="1274"/>
                  </a:cubicBezTo>
                  <a:cubicBezTo>
                    <a:pt x="3453" y="1274"/>
                    <a:pt x="3143" y="1393"/>
                    <a:pt x="2893" y="1608"/>
                  </a:cubicBezTo>
                  <a:cubicBezTo>
                    <a:pt x="3250" y="846"/>
                    <a:pt x="4024" y="322"/>
                    <a:pt x="4894" y="322"/>
                  </a:cubicBezTo>
                  <a:close/>
                  <a:moveTo>
                    <a:pt x="2310" y="4430"/>
                  </a:moveTo>
                  <a:lnTo>
                    <a:pt x="2310" y="4430"/>
                  </a:lnTo>
                  <a:cubicBezTo>
                    <a:pt x="1726" y="5334"/>
                    <a:pt x="1369" y="6489"/>
                    <a:pt x="1357" y="7537"/>
                  </a:cubicBezTo>
                  <a:cubicBezTo>
                    <a:pt x="1146" y="7654"/>
                    <a:pt x="878" y="7684"/>
                    <a:pt x="652" y="7684"/>
                  </a:cubicBezTo>
                  <a:cubicBezTo>
                    <a:pt x="534" y="7684"/>
                    <a:pt x="427" y="7676"/>
                    <a:pt x="345" y="7668"/>
                  </a:cubicBezTo>
                  <a:cubicBezTo>
                    <a:pt x="703" y="6227"/>
                    <a:pt x="1357" y="5334"/>
                    <a:pt x="1857" y="4834"/>
                  </a:cubicBezTo>
                  <a:cubicBezTo>
                    <a:pt x="2024" y="4668"/>
                    <a:pt x="2179" y="4537"/>
                    <a:pt x="2310" y="4430"/>
                  </a:cubicBezTo>
                  <a:close/>
                  <a:moveTo>
                    <a:pt x="7501" y="4430"/>
                  </a:moveTo>
                  <a:cubicBezTo>
                    <a:pt x="7644" y="4537"/>
                    <a:pt x="7799" y="4668"/>
                    <a:pt x="7953" y="4834"/>
                  </a:cubicBezTo>
                  <a:cubicBezTo>
                    <a:pt x="8454" y="5334"/>
                    <a:pt x="9132" y="6251"/>
                    <a:pt x="9466" y="7680"/>
                  </a:cubicBezTo>
                  <a:cubicBezTo>
                    <a:pt x="9400" y="7687"/>
                    <a:pt x="9313" y="7693"/>
                    <a:pt x="9214" y="7693"/>
                  </a:cubicBezTo>
                  <a:cubicBezTo>
                    <a:pt x="8988" y="7693"/>
                    <a:pt x="8701" y="7661"/>
                    <a:pt x="8477" y="7537"/>
                  </a:cubicBezTo>
                  <a:cubicBezTo>
                    <a:pt x="8454" y="6466"/>
                    <a:pt x="8084" y="5323"/>
                    <a:pt x="7501" y="4430"/>
                  </a:cubicBezTo>
                  <a:close/>
                  <a:moveTo>
                    <a:pt x="3727" y="10192"/>
                  </a:moveTo>
                  <a:cubicBezTo>
                    <a:pt x="3965" y="10192"/>
                    <a:pt x="4155" y="10335"/>
                    <a:pt x="4215" y="10549"/>
                  </a:cubicBezTo>
                  <a:lnTo>
                    <a:pt x="2548" y="10549"/>
                  </a:lnTo>
                  <a:cubicBezTo>
                    <a:pt x="2619" y="10335"/>
                    <a:pt x="2822" y="10192"/>
                    <a:pt x="3036" y="10192"/>
                  </a:cubicBezTo>
                  <a:close/>
                  <a:moveTo>
                    <a:pt x="6930" y="4132"/>
                  </a:moveTo>
                  <a:cubicBezTo>
                    <a:pt x="7692" y="5049"/>
                    <a:pt x="8192" y="6406"/>
                    <a:pt x="8192" y="7644"/>
                  </a:cubicBezTo>
                  <a:cubicBezTo>
                    <a:pt x="8156" y="8513"/>
                    <a:pt x="7799" y="9359"/>
                    <a:pt x="7180" y="9966"/>
                  </a:cubicBezTo>
                  <a:cubicBezTo>
                    <a:pt x="7060" y="9906"/>
                    <a:pt x="6930" y="9859"/>
                    <a:pt x="6787" y="9859"/>
                  </a:cubicBezTo>
                  <a:lnTo>
                    <a:pt x="6108" y="9859"/>
                  </a:lnTo>
                  <a:cubicBezTo>
                    <a:pt x="5703" y="9859"/>
                    <a:pt x="5358" y="10156"/>
                    <a:pt x="5286" y="10549"/>
                  </a:cubicBezTo>
                  <a:lnTo>
                    <a:pt x="4560" y="10549"/>
                  </a:lnTo>
                  <a:cubicBezTo>
                    <a:pt x="4489" y="10156"/>
                    <a:pt x="4143" y="9859"/>
                    <a:pt x="3739" y="9859"/>
                  </a:cubicBezTo>
                  <a:lnTo>
                    <a:pt x="3048" y="9859"/>
                  </a:lnTo>
                  <a:cubicBezTo>
                    <a:pt x="2905" y="9859"/>
                    <a:pt x="2774" y="9894"/>
                    <a:pt x="2667" y="9966"/>
                  </a:cubicBezTo>
                  <a:cubicBezTo>
                    <a:pt x="2036" y="9359"/>
                    <a:pt x="1679" y="8525"/>
                    <a:pt x="1679" y="7644"/>
                  </a:cubicBezTo>
                  <a:cubicBezTo>
                    <a:pt x="1679" y="6406"/>
                    <a:pt x="2179" y="5061"/>
                    <a:pt x="2953" y="4132"/>
                  </a:cubicBezTo>
                  <a:cubicBezTo>
                    <a:pt x="2989" y="4180"/>
                    <a:pt x="3036" y="4239"/>
                    <a:pt x="3084" y="4275"/>
                  </a:cubicBezTo>
                  <a:cubicBezTo>
                    <a:pt x="2655" y="5049"/>
                    <a:pt x="2393" y="6049"/>
                    <a:pt x="2393" y="6954"/>
                  </a:cubicBezTo>
                  <a:cubicBezTo>
                    <a:pt x="2393" y="8442"/>
                    <a:pt x="3548" y="9668"/>
                    <a:pt x="4941" y="9668"/>
                  </a:cubicBezTo>
                  <a:cubicBezTo>
                    <a:pt x="6346" y="9668"/>
                    <a:pt x="7489" y="8442"/>
                    <a:pt x="7489" y="6954"/>
                  </a:cubicBezTo>
                  <a:cubicBezTo>
                    <a:pt x="7489" y="6525"/>
                    <a:pt x="7430" y="6096"/>
                    <a:pt x="7322" y="5644"/>
                  </a:cubicBezTo>
                  <a:cubicBezTo>
                    <a:pt x="7312" y="5569"/>
                    <a:pt x="7234" y="5523"/>
                    <a:pt x="7158" y="5523"/>
                  </a:cubicBezTo>
                  <a:cubicBezTo>
                    <a:pt x="7149" y="5523"/>
                    <a:pt x="7140" y="5524"/>
                    <a:pt x="7132" y="5525"/>
                  </a:cubicBezTo>
                  <a:cubicBezTo>
                    <a:pt x="7037" y="5549"/>
                    <a:pt x="7001" y="5632"/>
                    <a:pt x="7013" y="5727"/>
                  </a:cubicBezTo>
                  <a:cubicBezTo>
                    <a:pt x="7120" y="6144"/>
                    <a:pt x="7156" y="6561"/>
                    <a:pt x="7156" y="6954"/>
                  </a:cubicBezTo>
                  <a:cubicBezTo>
                    <a:pt x="7156" y="8287"/>
                    <a:pt x="6168" y="9359"/>
                    <a:pt x="4941" y="9359"/>
                  </a:cubicBezTo>
                  <a:cubicBezTo>
                    <a:pt x="3727" y="9359"/>
                    <a:pt x="2727" y="8287"/>
                    <a:pt x="2727" y="6954"/>
                  </a:cubicBezTo>
                  <a:cubicBezTo>
                    <a:pt x="2727" y="6120"/>
                    <a:pt x="2953" y="5215"/>
                    <a:pt x="3334" y="4501"/>
                  </a:cubicBezTo>
                  <a:cubicBezTo>
                    <a:pt x="3762" y="4858"/>
                    <a:pt x="4334" y="5084"/>
                    <a:pt x="4941" y="5084"/>
                  </a:cubicBezTo>
                  <a:cubicBezTo>
                    <a:pt x="5548" y="5084"/>
                    <a:pt x="6120" y="4858"/>
                    <a:pt x="6549" y="4501"/>
                  </a:cubicBezTo>
                  <a:cubicBezTo>
                    <a:pt x="6644" y="4668"/>
                    <a:pt x="6727" y="4846"/>
                    <a:pt x="6787" y="5037"/>
                  </a:cubicBezTo>
                  <a:cubicBezTo>
                    <a:pt x="6822" y="5096"/>
                    <a:pt x="6882" y="5144"/>
                    <a:pt x="6941" y="5144"/>
                  </a:cubicBezTo>
                  <a:cubicBezTo>
                    <a:pt x="6953" y="5144"/>
                    <a:pt x="6989" y="5144"/>
                    <a:pt x="7001" y="5132"/>
                  </a:cubicBezTo>
                  <a:cubicBezTo>
                    <a:pt x="7084" y="5096"/>
                    <a:pt x="7120" y="5013"/>
                    <a:pt x="7084" y="4918"/>
                  </a:cubicBezTo>
                  <a:cubicBezTo>
                    <a:pt x="7001" y="4691"/>
                    <a:pt x="6894" y="4477"/>
                    <a:pt x="6787" y="4275"/>
                  </a:cubicBezTo>
                  <a:cubicBezTo>
                    <a:pt x="6834" y="4239"/>
                    <a:pt x="6882" y="4180"/>
                    <a:pt x="6930" y="4132"/>
                  </a:cubicBezTo>
                  <a:close/>
                  <a:moveTo>
                    <a:pt x="6787" y="10192"/>
                  </a:moveTo>
                  <a:cubicBezTo>
                    <a:pt x="7025" y="10192"/>
                    <a:pt x="7227" y="10335"/>
                    <a:pt x="7287" y="10549"/>
                  </a:cubicBezTo>
                  <a:lnTo>
                    <a:pt x="5620" y="10549"/>
                  </a:lnTo>
                  <a:cubicBezTo>
                    <a:pt x="5691" y="10335"/>
                    <a:pt x="5882" y="10192"/>
                    <a:pt x="6108" y="10192"/>
                  </a:cubicBezTo>
                  <a:close/>
                  <a:moveTo>
                    <a:pt x="4929" y="0"/>
                  </a:moveTo>
                  <a:cubicBezTo>
                    <a:pt x="3524" y="0"/>
                    <a:pt x="2381" y="1143"/>
                    <a:pt x="2381" y="2536"/>
                  </a:cubicBezTo>
                  <a:cubicBezTo>
                    <a:pt x="2381" y="3001"/>
                    <a:pt x="2500" y="3429"/>
                    <a:pt x="2727" y="3810"/>
                  </a:cubicBezTo>
                  <a:cubicBezTo>
                    <a:pt x="2548" y="3894"/>
                    <a:pt x="2131" y="4132"/>
                    <a:pt x="1667" y="4596"/>
                  </a:cubicBezTo>
                  <a:cubicBezTo>
                    <a:pt x="1107" y="5156"/>
                    <a:pt x="369" y="6156"/>
                    <a:pt x="12" y="7775"/>
                  </a:cubicBezTo>
                  <a:cubicBezTo>
                    <a:pt x="0" y="7823"/>
                    <a:pt x="12" y="7870"/>
                    <a:pt x="36" y="7894"/>
                  </a:cubicBezTo>
                  <a:cubicBezTo>
                    <a:pt x="60" y="7930"/>
                    <a:pt x="95" y="7954"/>
                    <a:pt x="131" y="7978"/>
                  </a:cubicBezTo>
                  <a:cubicBezTo>
                    <a:pt x="155" y="7978"/>
                    <a:pt x="369" y="8013"/>
                    <a:pt x="655" y="8013"/>
                  </a:cubicBezTo>
                  <a:cubicBezTo>
                    <a:pt x="881" y="8013"/>
                    <a:pt x="1143" y="7990"/>
                    <a:pt x="1381" y="7894"/>
                  </a:cubicBezTo>
                  <a:cubicBezTo>
                    <a:pt x="1441" y="8752"/>
                    <a:pt x="1822" y="9561"/>
                    <a:pt x="2429" y="10156"/>
                  </a:cubicBezTo>
                  <a:cubicBezTo>
                    <a:pt x="2310" y="10311"/>
                    <a:pt x="2238" y="10490"/>
                    <a:pt x="2238" y="10692"/>
                  </a:cubicBezTo>
                  <a:cubicBezTo>
                    <a:pt x="2238" y="10787"/>
                    <a:pt x="2310" y="10859"/>
                    <a:pt x="2393" y="10859"/>
                  </a:cubicBezTo>
                  <a:lnTo>
                    <a:pt x="7501" y="10859"/>
                  </a:lnTo>
                  <a:cubicBezTo>
                    <a:pt x="7596" y="10859"/>
                    <a:pt x="7668" y="10787"/>
                    <a:pt x="7668" y="10692"/>
                  </a:cubicBezTo>
                  <a:cubicBezTo>
                    <a:pt x="7668" y="10490"/>
                    <a:pt x="7596" y="10311"/>
                    <a:pt x="7477" y="10156"/>
                  </a:cubicBezTo>
                  <a:cubicBezTo>
                    <a:pt x="8084" y="9549"/>
                    <a:pt x="8454" y="8752"/>
                    <a:pt x="8513" y="7894"/>
                  </a:cubicBezTo>
                  <a:cubicBezTo>
                    <a:pt x="8751" y="7990"/>
                    <a:pt x="9025" y="8013"/>
                    <a:pt x="9239" y="8013"/>
                  </a:cubicBezTo>
                  <a:cubicBezTo>
                    <a:pt x="9525" y="8013"/>
                    <a:pt x="9751" y="7978"/>
                    <a:pt x="9763" y="7978"/>
                  </a:cubicBezTo>
                  <a:cubicBezTo>
                    <a:pt x="9811" y="7954"/>
                    <a:pt x="9835" y="7942"/>
                    <a:pt x="9870" y="7894"/>
                  </a:cubicBezTo>
                  <a:cubicBezTo>
                    <a:pt x="9847" y="7859"/>
                    <a:pt x="9847" y="7811"/>
                    <a:pt x="9847" y="7775"/>
                  </a:cubicBezTo>
                  <a:cubicBezTo>
                    <a:pt x="9489" y="6156"/>
                    <a:pt x="8739" y="5156"/>
                    <a:pt x="8192" y="4596"/>
                  </a:cubicBezTo>
                  <a:cubicBezTo>
                    <a:pt x="7727" y="4132"/>
                    <a:pt x="7311" y="3894"/>
                    <a:pt x="7132" y="3810"/>
                  </a:cubicBezTo>
                  <a:cubicBezTo>
                    <a:pt x="7334" y="3429"/>
                    <a:pt x="7477" y="3001"/>
                    <a:pt x="7477" y="2536"/>
                  </a:cubicBezTo>
                  <a:cubicBezTo>
                    <a:pt x="7477" y="1143"/>
                    <a:pt x="6334" y="0"/>
                    <a:pt x="4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47"/>
            <p:cNvSpPr/>
            <p:nvPr/>
          </p:nvSpPr>
          <p:spPr>
            <a:xfrm>
              <a:off x="1524045" y="1565810"/>
              <a:ext cx="32416" cy="37376"/>
            </a:xfrm>
            <a:custGeom>
              <a:rect b="b" l="l" r="r" t="t"/>
              <a:pathLst>
                <a:path extrusionOk="0" h="1168" w="1013">
                  <a:moveTo>
                    <a:pt x="524" y="322"/>
                  </a:moveTo>
                  <a:cubicBezTo>
                    <a:pt x="631" y="322"/>
                    <a:pt x="703" y="393"/>
                    <a:pt x="703" y="500"/>
                  </a:cubicBezTo>
                  <a:lnTo>
                    <a:pt x="703" y="667"/>
                  </a:lnTo>
                  <a:cubicBezTo>
                    <a:pt x="703" y="774"/>
                    <a:pt x="631" y="846"/>
                    <a:pt x="524" y="846"/>
                  </a:cubicBezTo>
                  <a:cubicBezTo>
                    <a:pt x="417" y="846"/>
                    <a:pt x="346" y="774"/>
                    <a:pt x="346" y="667"/>
                  </a:cubicBezTo>
                  <a:lnTo>
                    <a:pt x="346" y="500"/>
                  </a:lnTo>
                  <a:cubicBezTo>
                    <a:pt x="346" y="393"/>
                    <a:pt x="417" y="322"/>
                    <a:pt x="524" y="322"/>
                  </a:cubicBezTo>
                  <a:close/>
                  <a:moveTo>
                    <a:pt x="512" y="0"/>
                  </a:moveTo>
                  <a:cubicBezTo>
                    <a:pt x="227" y="0"/>
                    <a:pt x="0" y="227"/>
                    <a:pt x="0" y="500"/>
                  </a:cubicBezTo>
                  <a:lnTo>
                    <a:pt x="0" y="667"/>
                  </a:lnTo>
                  <a:cubicBezTo>
                    <a:pt x="0" y="953"/>
                    <a:pt x="227" y="1167"/>
                    <a:pt x="512" y="1167"/>
                  </a:cubicBezTo>
                  <a:cubicBezTo>
                    <a:pt x="786" y="1167"/>
                    <a:pt x="1012" y="953"/>
                    <a:pt x="1012" y="667"/>
                  </a:cubicBezTo>
                  <a:lnTo>
                    <a:pt x="1012" y="500"/>
                  </a:lnTo>
                  <a:cubicBezTo>
                    <a:pt x="1012" y="227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47"/>
            <p:cNvSpPr/>
            <p:nvPr/>
          </p:nvSpPr>
          <p:spPr>
            <a:xfrm>
              <a:off x="1589965" y="1565810"/>
              <a:ext cx="32416" cy="37376"/>
            </a:xfrm>
            <a:custGeom>
              <a:rect b="b" l="l" r="r" t="t"/>
              <a:pathLst>
                <a:path extrusionOk="0" h="1168" w="1013">
                  <a:moveTo>
                    <a:pt x="500" y="322"/>
                  </a:moveTo>
                  <a:cubicBezTo>
                    <a:pt x="607" y="322"/>
                    <a:pt x="679" y="393"/>
                    <a:pt x="679" y="500"/>
                  </a:cubicBezTo>
                  <a:lnTo>
                    <a:pt x="679" y="667"/>
                  </a:lnTo>
                  <a:cubicBezTo>
                    <a:pt x="679" y="774"/>
                    <a:pt x="607" y="846"/>
                    <a:pt x="500" y="846"/>
                  </a:cubicBezTo>
                  <a:cubicBezTo>
                    <a:pt x="393" y="846"/>
                    <a:pt x="322" y="774"/>
                    <a:pt x="322" y="667"/>
                  </a:cubicBezTo>
                  <a:lnTo>
                    <a:pt x="322" y="500"/>
                  </a:lnTo>
                  <a:cubicBezTo>
                    <a:pt x="322" y="393"/>
                    <a:pt x="393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7"/>
                    <a:pt x="0" y="500"/>
                  </a:cubicBezTo>
                  <a:lnTo>
                    <a:pt x="0" y="667"/>
                  </a:lnTo>
                  <a:cubicBezTo>
                    <a:pt x="0" y="953"/>
                    <a:pt x="215" y="1167"/>
                    <a:pt x="500" y="1167"/>
                  </a:cubicBezTo>
                  <a:cubicBezTo>
                    <a:pt x="786" y="1167"/>
                    <a:pt x="1012" y="953"/>
                    <a:pt x="1012" y="667"/>
                  </a:cubicBezTo>
                  <a:lnTo>
                    <a:pt x="1012" y="500"/>
                  </a:lnTo>
                  <a:cubicBezTo>
                    <a:pt x="988" y="227"/>
                    <a:pt x="774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47"/>
            <p:cNvSpPr/>
            <p:nvPr/>
          </p:nvSpPr>
          <p:spPr>
            <a:xfrm>
              <a:off x="1551085" y="1598386"/>
              <a:ext cx="43488" cy="42496"/>
            </a:xfrm>
            <a:custGeom>
              <a:rect b="b" l="l" r="r" t="t"/>
              <a:pathLst>
                <a:path extrusionOk="0" h="1328" w="1359">
                  <a:moveTo>
                    <a:pt x="691" y="352"/>
                  </a:moveTo>
                  <a:lnTo>
                    <a:pt x="977" y="542"/>
                  </a:lnTo>
                  <a:lnTo>
                    <a:pt x="691" y="911"/>
                  </a:lnTo>
                  <a:lnTo>
                    <a:pt x="406" y="542"/>
                  </a:lnTo>
                  <a:lnTo>
                    <a:pt x="691" y="352"/>
                  </a:lnTo>
                  <a:close/>
                  <a:moveTo>
                    <a:pt x="685" y="0"/>
                  </a:moveTo>
                  <a:cubicBezTo>
                    <a:pt x="656" y="0"/>
                    <a:pt x="626" y="6"/>
                    <a:pt x="596" y="18"/>
                  </a:cubicBezTo>
                  <a:lnTo>
                    <a:pt x="96" y="364"/>
                  </a:lnTo>
                  <a:cubicBezTo>
                    <a:pt x="60" y="399"/>
                    <a:pt x="37" y="423"/>
                    <a:pt x="25" y="471"/>
                  </a:cubicBezTo>
                  <a:cubicBezTo>
                    <a:pt x="1" y="518"/>
                    <a:pt x="25" y="554"/>
                    <a:pt x="48" y="590"/>
                  </a:cubicBezTo>
                  <a:lnTo>
                    <a:pt x="560" y="1268"/>
                  </a:lnTo>
                  <a:cubicBezTo>
                    <a:pt x="584" y="1316"/>
                    <a:pt x="632" y="1328"/>
                    <a:pt x="691" y="1328"/>
                  </a:cubicBezTo>
                  <a:cubicBezTo>
                    <a:pt x="739" y="1328"/>
                    <a:pt x="799" y="1304"/>
                    <a:pt x="822" y="1268"/>
                  </a:cubicBezTo>
                  <a:lnTo>
                    <a:pt x="1322" y="590"/>
                  </a:lnTo>
                  <a:cubicBezTo>
                    <a:pt x="1358" y="554"/>
                    <a:pt x="1358" y="518"/>
                    <a:pt x="1358" y="471"/>
                  </a:cubicBezTo>
                  <a:cubicBezTo>
                    <a:pt x="1358" y="423"/>
                    <a:pt x="1334" y="399"/>
                    <a:pt x="1287" y="364"/>
                  </a:cubicBezTo>
                  <a:lnTo>
                    <a:pt x="775" y="18"/>
                  </a:lnTo>
                  <a:cubicBezTo>
                    <a:pt x="745" y="6"/>
                    <a:pt x="715" y="0"/>
                    <a:pt x="6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6" name="Google Shape;3466;p47"/>
          <p:cNvGrpSpPr/>
          <p:nvPr/>
        </p:nvGrpSpPr>
        <p:grpSpPr>
          <a:xfrm>
            <a:off x="4697389" y="1500658"/>
            <a:ext cx="347520" cy="347104"/>
            <a:chOff x="4697389" y="1500658"/>
            <a:chExt cx="347520" cy="347104"/>
          </a:xfrm>
        </p:grpSpPr>
        <p:sp>
          <p:nvSpPr>
            <p:cNvPr id="3467" name="Google Shape;3467;p47"/>
            <p:cNvSpPr/>
            <p:nvPr/>
          </p:nvSpPr>
          <p:spPr>
            <a:xfrm>
              <a:off x="4697389" y="1500658"/>
              <a:ext cx="347520" cy="347104"/>
            </a:xfrm>
            <a:custGeom>
              <a:rect b="b" l="l" r="r" t="t"/>
              <a:pathLst>
                <a:path extrusionOk="0" h="10847" w="10860">
                  <a:moveTo>
                    <a:pt x="2082" y="1011"/>
                  </a:moveTo>
                  <a:cubicBezTo>
                    <a:pt x="2474" y="1011"/>
                    <a:pt x="2807" y="1244"/>
                    <a:pt x="2977" y="1608"/>
                  </a:cubicBezTo>
                  <a:cubicBezTo>
                    <a:pt x="2560" y="1810"/>
                    <a:pt x="2191" y="2084"/>
                    <a:pt x="1846" y="2405"/>
                  </a:cubicBezTo>
                  <a:cubicBezTo>
                    <a:pt x="1691" y="2560"/>
                    <a:pt x="1548" y="2703"/>
                    <a:pt x="1417" y="2858"/>
                  </a:cubicBezTo>
                  <a:cubicBezTo>
                    <a:pt x="1156" y="2656"/>
                    <a:pt x="1001" y="2358"/>
                    <a:pt x="1001" y="2036"/>
                  </a:cubicBezTo>
                  <a:cubicBezTo>
                    <a:pt x="1001" y="1465"/>
                    <a:pt x="1453" y="1012"/>
                    <a:pt x="2025" y="1012"/>
                  </a:cubicBezTo>
                  <a:cubicBezTo>
                    <a:pt x="2044" y="1011"/>
                    <a:pt x="2063" y="1011"/>
                    <a:pt x="2082" y="1011"/>
                  </a:cubicBezTo>
                  <a:close/>
                  <a:moveTo>
                    <a:pt x="2025" y="310"/>
                  </a:moveTo>
                  <a:cubicBezTo>
                    <a:pt x="2703" y="310"/>
                    <a:pt x="3322" y="715"/>
                    <a:pt x="3584" y="1322"/>
                  </a:cubicBezTo>
                  <a:cubicBezTo>
                    <a:pt x="3465" y="1370"/>
                    <a:pt x="3358" y="1405"/>
                    <a:pt x="3239" y="1453"/>
                  </a:cubicBezTo>
                  <a:cubicBezTo>
                    <a:pt x="3025" y="977"/>
                    <a:pt x="2549" y="667"/>
                    <a:pt x="2013" y="667"/>
                  </a:cubicBezTo>
                  <a:cubicBezTo>
                    <a:pt x="1263" y="667"/>
                    <a:pt x="655" y="1274"/>
                    <a:pt x="655" y="2024"/>
                  </a:cubicBezTo>
                  <a:cubicBezTo>
                    <a:pt x="655" y="2453"/>
                    <a:pt x="858" y="2834"/>
                    <a:pt x="1191" y="3096"/>
                  </a:cubicBezTo>
                  <a:cubicBezTo>
                    <a:pt x="1120" y="3191"/>
                    <a:pt x="1060" y="3287"/>
                    <a:pt x="977" y="3394"/>
                  </a:cubicBezTo>
                  <a:cubicBezTo>
                    <a:pt x="584" y="3072"/>
                    <a:pt x="310" y="2572"/>
                    <a:pt x="310" y="2024"/>
                  </a:cubicBezTo>
                  <a:cubicBezTo>
                    <a:pt x="310" y="1084"/>
                    <a:pt x="1084" y="310"/>
                    <a:pt x="2025" y="310"/>
                  </a:cubicBezTo>
                  <a:close/>
                  <a:moveTo>
                    <a:pt x="8823" y="310"/>
                  </a:moveTo>
                  <a:cubicBezTo>
                    <a:pt x="9764" y="310"/>
                    <a:pt x="10538" y="1084"/>
                    <a:pt x="10538" y="2024"/>
                  </a:cubicBezTo>
                  <a:cubicBezTo>
                    <a:pt x="10538" y="2572"/>
                    <a:pt x="10264" y="3072"/>
                    <a:pt x="9835" y="3406"/>
                  </a:cubicBezTo>
                  <a:cubicBezTo>
                    <a:pt x="9776" y="3298"/>
                    <a:pt x="9704" y="3191"/>
                    <a:pt x="9633" y="3108"/>
                  </a:cubicBezTo>
                  <a:cubicBezTo>
                    <a:pt x="9954" y="2858"/>
                    <a:pt x="10157" y="2453"/>
                    <a:pt x="10157" y="2036"/>
                  </a:cubicBezTo>
                  <a:cubicBezTo>
                    <a:pt x="10157" y="1858"/>
                    <a:pt x="10133" y="1679"/>
                    <a:pt x="10061" y="1513"/>
                  </a:cubicBezTo>
                  <a:cubicBezTo>
                    <a:pt x="10034" y="1458"/>
                    <a:pt x="9965" y="1417"/>
                    <a:pt x="9902" y="1417"/>
                  </a:cubicBezTo>
                  <a:cubicBezTo>
                    <a:pt x="9882" y="1417"/>
                    <a:pt x="9864" y="1421"/>
                    <a:pt x="9847" y="1429"/>
                  </a:cubicBezTo>
                  <a:cubicBezTo>
                    <a:pt x="9776" y="1453"/>
                    <a:pt x="9728" y="1560"/>
                    <a:pt x="9764" y="1632"/>
                  </a:cubicBezTo>
                  <a:cubicBezTo>
                    <a:pt x="9823" y="1763"/>
                    <a:pt x="9835" y="1905"/>
                    <a:pt x="9835" y="2036"/>
                  </a:cubicBezTo>
                  <a:cubicBezTo>
                    <a:pt x="9835" y="2358"/>
                    <a:pt x="9680" y="2656"/>
                    <a:pt x="9418" y="2858"/>
                  </a:cubicBezTo>
                  <a:cubicBezTo>
                    <a:pt x="9287" y="2703"/>
                    <a:pt x="9145" y="2536"/>
                    <a:pt x="8990" y="2405"/>
                  </a:cubicBezTo>
                  <a:cubicBezTo>
                    <a:pt x="8645" y="2096"/>
                    <a:pt x="8252" y="1822"/>
                    <a:pt x="7859" y="1608"/>
                  </a:cubicBezTo>
                  <a:cubicBezTo>
                    <a:pt x="8014" y="1227"/>
                    <a:pt x="8395" y="989"/>
                    <a:pt x="8787" y="989"/>
                  </a:cubicBezTo>
                  <a:cubicBezTo>
                    <a:pt x="8966" y="989"/>
                    <a:pt x="9168" y="1036"/>
                    <a:pt x="9311" y="1143"/>
                  </a:cubicBezTo>
                  <a:cubicBezTo>
                    <a:pt x="9334" y="1158"/>
                    <a:pt x="9360" y="1165"/>
                    <a:pt x="9386" y="1165"/>
                  </a:cubicBezTo>
                  <a:cubicBezTo>
                    <a:pt x="9444" y="1165"/>
                    <a:pt x="9505" y="1133"/>
                    <a:pt x="9538" y="1084"/>
                  </a:cubicBezTo>
                  <a:cubicBezTo>
                    <a:pt x="9585" y="1012"/>
                    <a:pt x="9549" y="905"/>
                    <a:pt x="9478" y="858"/>
                  </a:cubicBezTo>
                  <a:cubicBezTo>
                    <a:pt x="9264" y="739"/>
                    <a:pt x="9026" y="667"/>
                    <a:pt x="8787" y="667"/>
                  </a:cubicBezTo>
                  <a:cubicBezTo>
                    <a:pt x="8252" y="667"/>
                    <a:pt x="7775" y="977"/>
                    <a:pt x="7561" y="1453"/>
                  </a:cubicBezTo>
                  <a:cubicBezTo>
                    <a:pt x="7454" y="1405"/>
                    <a:pt x="7335" y="1370"/>
                    <a:pt x="7216" y="1322"/>
                  </a:cubicBezTo>
                  <a:cubicBezTo>
                    <a:pt x="7525" y="727"/>
                    <a:pt x="8156" y="310"/>
                    <a:pt x="8823" y="310"/>
                  </a:cubicBezTo>
                  <a:close/>
                  <a:moveTo>
                    <a:pt x="5430" y="6775"/>
                  </a:moveTo>
                  <a:cubicBezTo>
                    <a:pt x="5692" y="6775"/>
                    <a:pt x="5954" y="6882"/>
                    <a:pt x="6144" y="7073"/>
                  </a:cubicBezTo>
                  <a:cubicBezTo>
                    <a:pt x="6323" y="7275"/>
                    <a:pt x="6430" y="7525"/>
                    <a:pt x="6418" y="7787"/>
                  </a:cubicBezTo>
                  <a:lnTo>
                    <a:pt x="6359" y="9204"/>
                  </a:lnTo>
                  <a:cubicBezTo>
                    <a:pt x="6097" y="9299"/>
                    <a:pt x="5775" y="9335"/>
                    <a:pt x="5430" y="9335"/>
                  </a:cubicBezTo>
                  <a:cubicBezTo>
                    <a:pt x="5085" y="9335"/>
                    <a:pt x="4763" y="9299"/>
                    <a:pt x="4513" y="9204"/>
                  </a:cubicBezTo>
                  <a:lnTo>
                    <a:pt x="4454" y="7787"/>
                  </a:lnTo>
                  <a:cubicBezTo>
                    <a:pt x="4430" y="7525"/>
                    <a:pt x="4537" y="7275"/>
                    <a:pt x="4715" y="7073"/>
                  </a:cubicBezTo>
                  <a:cubicBezTo>
                    <a:pt x="4906" y="6882"/>
                    <a:pt x="5168" y="6775"/>
                    <a:pt x="5430" y="6775"/>
                  </a:cubicBezTo>
                  <a:close/>
                  <a:moveTo>
                    <a:pt x="5430" y="1334"/>
                  </a:moveTo>
                  <a:cubicBezTo>
                    <a:pt x="8061" y="1334"/>
                    <a:pt x="10204" y="3322"/>
                    <a:pt x="10204" y="5775"/>
                  </a:cubicBezTo>
                  <a:cubicBezTo>
                    <a:pt x="10204" y="6823"/>
                    <a:pt x="9811" y="7835"/>
                    <a:pt x="9073" y="8644"/>
                  </a:cubicBezTo>
                  <a:cubicBezTo>
                    <a:pt x="8418" y="9359"/>
                    <a:pt x="7549" y="9859"/>
                    <a:pt x="6573" y="10085"/>
                  </a:cubicBezTo>
                  <a:cubicBezTo>
                    <a:pt x="6620" y="9966"/>
                    <a:pt x="6656" y="9835"/>
                    <a:pt x="6656" y="9704"/>
                  </a:cubicBezTo>
                  <a:lnTo>
                    <a:pt x="6668" y="9442"/>
                  </a:lnTo>
                  <a:cubicBezTo>
                    <a:pt x="6740" y="9406"/>
                    <a:pt x="6811" y="9371"/>
                    <a:pt x="6894" y="9311"/>
                  </a:cubicBezTo>
                  <a:cubicBezTo>
                    <a:pt x="6966" y="9263"/>
                    <a:pt x="6978" y="9168"/>
                    <a:pt x="6918" y="9085"/>
                  </a:cubicBezTo>
                  <a:cubicBezTo>
                    <a:pt x="6884" y="9044"/>
                    <a:pt x="6843" y="9023"/>
                    <a:pt x="6798" y="9023"/>
                  </a:cubicBezTo>
                  <a:cubicBezTo>
                    <a:pt x="6764" y="9023"/>
                    <a:pt x="6728" y="9035"/>
                    <a:pt x="6692" y="9061"/>
                  </a:cubicBezTo>
                  <a:lnTo>
                    <a:pt x="6680" y="9073"/>
                  </a:lnTo>
                  <a:lnTo>
                    <a:pt x="6728" y="7835"/>
                  </a:lnTo>
                  <a:cubicBezTo>
                    <a:pt x="6740" y="7478"/>
                    <a:pt x="6609" y="7144"/>
                    <a:pt x="6370" y="6882"/>
                  </a:cubicBezTo>
                  <a:cubicBezTo>
                    <a:pt x="6120" y="6632"/>
                    <a:pt x="5787" y="6489"/>
                    <a:pt x="5430" y="6489"/>
                  </a:cubicBezTo>
                  <a:cubicBezTo>
                    <a:pt x="5073" y="6489"/>
                    <a:pt x="4751" y="6632"/>
                    <a:pt x="4489" y="6882"/>
                  </a:cubicBezTo>
                  <a:cubicBezTo>
                    <a:pt x="4239" y="7144"/>
                    <a:pt x="4120" y="7478"/>
                    <a:pt x="4132" y="7835"/>
                  </a:cubicBezTo>
                  <a:lnTo>
                    <a:pt x="4180" y="9073"/>
                  </a:lnTo>
                  <a:lnTo>
                    <a:pt x="4168" y="9061"/>
                  </a:lnTo>
                  <a:cubicBezTo>
                    <a:pt x="4138" y="9041"/>
                    <a:pt x="4104" y="9032"/>
                    <a:pt x="4070" y="9032"/>
                  </a:cubicBezTo>
                  <a:cubicBezTo>
                    <a:pt x="4023" y="9032"/>
                    <a:pt x="3976" y="9050"/>
                    <a:pt x="3942" y="9085"/>
                  </a:cubicBezTo>
                  <a:cubicBezTo>
                    <a:pt x="3894" y="9168"/>
                    <a:pt x="3918" y="9252"/>
                    <a:pt x="3977" y="9311"/>
                  </a:cubicBezTo>
                  <a:cubicBezTo>
                    <a:pt x="4037" y="9359"/>
                    <a:pt x="4108" y="9406"/>
                    <a:pt x="4192" y="9442"/>
                  </a:cubicBezTo>
                  <a:lnTo>
                    <a:pt x="4215" y="9704"/>
                  </a:lnTo>
                  <a:cubicBezTo>
                    <a:pt x="4215" y="9835"/>
                    <a:pt x="4239" y="9966"/>
                    <a:pt x="4287" y="10085"/>
                  </a:cubicBezTo>
                  <a:cubicBezTo>
                    <a:pt x="3322" y="9859"/>
                    <a:pt x="2441" y="9359"/>
                    <a:pt x="1787" y="8644"/>
                  </a:cubicBezTo>
                  <a:cubicBezTo>
                    <a:pt x="1060" y="7835"/>
                    <a:pt x="655" y="6823"/>
                    <a:pt x="655" y="5775"/>
                  </a:cubicBezTo>
                  <a:cubicBezTo>
                    <a:pt x="655" y="3334"/>
                    <a:pt x="2799" y="1334"/>
                    <a:pt x="5430" y="1334"/>
                  </a:cubicBezTo>
                  <a:close/>
                  <a:moveTo>
                    <a:pt x="6335" y="9549"/>
                  </a:moveTo>
                  <a:lnTo>
                    <a:pt x="6335" y="9668"/>
                  </a:lnTo>
                  <a:cubicBezTo>
                    <a:pt x="6323" y="10156"/>
                    <a:pt x="5918" y="10537"/>
                    <a:pt x="5430" y="10537"/>
                  </a:cubicBezTo>
                  <a:cubicBezTo>
                    <a:pt x="4942" y="10537"/>
                    <a:pt x="4549" y="10145"/>
                    <a:pt x="4525" y="9668"/>
                  </a:cubicBezTo>
                  <a:lnTo>
                    <a:pt x="4525" y="9549"/>
                  </a:lnTo>
                  <a:cubicBezTo>
                    <a:pt x="4787" y="9621"/>
                    <a:pt x="5108" y="9668"/>
                    <a:pt x="5430" y="9668"/>
                  </a:cubicBezTo>
                  <a:cubicBezTo>
                    <a:pt x="5763" y="9668"/>
                    <a:pt x="6073" y="9621"/>
                    <a:pt x="6335" y="9549"/>
                  </a:cubicBezTo>
                  <a:close/>
                  <a:moveTo>
                    <a:pt x="2025" y="0"/>
                  </a:moveTo>
                  <a:cubicBezTo>
                    <a:pt x="905" y="0"/>
                    <a:pt x="1" y="905"/>
                    <a:pt x="1" y="2024"/>
                  </a:cubicBezTo>
                  <a:cubicBezTo>
                    <a:pt x="1" y="2679"/>
                    <a:pt x="322" y="3298"/>
                    <a:pt x="846" y="3668"/>
                  </a:cubicBezTo>
                  <a:cubicBezTo>
                    <a:pt x="501" y="4310"/>
                    <a:pt x="322" y="5025"/>
                    <a:pt x="322" y="5751"/>
                  </a:cubicBezTo>
                  <a:cubicBezTo>
                    <a:pt x="322" y="6882"/>
                    <a:pt x="763" y="7978"/>
                    <a:pt x="1548" y="8835"/>
                  </a:cubicBezTo>
                  <a:cubicBezTo>
                    <a:pt x="2310" y="9668"/>
                    <a:pt x="3358" y="10240"/>
                    <a:pt x="4513" y="10430"/>
                  </a:cubicBezTo>
                  <a:cubicBezTo>
                    <a:pt x="4727" y="10680"/>
                    <a:pt x="5061" y="10847"/>
                    <a:pt x="5430" y="10847"/>
                  </a:cubicBezTo>
                  <a:cubicBezTo>
                    <a:pt x="5799" y="10847"/>
                    <a:pt x="6132" y="10680"/>
                    <a:pt x="6359" y="10430"/>
                  </a:cubicBezTo>
                  <a:cubicBezTo>
                    <a:pt x="7502" y="10240"/>
                    <a:pt x="8537" y="9668"/>
                    <a:pt x="9299" y="8835"/>
                  </a:cubicBezTo>
                  <a:cubicBezTo>
                    <a:pt x="10085" y="7978"/>
                    <a:pt x="10526" y="6882"/>
                    <a:pt x="10526" y="5751"/>
                  </a:cubicBezTo>
                  <a:cubicBezTo>
                    <a:pt x="10526" y="5025"/>
                    <a:pt x="10347" y="4310"/>
                    <a:pt x="10002" y="3668"/>
                  </a:cubicBezTo>
                  <a:cubicBezTo>
                    <a:pt x="10538" y="3298"/>
                    <a:pt x="10859" y="2691"/>
                    <a:pt x="10859" y="2024"/>
                  </a:cubicBezTo>
                  <a:cubicBezTo>
                    <a:pt x="10859" y="905"/>
                    <a:pt x="9954" y="0"/>
                    <a:pt x="8835" y="0"/>
                  </a:cubicBezTo>
                  <a:cubicBezTo>
                    <a:pt x="8025" y="0"/>
                    <a:pt x="7287" y="489"/>
                    <a:pt x="6966" y="1227"/>
                  </a:cubicBezTo>
                  <a:cubicBezTo>
                    <a:pt x="6478" y="1084"/>
                    <a:pt x="5954" y="1012"/>
                    <a:pt x="5430" y="1012"/>
                  </a:cubicBezTo>
                  <a:cubicBezTo>
                    <a:pt x="4906" y="1012"/>
                    <a:pt x="4394" y="1084"/>
                    <a:pt x="3894" y="1227"/>
                  </a:cubicBezTo>
                  <a:cubicBezTo>
                    <a:pt x="3584" y="489"/>
                    <a:pt x="2846" y="0"/>
                    <a:pt x="2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47"/>
            <p:cNvSpPr/>
            <p:nvPr/>
          </p:nvSpPr>
          <p:spPr>
            <a:xfrm>
              <a:off x="4773581" y="1658002"/>
              <a:ext cx="48416" cy="59840"/>
            </a:xfrm>
            <a:custGeom>
              <a:rect b="b" l="l" r="r" t="t"/>
              <a:pathLst>
                <a:path extrusionOk="0" h="1870" w="1513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lnTo>
                    <a:pt x="1" y="1108"/>
                  </a:lnTo>
                  <a:cubicBezTo>
                    <a:pt x="1" y="1525"/>
                    <a:pt x="346" y="1870"/>
                    <a:pt x="763" y="1870"/>
                  </a:cubicBezTo>
                  <a:cubicBezTo>
                    <a:pt x="1180" y="1870"/>
                    <a:pt x="1513" y="1525"/>
                    <a:pt x="1513" y="1108"/>
                  </a:cubicBezTo>
                  <a:lnTo>
                    <a:pt x="1513" y="763"/>
                  </a:lnTo>
                  <a:cubicBezTo>
                    <a:pt x="1501" y="656"/>
                    <a:pt x="1489" y="536"/>
                    <a:pt x="1430" y="441"/>
                  </a:cubicBezTo>
                  <a:cubicBezTo>
                    <a:pt x="1394" y="380"/>
                    <a:pt x="1340" y="344"/>
                    <a:pt x="1280" y="344"/>
                  </a:cubicBezTo>
                  <a:cubicBezTo>
                    <a:pt x="1259" y="344"/>
                    <a:pt x="1237" y="349"/>
                    <a:pt x="1215" y="358"/>
                  </a:cubicBezTo>
                  <a:cubicBezTo>
                    <a:pt x="1144" y="406"/>
                    <a:pt x="1096" y="489"/>
                    <a:pt x="1144" y="572"/>
                  </a:cubicBezTo>
                  <a:cubicBezTo>
                    <a:pt x="1180" y="632"/>
                    <a:pt x="1191" y="691"/>
                    <a:pt x="1191" y="763"/>
                  </a:cubicBezTo>
                  <a:lnTo>
                    <a:pt x="1191" y="1108"/>
                  </a:lnTo>
                  <a:cubicBezTo>
                    <a:pt x="1191" y="1346"/>
                    <a:pt x="1001" y="1537"/>
                    <a:pt x="763" y="1537"/>
                  </a:cubicBezTo>
                  <a:cubicBezTo>
                    <a:pt x="525" y="1537"/>
                    <a:pt x="322" y="1346"/>
                    <a:pt x="322" y="1108"/>
                  </a:cubicBezTo>
                  <a:lnTo>
                    <a:pt x="322" y="763"/>
                  </a:lnTo>
                  <a:cubicBezTo>
                    <a:pt x="322" y="525"/>
                    <a:pt x="525" y="334"/>
                    <a:pt x="763" y="334"/>
                  </a:cubicBezTo>
                  <a:cubicBezTo>
                    <a:pt x="846" y="334"/>
                    <a:pt x="918" y="263"/>
                    <a:pt x="918" y="167"/>
                  </a:cubicBezTo>
                  <a:cubicBezTo>
                    <a:pt x="918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47"/>
            <p:cNvSpPr/>
            <p:nvPr/>
          </p:nvSpPr>
          <p:spPr>
            <a:xfrm>
              <a:off x="4920653" y="1658002"/>
              <a:ext cx="48416" cy="59840"/>
            </a:xfrm>
            <a:custGeom>
              <a:rect b="b" l="l" r="r" t="t"/>
              <a:pathLst>
                <a:path extrusionOk="0" h="1870" w="1513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lnTo>
                    <a:pt x="1" y="1108"/>
                  </a:lnTo>
                  <a:cubicBezTo>
                    <a:pt x="1" y="1525"/>
                    <a:pt x="346" y="1870"/>
                    <a:pt x="763" y="1870"/>
                  </a:cubicBezTo>
                  <a:cubicBezTo>
                    <a:pt x="1179" y="1870"/>
                    <a:pt x="1513" y="1525"/>
                    <a:pt x="1513" y="1108"/>
                  </a:cubicBezTo>
                  <a:lnTo>
                    <a:pt x="1513" y="763"/>
                  </a:lnTo>
                  <a:cubicBezTo>
                    <a:pt x="1501" y="656"/>
                    <a:pt x="1477" y="536"/>
                    <a:pt x="1429" y="441"/>
                  </a:cubicBezTo>
                  <a:cubicBezTo>
                    <a:pt x="1394" y="380"/>
                    <a:pt x="1340" y="344"/>
                    <a:pt x="1280" y="344"/>
                  </a:cubicBezTo>
                  <a:cubicBezTo>
                    <a:pt x="1259" y="344"/>
                    <a:pt x="1237" y="349"/>
                    <a:pt x="1215" y="358"/>
                  </a:cubicBezTo>
                  <a:cubicBezTo>
                    <a:pt x="1144" y="406"/>
                    <a:pt x="1096" y="489"/>
                    <a:pt x="1144" y="572"/>
                  </a:cubicBezTo>
                  <a:cubicBezTo>
                    <a:pt x="1179" y="632"/>
                    <a:pt x="1191" y="691"/>
                    <a:pt x="1191" y="763"/>
                  </a:cubicBezTo>
                  <a:lnTo>
                    <a:pt x="1191" y="1108"/>
                  </a:lnTo>
                  <a:cubicBezTo>
                    <a:pt x="1191" y="1346"/>
                    <a:pt x="1001" y="1537"/>
                    <a:pt x="763" y="1537"/>
                  </a:cubicBezTo>
                  <a:cubicBezTo>
                    <a:pt x="525" y="1537"/>
                    <a:pt x="322" y="1346"/>
                    <a:pt x="322" y="1108"/>
                  </a:cubicBezTo>
                  <a:lnTo>
                    <a:pt x="322" y="763"/>
                  </a:lnTo>
                  <a:cubicBezTo>
                    <a:pt x="322" y="525"/>
                    <a:pt x="525" y="334"/>
                    <a:pt x="763" y="334"/>
                  </a:cubicBezTo>
                  <a:cubicBezTo>
                    <a:pt x="846" y="334"/>
                    <a:pt x="917" y="263"/>
                    <a:pt x="917" y="167"/>
                  </a:cubicBezTo>
                  <a:cubicBezTo>
                    <a:pt x="917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0" name="Google Shape;3470;p47"/>
          <p:cNvGrpSpPr/>
          <p:nvPr/>
        </p:nvGrpSpPr>
        <p:grpSpPr>
          <a:xfrm>
            <a:off x="3603533" y="1964946"/>
            <a:ext cx="347520" cy="353760"/>
            <a:chOff x="3603533" y="1964946"/>
            <a:chExt cx="347520" cy="353760"/>
          </a:xfrm>
        </p:grpSpPr>
        <p:sp>
          <p:nvSpPr>
            <p:cNvPr id="3471" name="Google Shape;3471;p47"/>
            <p:cNvSpPr/>
            <p:nvPr/>
          </p:nvSpPr>
          <p:spPr>
            <a:xfrm>
              <a:off x="3603533" y="1964946"/>
              <a:ext cx="347520" cy="353760"/>
            </a:xfrm>
            <a:custGeom>
              <a:rect b="b" l="l" r="r" t="t"/>
              <a:pathLst>
                <a:path extrusionOk="0" h="11055" w="10860">
                  <a:moveTo>
                    <a:pt x="596" y="5672"/>
                  </a:moveTo>
                  <a:cubicBezTo>
                    <a:pt x="608" y="5672"/>
                    <a:pt x="632" y="5672"/>
                    <a:pt x="656" y="5684"/>
                  </a:cubicBezTo>
                  <a:cubicBezTo>
                    <a:pt x="537" y="5863"/>
                    <a:pt x="513" y="6065"/>
                    <a:pt x="548" y="6184"/>
                  </a:cubicBezTo>
                  <a:cubicBezTo>
                    <a:pt x="560" y="6292"/>
                    <a:pt x="668" y="6339"/>
                    <a:pt x="715" y="6351"/>
                  </a:cubicBezTo>
                  <a:cubicBezTo>
                    <a:pt x="679" y="6363"/>
                    <a:pt x="632" y="6387"/>
                    <a:pt x="596" y="6387"/>
                  </a:cubicBezTo>
                  <a:cubicBezTo>
                    <a:pt x="441" y="6387"/>
                    <a:pt x="322" y="6268"/>
                    <a:pt x="322" y="6113"/>
                  </a:cubicBezTo>
                  <a:lnTo>
                    <a:pt x="322" y="5934"/>
                  </a:lnTo>
                  <a:cubicBezTo>
                    <a:pt x="322" y="5792"/>
                    <a:pt x="441" y="5672"/>
                    <a:pt x="596" y="5672"/>
                  </a:cubicBezTo>
                  <a:close/>
                  <a:moveTo>
                    <a:pt x="4918" y="6857"/>
                  </a:moveTo>
                  <a:cubicBezTo>
                    <a:pt x="5037" y="6857"/>
                    <a:pt x="5130" y="6890"/>
                    <a:pt x="5180" y="6946"/>
                  </a:cubicBezTo>
                  <a:cubicBezTo>
                    <a:pt x="5228" y="7018"/>
                    <a:pt x="5204" y="7161"/>
                    <a:pt x="5085" y="7339"/>
                  </a:cubicBezTo>
                  <a:cubicBezTo>
                    <a:pt x="4918" y="7577"/>
                    <a:pt x="4799" y="7828"/>
                    <a:pt x="4739" y="8066"/>
                  </a:cubicBezTo>
                  <a:cubicBezTo>
                    <a:pt x="4478" y="7673"/>
                    <a:pt x="4287" y="7280"/>
                    <a:pt x="4192" y="7066"/>
                  </a:cubicBezTo>
                  <a:cubicBezTo>
                    <a:pt x="4358" y="7018"/>
                    <a:pt x="4466" y="6982"/>
                    <a:pt x="4537" y="6946"/>
                  </a:cubicBezTo>
                  <a:cubicBezTo>
                    <a:pt x="4678" y="6884"/>
                    <a:pt x="4809" y="6857"/>
                    <a:pt x="4918" y="6857"/>
                  </a:cubicBezTo>
                  <a:close/>
                  <a:moveTo>
                    <a:pt x="8464" y="324"/>
                  </a:moveTo>
                  <a:cubicBezTo>
                    <a:pt x="8714" y="324"/>
                    <a:pt x="8950" y="378"/>
                    <a:pt x="9169" y="481"/>
                  </a:cubicBezTo>
                  <a:cubicBezTo>
                    <a:pt x="9645" y="743"/>
                    <a:pt x="9942" y="1220"/>
                    <a:pt x="10097" y="1541"/>
                  </a:cubicBezTo>
                  <a:cubicBezTo>
                    <a:pt x="9938" y="1498"/>
                    <a:pt x="9780" y="1477"/>
                    <a:pt x="9628" y="1477"/>
                  </a:cubicBezTo>
                  <a:cubicBezTo>
                    <a:pt x="9361" y="1477"/>
                    <a:pt x="9112" y="1543"/>
                    <a:pt x="8907" y="1672"/>
                  </a:cubicBezTo>
                  <a:cubicBezTo>
                    <a:pt x="8585" y="1922"/>
                    <a:pt x="8418" y="2315"/>
                    <a:pt x="8466" y="2827"/>
                  </a:cubicBezTo>
                  <a:cubicBezTo>
                    <a:pt x="8526" y="3458"/>
                    <a:pt x="8942" y="4089"/>
                    <a:pt x="9371" y="4756"/>
                  </a:cubicBezTo>
                  <a:cubicBezTo>
                    <a:pt x="9942" y="5625"/>
                    <a:pt x="10538" y="6494"/>
                    <a:pt x="10538" y="7589"/>
                  </a:cubicBezTo>
                  <a:cubicBezTo>
                    <a:pt x="10514" y="8470"/>
                    <a:pt x="10240" y="9268"/>
                    <a:pt x="9728" y="9816"/>
                  </a:cubicBezTo>
                  <a:cubicBezTo>
                    <a:pt x="9192" y="10399"/>
                    <a:pt x="8454" y="10697"/>
                    <a:pt x="7585" y="10697"/>
                  </a:cubicBezTo>
                  <a:lnTo>
                    <a:pt x="4668" y="10697"/>
                  </a:lnTo>
                  <a:cubicBezTo>
                    <a:pt x="4739" y="10494"/>
                    <a:pt x="4930" y="10328"/>
                    <a:pt x="5180" y="10328"/>
                  </a:cubicBezTo>
                  <a:lnTo>
                    <a:pt x="6383" y="10328"/>
                  </a:lnTo>
                  <a:cubicBezTo>
                    <a:pt x="6466" y="10328"/>
                    <a:pt x="6549" y="10256"/>
                    <a:pt x="6549" y="10161"/>
                  </a:cubicBezTo>
                  <a:cubicBezTo>
                    <a:pt x="6549" y="10066"/>
                    <a:pt x="6466" y="9994"/>
                    <a:pt x="6383" y="9994"/>
                  </a:cubicBezTo>
                  <a:lnTo>
                    <a:pt x="5978" y="9994"/>
                  </a:lnTo>
                  <a:cubicBezTo>
                    <a:pt x="5621" y="9768"/>
                    <a:pt x="5180" y="9328"/>
                    <a:pt x="5049" y="8756"/>
                  </a:cubicBezTo>
                  <a:cubicBezTo>
                    <a:pt x="4966" y="8339"/>
                    <a:pt x="5073" y="7911"/>
                    <a:pt x="5370" y="7494"/>
                  </a:cubicBezTo>
                  <a:cubicBezTo>
                    <a:pt x="5668" y="7077"/>
                    <a:pt x="5513" y="6815"/>
                    <a:pt x="5430" y="6720"/>
                  </a:cubicBezTo>
                  <a:cubicBezTo>
                    <a:pt x="5318" y="6588"/>
                    <a:pt x="5135" y="6522"/>
                    <a:pt x="4926" y="6522"/>
                  </a:cubicBezTo>
                  <a:cubicBezTo>
                    <a:pt x="4759" y="6522"/>
                    <a:pt x="4574" y="6564"/>
                    <a:pt x="4394" y="6649"/>
                  </a:cubicBezTo>
                  <a:cubicBezTo>
                    <a:pt x="4281" y="6705"/>
                    <a:pt x="4082" y="6798"/>
                    <a:pt x="3745" y="6798"/>
                  </a:cubicBezTo>
                  <a:cubicBezTo>
                    <a:pt x="3445" y="6798"/>
                    <a:pt x="3034" y="6724"/>
                    <a:pt x="2477" y="6482"/>
                  </a:cubicBezTo>
                  <a:cubicBezTo>
                    <a:pt x="1882" y="6232"/>
                    <a:pt x="1310" y="6125"/>
                    <a:pt x="989" y="6065"/>
                  </a:cubicBezTo>
                  <a:cubicBezTo>
                    <a:pt x="953" y="6053"/>
                    <a:pt x="882" y="6053"/>
                    <a:pt x="846" y="6042"/>
                  </a:cubicBezTo>
                  <a:cubicBezTo>
                    <a:pt x="846" y="5946"/>
                    <a:pt x="870" y="5803"/>
                    <a:pt x="1060" y="5708"/>
                  </a:cubicBezTo>
                  <a:cubicBezTo>
                    <a:pt x="1092" y="5699"/>
                    <a:pt x="1141" y="5695"/>
                    <a:pt x="1201" y="5695"/>
                  </a:cubicBezTo>
                  <a:cubicBezTo>
                    <a:pt x="1298" y="5695"/>
                    <a:pt x="1423" y="5705"/>
                    <a:pt x="1549" y="5720"/>
                  </a:cubicBezTo>
                  <a:cubicBezTo>
                    <a:pt x="1739" y="5737"/>
                    <a:pt x="1967" y="5757"/>
                    <a:pt x="2218" y="5757"/>
                  </a:cubicBezTo>
                  <a:cubicBezTo>
                    <a:pt x="2877" y="5757"/>
                    <a:pt x="3697" y="5613"/>
                    <a:pt x="4430" y="4863"/>
                  </a:cubicBezTo>
                  <a:cubicBezTo>
                    <a:pt x="4489" y="4803"/>
                    <a:pt x="4489" y="4696"/>
                    <a:pt x="4430" y="4637"/>
                  </a:cubicBezTo>
                  <a:cubicBezTo>
                    <a:pt x="4400" y="4607"/>
                    <a:pt x="4358" y="4592"/>
                    <a:pt x="4317" y="4592"/>
                  </a:cubicBezTo>
                  <a:cubicBezTo>
                    <a:pt x="4275" y="4592"/>
                    <a:pt x="4233" y="4607"/>
                    <a:pt x="4204" y="4637"/>
                  </a:cubicBezTo>
                  <a:cubicBezTo>
                    <a:pt x="3608" y="5232"/>
                    <a:pt x="2977" y="5411"/>
                    <a:pt x="2406" y="5446"/>
                  </a:cubicBezTo>
                  <a:cubicBezTo>
                    <a:pt x="2227" y="5387"/>
                    <a:pt x="2072" y="5280"/>
                    <a:pt x="1977" y="5172"/>
                  </a:cubicBezTo>
                  <a:cubicBezTo>
                    <a:pt x="2120" y="5172"/>
                    <a:pt x="2287" y="5161"/>
                    <a:pt x="2465" y="5113"/>
                  </a:cubicBezTo>
                  <a:cubicBezTo>
                    <a:pt x="2549" y="5101"/>
                    <a:pt x="2596" y="5006"/>
                    <a:pt x="2584" y="4922"/>
                  </a:cubicBezTo>
                  <a:cubicBezTo>
                    <a:pt x="2574" y="4839"/>
                    <a:pt x="2499" y="4801"/>
                    <a:pt x="2425" y="4801"/>
                  </a:cubicBezTo>
                  <a:cubicBezTo>
                    <a:pt x="2415" y="4801"/>
                    <a:pt x="2404" y="4802"/>
                    <a:pt x="2394" y="4803"/>
                  </a:cubicBezTo>
                  <a:cubicBezTo>
                    <a:pt x="2241" y="4843"/>
                    <a:pt x="2103" y="4859"/>
                    <a:pt x="1981" y="4859"/>
                  </a:cubicBezTo>
                  <a:cubicBezTo>
                    <a:pt x="1552" y="4859"/>
                    <a:pt x="1310" y="4660"/>
                    <a:pt x="1227" y="4577"/>
                  </a:cubicBezTo>
                  <a:cubicBezTo>
                    <a:pt x="1275" y="4268"/>
                    <a:pt x="1584" y="3148"/>
                    <a:pt x="2703" y="2767"/>
                  </a:cubicBezTo>
                  <a:lnTo>
                    <a:pt x="2703" y="2827"/>
                  </a:lnTo>
                  <a:cubicBezTo>
                    <a:pt x="2703" y="2910"/>
                    <a:pt x="2775" y="2982"/>
                    <a:pt x="2870" y="2982"/>
                  </a:cubicBezTo>
                  <a:cubicBezTo>
                    <a:pt x="2954" y="2982"/>
                    <a:pt x="3037" y="2910"/>
                    <a:pt x="3037" y="2827"/>
                  </a:cubicBezTo>
                  <a:cubicBezTo>
                    <a:pt x="3049" y="2291"/>
                    <a:pt x="3346" y="2065"/>
                    <a:pt x="3489" y="1993"/>
                  </a:cubicBezTo>
                  <a:cubicBezTo>
                    <a:pt x="3823" y="2386"/>
                    <a:pt x="3727" y="2863"/>
                    <a:pt x="3727" y="2898"/>
                  </a:cubicBezTo>
                  <a:cubicBezTo>
                    <a:pt x="3716" y="2982"/>
                    <a:pt x="3775" y="3077"/>
                    <a:pt x="3846" y="3089"/>
                  </a:cubicBezTo>
                  <a:lnTo>
                    <a:pt x="3882" y="3089"/>
                  </a:lnTo>
                  <a:cubicBezTo>
                    <a:pt x="3930" y="3089"/>
                    <a:pt x="3966" y="3077"/>
                    <a:pt x="4001" y="3029"/>
                  </a:cubicBezTo>
                  <a:cubicBezTo>
                    <a:pt x="4132" y="3160"/>
                    <a:pt x="4311" y="3398"/>
                    <a:pt x="4370" y="3696"/>
                  </a:cubicBezTo>
                  <a:cubicBezTo>
                    <a:pt x="4382" y="3779"/>
                    <a:pt x="4442" y="3815"/>
                    <a:pt x="4525" y="3815"/>
                  </a:cubicBezTo>
                  <a:cubicBezTo>
                    <a:pt x="6037" y="3863"/>
                    <a:pt x="7418" y="4684"/>
                    <a:pt x="8192" y="5982"/>
                  </a:cubicBezTo>
                  <a:cubicBezTo>
                    <a:pt x="8538" y="6554"/>
                    <a:pt x="8752" y="7208"/>
                    <a:pt x="8788" y="7863"/>
                  </a:cubicBezTo>
                  <a:cubicBezTo>
                    <a:pt x="8835" y="8566"/>
                    <a:pt x="8704" y="9256"/>
                    <a:pt x="8371" y="9911"/>
                  </a:cubicBezTo>
                  <a:cubicBezTo>
                    <a:pt x="8335" y="9983"/>
                    <a:pt x="8371" y="10090"/>
                    <a:pt x="8454" y="10125"/>
                  </a:cubicBezTo>
                  <a:cubicBezTo>
                    <a:pt x="8478" y="10149"/>
                    <a:pt x="8490" y="10149"/>
                    <a:pt x="8526" y="10149"/>
                  </a:cubicBezTo>
                  <a:cubicBezTo>
                    <a:pt x="8585" y="10149"/>
                    <a:pt x="8645" y="10113"/>
                    <a:pt x="8669" y="10054"/>
                  </a:cubicBezTo>
                  <a:cubicBezTo>
                    <a:pt x="9014" y="9351"/>
                    <a:pt x="9169" y="8613"/>
                    <a:pt x="9121" y="7851"/>
                  </a:cubicBezTo>
                  <a:cubicBezTo>
                    <a:pt x="9073" y="7137"/>
                    <a:pt x="8847" y="6434"/>
                    <a:pt x="8478" y="5815"/>
                  </a:cubicBezTo>
                  <a:cubicBezTo>
                    <a:pt x="8121" y="5208"/>
                    <a:pt x="7633" y="4696"/>
                    <a:pt x="7061" y="4327"/>
                  </a:cubicBezTo>
                  <a:cubicBezTo>
                    <a:pt x="6787" y="3553"/>
                    <a:pt x="6394" y="2172"/>
                    <a:pt x="6847" y="1243"/>
                  </a:cubicBezTo>
                  <a:cubicBezTo>
                    <a:pt x="7025" y="862"/>
                    <a:pt x="7347" y="589"/>
                    <a:pt x="7799" y="446"/>
                  </a:cubicBezTo>
                  <a:cubicBezTo>
                    <a:pt x="8029" y="364"/>
                    <a:pt x="8252" y="324"/>
                    <a:pt x="8464" y="324"/>
                  </a:cubicBezTo>
                  <a:close/>
                  <a:moveTo>
                    <a:pt x="8449" y="0"/>
                  </a:moveTo>
                  <a:cubicBezTo>
                    <a:pt x="8203" y="0"/>
                    <a:pt x="7947" y="46"/>
                    <a:pt x="7680" y="136"/>
                  </a:cubicBezTo>
                  <a:cubicBezTo>
                    <a:pt x="7145" y="315"/>
                    <a:pt x="6752" y="636"/>
                    <a:pt x="6525" y="1112"/>
                  </a:cubicBezTo>
                  <a:cubicBezTo>
                    <a:pt x="6311" y="1577"/>
                    <a:pt x="6252" y="2172"/>
                    <a:pt x="6335" y="2875"/>
                  </a:cubicBezTo>
                  <a:cubicBezTo>
                    <a:pt x="6383" y="3244"/>
                    <a:pt x="6490" y="3660"/>
                    <a:pt x="6621" y="4077"/>
                  </a:cubicBezTo>
                  <a:cubicBezTo>
                    <a:pt x="6025" y="3744"/>
                    <a:pt x="5335" y="3565"/>
                    <a:pt x="4644" y="3529"/>
                  </a:cubicBezTo>
                  <a:cubicBezTo>
                    <a:pt x="4489" y="3065"/>
                    <a:pt x="4180" y="2767"/>
                    <a:pt x="4025" y="2660"/>
                  </a:cubicBezTo>
                  <a:cubicBezTo>
                    <a:pt x="4013" y="2422"/>
                    <a:pt x="3942" y="2065"/>
                    <a:pt x="3668" y="1767"/>
                  </a:cubicBezTo>
                  <a:lnTo>
                    <a:pt x="3704" y="1589"/>
                  </a:lnTo>
                  <a:cubicBezTo>
                    <a:pt x="3716" y="1505"/>
                    <a:pt x="3656" y="1422"/>
                    <a:pt x="3573" y="1410"/>
                  </a:cubicBezTo>
                  <a:cubicBezTo>
                    <a:pt x="3564" y="1409"/>
                    <a:pt x="3556" y="1409"/>
                    <a:pt x="3549" y="1409"/>
                  </a:cubicBezTo>
                  <a:cubicBezTo>
                    <a:pt x="3466" y="1409"/>
                    <a:pt x="3405" y="1465"/>
                    <a:pt x="3394" y="1541"/>
                  </a:cubicBezTo>
                  <a:lnTo>
                    <a:pt x="3358" y="1720"/>
                  </a:lnTo>
                  <a:cubicBezTo>
                    <a:pt x="3192" y="1803"/>
                    <a:pt x="2882" y="1993"/>
                    <a:pt x="2751" y="2434"/>
                  </a:cubicBezTo>
                  <a:cubicBezTo>
                    <a:pt x="1227" y="2839"/>
                    <a:pt x="894" y="4399"/>
                    <a:pt x="894" y="4672"/>
                  </a:cubicBezTo>
                  <a:cubicBezTo>
                    <a:pt x="894" y="4696"/>
                    <a:pt x="906" y="4744"/>
                    <a:pt x="918" y="4756"/>
                  </a:cubicBezTo>
                  <a:cubicBezTo>
                    <a:pt x="929" y="4780"/>
                    <a:pt x="1108" y="5018"/>
                    <a:pt x="1501" y="5149"/>
                  </a:cubicBezTo>
                  <a:cubicBezTo>
                    <a:pt x="1549" y="5208"/>
                    <a:pt x="1620" y="5339"/>
                    <a:pt x="1763" y="5458"/>
                  </a:cubicBezTo>
                  <a:cubicBezTo>
                    <a:pt x="1703" y="5458"/>
                    <a:pt x="1644" y="5446"/>
                    <a:pt x="1584" y="5446"/>
                  </a:cubicBezTo>
                  <a:cubicBezTo>
                    <a:pt x="1447" y="5428"/>
                    <a:pt x="1325" y="5416"/>
                    <a:pt x="1220" y="5416"/>
                  </a:cubicBezTo>
                  <a:cubicBezTo>
                    <a:pt x="1114" y="5416"/>
                    <a:pt x="1025" y="5428"/>
                    <a:pt x="953" y="5458"/>
                  </a:cubicBezTo>
                  <a:cubicBezTo>
                    <a:pt x="929" y="5458"/>
                    <a:pt x="929" y="5470"/>
                    <a:pt x="918" y="5470"/>
                  </a:cubicBezTo>
                  <a:cubicBezTo>
                    <a:pt x="870" y="5446"/>
                    <a:pt x="810" y="5411"/>
                    <a:pt x="751" y="5399"/>
                  </a:cubicBezTo>
                  <a:lnTo>
                    <a:pt x="751" y="5339"/>
                  </a:lnTo>
                  <a:cubicBezTo>
                    <a:pt x="751" y="5256"/>
                    <a:pt x="679" y="5172"/>
                    <a:pt x="596" y="5172"/>
                  </a:cubicBezTo>
                  <a:cubicBezTo>
                    <a:pt x="501" y="5172"/>
                    <a:pt x="429" y="5256"/>
                    <a:pt x="429" y="5339"/>
                  </a:cubicBezTo>
                  <a:lnTo>
                    <a:pt x="429" y="5399"/>
                  </a:lnTo>
                  <a:cubicBezTo>
                    <a:pt x="167" y="5470"/>
                    <a:pt x="1" y="5696"/>
                    <a:pt x="1" y="5970"/>
                  </a:cubicBezTo>
                  <a:lnTo>
                    <a:pt x="1" y="6149"/>
                  </a:lnTo>
                  <a:cubicBezTo>
                    <a:pt x="1" y="6470"/>
                    <a:pt x="263" y="6744"/>
                    <a:pt x="596" y="6744"/>
                  </a:cubicBezTo>
                  <a:cubicBezTo>
                    <a:pt x="798" y="6744"/>
                    <a:pt x="989" y="6637"/>
                    <a:pt x="1096" y="6458"/>
                  </a:cubicBezTo>
                  <a:cubicBezTo>
                    <a:pt x="1430" y="6518"/>
                    <a:pt x="1870" y="6625"/>
                    <a:pt x="2358" y="6827"/>
                  </a:cubicBezTo>
                  <a:cubicBezTo>
                    <a:pt x="2958" y="7080"/>
                    <a:pt x="3399" y="7165"/>
                    <a:pt x="3740" y="7165"/>
                  </a:cubicBezTo>
                  <a:cubicBezTo>
                    <a:pt x="3785" y="7165"/>
                    <a:pt x="3829" y="7164"/>
                    <a:pt x="3870" y="7161"/>
                  </a:cubicBezTo>
                  <a:cubicBezTo>
                    <a:pt x="3954" y="7375"/>
                    <a:pt x="4239" y="8018"/>
                    <a:pt x="4704" y="8542"/>
                  </a:cubicBezTo>
                  <a:cubicBezTo>
                    <a:pt x="4704" y="8661"/>
                    <a:pt x="4716" y="8768"/>
                    <a:pt x="4739" y="8887"/>
                  </a:cubicBezTo>
                  <a:cubicBezTo>
                    <a:pt x="4847" y="9363"/>
                    <a:pt x="5132" y="9756"/>
                    <a:pt x="5454" y="10042"/>
                  </a:cubicBezTo>
                  <a:lnTo>
                    <a:pt x="5180" y="10042"/>
                  </a:lnTo>
                  <a:cubicBezTo>
                    <a:pt x="4692" y="10042"/>
                    <a:pt x="4323" y="10435"/>
                    <a:pt x="4323" y="10887"/>
                  </a:cubicBezTo>
                  <a:cubicBezTo>
                    <a:pt x="4323" y="10983"/>
                    <a:pt x="4394" y="11054"/>
                    <a:pt x="4489" y="11054"/>
                  </a:cubicBezTo>
                  <a:lnTo>
                    <a:pt x="7597" y="11054"/>
                  </a:lnTo>
                  <a:cubicBezTo>
                    <a:pt x="8561" y="11054"/>
                    <a:pt x="9383" y="10709"/>
                    <a:pt x="9978" y="10078"/>
                  </a:cubicBezTo>
                  <a:cubicBezTo>
                    <a:pt x="10550" y="9459"/>
                    <a:pt x="10859" y="8590"/>
                    <a:pt x="10859" y="7613"/>
                  </a:cubicBezTo>
                  <a:cubicBezTo>
                    <a:pt x="10847" y="6399"/>
                    <a:pt x="10204" y="5434"/>
                    <a:pt x="9645" y="4577"/>
                  </a:cubicBezTo>
                  <a:cubicBezTo>
                    <a:pt x="9228" y="3958"/>
                    <a:pt x="8835" y="3363"/>
                    <a:pt x="8776" y="2791"/>
                  </a:cubicBezTo>
                  <a:cubicBezTo>
                    <a:pt x="8752" y="2410"/>
                    <a:pt x="8847" y="2113"/>
                    <a:pt x="9073" y="1946"/>
                  </a:cubicBezTo>
                  <a:cubicBezTo>
                    <a:pt x="9208" y="1850"/>
                    <a:pt x="9386" y="1802"/>
                    <a:pt x="9584" y="1802"/>
                  </a:cubicBezTo>
                  <a:cubicBezTo>
                    <a:pt x="9806" y="1802"/>
                    <a:pt x="10055" y="1862"/>
                    <a:pt x="10300" y="1982"/>
                  </a:cubicBezTo>
                  <a:cubicBezTo>
                    <a:pt x="10320" y="1989"/>
                    <a:pt x="10339" y="1993"/>
                    <a:pt x="10359" y="1993"/>
                  </a:cubicBezTo>
                  <a:cubicBezTo>
                    <a:pt x="10399" y="1993"/>
                    <a:pt x="10439" y="1978"/>
                    <a:pt x="10478" y="1946"/>
                  </a:cubicBezTo>
                  <a:cubicBezTo>
                    <a:pt x="10514" y="1898"/>
                    <a:pt x="10550" y="1839"/>
                    <a:pt x="10514" y="1779"/>
                  </a:cubicBezTo>
                  <a:cubicBezTo>
                    <a:pt x="10502" y="1743"/>
                    <a:pt x="10181" y="672"/>
                    <a:pt x="9300" y="208"/>
                  </a:cubicBezTo>
                  <a:cubicBezTo>
                    <a:pt x="9036" y="69"/>
                    <a:pt x="8751" y="0"/>
                    <a:pt x="84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47"/>
            <p:cNvSpPr/>
            <p:nvPr/>
          </p:nvSpPr>
          <p:spPr>
            <a:xfrm>
              <a:off x="3823757" y="2285522"/>
              <a:ext cx="16416" cy="10304"/>
            </a:xfrm>
            <a:custGeom>
              <a:rect b="b" l="l" r="r" t="t"/>
              <a:pathLst>
                <a:path extrusionOk="0" h="322" w="513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346" y="322"/>
                  </a:lnTo>
                  <a:cubicBezTo>
                    <a:pt x="441" y="322"/>
                    <a:pt x="513" y="250"/>
                    <a:pt x="513" y="155"/>
                  </a:cubicBezTo>
                  <a:cubicBezTo>
                    <a:pt x="513" y="72"/>
                    <a:pt x="441" y="0"/>
                    <a:pt x="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47"/>
            <p:cNvSpPr/>
            <p:nvPr/>
          </p:nvSpPr>
          <p:spPr>
            <a:xfrm>
              <a:off x="3664493" y="2075218"/>
              <a:ext cx="26720" cy="26688"/>
            </a:xfrm>
            <a:custGeom>
              <a:rect b="b" l="l" r="r" t="t"/>
              <a:pathLst>
                <a:path extrusionOk="0" h="834" w="835">
                  <a:moveTo>
                    <a:pt x="417" y="321"/>
                  </a:moveTo>
                  <a:cubicBezTo>
                    <a:pt x="477" y="321"/>
                    <a:pt x="513" y="357"/>
                    <a:pt x="513" y="417"/>
                  </a:cubicBezTo>
                  <a:cubicBezTo>
                    <a:pt x="513" y="476"/>
                    <a:pt x="453" y="524"/>
                    <a:pt x="417" y="524"/>
                  </a:cubicBezTo>
                  <a:cubicBezTo>
                    <a:pt x="358" y="524"/>
                    <a:pt x="310" y="476"/>
                    <a:pt x="310" y="417"/>
                  </a:cubicBezTo>
                  <a:cubicBezTo>
                    <a:pt x="310" y="357"/>
                    <a:pt x="346" y="321"/>
                    <a:pt x="417" y="321"/>
                  </a:cubicBezTo>
                  <a:close/>
                  <a:moveTo>
                    <a:pt x="417" y="0"/>
                  </a:moveTo>
                  <a:cubicBezTo>
                    <a:pt x="179" y="0"/>
                    <a:pt x="1" y="202"/>
                    <a:pt x="1" y="417"/>
                  </a:cubicBezTo>
                  <a:cubicBezTo>
                    <a:pt x="1" y="655"/>
                    <a:pt x="191" y="833"/>
                    <a:pt x="417" y="833"/>
                  </a:cubicBezTo>
                  <a:cubicBezTo>
                    <a:pt x="656" y="833"/>
                    <a:pt x="834" y="643"/>
                    <a:pt x="834" y="417"/>
                  </a:cubicBezTo>
                  <a:cubicBezTo>
                    <a:pt x="834" y="202"/>
                    <a:pt x="632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4" name="Google Shape;3474;p47"/>
          <p:cNvGrpSpPr/>
          <p:nvPr/>
        </p:nvGrpSpPr>
        <p:grpSpPr>
          <a:xfrm>
            <a:off x="1950765" y="1964338"/>
            <a:ext cx="357792" cy="352448"/>
            <a:chOff x="1950765" y="1964338"/>
            <a:chExt cx="357792" cy="352448"/>
          </a:xfrm>
        </p:grpSpPr>
        <p:sp>
          <p:nvSpPr>
            <p:cNvPr id="3475" name="Google Shape;3475;p47"/>
            <p:cNvSpPr/>
            <p:nvPr/>
          </p:nvSpPr>
          <p:spPr>
            <a:xfrm>
              <a:off x="2048301" y="2152530"/>
              <a:ext cx="48800" cy="59488"/>
            </a:xfrm>
            <a:custGeom>
              <a:rect b="b" l="l" r="r" t="t"/>
              <a:pathLst>
                <a:path extrusionOk="0" h="1859" w="1525">
                  <a:moveTo>
                    <a:pt x="762" y="1"/>
                  </a:moveTo>
                  <a:cubicBezTo>
                    <a:pt x="346" y="1"/>
                    <a:pt x="0" y="334"/>
                    <a:pt x="0" y="751"/>
                  </a:cubicBezTo>
                  <a:lnTo>
                    <a:pt x="0" y="1096"/>
                  </a:lnTo>
                  <a:cubicBezTo>
                    <a:pt x="0" y="1513"/>
                    <a:pt x="346" y="1858"/>
                    <a:pt x="762" y="1858"/>
                  </a:cubicBezTo>
                  <a:cubicBezTo>
                    <a:pt x="1179" y="1858"/>
                    <a:pt x="1524" y="1513"/>
                    <a:pt x="1524" y="1096"/>
                  </a:cubicBezTo>
                  <a:lnTo>
                    <a:pt x="1524" y="751"/>
                  </a:lnTo>
                  <a:cubicBezTo>
                    <a:pt x="1524" y="656"/>
                    <a:pt x="1489" y="549"/>
                    <a:pt x="1453" y="442"/>
                  </a:cubicBezTo>
                  <a:cubicBezTo>
                    <a:pt x="1419" y="390"/>
                    <a:pt x="1360" y="351"/>
                    <a:pt x="1303" y="351"/>
                  </a:cubicBezTo>
                  <a:cubicBezTo>
                    <a:pt x="1280" y="351"/>
                    <a:pt x="1259" y="357"/>
                    <a:pt x="1239" y="370"/>
                  </a:cubicBezTo>
                  <a:cubicBezTo>
                    <a:pt x="1167" y="418"/>
                    <a:pt x="1120" y="501"/>
                    <a:pt x="1167" y="572"/>
                  </a:cubicBezTo>
                  <a:cubicBezTo>
                    <a:pt x="1191" y="632"/>
                    <a:pt x="1215" y="703"/>
                    <a:pt x="1215" y="775"/>
                  </a:cubicBezTo>
                  <a:lnTo>
                    <a:pt x="1215" y="1120"/>
                  </a:lnTo>
                  <a:cubicBezTo>
                    <a:pt x="1215" y="1358"/>
                    <a:pt x="1012" y="1561"/>
                    <a:pt x="762" y="1561"/>
                  </a:cubicBezTo>
                  <a:cubicBezTo>
                    <a:pt x="524" y="1561"/>
                    <a:pt x="322" y="1370"/>
                    <a:pt x="322" y="1120"/>
                  </a:cubicBezTo>
                  <a:lnTo>
                    <a:pt x="322" y="775"/>
                  </a:lnTo>
                  <a:cubicBezTo>
                    <a:pt x="322" y="537"/>
                    <a:pt x="512" y="322"/>
                    <a:pt x="762" y="322"/>
                  </a:cubicBezTo>
                  <a:cubicBezTo>
                    <a:pt x="858" y="322"/>
                    <a:pt x="929" y="251"/>
                    <a:pt x="929" y="156"/>
                  </a:cubicBezTo>
                  <a:cubicBezTo>
                    <a:pt x="929" y="72"/>
                    <a:pt x="858" y="1"/>
                    <a:pt x="7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47"/>
            <p:cNvSpPr/>
            <p:nvPr/>
          </p:nvSpPr>
          <p:spPr>
            <a:xfrm>
              <a:off x="2164109" y="2152530"/>
              <a:ext cx="48800" cy="59488"/>
            </a:xfrm>
            <a:custGeom>
              <a:rect b="b" l="l" r="r" t="t"/>
              <a:pathLst>
                <a:path extrusionOk="0" h="1859" w="1525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lnTo>
                    <a:pt x="1" y="1096"/>
                  </a:lnTo>
                  <a:cubicBezTo>
                    <a:pt x="1" y="1513"/>
                    <a:pt x="346" y="1858"/>
                    <a:pt x="763" y="1858"/>
                  </a:cubicBezTo>
                  <a:cubicBezTo>
                    <a:pt x="1180" y="1858"/>
                    <a:pt x="1525" y="1513"/>
                    <a:pt x="1525" y="1096"/>
                  </a:cubicBezTo>
                  <a:lnTo>
                    <a:pt x="1525" y="751"/>
                  </a:lnTo>
                  <a:cubicBezTo>
                    <a:pt x="1525" y="656"/>
                    <a:pt x="1489" y="549"/>
                    <a:pt x="1442" y="442"/>
                  </a:cubicBezTo>
                  <a:cubicBezTo>
                    <a:pt x="1416" y="390"/>
                    <a:pt x="1359" y="351"/>
                    <a:pt x="1303" y="351"/>
                  </a:cubicBezTo>
                  <a:cubicBezTo>
                    <a:pt x="1281" y="351"/>
                    <a:pt x="1259" y="357"/>
                    <a:pt x="1239" y="370"/>
                  </a:cubicBezTo>
                  <a:cubicBezTo>
                    <a:pt x="1168" y="418"/>
                    <a:pt x="1120" y="501"/>
                    <a:pt x="1168" y="572"/>
                  </a:cubicBezTo>
                  <a:cubicBezTo>
                    <a:pt x="1192" y="632"/>
                    <a:pt x="1203" y="703"/>
                    <a:pt x="1203" y="775"/>
                  </a:cubicBezTo>
                  <a:lnTo>
                    <a:pt x="1203" y="1120"/>
                  </a:lnTo>
                  <a:cubicBezTo>
                    <a:pt x="1203" y="1358"/>
                    <a:pt x="1013" y="1561"/>
                    <a:pt x="763" y="1561"/>
                  </a:cubicBezTo>
                  <a:cubicBezTo>
                    <a:pt x="525" y="1561"/>
                    <a:pt x="311" y="1370"/>
                    <a:pt x="311" y="1120"/>
                  </a:cubicBezTo>
                  <a:lnTo>
                    <a:pt x="311" y="775"/>
                  </a:lnTo>
                  <a:cubicBezTo>
                    <a:pt x="311" y="537"/>
                    <a:pt x="513" y="322"/>
                    <a:pt x="763" y="322"/>
                  </a:cubicBezTo>
                  <a:cubicBezTo>
                    <a:pt x="846" y="322"/>
                    <a:pt x="930" y="251"/>
                    <a:pt x="930" y="156"/>
                  </a:cubicBezTo>
                  <a:cubicBezTo>
                    <a:pt x="930" y="72"/>
                    <a:pt x="846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47"/>
            <p:cNvSpPr/>
            <p:nvPr/>
          </p:nvSpPr>
          <p:spPr>
            <a:xfrm>
              <a:off x="2097453" y="2224562"/>
              <a:ext cx="65952" cy="56416"/>
            </a:xfrm>
            <a:custGeom>
              <a:rect b="b" l="l" r="r" t="t"/>
              <a:pathLst>
                <a:path extrusionOk="0" h="1763" w="2061">
                  <a:moveTo>
                    <a:pt x="1012" y="322"/>
                  </a:moveTo>
                  <a:cubicBezTo>
                    <a:pt x="1405" y="322"/>
                    <a:pt x="1715" y="560"/>
                    <a:pt x="1715" y="858"/>
                  </a:cubicBezTo>
                  <a:cubicBezTo>
                    <a:pt x="1727" y="1096"/>
                    <a:pt x="1489" y="1250"/>
                    <a:pt x="1191" y="1405"/>
                  </a:cubicBezTo>
                  <a:cubicBezTo>
                    <a:pt x="1131" y="1435"/>
                    <a:pt x="1075" y="1450"/>
                    <a:pt x="1021" y="1450"/>
                  </a:cubicBezTo>
                  <a:cubicBezTo>
                    <a:pt x="968" y="1450"/>
                    <a:pt x="917" y="1435"/>
                    <a:pt x="870" y="1405"/>
                  </a:cubicBezTo>
                  <a:lnTo>
                    <a:pt x="846" y="1405"/>
                  </a:lnTo>
                  <a:cubicBezTo>
                    <a:pt x="548" y="1250"/>
                    <a:pt x="310" y="1096"/>
                    <a:pt x="310" y="858"/>
                  </a:cubicBezTo>
                  <a:cubicBezTo>
                    <a:pt x="310" y="560"/>
                    <a:pt x="631" y="322"/>
                    <a:pt x="1012" y="322"/>
                  </a:cubicBezTo>
                  <a:close/>
                  <a:moveTo>
                    <a:pt x="1024" y="0"/>
                  </a:moveTo>
                  <a:cubicBezTo>
                    <a:pt x="465" y="0"/>
                    <a:pt x="0" y="381"/>
                    <a:pt x="0" y="846"/>
                  </a:cubicBezTo>
                  <a:cubicBezTo>
                    <a:pt x="0" y="1310"/>
                    <a:pt x="417" y="1524"/>
                    <a:pt x="703" y="1679"/>
                  </a:cubicBezTo>
                  <a:lnTo>
                    <a:pt x="715" y="1679"/>
                  </a:lnTo>
                  <a:cubicBezTo>
                    <a:pt x="822" y="1739"/>
                    <a:pt x="929" y="1762"/>
                    <a:pt x="1024" y="1762"/>
                  </a:cubicBezTo>
                  <a:cubicBezTo>
                    <a:pt x="1131" y="1762"/>
                    <a:pt x="1239" y="1739"/>
                    <a:pt x="1346" y="1679"/>
                  </a:cubicBezTo>
                  <a:lnTo>
                    <a:pt x="1358" y="1679"/>
                  </a:lnTo>
                  <a:cubicBezTo>
                    <a:pt x="1643" y="1524"/>
                    <a:pt x="2060" y="1286"/>
                    <a:pt x="2060" y="846"/>
                  </a:cubicBezTo>
                  <a:cubicBezTo>
                    <a:pt x="2060" y="381"/>
                    <a:pt x="1596" y="0"/>
                    <a:pt x="1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47"/>
            <p:cNvSpPr/>
            <p:nvPr/>
          </p:nvSpPr>
          <p:spPr>
            <a:xfrm>
              <a:off x="1950765" y="1964338"/>
              <a:ext cx="357792" cy="352448"/>
            </a:xfrm>
            <a:custGeom>
              <a:rect b="b" l="l" r="r" t="t"/>
              <a:pathLst>
                <a:path extrusionOk="0" h="11014" w="11181">
                  <a:moveTo>
                    <a:pt x="2155" y="346"/>
                  </a:moveTo>
                  <a:cubicBezTo>
                    <a:pt x="2429" y="357"/>
                    <a:pt x="2715" y="453"/>
                    <a:pt x="2977" y="608"/>
                  </a:cubicBezTo>
                  <a:cubicBezTo>
                    <a:pt x="3453" y="893"/>
                    <a:pt x="3822" y="1358"/>
                    <a:pt x="4025" y="1917"/>
                  </a:cubicBezTo>
                  <a:cubicBezTo>
                    <a:pt x="4049" y="2001"/>
                    <a:pt x="4060" y="2072"/>
                    <a:pt x="4072" y="2132"/>
                  </a:cubicBezTo>
                  <a:cubicBezTo>
                    <a:pt x="3930" y="2203"/>
                    <a:pt x="3763" y="2298"/>
                    <a:pt x="3620" y="2393"/>
                  </a:cubicBezTo>
                  <a:cubicBezTo>
                    <a:pt x="3584" y="2239"/>
                    <a:pt x="3537" y="2072"/>
                    <a:pt x="3477" y="1905"/>
                  </a:cubicBezTo>
                  <a:cubicBezTo>
                    <a:pt x="3275" y="1322"/>
                    <a:pt x="2929" y="846"/>
                    <a:pt x="2501" y="536"/>
                  </a:cubicBezTo>
                  <a:cubicBezTo>
                    <a:pt x="2382" y="453"/>
                    <a:pt x="2263" y="393"/>
                    <a:pt x="2155" y="346"/>
                  </a:cubicBezTo>
                  <a:close/>
                  <a:moveTo>
                    <a:pt x="1582" y="529"/>
                  </a:moveTo>
                  <a:cubicBezTo>
                    <a:pt x="2211" y="529"/>
                    <a:pt x="2889" y="1119"/>
                    <a:pt x="3203" y="2012"/>
                  </a:cubicBezTo>
                  <a:cubicBezTo>
                    <a:pt x="3275" y="2203"/>
                    <a:pt x="3322" y="2417"/>
                    <a:pt x="3346" y="2608"/>
                  </a:cubicBezTo>
                  <a:cubicBezTo>
                    <a:pt x="3048" y="2846"/>
                    <a:pt x="2775" y="3132"/>
                    <a:pt x="2501" y="3453"/>
                  </a:cubicBezTo>
                  <a:cubicBezTo>
                    <a:pt x="2239" y="3786"/>
                    <a:pt x="2001" y="4156"/>
                    <a:pt x="1798" y="4537"/>
                  </a:cubicBezTo>
                  <a:cubicBezTo>
                    <a:pt x="1251" y="4287"/>
                    <a:pt x="810" y="3786"/>
                    <a:pt x="584" y="3144"/>
                  </a:cubicBezTo>
                  <a:cubicBezTo>
                    <a:pt x="370" y="2572"/>
                    <a:pt x="370" y="1977"/>
                    <a:pt x="572" y="1465"/>
                  </a:cubicBezTo>
                  <a:cubicBezTo>
                    <a:pt x="703" y="1108"/>
                    <a:pt x="929" y="810"/>
                    <a:pt x="1203" y="608"/>
                  </a:cubicBezTo>
                  <a:cubicBezTo>
                    <a:pt x="1227" y="596"/>
                    <a:pt x="1251" y="596"/>
                    <a:pt x="1263" y="584"/>
                  </a:cubicBezTo>
                  <a:cubicBezTo>
                    <a:pt x="1366" y="547"/>
                    <a:pt x="1474" y="529"/>
                    <a:pt x="1582" y="529"/>
                  </a:cubicBezTo>
                  <a:close/>
                  <a:moveTo>
                    <a:pt x="9061" y="357"/>
                  </a:moveTo>
                  <a:lnTo>
                    <a:pt x="9061" y="357"/>
                  </a:lnTo>
                  <a:cubicBezTo>
                    <a:pt x="8930" y="417"/>
                    <a:pt x="8811" y="488"/>
                    <a:pt x="8680" y="584"/>
                  </a:cubicBezTo>
                  <a:cubicBezTo>
                    <a:pt x="8609" y="643"/>
                    <a:pt x="8585" y="727"/>
                    <a:pt x="8644" y="810"/>
                  </a:cubicBezTo>
                  <a:cubicBezTo>
                    <a:pt x="8680" y="846"/>
                    <a:pt x="8728" y="869"/>
                    <a:pt x="8787" y="869"/>
                  </a:cubicBezTo>
                  <a:cubicBezTo>
                    <a:pt x="8811" y="869"/>
                    <a:pt x="8859" y="846"/>
                    <a:pt x="8871" y="834"/>
                  </a:cubicBezTo>
                  <a:cubicBezTo>
                    <a:pt x="9134" y="647"/>
                    <a:pt x="9409" y="545"/>
                    <a:pt x="9662" y="545"/>
                  </a:cubicBezTo>
                  <a:cubicBezTo>
                    <a:pt x="9764" y="545"/>
                    <a:pt x="9862" y="561"/>
                    <a:pt x="9954" y="596"/>
                  </a:cubicBezTo>
                  <a:cubicBezTo>
                    <a:pt x="9978" y="596"/>
                    <a:pt x="10002" y="608"/>
                    <a:pt x="10037" y="631"/>
                  </a:cubicBezTo>
                  <a:cubicBezTo>
                    <a:pt x="10311" y="822"/>
                    <a:pt x="10526" y="1119"/>
                    <a:pt x="10657" y="1477"/>
                  </a:cubicBezTo>
                  <a:cubicBezTo>
                    <a:pt x="10847" y="1989"/>
                    <a:pt x="10835" y="2584"/>
                    <a:pt x="10645" y="3155"/>
                  </a:cubicBezTo>
                  <a:cubicBezTo>
                    <a:pt x="10418" y="3775"/>
                    <a:pt x="9978" y="4298"/>
                    <a:pt x="9418" y="4548"/>
                  </a:cubicBezTo>
                  <a:cubicBezTo>
                    <a:pt x="9228" y="4167"/>
                    <a:pt x="8990" y="3810"/>
                    <a:pt x="8728" y="3465"/>
                  </a:cubicBezTo>
                  <a:cubicBezTo>
                    <a:pt x="8454" y="3144"/>
                    <a:pt x="8168" y="2858"/>
                    <a:pt x="7870" y="2620"/>
                  </a:cubicBezTo>
                  <a:cubicBezTo>
                    <a:pt x="7906" y="2429"/>
                    <a:pt x="7954" y="2215"/>
                    <a:pt x="8025" y="2024"/>
                  </a:cubicBezTo>
                  <a:cubicBezTo>
                    <a:pt x="8109" y="1774"/>
                    <a:pt x="8251" y="1536"/>
                    <a:pt x="8394" y="1310"/>
                  </a:cubicBezTo>
                  <a:cubicBezTo>
                    <a:pt x="8454" y="1239"/>
                    <a:pt x="8430" y="1131"/>
                    <a:pt x="8371" y="1084"/>
                  </a:cubicBezTo>
                  <a:cubicBezTo>
                    <a:pt x="8340" y="1062"/>
                    <a:pt x="8309" y="1053"/>
                    <a:pt x="8278" y="1053"/>
                  </a:cubicBezTo>
                  <a:cubicBezTo>
                    <a:pt x="8225" y="1053"/>
                    <a:pt x="8175" y="1081"/>
                    <a:pt x="8144" y="1119"/>
                  </a:cubicBezTo>
                  <a:cubicBezTo>
                    <a:pt x="7966" y="1358"/>
                    <a:pt x="7835" y="1620"/>
                    <a:pt x="7728" y="1905"/>
                  </a:cubicBezTo>
                  <a:cubicBezTo>
                    <a:pt x="7668" y="2072"/>
                    <a:pt x="7620" y="2227"/>
                    <a:pt x="7597" y="2393"/>
                  </a:cubicBezTo>
                  <a:cubicBezTo>
                    <a:pt x="7442" y="2286"/>
                    <a:pt x="7299" y="2203"/>
                    <a:pt x="7132" y="2132"/>
                  </a:cubicBezTo>
                  <a:cubicBezTo>
                    <a:pt x="7156" y="2060"/>
                    <a:pt x="7180" y="1977"/>
                    <a:pt x="7204" y="1917"/>
                  </a:cubicBezTo>
                  <a:cubicBezTo>
                    <a:pt x="7418" y="1358"/>
                    <a:pt x="7787" y="893"/>
                    <a:pt x="8251" y="608"/>
                  </a:cubicBezTo>
                  <a:cubicBezTo>
                    <a:pt x="8513" y="465"/>
                    <a:pt x="8787" y="369"/>
                    <a:pt x="9061" y="357"/>
                  </a:cubicBezTo>
                  <a:close/>
                  <a:moveTo>
                    <a:pt x="5620" y="2072"/>
                  </a:moveTo>
                  <a:cubicBezTo>
                    <a:pt x="6632" y="2072"/>
                    <a:pt x="7680" y="2655"/>
                    <a:pt x="8502" y="3667"/>
                  </a:cubicBezTo>
                  <a:cubicBezTo>
                    <a:pt x="9311" y="4679"/>
                    <a:pt x="9775" y="5965"/>
                    <a:pt x="9775" y="7204"/>
                  </a:cubicBezTo>
                  <a:cubicBezTo>
                    <a:pt x="9764" y="7656"/>
                    <a:pt x="9645" y="8085"/>
                    <a:pt x="9418" y="8466"/>
                  </a:cubicBezTo>
                  <a:cubicBezTo>
                    <a:pt x="9121" y="8454"/>
                    <a:pt x="8834" y="8450"/>
                    <a:pt x="8581" y="8450"/>
                  </a:cubicBezTo>
                  <a:cubicBezTo>
                    <a:pt x="8076" y="8450"/>
                    <a:pt x="7708" y="8466"/>
                    <a:pt x="7668" y="8466"/>
                  </a:cubicBezTo>
                  <a:cubicBezTo>
                    <a:pt x="7573" y="8466"/>
                    <a:pt x="7501" y="8549"/>
                    <a:pt x="7513" y="8632"/>
                  </a:cubicBezTo>
                  <a:cubicBezTo>
                    <a:pt x="7513" y="8721"/>
                    <a:pt x="7585" y="8788"/>
                    <a:pt x="7662" y="8788"/>
                  </a:cubicBezTo>
                  <a:cubicBezTo>
                    <a:pt x="7668" y="8788"/>
                    <a:pt x="7674" y="8788"/>
                    <a:pt x="7680" y="8787"/>
                  </a:cubicBezTo>
                  <a:cubicBezTo>
                    <a:pt x="7688" y="8787"/>
                    <a:pt x="8003" y="8771"/>
                    <a:pt x="8455" y="8771"/>
                  </a:cubicBezTo>
                  <a:cubicBezTo>
                    <a:pt x="8681" y="8771"/>
                    <a:pt x="8942" y="8775"/>
                    <a:pt x="9216" y="8787"/>
                  </a:cubicBezTo>
                  <a:cubicBezTo>
                    <a:pt x="9144" y="8882"/>
                    <a:pt x="9061" y="8978"/>
                    <a:pt x="8978" y="9085"/>
                  </a:cubicBezTo>
                  <a:lnTo>
                    <a:pt x="8740" y="9323"/>
                  </a:lnTo>
                  <a:cubicBezTo>
                    <a:pt x="7990" y="9109"/>
                    <a:pt x="7394" y="9001"/>
                    <a:pt x="7370" y="8990"/>
                  </a:cubicBezTo>
                  <a:cubicBezTo>
                    <a:pt x="7362" y="8988"/>
                    <a:pt x="7354" y="8988"/>
                    <a:pt x="7346" y="8988"/>
                  </a:cubicBezTo>
                  <a:cubicBezTo>
                    <a:pt x="7261" y="8988"/>
                    <a:pt x="7191" y="9044"/>
                    <a:pt x="7180" y="9120"/>
                  </a:cubicBezTo>
                  <a:cubicBezTo>
                    <a:pt x="7156" y="9216"/>
                    <a:pt x="7216" y="9299"/>
                    <a:pt x="7311" y="9323"/>
                  </a:cubicBezTo>
                  <a:cubicBezTo>
                    <a:pt x="7323" y="9323"/>
                    <a:pt x="7799" y="9406"/>
                    <a:pt x="8418" y="9573"/>
                  </a:cubicBezTo>
                  <a:cubicBezTo>
                    <a:pt x="7990" y="9871"/>
                    <a:pt x="7478" y="10109"/>
                    <a:pt x="6894" y="10240"/>
                  </a:cubicBezTo>
                  <a:cubicBezTo>
                    <a:pt x="6918" y="10192"/>
                    <a:pt x="6966" y="10168"/>
                    <a:pt x="6989" y="10121"/>
                  </a:cubicBezTo>
                  <a:cubicBezTo>
                    <a:pt x="7037" y="10049"/>
                    <a:pt x="7025" y="9942"/>
                    <a:pt x="6954" y="9894"/>
                  </a:cubicBezTo>
                  <a:cubicBezTo>
                    <a:pt x="6924" y="9882"/>
                    <a:pt x="6892" y="9875"/>
                    <a:pt x="6862" y="9875"/>
                  </a:cubicBezTo>
                  <a:cubicBezTo>
                    <a:pt x="6808" y="9875"/>
                    <a:pt x="6758" y="9896"/>
                    <a:pt x="6727" y="9942"/>
                  </a:cubicBezTo>
                  <a:cubicBezTo>
                    <a:pt x="6608" y="10109"/>
                    <a:pt x="6430" y="10216"/>
                    <a:pt x="6216" y="10216"/>
                  </a:cubicBezTo>
                  <a:cubicBezTo>
                    <a:pt x="6096" y="10216"/>
                    <a:pt x="6001" y="10180"/>
                    <a:pt x="5894" y="10109"/>
                  </a:cubicBezTo>
                  <a:cubicBezTo>
                    <a:pt x="5811" y="10055"/>
                    <a:pt x="5712" y="10028"/>
                    <a:pt x="5616" y="10028"/>
                  </a:cubicBezTo>
                  <a:cubicBezTo>
                    <a:pt x="5519" y="10028"/>
                    <a:pt x="5424" y="10055"/>
                    <a:pt x="5346" y="10109"/>
                  </a:cubicBezTo>
                  <a:cubicBezTo>
                    <a:pt x="5239" y="10168"/>
                    <a:pt x="5132" y="10216"/>
                    <a:pt x="5013" y="10216"/>
                  </a:cubicBezTo>
                  <a:cubicBezTo>
                    <a:pt x="4811" y="10216"/>
                    <a:pt x="4632" y="10109"/>
                    <a:pt x="4513" y="9942"/>
                  </a:cubicBezTo>
                  <a:cubicBezTo>
                    <a:pt x="4482" y="9896"/>
                    <a:pt x="4427" y="9875"/>
                    <a:pt x="4373" y="9875"/>
                  </a:cubicBezTo>
                  <a:cubicBezTo>
                    <a:pt x="4343" y="9875"/>
                    <a:pt x="4312" y="9882"/>
                    <a:pt x="4287" y="9894"/>
                  </a:cubicBezTo>
                  <a:cubicBezTo>
                    <a:pt x="4215" y="9942"/>
                    <a:pt x="4203" y="10049"/>
                    <a:pt x="4239" y="10121"/>
                  </a:cubicBezTo>
                  <a:cubicBezTo>
                    <a:pt x="4275" y="10168"/>
                    <a:pt x="4299" y="10216"/>
                    <a:pt x="4346" y="10240"/>
                  </a:cubicBezTo>
                  <a:cubicBezTo>
                    <a:pt x="3763" y="10109"/>
                    <a:pt x="3263" y="9882"/>
                    <a:pt x="2810" y="9573"/>
                  </a:cubicBezTo>
                  <a:cubicBezTo>
                    <a:pt x="3441" y="9406"/>
                    <a:pt x="3918" y="9323"/>
                    <a:pt x="3930" y="9323"/>
                  </a:cubicBezTo>
                  <a:cubicBezTo>
                    <a:pt x="4025" y="9299"/>
                    <a:pt x="4072" y="9216"/>
                    <a:pt x="4060" y="9120"/>
                  </a:cubicBezTo>
                  <a:cubicBezTo>
                    <a:pt x="4050" y="9044"/>
                    <a:pt x="3969" y="8988"/>
                    <a:pt x="3892" y="8988"/>
                  </a:cubicBezTo>
                  <a:cubicBezTo>
                    <a:pt x="3884" y="8988"/>
                    <a:pt x="3877" y="8988"/>
                    <a:pt x="3870" y="8990"/>
                  </a:cubicBezTo>
                  <a:cubicBezTo>
                    <a:pt x="3822" y="8990"/>
                    <a:pt x="3227" y="9109"/>
                    <a:pt x="2501" y="9323"/>
                  </a:cubicBezTo>
                  <a:cubicBezTo>
                    <a:pt x="2406" y="9240"/>
                    <a:pt x="2334" y="9168"/>
                    <a:pt x="2263" y="9085"/>
                  </a:cubicBezTo>
                  <a:cubicBezTo>
                    <a:pt x="2167" y="8990"/>
                    <a:pt x="2096" y="8882"/>
                    <a:pt x="2025" y="8787"/>
                  </a:cubicBezTo>
                  <a:cubicBezTo>
                    <a:pt x="2298" y="8775"/>
                    <a:pt x="2558" y="8771"/>
                    <a:pt x="2783" y="8771"/>
                  </a:cubicBezTo>
                  <a:cubicBezTo>
                    <a:pt x="3232" y="8771"/>
                    <a:pt x="3545" y="8787"/>
                    <a:pt x="3560" y="8787"/>
                  </a:cubicBezTo>
                  <a:cubicBezTo>
                    <a:pt x="3644" y="8787"/>
                    <a:pt x="3715" y="8728"/>
                    <a:pt x="3715" y="8632"/>
                  </a:cubicBezTo>
                  <a:cubicBezTo>
                    <a:pt x="3715" y="8549"/>
                    <a:pt x="3656" y="8466"/>
                    <a:pt x="3572" y="8466"/>
                  </a:cubicBezTo>
                  <a:cubicBezTo>
                    <a:pt x="3533" y="8466"/>
                    <a:pt x="3160" y="8450"/>
                    <a:pt x="2651" y="8450"/>
                  </a:cubicBezTo>
                  <a:cubicBezTo>
                    <a:pt x="2396" y="8450"/>
                    <a:pt x="2108" y="8454"/>
                    <a:pt x="1810" y="8466"/>
                  </a:cubicBezTo>
                  <a:cubicBezTo>
                    <a:pt x="1596" y="8073"/>
                    <a:pt x="1477" y="7632"/>
                    <a:pt x="1477" y="7204"/>
                  </a:cubicBezTo>
                  <a:cubicBezTo>
                    <a:pt x="1477" y="5965"/>
                    <a:pt x="1929" y="4679"/>
                    <a:pt x="2751" y="3667"/>
                  </a:cubicBezTo>
                  <a:cubicBezTo>
                    <a:pt x="3572" y="2655"/>
                    <a:pt x="4608" y="2072"/>
                    <a:pt x="5620" y="2072"/>
                  </a:cubicBezTo>
                  <a:close/>
                  <a:moveTo>
                    <a:pt x="5605" y="10335"/>
                  </a:moveTo>
                  <a:cubicBezTo>
                    <a:pt x="5641" y="10335"/>
                    <a:pt x="5680" y="10347"/>
                    <a:pt x="5715" y="10371"/>
                  </a:cubicBezTo>
                  <a:cubicBezTo>
                    <a:pt x="5858" y="10478"/>
                    <a:pt x="6037" y="10525"/>
                    <a:pt x="6216" y="10525"/>
                  </a:cubicBezTo>
                  <a:cubicBezTo>
                    <a:pt x="6311" y="10525"/>
                    <a:pt x="6394" y="10502"/>
                    <a:pt x="6477" y="10478"/>
                  </a:cubicBezTo>
                  <a:lnTo>
                    <a:pt x="6477" y="10478"/>
                  </a:lnTo>
                  <a:cubicBezTo>
                    <a:pt x="6204" y="10644"/>
                    <a:pt x="5906" y="10716"/>
                    <a:pt x="5608" y="10716"/>
                  </a:cubicBezTo>
                  <a:cubicBezTo>
                    <a:pt x="5311" y="10716"/>
                    <a:pt x="5013" y="10644"/>
                    <a:pt x="4751" y="10478"/>
                  </a:cubicBezTo>
                  <a:lnTo>
                    <a:pt x="4751" y="10478"/>
                  </a:lnTo>
                  <a:cubicBezTo>
                    <a:pt x="4834" y="10502"/>
                    <a:pt x="4918" y="10525"/>
                    <a:pt x="5001" y="10525"/>
                  </a:cubicBezTo>
                  <a:cubicBezTo>
                    <a:pt x="5180" y="10525"/>
                    <a:pt x="5358" y="10478"/>
                    <a:pt x="5513" y="10371"/>
                  </a:cubicBezTo>
                  <a:cubicBezTo>
                    <a:pt x="5537" y="10347"/>
                    <a:pt x="5570" y="10335"/>
                    <a:pt x="5605" y="10335"/>
                  </a:cubicBezTo>
                  <a:close/>
                  <a:moveTo>
                    <a:pt x="2035" y="1"/>
                  </a:moveTo>
                  <a:cubicBezTo>
                    <a:pt x="1822" y="1"/>
                    <a:pt x="1610" y="39"/>
                    <a:pt x="1405" y="119"/>
                  </a:cubicBezTo>
                  <a:cubicBezTo>
                    <a:pt x="846" y="310"/>
                    <a:pt x="429" y="738"/>
                    <a:pt x="215" y="1358"/>
                  </a:cubicBezTo>
                  <a:cubicBezTo>
                    <a:pt x="0" y="1929"/>
                    <a:pt x="0" y="2620"/>
                    <a:pt x="227" y="3239"/>
                  </a:cubicBezTo>
                  <a:cubicBezTo>
                    <a:pt x="477" y="3953"/>
                    <a:pt x="989" y="4537"/>
                    <a:pt x="1608" y="4822"/>
                  </a:cubicBezTo>
                  <a:cubicBezTo>
                    <a:pt x="1263" y="5584"/>
                    <a:pt x="1084" y="6406"/>
                    <a:pt x="1084" y="7204"/>
                  </a:cubicBezTo>
                  <a:cubicBezTo>
                    <a:pt x="1084" y="7632"/>
                    <a:pt x="1191" y="8085"/>
                    <a:pt x="1382" y="8489"/>
                  </a:cubicBezTo>
                  <a:cubicBezTo>
                    <a:pt x="953" y="8513"/>
                    <a:pt x="524" y="8561"/>
                    <a:pt x="167" y="8644"/>
                  </a:cubicBezTo>
                  <a:cubicBezTo>
                    <a:pt x="72" y="8668"/>
                    <a:pt x="36" y="8751"/>
                    <a:pt x="48" y="8847"/>
                  </a:cubicBezTo>
                  <a:cubicBezTo>
                    <a:pt x="60" y="8918"/>
                    <a:pt x="131" y="8966"/>
                    <a:pt x="215" y="8966"/>
                  </a:cubicBezTo>
                  <a:lnTo>
                    <a:pt x="239" y="8966"/>
                  </a:lnTo>
                  <a:cubicBezTo>
                    <a:pt x="608" y="8870"/>
                    <a:pt x="1084" y="8823"/>
                    <a:pt x="1560" y="8799"/>
                  </a:cubicBezTo>
                  <a:cubicBezTo>
                    <a:pt x="1667" y="8978"/>
                    <a:pt x="1798" y="9144"/>
                    <a:pt x="1953" y="9287"/>
                  </a:cubicBezTo>
                  <a:lnTo>
                    <a:pt x="2072" y="9406"/>
                  </a:lnTo>
                  <a:cubicBezTo>
                    <a:pt x="1667" y="9525"/>
                    <a:pt x="1239" y="9680"/>
                    <a:pt x="834" y="9859"/>
                  </a:cubicBezTo>
                  <a:cubicBezTo>
                    <a:pt x="762" y="9882"/>
                    <a:pt x="715" y="9990"/>
                    <a:pt x="762" y="10061"/>
                  </a:cubicBezTo>
                  <a:cubicBezTo>
                    <a:pt x="786" y="10121"/>
                    <a:pt x="846" y="10156"/>
                    <a:pt x="905" y="10156"/>
                  </a:cubicBezTo>
                  <a:cubicBezTo>
                    <a:pt x="929" y="10156"/>
                    <a:pt x="953" y="10156"/>
                    <a:pt x="965" y="10132"/>
                  </a:cubicBezTo>
                  <a:cubicBezTo>
                    <a:pt x="1417" y="9942"/>
                    <a:pt x="1905" y="9775"/>
                    <a:pt x="2358" y="9644"/>
                  </a:cubicBezTo>
                  <a:cubicBezTo>
                    <a:pt x="2870" y="10061"/>
                    <a:pt x="3501" y="10359"/>
                    <a:pt x="4227" y="10525"/>
                  </a:cubicBezTo>
                  <a:cubicBezTo>
                    <a:pt x="4596" y="10835"/>
                    <a:pt x="5073" y="11014"/>
                    <a:pt x="5573" y="11014"/>
                  </a:cubicBezTo>
                  <a:cubicBezTo>
                    <a:pt x="6061" y="11014"/>
                    <a:pt x="6537" y="10835"/>
                    <a:pt x="6906" y="10525"/>
                  </a:cubicBezTo>
                  <a:cubicBezTo>
                    <a:pt x="7620" y="10359"/>
                    <a:pt x="8263" y="10061"/>
                    <a:pt x="8787" y="9644"/>
                  </a:cubicBezTo>
                  <a:cubicBezTo>
                    <a:pt x="9240" y="9775"/>
                    <a:pt x="9740" y="9942"/>
                    <a:pt x="10168" y="10132"/>
                  </a:cubicBezTo>
                  <a:cubicBezTo>
                    <a:pt x="10180" y="10156"/>
                    <a:pt x="10216" y="10156"/>
                    <a:pt x="10228" y="10156"/>
                  </a:cubicBezTo>
                  <a:cubicBezTo>
                    <a:pt x="10287" y="10156"/>
                    <a:pt x="10347" y="10121"/>
                    <a:pt x="10371" y="10061"/>
                  </a:cubicBezTo>
                  <a:cubicBezTo>
                    <a:pt x="10407" y="9990"/>
                    <a:pt x="10371" y="9882"/>
                    <a:pt x="10299" y="9859"/>
                  </a:cubicBezTo>
                  <a:cubicBezTo>
                    <a:pt x="9918" y="9680"/>
                    <a:pt x="9478" y="9525"/>
                    <a:pt x="9061" y="9406"/>
                  </a:cubicBezTo>
                  <a:lnTo>
                    <a:pt x="9180" y="9287"/>
                  </a:lnTo>
                  <a:cubicBezTo>
                    <a:pt x="9335" y="9144"/>
                    <a:pt x="9466" y="8966"/>
                    <a:pt x="9573" y="8799"/>
                  </a:cubicBezTo>
                  <a:cubicBezTo>
                    <a:pt x="10049" y="8823"/>
                    <a:pt x="10526" y="8870"/>
                    <a:pt x="10895" y="8966"/>
                  </a:cubicBezTo>
                  <a:lnTo>
                    <a:pt x="10930" y="8966"/>
                  </a:lnTo>
                  <a:cubicBezTo>
                    <a:pt x="11002" y="8966"/>
                    <a:pt x="11061" y="8918"/>
                    <a:pt x="11085" y="8847"/>
                  </a:cubicBezTo>
                  <a:cubicBezTo>
                    <a:pt x="11133" y="8751"/>
                    <a:pt x="11085" y="8680"/>
                    <a:pt x="11002" y="8644"/>
                  </a:cubicBezTo>
                  <a:cubicBezTo>
                    <a:pt x="10645" y="8573"/>
                    <a:pt x="10216" y="8513"/>
                    <a:pt x="9775" y="8489"/>
                  </a:cubicBezTo>
                  <a:cubicBezTo>
                    <a:pt x="9978" y="8085"/>
                    <a:pt x="10073" y="7644"/>
                    <a:pt x="10073" y="7204"/>
                  </a:cubicBezTo>
                  <a:cubicBezTo>
                    <a:pt x="10073" y="6406"/>
                    <a:pt x="9895" y="5584"/>
                    <a:pt x="9561" y="4822"/>
                  </a:cubicBezTo>
                  <a:cubicBezTo>
                    <a:pt x="10168" y="4525"/>
                    <a:pt x="10692" y="3941"/>
                    <a:pt x="10942" y="3239"/>
                  </a:cubicBezTo>
                  <a:cubicBezTo>
                    <a:pt x="11169" y="2608"/>
                    <a:pt x="11180" y="1929"/>
                    <a:pt x="10954" y="1358"/>
                  </a:cubicBezTo>
                  <a:cubicBezTo>
                    <a:pt x="10728" y="762"/>
                    <a:pt x="10311" y="334"/>
                    <a:pt x="9764" y="119"/>
                  </a:cubicBezTo>
                  <a:cubicBezTo>
                    <a:pt x="9561" y="49"/>
                    <a:pt x="9352" y="14"/>
                    <a:pt x="9141" y="14"/>
                  </a:cubicBezTo>
                  <a:cubicBezTo>
                    <a:pt x="8782" y="14"/>
                    <a:pt x="8418" y="115"/>
                    <a:pt x="8073" y="310"/>
                  </a:cubicBezTo>
                  <a:cubicBezTo>
                    <a:pt x="7537" y="631"/>
                    <a:pt x="7120" y="1155"/>
                    <a:pt x="6882" y="1786"/>
                  </a:cubicBezTo>
                  <a:cubicBezTo>
                    <a:pt x="6858" y="1846"/>
                    <a:pt x="6835" y="1905"/>
                    <a:pt x="6823" y="1977"/>
                  </a:cubicBezTo>
                  <a:cubicBezTo>
                    <a:pt x="6418" y="1810"/>
                    <a:pt x="6001" y="1727"/>
                    <a:pt x="5584" y="1727"/>
                  </a:cubicBezTo>
                  <a:cubicBezTo>
                    <a:pt x="5168" y="1727"/>
                    <a:pt x="4763" y="1822"/>
                    <a:pt x="4346" y="1977"/>
                  </a:cubicBezTo>
                  <a:cubicBezTo>
                    <a:pt x="4334" y="1917"/>
                    <a:pt x="4299" y="1858"/>
                    <a:pt x="4287" y="1786"/>
                  </a:cubicBezTo>
                  <a:cubicBezTo>
                    <a:pt x="4060" y="1143"/>
                    <a:pt x="3632" y="619"/>
                    <a:pt x="3096" y="310"/>
                  </a:cubicBezTo>
                  <a:cubicBezTo>
                    <a:pt x="2753" y="109"/>
                    <a:pt x="2392" y="1"/>
                    <a:pt x="20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9" name="Google Shape;3479;p47"/>
          <p:cNvGrpSpPr/>
          <p:nvPr/>
        </p:nvGrpSpPr>
        <p:grpSpPr>
          <a:xfrm>
            <a:off x="7435629" y="1964690"/>
            <a:ext cx="367712" cy="353248"/>
            <a:chOff x="7435629" y="1964690"/>
            <a:chExt cx="367712" cy="353248"/>
          </a:xfrm>
        </p:grpSpPr>
        <p:sp>
          <p:nvSpPr>
            <p:cNvPr id="3480" name="Google Shape;3480;p47"/>
            <p:cNvSpPr/>
            <p:nvPr/>
          </p:nvSpPr>
          <p:spPr>
            <a:xfrm>
              <a:off x="7586125" y="2054258"/>
              <a:ext cx="65952" cy="62880"/>
            </a:xfrm>
            <a:custGeom>
              <a:rect b="b" l="l" r="r" t="t"/>
              <a:pathLst>
                <a:path extrusionOk="0" h="1965" w="2061">
                  <a:moveTo>
                    <a:pt x="1037" y="334"/>
                  </a:moveTo>
                  <a:cubicBezTo>
                    <a:pt x="1120" y="334"/>
                    <a:pt x="1299" y="405"/>
                    <a:pt x="1465" y="560"/>
                  </a:cubicBezTo>
                  <a:cubicBezTo>
                    <a:pt x="1596" y="679"/>
                    <a:pt x="1691" y="798"/>
                    <a:pt x="1715" y="917"/>
                  </a:cubicBezTo>
                  <a:cubicBezTo>
                    <a:pt x="1489" y="774"/>
                    <a:pt x="1215" y="691"/>
                    <a:pt x="1037" y="691"/>
                  </a:cubicBezTo>
                  <a:cubicBezTo>
                    <a:pt x="858" y="691"/>
                    <a:pt x="572" y="774"/>
                    <a:pt x="346" y="917"/>
                  </a:cubicBezTo>
                  <a:cubicBezTo>
                    <a:pt x="382" y="810"/>
                    <a:pt x="465" y="667"/>
                    <a:pt x="596" y="560"/>
                  </a:cubicBezTo>
                  <a:cubicBezTo>
                    <a:pt x="763" y="405"/>
                    <a:pt x="941" y="334"/>
                    <a:pt x="1037" y="334"/>
                  </a:cubicBezTo>
                  <a:close/>
                  <a:moveTo>
                    <a:pt x="1025" y="1012"/>
                  </a:moveTo>
                  <a:cubicBezTo>
                    <a:pt x="1191" y="1012"/>
                    <a:pt x="1477" y="1119"/>
                    <a:pt x="1620" y="1238"/>
                  </a:cubicBezTo>
                  <a:cubicBezTo>
                    <a:pt x="1596" y="1298"/>
                    <a:pt x="1537" y="1369"/>
                    <a:pt x="1465" y="1429"/>
                  </a:cubicBezTo>
                  <a:cubicBezTo>
                    <a:pt x="1299" y="1584"/>
                    <a:pt x="1120" y="1655"/>
                    <a:pt x="1037" y="1655"/>
                  </a:cubicBezTo>
                  <a:cubicBezTo>
                    <a:pt x="941" y="1655"/>
                    <a:pt x="763" y="1584"/>
                    <a:pt x="596" y="1429"/>
                  </a:cubicBezTo>
                  <a:cubicBezTo>
                    <a:pt x="525" y="1369"/>
                    <a:pt x="465" y="1310"/>
                    <a:pt x="418" y="1238"/>
                  </a:cubicBezTo>
                  <a:cubicBezTo>
                    <a:pt x="584" y="1119"/>
                    <a:pt x="870" y="1012"/>
                    <a:pt x="1025" y="1012"/>
                  </a:cubicBezTo>
                  <a:close/>
                  <a:moveTo>
                    <a:pt x="1037" y="0"/>
                  </a:moveTo>
                  <a:cubicBezTo>
                    <a:pt x="668" y="0"/>
                    <a:pt x="1" y="512"/>
                    <a:pt x="1" y="988"/>
                  </a:cubicBezTo>
                  <a:cubicBezTo>
                    <a:pt x="1" y="1465"/>
                    <a:pt x="668" y="1965"/>
                    <a:pt x="1037" y="1965"/>
                  </a:cubicBezTo>
                  <a:cubicBezTo>
                    <a:pt x="1394" y="1965"/>
                    <a:pt x="2061" y="1465"/>
                    <a:pt x="2061" y="988"/>
                  </a:cubicBezTo>
                  <a:cubicBezTo>
                    <a:pt x="2061" y="512"/>
                    <a:pt x="1394" y="0"/>
                    <a:pt x="1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47"/>
            <p:cNvSpPr/>
            <p:nvPr/>
          </p:nvSpPr>
          <p:spPr>
            <a:xfrm>
              <a:off x="7553357" y="2030994"/>
              <a:ext cx="32416" cy="38144"/>
            </a:xfrm>
            <a:custGeom>
              <a:rect b="b" l="l" r="r" t="t"/>
              <a:pathLst>
                <a:path extrusionOk="0" h="1192" w="1013">
                  <a:moveTo>
                    <a:pt x="513" y="334"/>
                  </a:moveTo>
                  <a:cubicBezTo>
                    <a:pt x="608" y="334"/>
                    <a:pt x="691" y="418"/>
                    <a:pt x="691" y="513"/>
                  </a:cubicBezTo>
                  <a:lnTo>
                    <a:pt x="691" y="691"/>
                  </a:lnTo>
                  <a:cubicBezTo>
                    <a:pt x="691" y="787"/>
                    <a:pt x="596" y="870"/>
                    <a:pt x="513" y="870"/>
                  </a:cubicBezTo>
                  <a:cubicBezTo>
                    <a:pt x="406" y="870"/>
                    <a:pt x="334" y="775"/>
                    <a:pt x="334" y="691"/>
                  </a:cubicBezTo>
                  <a:lnTo>
                    <a:pt x="334" y="513"/>
                  </a:lnTo>
                  <a:cubicBezTo>
                    <a:pt x="334" y="406"/>
                    <a:pt x="418" y="334"/>
                    <a:pt x="513" y="334"/>
                  </a:cubicBezTo>
                  <a:close/>
                  <a:moveTo>
                    <a:pt x="513" y="1"/>
                  </a:moveTo>
                  <a:cubicBezTo>
                    <a:pt x="227" y="1"/>
                    <a:pt x="1" y="227"/>
                    <a:pt x="1" y="501"/>
                  </a:cubicBezTo>
                  <a:lnTo>
                    <a:pt x="1" y="680"/>
                  </a:lnTo>
                  <a:cubicBezTo>
                    <a:pt x="1" y="965"/>
                    <a:pt x="227" y="1192"/>
                    <a:pt x="513" y="1192"/>
                  </a:cubicBezTo>
                  <a:cubicBezTo>
                    <a:pt x="787" y="1192"/>
                    <a:pt x="1013" y="965"/>
                    <a:pt x="1013" y="680"/>
                  </a:cubicBezTo>
                  <a:lnTo>
                    <a:pt x="1013" y="501"/>
                  </a:lnTo>
                  <a:cubicBezTo>
                    <a:pt x="1013" y="239"/>
                    <a:pt x="775" y="1"/>
                    <a:pt x="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47"/>
            <p:cNvSpPr/>
            <p:nvPr/>
          </p:nvSpPr>
          <p:spPr>
            <a:xfrm>
              <a:off x="7652429" y="2030994"/>
              <a:ext cx="32416" cy="38144"/>
            </a:xfrm>
            <a:custGeom>
              <a:rect b="b" l="l" r="r" t="t"/>
              <a:pathLst>
                <a:path extrusionOk="0" h="1192" w="1013">
                  <a:moveTo>
                    <a:pt x="524" y="334"/>
                  </a:moveTo>
                  <a:cubicBezTo>
                    <a:pt x="632" y="334"/>
                    <a:pt x="703" y="418"/>
                    <a:pt x="703" y="513"/>
                  </a:cubicBezTo>
                  <a:lnTo>
                    <a:pt x="703" y="691"/>
                  </a:lnTo>
                  <a:cubicBezTo>
                    <a:pt x="703" y="787"/>
                    <a:pt x="608" y="870"/>
                    <a:pt x="524" y="870"/>
                  </a:cubicBezTo>
                  <a:cubicBezTo>
                    <a:pt x="417" y="870"/>
                    <a:pt x="346" y="775"/>
                    <a:pt x="346" y="691"/>
                  </a:cubicBezTo>
                  <a:lnTo>
                    <a:pt x="346" y="513"/>
                  </a:lnTo>
                  <a:cubicBezTo>
                    <a:pt x="346" y="406"/>
                    <a:pt x="429" y="334"/>
                    <a:pt x="524" y="334"/>
                  </a:cubicBezTo>
                  <a:close/>
                  <a:moveTo>
                    <a:pt x="512" y="1"/>
                  </a:moveTo>
                  <a:cubicBezTo>
                    <a:pt x="227" y="1"/>
                    <a:pt x="0" y="227"/>
                    <a:pt x="0" y="501"/>
                  </a:cubicBezTo>
                  <a:lnTo>
                    <a:pt x="0" y="680"/>
                  </a:lnTo>
                  <a:cubicBezTo>
                    <a:pt x="0" y="965"/>
                    <a:pt x="227" y="1192"/>
                    <a:pt x="512" y="1192"/>
                  </a:cubicBezTo>
                  <a:cubicBezTo>
                    <a:pt x="786" y="1192"/>
                    <a:pt x="1013" y="965"/>
                    <a:pt x="1013" y="680"/>
                  </a:cubicBezTo>
                  <a:lnTo>
                    <a:pt x="1013" y="501"/>
                  </a:lnTo>
                  <a:cubicBezTo>
                    <a:pt x="1013" y="239"/>
                    <a:pt x="786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47"/>
            <p:cNvSpPr/>
            <p:nvPr/>
          </p:nvSpPr>
          <p:spPr>
            <a:xfrm>
              <a:off x="7435629" y="1964690"/>
              <a:ext cx="367712" cy="353248"/>
            </a:xfrm>
            <a:custGeom>
              <a:rect b="b" l="l" r="r" t="t"/>
              <a:pathLst>
                <a:path extrusionOk="0" h="11039" w="11491">
                  <a:moveTo>
                    <a:pt x="572" y="2549"/>
                  </a:moveTo>
                  <a:lnTo>
                    <a:pt x="572" y="2549"/>
                  </a:lnTo>
                  <a:cubicBezTo>
                    <a:pt x="1418" y="3275"/>
                    <a:pt x="2323" y="3692"/>
                    <a:pt x="2715" y="3847"/>
                  </a:cubicBezTo>
                  <a:cubicBezTo>
                    <a:pt x="2668" y="3990"/>
                    <a:pt x="2596" y="4121"/>
                    <a:pt x="2501" y="4240"/>
                  </a:cubicBezTo>
                  <a:cubicBezTo>
                    <a:pt x="2394" y="4395"/>
                    <a:pt x="2311" y="4537"/>
                    <a:pt x="2215" y="4704"/>
                  </a:cubicBezTo>
                  <a:cubicBezTo>
                    <a:pt x="2181" y="4706"/>
                    <a:pt x="2147" y="4706"/>
                    <a:pt x="2113" y="4706"/>
                  </a:cubicBezTo>
                  <a:cubicBezTo>
                    <a:pt x="1579" y="4706"/>
                    <a:pt x="1163" y="4529"/>
                    <a:pt x="894" y="4204"/>
                  </a:cubicBezTo>
                  <a:cubicBezTo>
                    <a:pt x="501" y="3692"/>
                    <a:pt x="525" y="2954"/>
                    <a:pt x="572" y="2549"/>
                  </a:cubicBezTo>
                  <a:close/>
                  <a:moveTo>
                    <a:pt x="5730" y="346"/>
                  </a:moveTo>
                  <a:cubicBezTo>
                    <a:pt x="5745" y="346"/>
                    <a:pt x="5760" y="346"/>
                    <a:pt x="5775" y="346"/>
                  </a:cubicBezTo>
                  <a:cubicBezTo>
                    <a:pt x="7037" y="382"/>
                    <a:pt x="8133" y="1347"/>
                    <a:pt x="8288" y="2597"/>
                  </a:cubicBezTo>
                  <a:cubicBezTo>
                    <a:pt x="8323" y="2787"/>
                    <a:pt x="8323" y="2978"/>
                    <a:pt x="8311" y="3180"/>
                  </a:cubicBezTo>
                  <a:cubicBezTo>
                    <a:pt x="8276" y="3514"/>
                    <a:pt x="8347" y="3859"/>
                    <a:pt x="8502" y="4192"/>
                  </a:cubicBezTo>
                  <a:cubicBezTo>
                    <a:pt x="8536" y="4244"/>
                    <a:pt x="8589" y="4283"/>
                    <a:pt x="8652" y="4283"/>
                  </a:cubicBezTo>
                  <a:cubicBezTo>
                    <a:pt x="8676" y="4283"/>
                    <a:pt x="8702" y="4277"/>
                    <a:pt x="8728" y="4264"/>
                  </a:cubicBezTo>
                  <a:cubicBezTo>
                    <a:pt x="8800" y="4216"/>
                    <a:pt x="8847" y="4133"/>
                    <a:pt x="8800" y="4037"/>
                  </a:cubicBezTo>
                  <a:cubicBezTo>
                    <a:pt x="8764" y="3978"/>
                    <a:pt x="8752" y="3930"/>
                    <a:pt x="8728" y="3871"/>
                  </a:cubicBezTo>
                  <a:cubicBezTo>
                    <a:pt x="9109" y="3716"/>
                    <a:pt x="10014" y="3299"/>
                    <a:pt x="10871" y="2585"/>
                  </a:cubicBezTo>
                  <a:lnTo>
                    <a:pt x="10871" y="2585"/>
                  </a:lnTo>
                  <a:cubicBezTo>
                    <a:pt x="10943" y="2954"/>
                    <a:pt x="10978" y="3692"/>
                    <a:pt x="10574" y="4204"/>
                  </a:cubicBezTo>
                  <a:cubicBezTo>
                    <a:pt x="10288" y="4549"/>
                    <a:pt x="9835" y="4728"/>
                    <a:pt x="9240" y="4728"/>
                  </a:cubicBezTo>
                  <a:cubicBezTo>
                    <a:pt x="9216" y="4680"/>
                    <a:pt x="9181" y="4621"/>
                    <a:pt x="9169" y="4573"/>
                  </a:cubicBezTo>
                  <a:cubicBezTo>
                    <a:pt x="9144" y="4524"/>
                    <a:pt x="9086" y="4492"/>
                    <a:pt x="9025" y="4492"/>
                  </a:cubicBezTo>
                  <a:cubicBezTo>
                    <a:pt x="8997" y="4492"/>
                    <a:pt x="8969" y="4499"/>
                    <a:pt x="8942" y="4514"/>
                  </a:cubicBezTo>
                  <a:cubicBezTo>
                    <a:pt x="8871" y="4561"/>
                    <a:pt x="8847" y="4668"/>
                    <a:pt x="8883" y="4740"/>
                  </a:cubicBezTo>
                  <a:cubicBezTo>
                    <a:pt x="9169" y="5228"/>
                    <a:pt x="9335" y="5800"/>
                    <a:pt x="9359" y="6371"/>
                  </a:cubicBezTo>
                  <a:lnTo>
                    <a:pt x="8680" y="6716"/>
                  </a:lnTo>
                  <a:lnTo>
                    <a:pt x="7728" y="6073"/>
                  </a:lnTo>
                  <a:cubicBezTo>
                    <a:pt x="7704" y="6059"/>
                    <a:pt x="7675" y="6053"/>
                    <a:pt x="7645" y="6053"/>
                  </a:cubicBezTo>
                  <a:cubicBezTo>
                    <a:pt x="7599" y="6053"/>
                    <a:pt x="7550" y="6068"/>
                    <a:pt x="7514" y="6097"/>
                  </a:cubicBezTo>
                  <a:lnTo>
                    <a:pt x="7335" y="6276"/>
                  </a:lnTo>
                  <a:cubicBezTo>
                    <a:pt x="7276" y="6335"/>
                    <a:pt x="7276" y="6431"/>
                    <a:pt x="7335" y="6490"/>
                  </a:cubicBezTo>
                  <a:cubicBezTo>
                    <a:pt x="7365" y="6520"/>
                    <a:pt x="7407" y="6535"/>
                    <a:pt x="7448" y="6535"/>
                  </a:cubicBezTo>
                  <a:cubicBezTo>
                    <a:pt x="7490" y="6535"/>
                    <a:pt x="7532" y="6520"/>
                    <a:pt x="7561" y="6490"/>
                  </a:cubicBezTo>
                  <a:lnTo>
                    <a:pt x="7633" y="6419"/>
                  </a:lnTo>
                  <a:lnTo>
                    <a:pt x="8561" y="7026"/>
                  </a:lnTo>
                  <a:cubicBezTo>
                    <a:pt x="8585" y="7050"/>
                    <a:pt x="8621" y="7062"/>
                    <a:pt x="8645" y="7062"/>
                  </a:cubicBezTo>
                  <a:cubicBezTo>
                    <a:pt x="8680" y="7062"/>
                    <a:pt x="8692" y="7062"/>
                    <a:pt x="8728" y="7050"/>
                  </a:cubicBezTo>
                  <a:lnTo>
                    <a:pt x="9871" y="6478"/>
                  </a:lnTo>
                  <a:lnTo>
                    <a:pt x="9871" y="6573"/>
                  </a:lnTo>
                  <a:cubicBezTo>
                    <a:pt x="9871" y="8859"/>
                    <a:pt x="8014" y="10717"/>
                    <a:pt x="5716" y="10717"/>
                  </a:cubicBezTo>
                  <a:cubicBezTo>
                    <a:pt x="3430" y="10717"/>
                    <a:pt x="1561" y="8859"/>
                    <a:pt x="1561" y="6573"/>
                  </a:cubicBezTo>
                  <a:cubicBezTo>
                    <a:pt x="1561" y="6454"/>
                    <a:pt x="1561" y="6335"/>
                    <a:pt x="1584" y="6216"/>
                  </a:cubicBezTo>
                  <a:lnTo>
                    <a:pt x="2180" y="6704"/>
                  </a:lnTo>
                  <a:cubicBezTo>
                    <a:pt x="2209" y="6728"/>
                    <a:pt x="2242" y="6740"/>
                    <a:pt x="2275" y="6740"/>
                  </a:cubicBezTo>
                  <a:cubicBezTo>
                    <a:pt x="2308" y="6740"/>
                    <a:pt x="2340" y="6728"/>
                    <a:pt x="2370" y="6704"/>
                  </a:cubicBezTo>
                  <a:lnTo>
                    <a:pt x="2954" y="6276"/>
                  </a:lnTo>
                  <a:lnTo>
                    <a:pt x="4263" y="7585"/>
                  </a:lnTo>
                  <a:cubicBezTo>
                    <a:pt x="4287" y="7609"/>
                    <a:pt x="4335" y="7621"/>
                    <a:pt x="4382" y="7621"/>
                  </a:cubicBezTo>
                  <a:cubicBezTo>
                    <a:pt x="4418" y="7621"/>
                    <a:pt x="4466" y="7609"/>
                    <a:pt x="4501" y="7585"/>
                  </a:cubicBezTo>
                  <a:lnTo>
                    <a:pt x="5394" y="6645"/>
                  </a:lnTo>
                  <a:lnTo>
                    <a:pt x="6311" y="7562"/>
                  </a:lnTo>
                  <a:cubicBezTo>
                    <a:pt x="6341" y="7591"/>
                    <a:pt x="6383" y="7606"/>
                    <a:pt x="6424" y="7606"/>
                  </a:cubicBezTo>
                  <a:cubicBezTo>
                    <a:pt x="6466" y="7606"/>
                    <a:pt x="6508" y="7591"/>
                    <a:pt x="6537" y="7562"/>
                  </a:cubicBezTo>
                  <a:lnTo>
                    <a:pt x="7061" y="7050"/>
                  </a:lnTo>
                  <a:cubicBezTo>
                    <a:pt x="7121" y="6990"/>
                    <a:pt x="7121" y="6883"/>
                    <a:pt x="7061" y="6823"/>
                  </a:cubicBezTo>
                  <a:cubicBezTo>
                    <a:pt x="7031" y="6794"/>
                    <a:pt x="6990" y="6779"/>
                    <a:pt x="6948" y="6779"/>
                  </a:cubicBezTo>
                  <a:cubicBezTo>
                    <a:pt x="6906" y="6779"/>
                    <a:pt x="6865" y="6794"/>
                    <a:pt x="6835" y="6823"/>
                  </a:cubicBezTo>
                  <a:lnTo>
                    <a:pt x="6430" y="7228"/>
                  </a:lnTo>
                  <a:lnTo>
                    <a:pt x="5513" y="6300"/>
                  </a:lnTo>
                  <a:cubicBezTo>
                    <a:pt x="5478" y="6276"/>
                    <a:pt x="5430" y="6252"/>
                    <a:pt x="5394" y="6252"/>
                  </a:cubicBezTo>
                  <a:cubicBezTo>
                    <a:pt x="5347" y="6252"/>
                    <a:pt x="5299" y="6276"/>
                    <a:pt x="5275" y="6300"/>
                  </a:cubicBezTo>
                  <a:lnTo>
                    <a:pt x="4382" y="7240"/>
                  </a:lnTo>
                  <a:lnTo>
                    <a:pt x="3085" y="5942"/>
                  </a:lnTo>
                  <a:cubicBezTo>
                    <a:pt x="3053" y="5911"/>
                    <a:pt x="3012" y="5896"/>
                    <a:pt x="2971" y="5896"/>
                  </a:cubicBezTo>
                  <a:cubicBezTo>
                    <a:pt x="2934" y="5896"/>
                    <a:pt x="2898" y="5908"/>
                    <a:pt x="2870" y="5931"/>
                  </a:cubicBezTo>
                  <a:lnTo>
                    <a:pt x="2275" y="6371"/>
                  </a:lnTo>
                  <a:lnTo>
                    <a:pt x="2096" y="6228"/>
                  </a:lnTo>
                  <a:cubicBezTo>
                    <a:pt x="2156" y="5585"/>
                    <a:pt x="2382" y="4990"/>
                    <a:pt x="2751" y="4466"/>
                  </a:cubicBezTo>
                  <a:cubicBezTo>
                    <a:pt x="3025" y="4085"/>
                    <a:pt x="3156" y="3621"/>
                    <a:pt x="3132" y="3133"/>
                  </a:cubicBezTo>
                  <a:lnTo>
                    <a:pt x="3132" y="2954"/>
                  </a:lnTo>
                  <a:cubicBezTo>
                    <a:pt x="3132" y="2251"/>
                    <a:pt x="3406" y="1585"/>
                    <a:pt x="3906" y="1097"/>
                  </a:cubicBezTo>
                  <a:cubicBezTo>
                    <a:pt x="4395" y="607"/>
                    <a:pt x="5044" y="346"/>
                    <a:pt x="5730" y="346"/>
                  </a:cubicBezTo>
                  <a:close/>
                  <a:moveTo>
                    <a:pt x="5778" y="1"/>
                  </a:moveTo>
                  <a:cubicBezTo>
                    <a:pt x="5008" y="1"/>
                    <a:pt x="4264" y="298"/>
                    <a:pt x="3716" y="835"/>
                  </a:cubicBezTo>
                  <a:cubicBezTo>
                    <a:pt x="3144" y="1394"/>
                    <a:pt x="2835" y="2132"/>
                    <a:pt x="2835" y="2918"/>
                  </a:cubicBezTo>
                  <a:lnTo>
                    <a:pt x="2835" y="3121"/>
                  </a:lnTo>
                  <a:cubicBezTo>
                    <a:pt x="2846" y="3252"/>
                    <a:pt x="2835" y="3394"/>
                    <a:pt x="2823" y="3537"/>
                  </a:cubicBezTo>
                  <a:cubicBezTo>
                    <a:pt x="2382" y="3359"/>
                    <a:pt x="1430" y="2906"/>
                    <a:pt x="584" y="2121"/>
                  </a:cubicBezTo>
                  <a:cubicBezTo>
                    <a:pt x="552" y="2089"/>
                    <a:pt x="515" y="2073"/>
                    <a:pt x="484" y="2073"/>
                  </a:cubicBezTo>
                  <a:cubicBezTo>
                    <a:pt x="468" y="2073"/>
                    <a:pt x="453" y="2077"/>
                    <a:pt x="441" y="2085"/>
                  </a:cubicBezTo>
                  <a:cubicBezTo>
                    <a:pt x="382" y="2109"/>
                    <a:pt x="334" y="2144"/>
                    <a:pt x="334" y="2204"/>
                  </a:cubicBezTo>
                  <a:cubicBezTo>
                    <a:pt x="322" y="2263"/>
                    <a:pt x="1" y="3573"/>
                    <a:pt x="679" y="4407"/>
                  </a:cubicBezTo>
                  <a:cubicBezTo>
                    <a:pt x="989" y="4811"/>
                    <a:pt x="1477" y="5026"/>
                    <a:pt x="2096" y="5049"/>
                  </a:cubicBezTo>
                  <a:cubicBezTo>
                    <a:pt x="1989" y="5347"/>
                    <a:pt x="1894" y="5657"/>
                    <a:pt x="1846" y="5978"/>
                  </a:cubicBezTo>
                  <a:lnTo>
                    <a:pt x="1584" y="5752"/>
                  </a:lnTo>
                  <a:cubicBezTo>
                    <a:pt x="1553" y="5720"/>
                    <a:pt x="1516" y="5710"/>
                    <a:pt x="1477" y="5710"/>
                  </a:cubicBezTo>
                  <a:cubicBezTo>
                    <a:pt x="1457" y="5710"/>
                    <a:pt x="1438" y="5712"/>
                    <a:pt x="1418" y="5716"/>
                  </a:cubicBezTo>
                  <a:cubicBezTo>
                    <a:pt x="1358" y="5752"/>
                    <a:pt x="1334" y="5800"/>
                    <a:pt x="1311" y="5859"/>
                  </a:cubicBezTo>
                  <a:cubicBezTo>
                    <a:pt x="1299" y="6097"/>
                    <a:pt x="1287" y="6335"/>
                    <a:pt x="1287" y="6550"/>
                  </a:cubicBezTo>
                  <a:cubicBezTo>
                    <a:pt x="1287" y="9026"/>
                    <a:pt x="3287" y="11038"/>
                    <a:pt x="5763" y="11038"/>
                  </a:cubicBezTo>
                  <a:cubicBezTo>
                    <a:pt x="8228" y="11038"/>
                    <a:pt x="10240" y="9026"/>
                    <a:pt x="10240" y="6550"/>
                  </a:cubicBezTo>
                  <a:lnTo>
                    <a:pt x="10240" y="6192"/>
                  </a:lnTo>
                  <a:cubicBezTo>
                    <a:pt x="10240" y="6115"/>
                    <a:pt x="10179" y="6048"/>
                    <a:pt x="10094" y="6048"/>
                  </a:cubicBezTo>
                  <a:cubicBezTo>
                    <a:pt x="10087" y="6048"/>
                    <a:pt x="10081" y="6049"/>
                    <a:pt x="10074" y="6050"/>
                  </a:cubicBezTo>
                  <a:cubicBezTo>
                    <a:pt x="10050" y="6050"/>
                    <a:pt x="10014" y="6061"/>
                    <a:pt x="9990" y="6073"/>
                  </a:cubicBezTo>
                  <a:lnTo>
                    <a:pt x="9728" y="6216"/>
                  </a:lnTo>
                  <a:cubicBezTo>
                    <a:pt x="9693" y="5811"/>
                    <a:pt x="9585" y="5407"/>
                    <a:pt x="9442" y="5038"/>
                  </a:cubicBezTo>
                  <a:cubicBezTo>
                    <a:pt x="10074" y="5002"/>
                    <a:pt x="10550" y="4799"/>
                    <a:pt x="10871" y="4395"/>
                  </a:cubicBezTo>
                  <a:cubicBezTo>
                    <a:pt x="11490" y="3573"/>
                    <a:pt x="11181" y="2251"/>
                    <a:pt x="11169" y="2204"/>
                  </a:cubicBezTo>
                  <a:cubicBezTo>
                    <a:pt x="11157" y="2144"/>
                    <a:pt x="11109" y="2109"/>
                    <a:pt x="11062" y="2085"/>
                  </a:cubicBezTo>
                  <a:cubicBezTo>
                    <a:pt x="11047" y="2082"/>
                    <a:pt x="11032" y="2080"/>
                    <a:pt x="11018" y="2080"/>
                  </a:cubicBezTo>
                  <a:cubicBezTo>
                    <a:pt x="10975" y="2080"/>
                    <a:pt x="10937" y="2094"/>
                    <a:pt x="10919" y="2121"/>
                  </a:cubicBezTo>
                  <a:cubicBezTo>
                    <a:pt x="10062" y="2906"/>
                    <a:pt x="9097" y="3359"/>
                    <a:pt x="8680" y="3537"/>
                  </a:cubicBezTo>
                  <a:cubicBezTo>
                    <a:pt x="8669" y="3418"/>
                    <a:pt x="8645" y="3299"/>
                    <a:pt x="8669" y="3180"/>
                  </a:cubicBezTo>
                  <a:cubicBezTo>
                    <a:pt x="8680" y="2966"/>
                    <a:pt x="8680" y="2740"/>
                    <a:pt x="8657" y="2537"/>
                  </a:cubicBezTo>
                  <a:cubicBezTo>
                    <a:pt x="8454" y="1120"/>
                    <a:pt x="7240" y="37"/>
                    <a:pt x="5823" y="1"/>
                  </a:cubicBezTo>
                  <a:cubicBezTo>
                    <a:pt x="5808" y="1"/>
                    <a:pt x="5793" y="1"/>
                    <a:pt x="57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4" name="Google Shape;3484;p47"/>
          <p:cNvGrpSpPr/>
          <p:nvPr/>
        </p:nvGrpSpPr>
        <p:grpSpPr>
          <a:xfrm>
            <a:off x="2512749" y="1965042"/>
            <a:ext cx="333024" cy="352896"/>
            <a:chOff x="2512749" y="1965042"/>
            <a:chExt cx="333024" cy="352896"/>
          </a:xfrm>
        </p:grpSpPr>
        <p:sp>
          <p:nvSpPr>
            <p:cNvPr id="3485" name="Google Shape;3485;p47"/>
            <p:cNvSpPr/>
            <p:nvPr/>
          </p:nvSpPr>
          <p:spPr>
            <a:xfrm>
              <a:off x="2590829" y="2129682"/>
              <a:ext cx="49568" cy="60224"/>
            </a:xfrm>
            <a:custGeom>
              <a:rect b="b" l="l" r="r" t="t"/>
              <a:pathLst>
                <a:path extrusionOk="0" h="1882" w="1549">
                  <a:moveTo>
                    <a:pt x="775" y="1"/>
                  </a:moveTo>
                  <a:cubicBezTo>
                    <a:pt x="358" y="1"/>
                    <a:pt x="1" y="346"/>
                    <a:pt x="1" y="775"/>
                  </a:cubicBezTo>
                  <a:lnTo>
                    <a:pt x="1" y="1120"/>
                  </a:lnTo>
                  <a:cubicBezTo>
                    <a:pt x="1" y="1537"/>
                    <a:pt x="346" y="1882"/>
                    <a:pt x="775" y="1882"/>
                  </a:cubicBezTo>
                  <a:cubicBezTo>
                    <a:pt x="1203" y="1882"/>
                    <a:pt x="1549" y="1548"/>
                    <a:pt x="1549" y="1120"/>
                  </a:cubicBezTo>
                  <a:lnTo>
                    <a:pt x="1549" y="775"/>
                  </a:lnTo>
                  <a:cubicBezTo>
                    <a:pt x="1537" y="667"/>
                    <a:pt x="1525" y="548"/>
                    <a:pt x="1465" y="441"/>
                  </a:cubicBezTo>
                  <a:cubicBezTo>
                    <a:pt x="1431" y="390"/>
                    <a:pt x="1372" y="351"/>
                    <a:pt x="1315" y="351"/>
                  </a:cubicBezTo>
                  <a:cubicBezTo>
                    <a:pt x="1293" y="351"/>
                    <a:pt x="1271" y="356"/>
                    <a:pt x="1251" y="370"/>
                  </a:cubicBezTo>
                  <a:cubicBezTo>
                    <a:pt x="1180" y="417"/>
                    <a:pt x="1132" y="501"/>
                    <a:pt x="1180" y="584"/>
                  </a:cubicBezTo>
                  <a:cubicBezTo>
                    <a:pt x="1203" y="644"/>
                    <a:pt x="1227" y="703"/>
                    <a:pt x="1227" y="775"/>
                  </a:cubicBezTo>
                  <a:lnTo>
                    <a:pt x="1227" y="1120"/>
                  </a:lnTo>
                  <a:cubicBezTo>
                    <a:pt x="1227" y="1358"/>
                    <a:pt x="1025" y="1560"/>
                    <a:pt x="775" y="1560"/>
                  </a:cubicBezTo>
                  <a:cubicBezTo>
                    <a:pt x="525" y="1560"/>
                    <a:pt x="334" y="1370"/>
                    <a:pt x="334" y="1120"/>
                  </a:cubicBezTo>
                  <a:lnTo>
                    <a:pt x="334" y="775"/>
                  </a:lnTo>
                  <a:cubicBezTo>
                    <a:pt x="334" y="536"/>
                    <a:pt x="525" y="322"/>
                    <a:pt x="775" y="322"/>
                  </a:cubicBezTo>
                  <a:cubicBezTo>
                    <a:pt x="870" y="322"/>
                    <a:pt x="942" y="251"/>
                    <a:pt x="942" y="167"/>
                  </a:cubicBezTo>
                  <a:cubicBezTo>
                    <a:pt x="942" y="72"/>
                    <a:pt x="870" y="1"/>
                    <a:pt x="7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47"/>
            <p:cNvSpPr/>
            <p:nvPr/>
          </p:nvSpPr>
          <p:spPr>
            <a:xfrm>
              <a:off x="2718477" y="2129682"/>
              <a:ext cx="49568" cy="60224"/>
            </a:xfrm>
            <a:custGeom>
              <a:rect b="b" l="l" r="r" t="t"/>
              <a:pathLst>
                <a:path extrusionOk="0" h="1882" w="1549">
                  <a:moveTo>
                    <a:pt x="774" y="1"/>
                  </a:moveTo>
                  <a:cubicBezTo>
                    <a:pt x="358" y="1"/>
                    <a:pt x="1" y="346"/>
                    <a:pt x="1" y="775"/>
                  </a:cubicBezTo>
                  <a:lnTo>
                    <a:pt x="1" y="1120"/>
                  </a:lnTo>
                  <a:cubicBezTo>
                    <a:pt x="1" y="1537"/>
                    <a:pt x="346" y="1882"/>
                    <a:pt x="774" y="1882"/>
                  </a:cubicBezTo>
                  <a:cubicBezTo>
                    <a:pt x="1191" y="1882"/>
                    <a:pt x="1548" y="1548"/>
                    <a:pt x="1548" y="1120"/>
                  </a:cubicBezTo>
                  <a:lnTo>
                    <a:pt x="1548" y="775"/>
                  </a:lnTo>
                  <a:cubicBezTo>
                    <a:pt x="1536" y="667"/>
                    <a:pt x="1501" y="548"/>
                    <a:pt x="1465" y="441"/>
                  </a:cubicBezTo>
                  <a:cubicBezTo>
                    <a:pt x="1431" y="390"/>
                    <a:pt x="1372" y="351"/>
                    <a:pt x="1315" y="351"/>
                  </a:cubicBezTo>
                  <a:cubicBezTo>
                    <a:pt x="1292" y="351"/>
                    <a:pt x="1271" y="356"/>
                    <a:pt x="1251" y="370"/>
                  </a:cubicBezTo>
                  <a:cubicBezTo>
                    <a:pt x="1179" y="417"/>
                    <a:pt x="1132" y="501"/>
                    <a:pt x="1179" y="584"/>
                  </a:cubicBezTo>
                  <a:cubicBezTo>
                    <a:pt x="1203" y="644"/>
                    <a:pt x="1215" y="703"/>
                    <a:pt x="1215" y="775"/>
                  </a:cubicBezTo>
                  <a:lnTo>
                    <a:pt x="1215" y="1120"/>
                  </a:lnTo>
                  <a:cubicBezTo>
                    <a:pt x="1215" y="1358"/>
                    <a:pt x="1024" y="1560"/>
                    <a:pt x="774" y="1560"/>
                  </a:cubicBezTo>
                  <a:cubicBezTo>
                    <a:pt x="536" y="1560"/>
                    <a:pt x="322" y="1370"/>
                    <a:pt x="322" y="1120"/>
                  </a:cubicBezTo>
                  <a:lnTo>
                    <a:pt x="322" y="775"/>
                  </a:lnTo>
                  <a:cubicBezTo>
                    <a:pt x="322" y="536"/>
                    <a:pt x="524" y="322"/>
                    <a:pt x="774" y="322"/>
                  </a:cubicBez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47"/>
            <p:cNvSpPr/>
            <p:nvPr/>
          </p:nvSpPr>
          <p:spPr>
            <a:xfrm>
              <a:off x="2624365" y="2242994"/>
              <a:ext cx="110528" cy="52064"/>
            </a:xfrm>
            <a:custGeom>
              <a:rect b="b" l="l" r="r" t="t"/>
              <a:pathLst>
                <a:path extrusionOk="0" h="1627" w="3454">
                  <a:moveTo>
                    <a:pt x="1870" y="365"/>
                  </a:moveTo>
                  <a:cubicBezTo>
                    <a:pt x="1882" y="365"/>
                    <a:pt x="1882" y="389"/>
                    <a:pt x="1906" y="389"/>
                  </a:cubicBezTo>
                  <a:cubicBezTo>
                    <a:pt x="2001" y="460"/>
                    <a:pt x="2120" y="508"/>
                    <a:pt x="2239" y="555"/>
                  </a:cubicBezTo>
                  <a:lnTo>
                    <a:pt x="2239" y="793"/>
                  </a:lnTo>
                  <a:cubicBezTo>
                    <a:pt x="2239" y="1091"/>
                    <a:pt x="2001" y="1329"/>
                    <a:pt x="1703" y="1329"/>
                  </a:cubicBezTo>
                  <a:cubicBezTo>
                    <a:pt x="1406" y="1329"/>
                    <a:pt x="1168" y="1091"/>
                    <a:pt x="1168" y="793"/>
                  </a:cubicBezTo>
                  <a:lnTo>
                    <a:pt x="1168" y="555"/>
                  </a:lnTo>
                  <a:cubicBezTo>
                    <a:pt x="1287" y="520"/>
                    <a:pt x="1406" y="460"/>
                    <a:pt x="1513" y="389"/>
                  </a:cubicBezTo>
                  <a:cubicBezTo>
                    <a:pt x="1525" y="389"/>
                    <a:pt x="1525" y="365"/>
                    <a:pt x="1537" y="365"/>
                  </a:cubicBezTo>
                  <a:lnTo>
                    <a:pt x="1537" y="603"/>
                  </a:lnTo>
                  <a:cubicBezTo>
                    <a:pt x="1537" y="698"/>
                    <a:pt x="1620" y="770"/>
                    <a:pt x="1703" y="770"/>
                  </a:cubicBezTo>
                  <a:cubicBezTo>
                    <a:pt x="1799" y="770"/>
                    <a:pt x="1870" y="698"/>
                    <a:pt x="1870" y="603"/>
                  </a:cubicBezTo>
                  <a:lnTo>
                    <a:pt x="1870" y="365"/>
                  </a:lnTo>
                  <a:close/>
                  <a:moveTo>
                    <a:pt x="173" y="0"/>
                  </a:moveTo>
                  <a:cubicBezTo>
                    <a:pt x="132" y="0"/>
                    <a:pt x="91" y="18"/>
                    <a:pt x="60" y="55"/>
                  </a:cubicBezTo>
                  <a:cubicBezTo>
                    <a:pt x="1" y="115"/>
                    <a:pt x="1" y="222"/>
                    <a:pt x="72" y="282"/>
                  </a:cubicBezTo>
                  <a:cubicBezTo>
                    <a:pt x="298" y="472"/>
                    <a:pt x="572" y="591"/>
                    <a:pt x="870" y="591"/>
                  </a:cubicBezTo>
                  <a:lnTo>
                    <a:pt x="894" y="591"/>
                  </a:lnTo>
                  <a:lnTo>
                    <a:pt x="894" y="770"/>
                  </a:lnTo>
                  <a:cubicBezTo>
                    <a:pt x="894" y="1246"/>
                    <a:pt x="1275" y="1627"/>
                    <a:pt x="1739" y="1627"/>
                  </a:cubicBezTo>
                  <a:cubicBezTo>
                    <a:pt x="2203" y="1627"/>
                    <a:pt x="2584" y="1234"/>
                    <a:pt x="2584" y="770"/>
                  </a:cubicBezTo>
                  <a:lnTo>
                    <a:pt x="2584" y="591"/>
                  </a:lnTo>
                  <a:lnTo>
                    <a:pt x="2596" y="591"/>
                  </a:lnTo>
                  <a:cubicBezTo>
                    <a:pt x="2894" y="591"/>
                    <a:pt x="3180" y="496"/>
                    <a:pt x="3406" y="282"/>
                  </a:cubicBezTo>
                  <a:cubicBezTo>
                    <a:pt x="3454" y="234"/>
                    <a:pt x="3454" y="139"/>
                    <a:pt x="3394" y="55"/>
                  </a:cubicBezTo>
                  <a:cubicBezTo>
                    <a:pt x="3361" y="23"/>
                    <a:pt x="3314" y="4"/>
                    <a:pt x="3268" y="4"/>
                  </a:cubicBezTo>
                  <a:cubicBezTo>
                    <a:pt x="3231" y="4"/>
                    <a:pt x="3195" y="17"/>
                    <a:pt x="3168" y="43"/>
                  </a:cubicBezTo>
                  <a:cubicBezTo>
                    <a:pt x="3001" y="198"/>
                    <a:pt x="2799" y="270"/>
                    <a:pt x="2584" y="270"/>
                  </a:cubicBezTo>
                  <a:cubicBezTo>
                    <a:pt x="2406" y="270"/>
                    <a:pt x="2239" y="210"/>
                    <a:pt x="2096" y="115"/>
                  </a:cubicBezTo>
                  <a:cubicBezTo>
                    <a:pt x="1983" y="43"/>
                    <a:pt x="1852" y="8"/>
                    <a:pt x="1721" y="8"/>
                  </a:cubicBezTo>
                  <a:cubicBezTo>
                    <a:pt x="1590" y="8"/>
                    <a:pt x="1459" y="43"/>
                    <a:pt x="1346" y="115"/>
                  </a:cubicBezTo>
                  <a:cubicBezTo>
                    <a:pt x="1203" y="222"/>
                    <a:pt x="1037" y="270"/>
                    <a:pt x="858" y="270"/>
                  </a:cubicBezTo>
                  <a:cubicBezTo>
                    <a:pt x="656" y="270"/>
                    <a:pt x="441" y="198"/>
                    <a:pt x="275" y="43"/>
                  </a:cubicBezTo>
                  <a:cubicBezTo>
                    <a:pt x="246" y="15"/>
                    <a:pt x="210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47"/>
            <p:cNvSpPr/>
            <p:nvPr/>
          </p:nvSpPr>
          <p:spPr>
            <a:xfrm>
              <a:off x="2654477" y="2194834"/>
              <a:ext cx="49184" cy="38144"/>
            </a:xfrm>
            <a:custGeom>
              <a:rect b="b" l="l" r="r" t="t"/>
              <a:pathLst>
                <a:path extrusionOk="0" h="1192" w="1537">
                  <a:moveTo>
                    <a:pt x="1131" y="346"/>
                  </a:moveTo>
                  <a:cubicBezTo>
                    <a:pt x="1155" y="346"/>
                    <a:pt x="1167" y="346"/>
                    <a:pt x="1167" y="358"/>
                  </a:cubicBezTo>
                  <a:cubicBezTo>
                    <a:pt x="1203" y="358"/>
                    <a:pt x="1203" y="370"/>
                    <a:pt x="1179" y="393"/>
                  </a:cubicBezTo>
                  <a:lnTo>
                    <a:pt x="798" y="870"/>
                  </a:lnTo>
                  <a:cubicBezTo>
                    <a:pt x="786" y="882"/>
                    <a:pt x="786" y="882"/>
                    <a:pt x="762" y="882"/>
                  </a:cubicBezTo>
                  <a:cubicBezTo>
                    <a:pt x="750" y="882"/>
                    <a:pt x="750" y="882"/>
                    <a:pt x="738" y="870"/>
                  </a:cubicBezTo>
                  <a:lnTo>
                    <a:pt x="346" y="393"/>
                  </a:lnTo>
                  <a:cubicBezTo>
                    <a:pt x="334" y="370"/>
                    <a:pt x="334" y="358"/>
                    <a:pt x="346" y="358"/>
                  </a:cubicBezTo>
                  <a:cubicBezTo>
                    <a:pt x="357" y="358"/>
                    <a:pt x="357" y="346"/>
                    <a:pt x="381" y="346"/>
                  </a:cubicBezTo>
                  <a:close/>
                  <a:moveTo>
                    <a:pt x="393" y="1"/>
                  </a:moveTo>
                  <a:cubicBezTo>
                    <a:pt x="262" y="1"/>
                    <a:pt x="131" y="72"/>
                    <a:pt x="60" y="215"/>
                  </a:cubicBezTo>
                  <a:cubicBezTo>
                    <a:pt x="0" y="334"/>
                    <a:pt x="24" y="477"/>
                    <a:pt x="107" y="584"/>
                  </a:cubicBezTo>
                  <a:lnTo>
                    <a:pt x="500" y="1060"/>
                  </a:lnTo>
                  <a:cubicBezTo>
                    <a:pt x="572" y="1144"/>
                    <a:pt x="655" y="1191"/>
                    <a:pt x="774" y="1191"/>
                  </a:cubicBezTo>
                  <a:cubicBezTo>
                    <a:pt x="881" y="1191"/>
                    <a:pt x="989" y="1144"/>
                    <a:pt x="1060" y="1060"/>
                  </a:cubicBezTo>
                  <a:lnTo>
                    <a:pt x="1453" y="584"/>
                  </a:lnTo>
                  <a:cubicBezTo>
                    <a:pt x="1524" y="477"/>
                    <a:pt x="1536" y="334"/>
                    <a:pt x="1477" y="215"/>
                  </a:cubicBezTo>
                  <a:cubicBezTo>
                    <a:pt x="1417" y="96"/>
                    <a:pt x="1298" y="1"/>
                    <a:pt x="1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47"/>
            <p:cNvSpPr/>
            <p:nvPr/>
          </p:nvSpPr>
          <p:spPr>
            <a:xfrm>
              <a:off x="2512749" y="1965042"/>
              <a:ext cx="333024" cy="352896"/>
            </a:xfrm>
            <a:custGeom>
              <a:rect b="b" l="l" r="r" t="t"/>
              <a:pathLst>
                <a:path extrusionOk="0" h="11028" w="10407">
                  <a:moveTo>
                    <a:pt x="1038" y="321"/>
                  </a:moveTo>
                  <a:cubicBezTo>
                    <a:pt x="1078" y="321"/>
                    <a:pt x="1119" y="335"/>
                    <a:pt x="1155" y="371"/>
                  </a:cubicBezTo>
                  <a:lnTo>
                    <a:pt x="3108" y="1955"/>
                  </a:lnTo>
                  <a:cubicBezTo>
                    <a:pt x="2881" y="2062"/>
                    <a:pt x="2667" y="2181"/>
                    <a:pt x="2441" y="2300"/>
                  </a:cubicBezTo>
                  <a:lnTo>
                    <a:pt x="846" y="502"/>
                  </a:lnTo>
                  <a:cubicBezTo>
                    <a:pt x="869" y="431"/>
                    <a:pt x="905" y="371"/>
                    <a:pt x="965" y="335"/>
                  </a:cubicBezTo>
                  <a:cubicBezTo>
                    <a:pt x="988" y="326"/>
                    <a:pt x="1012" y="321"/>
                    <a:pt x="1038" y="321"/>
                  </a:cubicBezTo>
                  <a:close/>
                  <a:moveTo>
                    <a:pt x="869" y="990"/>
                  </a:moveTo>
                  <a:lnTo>
                    <a:pt x="2191" y="2479"/>
                  </a:lnTo>
                  <a:cubicBezTo>
                    <a:pt x="2012" y="2610"/>
                    <a:pt x="1834" y="2752"/>
                    <a:pt x="1667" y="2907"/>
                  </a:cubicBezTo>
                  <a:cubicBezTo>
                    <a:pt x="1357" y="3205"/>
                    <a:pt x="1084" y="3538"/>
                    <a:pt x="869" y="3895"/>
                  </a:cubicBezTo>
                  <a:lnTo>
                    <a:pt x="869" y="990"/>
                  </a:lnTo>
                  <a:close/>
                  <a:moveTo>
                    <a:pt x="9373" y="324"/>
                  </a:moveTo>
                  <a:cubicBezTo>
                    <a:pt x="9394" y="324"/>
                    <a:pt x="9414" y="328"/>
                    <a:pt x="9430" y="335"/>
                  </a:cubicBezTo>
                  <a:cubicBezTo>
                    <a:pt x="9489" y="371"/>
                    <a:pt x="9537" y="431"/>
                    <a:pt x="9537" y="502"/>
                  </a:cubicBezTo>
                  <a:lnTo>
                    <a:pt x="9228" y="859"/>
                  </a:lnTo>
                  <a:cubicBezTo>
                    <a:pt x="9168" y="919"/>
                    <a:pt x="9168" y="1026"/>
                    <a:pt x="9239" y="1086"/>
                  </a:cubicBezTo>
                  <a:cubicBezTo>
                    <a:pt x="9275" y="1109"/>
                    <a:pt x="9323" y="1121"/>
                    <a:pt x="9347" y="1121"/>
                  </a:cubicBezTo>
                  <a:cubicBezTo>
                    <a:pt x="9394" y="1121"/>
                    <a:pt x="9442" y="1109"/>
                    <a:pt x="9466" y="1062"/>
                  </a:cubicBezTo>
                  <a:lnTo>
                    <a:pt x="9537" y="990"/>
                  </a:lnTo>
                  <a:lnTo>
                    <a:pt x="9537" y="3895"/>
                  </a:lnTo>
                  <a:cubicBezTo>
                    <a:pt x="9323" y="3538"/>
                    <a:pt x="9049" y="3205"/>
                    <a:pt x="8739" y="2907"/>
                  </a:cubicBezTo>
                  <a:cubicBezTo>
                    <a:pt x="8573" y="2764"/>
                    <a:pt x="8394" y="2610"/>
                    <a:pt x="8215" y="2479"/>
                  </a:cubicBezTo>
                  <a:lnTo>
                    <a:pt x="9001" y="1586"/>
                  </a:lnTo>
                  <a:cubicBezTo>
                    <a:pt x="9061" y="1526"/>
                    <a:pt x="9061" y="1419"/>
                    <a:pt x="8989" y="1359"/>
                  </a:cubicBezTo>
                  <a:cubicBezTo>
                    <a:pt x="8962" y="1332"/>
                    <a:pt x="8925" y="1317"/>
                    <a:pt x="8887" y="1317"/>
                  </a:cubicBezTo>
                  <a:cubicBezTo>
                    <a:pt x="8842" y="1317"/>
                    <a:pt x="8795" y="1338"/>
                    <a:pt x="8763" y="1383"/>
                  </a:cubicBezTo>
                  <a:lnTo>
                    <a:pt x="7942" y="2300"/>
                  </a:lnTo>
                  <a:cubicBezTo>
                    <a:pt x="7739" y="2169"/>
                    <a:pt x="7513" y="2050"/>
                    <a:pt x="7275" y="1955"/>
                  </a:cubicBezTo>
                  <a:lnTo>
                    <a:pt x="9239" y="371"/>
                  </a:lnTo>
                  <a:cubicBezTo>
                    <a:pt x="9279" y="339"/>
                    <a:pt x="9329" y="324"/>
                    <a:pt x="9373" y="324"/>
                  </a:cubicBezTo>
                  <a:close/>
                  <a:moveTo>
                    <a:pt x="5191" y="1859"/>
                  </a:moveTo>
                  <a:cubicBezTo>
                    <a:pt x="7787" y="1859"/>
                    <a:pt x="9882" y="3836"/>
                    <a:pt x="9882" y="6277"/>
                  </a:cubicBezTo>
                  <a:cubicBezTo>
                    <a:pt x="9882" y="6753"/>
                    <a:pt x="9811" y="7217"/>
                    <a:pt x="9656" y="7646"/>
                  </a:cubicBezTo>
                  <a:cubicBezTo>
                    <a:pt x="8940" y="7550"/>
                    <a:pt x="8096" y="7537"/>
                    <a:pt x="7673" y="7537"/>
                  </a:cubicBezTo>
                  <a:cubicBezTo>
                    <a:pt x="7520" y="7537"/>
                    <a:pt x="7422" y="7539"/>
                    <a:pt x="7406" y="7539"/>
                  </a:cubicBezTo>
                  <a:cubicBezTo>
                    <a:pt x="7323" y="7539"/>
                    <a:pt x="7251" y="7610"/>
                    <a:pt x="7251" y="7705"/>
                  </a:cubicBezTo>
                  <a:cubicBezTo>
                    <a:pt x="7251" y="7789"/>
                    <a:pt x="7323" y="7872"/>
                    <a:pt x="7406" y="7872"/>
                  </a:cubicBezTo>
                  <a:cubicBezTo>
                    <a:pt x="7415" y="7872"/>
                    <a:pt x="7581" y="7867"/>
                    <a:pt x="7836" y="7867"/>
                  </a:cubicBezTo>
                  <a:cubicBezTo>
                    <a:pt x="8260" y="7867"/>
                    <a:pt x="8930" y="7881"/>
                    <a:pt x="9525" y="7955"/>
                  </a:cubicBezTo>
                  <a:cubicBezTo>
                    <a:pt x="9418" y="8194"/>
                    <a:pt x="9287" y="8432"/>
                    <a:pt x="9156" y="8646"/>
                  </a:cubicBezTo>
                  <a:cubicBezTo>
                    <a:pt x="8204" y="8289"/>
                    <a:pt x="7203" y="8086"/>
                    <a:pt x="7156" y="8075"/>
                  </a:cubicBezTo>
                  <a:cubicBezTo>
                    <a:pt x="7149" y="8074"/>
                    <a:pt x="7141" y="8073"/>
                    <a:pt x="7134" y="8073"/>
                  </a:cubicBezTo>
                  <a:cubicBezTo>
                    <a:pt x="7057" y="8073"/>
                    <a:pt x="6976" y="8129"/>
                    <a:pt x="6965" y="8206"/>
                  </a:cubicBezTo>
                  <a:cubicBezTo>
                    <a:pt x="6953" y="8301"/>
                    <a:pt x="7013" y="8384"/>
                    <a:pt x="7096" y="8408"/>
                  </a:cubicBezTo>
                  <a:cubicBezTo>
                    <a:pt x="7120" y="8408"/>
                    <a:pt x="8049" y="8598"/>
                    <a:pt x="8966" y="8920"/>
                  </a:cubicBezTo>
                  <a:cubicBezTo>
                    <a:pt x="8108" y="10015"/>
                    <a:pt x="6739" y="10706"/>
                    <a:pt x="5191" y="10706"/>
                  </a:cubicBezTo>
                  <a:cubicBezTo>
                    <a:pt x="3667" y="10706"/>
                    <a:pt x="2298" y="10015"/>
                    <a:pt x="1429" y="8920"/>
                  </a:cubicBezTo>
                  <a:cubicBezTo>
                    <a:pt x="2334" y="8598"/>
                    <a:pt x="3274" y="8420"/>
                    <a:pt x="3286" y="8408"/>
                  </a:cubicBezTo>
                  <a:cubicBezTo>
                    <a:pt x="3382" y="8384"/>
                    <a:pt x="3441" y="8301"/>
                    <a:pt x="3429" y="8206"/>
                  </a:cubicBezTo>
                  <a:cubicBezTo>
                    <a:pt x="3407" y="8129"/>
                    <a:pt x="3336" y="8073"/>
                    <a:pt x="3251" y="8073"/>
                  </a:cubicBezTo>
                  <a:cubicBezTo>
                    <a:pt x="3243" y="8073"/>
                    <a:pt x="3235" y="8074"/>
                    <a:pt x="3227" y="8075"/>
                  </a:cubicBezTo>
                  <a:cubicBezTo>
                    <a:pt x="3167" y="8086"/>
                    <a:pt x="2191" y="8289"/>
                    <a:pt x="1238" y="8646"/>
                  </a:cubicBezTo>
                  <a:cubicBezTo>
                    <a:pt x="1084" y="8420"/>
                    <a:pt x="965" y="8194"/>
                    <a:pt x="869" y="7955"/>
                  </a:cubicBezTo>
                  <a:cubicBezTo>
                    <a:pt x="1465" y="7881"/>
                    <a:pt x="2134" y="7867"/>
                    <a:pt x="2556" y="7867"/>
                  </a:cubicBezTo>
                  <a:cubicBezTo>
                    <a:pt x="2809" y="7867"/>
                    <a:pt x="2972" y="7872"/>
                    <a:pt x="2977" y="7872"/>
                  </a:cubicBezTo>
                  <a:cubicBezTo>
                    <a:pt x="3072" y="7872"/>
                    <a:pt x="3143" y="7789"/>
                    <a:pt x="3143" y="7705"/>
                  </a:cubicBezTo>
                  <a:cubicBezTo>
                    <a:pt x="3143" y="7610"/>
                    <a:pt x="3072" y="7539"/>
                    <a:pt x="2977" y="7539"/>
                  </a:cubicBezTo>
                  <a:cubicBezTo>
                    <a:pt x="2961" y="7539"/>
                    <a:pt x="2865" y="7537"/>
                    <a:pt x="2713" y="7537"/>
                  </a:cubicBezTo>
                  <a:cubicBezTo>
                    <a:pt x="2296" y="7537"/>
                    <a:pt x="1460" y="7550"/>
                    <a:pt x="726" y="7646"/>
                  </a:cubicBezTo>
                  <a:cubicBezTo>
                    <a:pt x="584" y="7217"/>
                    <a:pt x="512" y="6753"/>
                    <a:pt x="512" y="6277"/>
                  </a:cubicBezTo>
                  <a:cubicBezTo>
                    <a:pt x="512" y="3836"/>
                    <a:pt x="2608" y="1859"/>
                    <a:pt x="5191" y="1859"/>
                  </a:cubicBezTo>
                  <a:close/>
                  <a:moveTo>
                    <a:pt x="1042" y="0"/>
                  </a:moveTo>
                  <a:cubicBezTo>
                    <a:pt x="968" y="0"/>
                    <a:pt x="893" y="17"/>
                    <a:pt x="822" y="50"/>
                  </a:cubicBezTo>
                  <a:cubicBezTo>
                    <a:pt x="643" y="145"/>
                    <a:pt x="536" y="324"/>
                    <a:pt x="536" y="514"/>
                  </a:cubicBezTo>
                  <a:lnTo>
                    <a:pt x="536" y="4538"/>
                  </a:lnTo>
                  <a:cubicBezTo>
                    <a:pt x="310" y="5086"/>
                    <a:pt x="191" y="5669"/>
                    <a:pt x="191" y="6277"/>
                  </a:cubicBezTo>
                  <a:cubicBezTo>
                    <a:pt x="191" y="6765"/>
                    <a:pt x="262" y="7241"/>
                    <a:pt x="417" y="7705"/>
                  </a:cubicBezTo>
                  <a:cubicBezTo>
                    <a:pt x="310" y="7717"/>
                    <a:pt x="226" y="7753"/>
                    <a:pt x="131" y="7765"/>
                  </a:cubicBezTo>
                  <a:cubicBezTo>
                    <a:pt x="48" y="7789"/>
                    <a:pt x="0" y="7884"/>
                    <a:pt x="12" y="7955"/>
                  </a:cubicBezTo>
                  <a:cubicBezTo>
                    <a:pt x="36" y="8027"/>
                    <a:pt x="107" y="8075"/>
                    <a:pt x="167" y="8075"/>
                  </a:cubicBezTo>
                  <a:lnTo>
                    <a:pt x="203" y="8075"/>
                  </a:lnTo>
                  <a:cubicBezTo>
                    <a:pt x="310" y="8051"/>
                    <a:pt x="417" y="8027"/>
                    <a:pt x="524" y="8003"/>
                  </a:cubicBezTo>
                  <a:cubicBezTo>
                    <a:pt x="631" y="8265"/>
                    <a:pt x="762" y="8527"/>
                    <a:pt x="929" y="8765"/>
                  </a:cubicBezTo>
                  <a:cubicBezTo>
                    <a:pt x="762" y="8837"/>
                    <a:pt x="595" y="8908"/>
                    <a:pt x="453" y="8979"/>
                  </a:cubicBezTo>
                  <a:cubicBezTo>
                    <a:pt x="369" y="9027"/>
                    <a:pt x="345" y="9122"/>
                    <a:pt x="369" y="9206"/>
                  </a:cubicBezTo>
                  <a:cubicBezTo>
                    <a:pt x="405" y="9265"/>
                    <a:pt x="465" y="9301"/>
                    <a:pt x="524" y="9301"/>
                  </a:cubicBezTo>
                  <a:cubicBezTo>
                    <a:pt x="548" y="9301"/>
                    <a:pt x="560" y="9301"/>
                    <a:pt x="595" y="9277"/>
                  </a:cubicBezTo>
                  <a:cubicBezTo>
                    <a:pt x="762" y="9194"/>
                    <a:pt x="941" y="9122"/>
                    <a:pt x="1119" y="9039"/>
                  </a:cubicBezTo>
                  <a:cubicBezTo>
                    <a:pt x="1286" y="9253"/>
                    <a:pt x="1453" y="9456"/>
                    <a:pt x="1655" y="9634"/>
                  </a:cubicBezTo>
                  <a:cubicBezTo>
                    <a:pt x="2608" y="10527"/>
                    <a:pt x="3858" y="11027"/>
                    <a:pt x="5191" y="11027"/>
                  </a:cubicBezTo>
                  <a:cubicBezTo>
                    <a:pt x="6537" y="11027"/>
                    <a:pt x="7787" y="10527"/>
                    <a:pt x="8739" y="9634"/>
                  </a:cubicBezTo>
                  <a:cubicBezTo>
                    <a:pt x="8930" y="9444"/>
                    <a:pt x="9108" y="9253"/>
                    <a:pt x="9275" y="9039"/>
                  </a:cubicBezTo>
                  <a:cubicBezTo>
                    <a:pt x="9454" y="9122"/>
                    <a:pt x="9632" y="9194"/>
                    <a:pt x="9787" y="9277"/>
                  </a:cubicBezTo>
                  <a:cubicBezTo>
                    <a:pt x="9823" y="9301"/>
                    <a:pt x="9835" y="9301"/>
                    <a:pt x="9870" y="9301"/>
                  </a:cubicBezTo>
                  <a:cubicBezTo>
                    <a:pt x="9930" y="9301"/>
                    <a:pt x="9990" y="9265"/>
                    <a:pt x="10013" y="9206"/>
                  </a:cubicBezTo>
                  <a:cubicBezTo>
                    <a:pt x="10061" y="9134"/>
                    <a:pt x="10025" y="9027"/>
                    <a:pt x="9942" y="8979"/>
                  </a:cubicBezTo>
                  <a:cubicBezTo>
                    <a:pt x="9787" y="8908"/>
                    <a:pt x="9632" y="8837"/>
                    <a:pt x="9466" y="8765"/>
                  </a:cubicBezTo>
                  <a:cubicBezTo>
                    <a:pt x="9632" y="8527"/>
                    <a:pt x="9763" y="8265"/>
                    <a:pt x="9870" y="8003"/>
                  </a:cubicBezTo>
                  <a:cubicBezTo>
                    <a:pt x="9978" y="8015"/>
                    <a:pt x="10073" y="8051"/>
                    <a:pt x="10180" y="8075"/>
                  </a:cubicBezTo>
                  <a:lnTo>
                    <a:pt x="10228" y="8075"/>
                  </a:lnTo>
                  <a:cubicBezTo>
                    <a:pt x="10299" y="8075"/>
                    <a:pt x="10359" y="8027"/>
                    <a:pt x="10371" y="7955"/>
                  </a:cubicBezTo>
                  <a:cubicBezTo>
                    <a:pt x="10406" y="7872"/>
                    <a:pt x="10347" y="7777"/>
                    <a:pt x="10275" y="7765"/>
                  </a:cubicBezTo>
                  <a:cubicBezTo>
                    <a:pt x="10180" y="7729"/>
                    <a:pt x="10085" y="7717"/>
                    <a:pt x="9990" y="7705"/>
                  </a:cubicBezTo>
                  <a:cubicBezTo>
                    <a:pt x="10132" y="7241"/>
                    <a:pt x="10216" y="6765"/>
                    <a:pt x="10216" y="6277"/>
                  </a:cubicBezTo>
                  <a:cubicBezTo>
                    <a:pt x="10216" y="5669"/>
                    <a:pt x="10097" y="5086"/>
                    <a:pt x="9870" y="4538"/>
                  </a:cubicBezTo>
                  <a:lnTo>
                    <a:pt x="9870" y="514"/>
                  </a:lnTo>
                  <a:cubicBezTo>
                    <a:pt x="9870" y="324"/>
                    <a:pt x="9763" y="145"/>
                    <a:pt x="9585" y="50"/>
                  </a:cubicBezTo>
                  <a:cubicBezTo>
                    <a:pt x="9514" y="17"/>
                    <a:pt x="9439" y="0"/>
                    <a:pt x="9365" y="0"/>
                  </a:cubicBezTo>
                  <a:cubicBezTo>
                    <a:pt x="9253" y="0"/>
                    <a:pt x="9142" y="38"/>
                    <a:pt x="9049" y="109"/>
                  </a:cubicBezTo>
                  <a:lnTo>
                    <a:pt x="6942" y="1812"/>
                  </a:lnTo>
                  <a:cubicBezTo>
                    <a:pt x="6382" y="1621"/>
                    <a:pt x="5810" y="1514"/>
                    <a:pt x="5191" y="1514"/>
                  </a:cubicBezTo>
                  <a:cubicBezTo>
                    <a:pt x="4584" y="1514"/>
                    <a:pt x="4001" y="1621"/>
                    <a:pt x="3453" y="1812"/>
                  </a:cubicBezTo>
                  <a:lnTo>
                    <a:pt x="1357" y="109"/>
                  </a:lnTo>
                  <a:cubicBezTo>
                    <a:pt x="1264" y="38"/>
                    <a:pt x="1154" y="0"/>
                    <a:pt x="10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0" name="Google Shape;3490;p47"/>
          <p:cNvGrpSpPr/>
          <p:nvPr/>
        </p:nvGrpSpPr>
        <p:grpSpPr>
          <a:xfrm>
            <a:off x="1398317" y="1981778"/>
            <a:ext cx="365792" cy="335392"/>
            <a:chOff x="1398317" y="1981778"/>
            <a:chExt cx="365792" cy="335392"/>
          </a:xfrm>
        </p:grpSpPr>
        <p:sp>
          <p:nvSpPr>
            <p:cNvPr id="3491" name="Google Shape;3491;p47"/>
            <p:cNvSpPr/>
            <p:nvPr/>
          </p:nvSpPr>
          <p:spPr>
            <a:xfrm>
              <a:off x="1398317" y="1981778"/>
              <a:ext cx="365792" cy="335392"/>
            </a:xfrm>
            <a:custGeom>
              <a:rect b="b" l="l" r="r" t="t"/>
              <a:pathLst>
                <a:path extrusionOk="0" h="10481" w="11431">
                  <a:moveTo>
                    <a:pt x="1882" y="717"/>
                  </a:moveTo>
                  <a:cubicBezTo>
                    <a:pt x="1905" y="801"/>
                    <a:pt x="1929" y="848"/>
                    <a:pt x="1965" y="932"/>
                  </a:cubicBezTo>
                  <a:cubicBezTo>
                    <a:pt x="2132" y="1277"/>
                    <a:pt x="2441" y="1706"/>
                    <a:pt x="3084" y="1944"/>
                  </a:cubicBezTo>
                  <a:cubicBezTo>
                    <a:pt x="2917" y="2146"/>
                    <a:pt x="2775" y="2372"/>
                    <a:pt x="2655" y="2610"/>
                  </a:cubicBezTo>
                  <a:cubicBezTo>
                    <a:pt x="1739" y="2003"/>
                    <a:pt x="1739" y="1217"/>
                    <a:pt x="1882" y="717"/>
                  </a:cubicBezTo>
                  <a:close/>
                  <a:moveTo>
                    <a:pt x="9573" y="717"/>
                  </a:moveTo>
                  <a:cubicBezTo>
                    <a:pt x="9597" y="836"/>
                    <a:pt x="9633" y="955"/>
                    <a:pt x="9633" y="1110"/>
                  </a:cubicBezTo>
                  <a:cubicBezTo>
                    <a:pt x="9656" y="1717"/>
                    <a:pt x="9383" y="2229"/>
                    <a:pt x="8799" y="2610"/>
                  </a:cubicBezTo>
                  <a:cubicBezTo>
                    <a:pt x="8680" y="2372"/>
                    <a:pt x="8549" y="2146"/>
                    <a:pt x="8370" y="1944"/>
                  </a:cubicBezTo>
                  <a:cubicBezTo>
                    <a:pt x="9002" y="1694"/>
                    <a:pt x="9323" y="1277"/>
                    <a:pt x="9478" y="932"/>
                  </a:cubicBezTo>
                  <a:cubicBezTo>
                    <a:pt x="9513" y="860"/>
                    <a:pt x="9537" y="777"/>
                    <a:pt x="9573" y="717"/>
                  </a:cubicBezTo>
                  <a:close/>
                  <a:moveTo>
                    <a:pt x="548" y="2658"/>
                  </a:moveTo>
                  <a:lnTo>
                    <a:pt x="2358" y="3563"/>
                  </a:lnTo>
                  <a:cubicBezTo>
                    <a:pt x="2310" y="3837"/>
                    <a:pt x="2298" y="4134"/>
                    <a:pt x="2322" y="4432"/>
                  </a:cubicBezTo>
                  <a:cubicBezTo>
                    <a:pt x="2163" y="4457"/>
                    <a:pt x="2014" y="4470"/>
                    <a:pt x="1875" y="4470"/>
                  </a:cubicBezTo>
                  <a:cubicBezTo>
                    <a:pt x="1483" y="4470"/>
                    <a:pt x="1173" y="4369"/>
                    <a:pt x="953" y="4158"/>
                  </a:cubicBezTo>
                  <a:cubicBezTo>
                    <a:pt x="524" y="3742"/>
                    <a:pt x="524" y="3015"/>
                    <a:pt x="548" y="2658"/>
                  </a:cubicBezTo>
                  <a:close/>
                  <a:moveTo>
                    <a:pt x="10895" y="2646"/>
                  </a:moveTo>
                  <a:lnTo>
                    <a:pt x="10895" y="2646"/>
                  </a:lnTo>
                  <a:cubicBezTo>
                    <a:pt x="10930" y="3015"/>
                    <a:pt x="10930" y="3742"/>
                    <a:pt x="10490" y="4158"/>
                  </a:cubicBezTo>
                  <a:cubicBezTo>
                    <a:pt x="10270" y="4369"/>
                    <a:pt x="9960" y="4470"/>
                    <a:pt x="9568" y="4470"/>
                  </a:cubicBezTo>
                  <a:cubicBezTo>
                    <a:pt x="9429" y="4470"/>
                    <a:pt x="9280" y="4457"/>
                    <a:pt x="9121" y="4432"/>
                  </a:cubicBezTo>
                  <a:cubicBezTo>
                    <a:pt x="9156" y="4134"/>
                    <a:pt x="9144" y="3849"/>
                    <a:pt x="9097" y="3551"/>
                  </a:cubicBezTo>
                  <a:lnTo>
                    <a:pt x="10895" y="2646"/>
                  </a:lnTo>
                  <a:close/>
                  <a:moveTo>
                    <a:pt x="5727" y="1003"/>
                  </a:moveTo>
                  <a:cubicBezTo>
                    <a:pt x="6644" y="1003"/>
                    <a:pt x="7489" y="1396"/>
                    <a:pt x="8085" y="2087"/>
                  </a:cubicBezTo>
                  <a:cubicBezTo>
                    <a:pt x="8668" y="2777"/>
                    <a:pt x="8918" y="3682"/>
                    <a:pt x="8787" y="4575"/>
                  </a:cubicBezTo>
                  <a:lnTo>
                    <a:pt x="8347" y="7409"/>
                  </a:lnTo>
                  <a:cubicBezTo>
                    <a:pt x="8251" y="8064"/>
                    <a:pt x="7906" y="8635"/>
                    <a:pt x="7394" y="9052"/>
                  </a:cubicBezTo>
                  <a:cubicBezTo>
                    <a:pt x="7275" y="8504"/>
                    <a:pt x="6799" y="8099"/>
                    <a:pt x="6227" y="8099"/>
                  </a:cubicBezTo>
                  <a:lnTo>
                    <a:pt x="5215" y="8099"/>
                  </a:lnTo>
                  <a:cubicBezTo>
                    <a:pt x="4644" y="8099"/>
                    <a:pt x="4156" y="8504"/>
                    <a:pt x="4037" y="9052"/>
                  </a:cubicBezTo>
                  <a:cubicBezTo>
                    <a:pt x="3525" y="8635"/>
                    <a:pt x="3191" y="8064"/>
                    <a:pt x="3084" y="7409"/>
                  </a:cubicBezTo>
                  <a:lnTo>
                    <a:pt x="2655" y="4575"/>
                  </a:lnTo>
                  <a:cubicBezTo>
                    <a:pt x="2548" y="3932"/>
                    <a:pt x="2655" y="3301"/>
                    <a:pt x="2929" y="2730"/>
                  </a:cubicBezTo>
                  <a:cubicBezTo>
                    <a:pt x="2964" y="2730"/>
                    <a:pt x="3169" y="2755"/>
                    <a:pt x="3475" y="2755"/>
                  </a:cubicBezTo>
                  <a:cubicBezTo>
                    <a:pt x="3589" y="2755"/>
                    <a:pt x="3718" y="2751"/>
                    <a:pt x="3858" y="2741"/>
                  </a:cubicBezTo>
                  <a:cubicBezTo>
                    <a:pt x="4418" y="2718"/>
                    <a:pt x="4894" y="2646"/>
                    <a:pt x="5299" y="2491"/>
                  </a:cubicBezTo>
                  <a:lnTo>
                    <a:pt x="5299" y="2491"/>
                  </a:lnTo>
                  <a:lnTo>
                    <a:pt x="5215" y="2860"/>
                  </a:lnTo>
                  <a:cubicBezTo>
                    <a:pt x="5192" y="2920"/>
                    <a:pt x="5215" y="2968"/>
                    <a:pt x="5239" y="3015"/>
                  </a:cubicBezTo>
                  <a:cubicBezTo>
                    <a:pt x="5275" y="3039"/>
                    <a:pt x="5311" y="3075"/>
                    <a:pt x="5358" y="3075"/>
                  </a:cubicBezTo>
                  <a:lnTo>
                    <a:pt x="5394" y="3075"/>
                  </a:lnTo>
                  <a:cubicBezTo>
                    <a:pt x="5430" y="3075"/>
                    <a:pt x="6644" y="2896"/>
                    <a:pt x="7370" y="2360"/>
                  </a:cubicBezTo>
                  <a:cubicBezTo>
                    <a:pt x="7442" y="2301"/>
                    <a:pt x="7454" y="2206"/>
                    <a:pt x="7394" y="2134"/>
                  </a:cubicBezTo>
                  <a:cubicBezTo>
                    <a:pt x="7360" y="2094"/>
                    <a:pt x="7319" y="2072"/>
                    <a:pt x="7276" y="2072"/>
                  </a:cubicBezTo>
                  <a:cubicBezTo>
                    <a:pt x="7244" y="2072"/>
                    <a:pt x="7211" y="2085"/>
                    <a:pt x="7180" y="2110"/>
                  </a:cubicBezTo>
                  <a:cubicBezTo>
                    <a:pt x="6716" y="2468"/>
                    <a:pt x="5965" y="2646"/>
                    <a:pt x="5596" y="2718"/>
                  </a:cubicBezTo>
                  <a:lnTo>
                    <a:pt x="5715" y="2265"/>
                  </a:lnTo>
                  <a:cubicBezTo>
                    <a:pt x="5727" y="2206"/>
                    <a:pt x="5715" y="2146"/>
                    <a:pt x="5656" y="2110"/>
                  </a:cubicBezTo>
                  <a:cubicBezTo>
                    <a:pt x="5628" y="2082"/>
                    <a:pt x="5592" y="2071"/>
                    <a:pt x="5555" y="2071"/>
                  </a:cubicBezTo>
                  <a:cubicBezTo>
                    <a:pt x="5529" y="2071"/>
                    <a:pt x="5502" y="2077"/>
                    <a:pt x="5477" y="2087"/>
                  </a:cubicBezTo>
                  <a:cubicBezTo>
                    <a:pt x="4891" y="2384"/>
                    <a:pt x="4113" y="2450"/>
                    <a:pt x="3585" y="2450"/>
                  </a:cubicBezTo>
                  <a:cubicBezTo>
                    <a:pt x="3394" y="2450"/>
                    <a:pt x="3236" y="2441"/>
                    <a:pt x="3132" y="2432"/>
                  </a:cubicBezTo>
                  <a:cubicBezTo>
                    <a:pt x="3203" y="2313"/>
                    <a:pt x="3287" y="2206"/>
                    <a:pt x="3382" y="2087"/>
                  </a:cubicBezTo>
                  <a:cubicBezTo>
                    <a:pt x="3977" y="1408"/>
                    <a:pt x="4822" y="1003"/>
                    <a:pt x="5727" y="1003"/>
                  </a:cubicBezTo>
                  <a:close/>
                  <a:moveTo>
                    <a:pt x="6215" y="8421"/>
                  </a:moveTo>
                  <a:cubicBezTo>
                    <a:pt x="6656" y="8421"/>
                    <a:pt x="7013" y="8730"/>
                    <a:pt x="7085" y="9147"/>
                  </a:cubicBezTo>
                  <a:lnTo>
                    <a:pt x="7108" y="9349"/>
                  </a:lnTo>
                  <a:cubicBezTo>
                    <a:pt x="7156" y="9564"/>
                    <a:pt x="7097" y="9766"/>
                    <a:pt x="6966" y="9921"/>
                  </a:cubicBezTo>
                  <a:cubicBezTo>
                    <a:pt x="6835" y="10088"/>
                    <a:pt x="6644" y="10171"/>
                    <a:pt x="6430" y="10171"/>
                  </a:cubicBezTo>
                  <a:lnTo>
                    <a:pt x="5013" y="10171"/>
                  </a:lnTo>
                  <a:cubicBezTo>
                    <a:pt x="4811" y="10171"/>
                    <a:pt x="4608" y="10076"/>
                    <a:pt x="4477" y="9921"/>
                  </a:cubicBezTo>
                  <a:cubicBezTo>
                    <a:pt x="4346" y="9754"/>
                    <a:pt x="4287" y="9552"/>
                    <a:pt x="4310" y="9349"/>
                  </a:cubicBezTo>
                  <a:lnTo>
                    <a:pt x="4346" y="9147"/>
                  </a:lnTo>
                  <a:cubicBezTo>
                    <a:pt x="4418" y="8730"/>
                    <a:pt x="4775" y="8421"/>
                    <a:pt x="5203" y="8421"/>
                  </a:cubicBezTo>
                  <a:close/>
                  <a:moveTo>
                    <a:pt x="1937" y="1"/>
                  </a:moveTo>
                  <a:cubicBezTo>
                    <a:pt x="1876" y="1"/>
                    <a:pt x="1817" y="34"/>
                    <a:pt x="1786" y="86"/>
                  </a:cubicBezTo>
                  <a:cubicBezTo>
                    <a:pt x="1774" y="98"/>
                    <a:pt x="1524" y="527"/>
                    <a:pt x="1489" y="1098"/>
                  </a:cubicBezTo>
                  <a:cubicBezTo>
                    <a:pt x="1465" y="1610"/>
                    <a:pt x="1620" y="2337"/>
                    <a:pt x="2513" y="2908"/>
                  </a:cubicBezTo>
                  <a:cubicBezTo>
                    <a:pt x="2477" y="3015"/>
                    <a:pt x="2441" y="3111"/>
                    <a:pt x="2417" y="3218"/>
                  </a:cubicBezTo>
                  <a:lnTo>
                    <a:pt x="477" y="2253"/>
                  </a:lnTo>
                  <a:cubicBezTo>
                    <a:pt x="453" y="2241"/>
                    <a:pt x="426" y="2235"/>
                    <a:pt x="401" y="2235"/>
                  </a:cubicBezTo>
                  <a:cubicBezTo>
                    <a:pt x="375" y="2235"/>
                    <a:pt x="352" y="2241"/>
                    <a:pt x="334" y="2253"/>
                  </a:cubicBezTo>
                  <a:cubicBezTo>
                    <a:pt x="286" y="2289"/>
                    <a:pt x="250" y="2313"/>
                    <a:pt x="239" y="2372"/>
                  </a:cubicBezTo>
                  <a:cubicBezTo>
                    <a:pt x="227" y="2432"/>
                    <a:pt x="0" y="3694"/>
                    <a:pt x="715" y="4384"/>
                  </a:cubicBezTo>
                  <a:cubicBezTo>
                    <a:pt x="1001" y="4646"/>
                    <a:pt x="1370" y="4789"/>
                    <a:pt x="1846" y="4789"/>
                  </a:cubicBezTo>
                  <a:cubicBezTo>
                    <a:pt x="2013" y="4789"/>
                    <a:pt x="2179" y="4765"/>
                    <a:pt x="2370" y="4742"/>
                  </a:cubicBezTo>
                  <a:lnTo>
                    <a:pt x="2786" y="7444"/>
                  </a:lnTo>
                  <a:cubicBezTo>
                    <a:pt x="2906" y="8242"/>
                    <a:pt x="3346" y="8956"/>
                    <a:pt x="3989" y="9409"/>
                  </a:cubicBezTo>
                  <a:cubicBezTo>
                    <a:pt x="3977" y="9659"/>
                    <a:pt x="4060" y="9921"/>
                    <a:pt x="4227" y="10123"/>
                  </a:cubicBezTo>
                  <a:cubicBezTo>
                    <a:pt x="4418" y="10349"/>
                    <a:pt x="4703" y="10480"/>
                    <a:pt x="5013" y="10480"/>
                  </a:cubicBezTo>
                  <a:lnTo>
                    <a:pt x="6430" y="10480"/>
                  </a:lnTo>
                  <a:cubicBezTo>
                    <a:pt x="6727" y="10480"/>
                    <a:pt x="7013" y="10349"/>
                    <a:pt x="7216" y="10123"/>
                  </a:cubicBezTo>
                  <a:cubicBezTo>
                    <a:pt x="7382" y="9933"/>
                    <a:pt x="7478" y="9683"/>
                    <a:pt x="7454" y="9409"/>
                  </a:cubicBezTo>
                  <a:cubicBezTo>
                    <a:pt x="8109" y="8945"/>
                    <a:pt x="8549" y="8242"/>
                    <a:pt x="8668" y="7444"/>
                  </a:cubicBezTo>
                  <a:lnTo>
                    <a:pt x="9085" y="4742"/>
                  </a:lnTo>
                  <a:cubicBezTo>
                    <a:pt x="9263" y="4765"/>
                    <a:pt x="9442" y="4789"/>
                    <a:pt x="9597" y="4789"/>
                  </a:cubicBezTo>
                  <a:cubicBezTo>
                    <a:pt x="10073" y="4789"/>
                    <a:pt x="10454" y="4646"/>
                    <a:pt x="10728" y="4384"/>
                  </a:cubicBezTo>
                  <a:cubicBezTo>
                    <a:pt x="11430" y="3694"/>
                    <a:pt x="11204" y="2420"/>
                    <a:pt x="11192" y="2372"/>
                  </a:cubicBezTo>
                  <a:cubicBezTo>
                    <a:pt x="11180" y="2325"/>
                    <a:pt x="11145" y="2289"/>
                    <a:pt x="11109" y="2253"/>
                  </a:cubicBezTo>
                  <a:cubicBezTo>
                    <a:pt x="11085" y="2241"/>
                    <a:pt x="11058" y="2235"/>
                    <a:pt x="11032" y="2235"/>
                  </a:cubicBezTo>
                  <a:cubicBezTo>
                    <a:pt x="11005" y="2235"/>
                    <a:pt x="10978" y="2241"/>
                    <a:pt x="10954" y="2253"/>
                  </a:cubicBezTo>
                  <a:lnTo>
                    <a:pt x="9025" y="3218"/>
                  </a:lnTo>
                  <a:cubicBezTo>
                    <a:pt x="8990" y="3122"/>
                    <a:pt x="8966" y="3015"/>
                    <a:pt x="8918" y="2908"/>
                  </a:cubicBezTo>
                  <a:cubicBezTo>
                    <a:pt x="9811" y="2337"/>
                    <a:pt x="9978" y="1610"/>
                    <a:pt x="9942" y="1098"/>
                  </a:cubicBezTo>
                  <a:cubicBezTo>
                    <a:pt x="9918" y="527"/>
                    <a:pt x="9656" y="98"/>
                    <a:pt x="9644" y="86"/>
                  </a:cubicBezTo>
                  <a:cubicBezTo>
                    <a:pt x="9624" y="34"/>
                    <a:pt x="9558" y="1"/>
                    <a:pt x="9494" y="1"/>
                  </a:cubicBezTo>
                  <a:cubicBezTo>
                    <a:pt x="9484" y="1"/>
                    <a:pt x="9475" y="1"/>
                    <a:pt x="9466" y="3"/>
                  </a:cubicBezTo>
                  <a:cubicBezTo>
                    <a:pt x="9394" y="27"/>
                    <a:pt x="9347" y="86"/>
                    <a:pt x="9347" y="158"/>
                  </a:cubicBezTo>
                  <a:cubicBezTo>
                    <a:pt x="9347" y="158"/>
                    <a:pt x="9347" y="467"/>
                    <a:pt x="9168" y="813"/>
                  </a:cubicBezTo>
                  <a:cubicBezTo>
                    <a:pt x="8966" y="1241"/>
                    <a:pt x="8609" y="1527"/>
                    <a:pt x="8132" y="1682"/>
                  </a:cubicBezTo>
                  <a:cubicBezTo>
                    <a:pt x="7489" y="1051"/>
                    <a:pt x="6620" y="694"/>
                    <a:pt x="5715" y="694"/>
                  </a:cubicBezTo>
                  <a:cubicBezTo>
                    <a:pt x="4811" y="694"/>
                    <a:pt x="3941" y="1051"/>
                    <a:pt x="3310" y="1682"/>
                  </a:cubicBezTo>
                  <a:cubicBezTo>
                    <a:pt x="2810" y="1527"/>
                    <a:pt x="2453" y="1241"/>
                    <a:pt x="2263" y="813"/>
                  </a:cubicBezTo>
                  <a:cubicBezTo>
                    <a:pt x="2096" y="467"/>
                    <a:pt x="2084" y="170"/>
                    <a:pt x="2084" y="158"/>
                  </a:cubicBezTo>
                  <a:cubicBezTo>
                    <a:pt x="2084" y="86"/>
                    <a:pt x="2036" y="27"/>
                    <a:pt x="1965" y="3"/>
                  </a:cubicBezTo>
                  <a:cubicBezTo>
                    <a:pt x="1956" y="1"/>
                    <a:pt x="1946" y="1"/>
                    <a:pt x="19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47"/>
            <p:cNvSpPr/>
            <p:nvPr/>
          </p:nvSpPr>
          <p:spPr>
            <a:xfrm>
              <a:off x="1498893" y="2108338"/>
              <a:ext cx="43840" cy="49568"/>
            </a:xfrm>
            <a:custGeom>
              <a:rect b="b" l="l" r="r" t="t"/>
              <a:pathLst>
                <a:path extrusionOk="0" h="1549" w="1370">
                  <a:moveTo>
                    <a:pt x="679" y="1"/>
                  </a:moveTo>
                  <a:cubicBezTo>
                    <a:pt x="310" y="1"/>
                    <a:pt x="1" y="299"/>
                    <a:pt x="1" y="680"/>
                  </a:cubicBezTo>
                  <a:lnTo>
                    <a:pt x="1" y="858"/>
                  </a:lnTo>
                  <a:cubicBezTo>
                    <a:pt x="1" y="1227"/>
                    <a:pt x="298" y="1549"/>
                    <a:pt x="679" y="1549"/>
                  </a:cubicBezTo>
                  <a:cubicBezTo>
                    <a:pt x="1072" y="1549"/>
                    <a:pt x="1370" y="1251"/>
                    <a:pt x="1370" y="858"/>
                  </a:cubicBezTo>
                  <a:lnTo>
                    <a:pt x="1370" y="680"/>
                  </a:lnTo>
                  <a:cubicBezTo>
                    <a:pt x="1370" y="596"/>
                    <a:pt x="1298" y="513"/>
                    <a:pt x="1203" y="513"/>
                  </a:cubicBezTo>
                  <a:cubicBezTo>
                    <a:pt x="1120" y="513"/>
                    <a:pt x="1036" y="596"/>
                    <a:pt x="1036" y="680"/>
                  </a:cubicBezTo>
                  <a:lnTo>
                    <a:pt x="1036" y="858"/>
                  </a:lnTo>
                  <a:cubicBezTo>
                    <a:pt x="1036" y="1049"/>
                    <a:pt x="870" y="1215"/>
                    <a:pt x="679" y="1215"/>
                  </a:cubicBezTo>
                  <a:cubicBezTo>
                    <a:pt x="489" y="1215"/>
                    <a:pt x="322" y="1049"/>
                    <a:pt x="322" y="858"/>
                  </a:cubicBezTo>
                  <a:lnTo>
                    <a:pt x="322" y="680"/>
                  </a:lnTo>
                  <a:cubicBezTo>
                    <a:pt x="322" y="489"/>
                    <a:pt x="489" y="322"/>
                    <a:pt x="679" y="322"/>
                  </a:cubicBezTo>
                  <a:cubicBezTo>
                    <a:pt x="775" y="322"/>
                    <a:pt x="846" y="251"/>
                    <a:pt x="846" y="156"/>
                  </a:cubicBezTo>
                  <a:cubicBezTo>
                    <a:pt x="846" y="72"/>
                    <a:pt x="775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47"/>
            <p:cNvSpPr/>
            <p:nvPr/>
          </p:nvSpPr>
          <p:spPr>
            <a:xfrm>
              <a:off x="1620429" y="2108338"/>
              <a:ext cx="43840" cy="49568"/>
            </a:xfrm>
            <a:custGeom>
              <a:rect b="b" l="l" r="r" t="t"/>
              <a:pathLst>
                <a:path extrusionOk="0" h="1549" w="1370">
                  <a:moveTo>
                    <a:pt x="679" y="1"/>
                  </a:moveTo>
                  <a:cubicBezTo>
                    <a:pt x="310" y="1"/>
                    <a:pt x="1" y="299"/>
                    <a:pt x="1" y="680"/>
                  </a:cubicBezTo>
                  <a:lnTo>
                    <a:pt x="1" y="858"/>
                  </a:lnTo>
                  <a:cubicBezTo>
                    <a:pt x="1" y="1227"/>
                    <a:pt x="298" y="1549"/>
                    <a:pt x="679" y="1549"/>
                  </a:cubicBezTo>
                  <a:cubicBezTo>
                    <a:pt x="1048" y="1549"/>
                    <a:pt x="1370" y="1251"/>
                    <a:pt x="1370" y="858"/>
                  </a:cubicBezTo>
                  <a:lnTo>
                    <a:pt x="1370" y="680"/>
                  </a:lnTo>
                  <a:cubicBezTo>
                    <a:pt x="1370" y="596"/>
                    <a:pt x="1287" y="513"/>
                    <a:pt x="1203" y="513"/>
                  </a:cubicBezTo>
                  <a:cubicBezTo>
                    <a:pt x="1108" y="513"/>
                    <a:pt x="1037" y="596"/>
                    <a:pt x="1037" y="680"/>
                  </a:cubicBezTo>
                  <a:lnTo>
                    <a:pt x="1037" y="858"/>
                  </a:lnTo>
                  <a:cubicBezTo>
                    <a:pt x="1037" y="1049"/>
                    <a:pt x="870" y="1215"/>
                    <a:pt x="679" y="1215"/>
                  </a:cubicBezTo>
                  <a:cubicBezTo>
                    <a:pt x="489" y="1215"/>
                    <a:pt x="322" y="1049"/>
                    <a:pt x="322" y="858"/>
                  </a:cubicBezTo>
                  <a:lnTo>
                    <a:pt x="322" y="680"/>
                  </a:lnTo>
                  <a:cubicBezTo>
                    <a:pt x="322" y="489"/>
                    <a:pt x="489" y="322"/>
                    <a:pt x="679" y="322"/>
                  </a:cubicBezTo>
                  <a:cubicBezTo>
                    <a:pt x="775" y="322"/>
                    <a:pt x="846" y="251"/>
                    <a:pt x="846" y="156"/>
                  </a:cubicBezTo>
                  <a:cubicBezTo>
                    <a:pt x="846" y="72"/>
                    <a:pt x="775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47"/>
            <p:cNvSpPr/>
            <p:nvPr/>
          </p:nvSpPr>
          <p:spPr>
            <a:xfrm>
              <a:off x="1548813" y="2263314"/>
              <a:ext cx="15264" cy="21088"/>
            </a:xfrm>
            <a:custGeom>
              <a:rect b="b" l="l" r="r" t="t"/>
              <a:pathLst>
                <a:path extrusionOk="0" h="659" w="477">
                  <a:moveTo>
                    <a:pt x="283" y="0"/>
                  </a:moveTo>
                  <a:cubicBezTo>
                    <a:pt x="240" y="0"/>
                    <a:pt x="200" y="19"/>
                    <a:pt x="167" y="51"/>
                  </a:cubicBezTo>
                  <a:cubicBezTo>
                    <a:pt x="48" y="182"/>
                    <a:pt x="0" y="337"/>
                    <a:pt x="0" y="492"/>
                  </a:cubicBezTo>
                  <a:cubicBezTo>
                    <a:pt x="0" y="587"/>
                    <a:pt x="72" y="659"/>
                    <a:pt x="167" y="659"/>
                  </a:cubicBezTo>
                  <a:cubicBezTo>
                    <a:pt x="250" y="659"/>
                    <a:pt x="334" y="587"/>
                    <a:pt x="334" y="492"/>
                  </a:cubicBezTo>
                  <a:cubicBezTo>
                    <a:pt x="334" y="408"/>
                    <a:pt x="358" y="337"/>
                    <a:pt x="417" y="254"/>
                  </a:cubicBezTo>
                  <a:cubicBezTo>
                    <a:pt x="477" y="194"/>
                    <a:pt x="465" y="99"/>
                    <a:pt x="393" y="39"/>
                  </a:cubicBezTo>
                  <a:cubicBezTo>
                    <a:pt x="356" y="13"/>
                    <a:pt x="318" y="0"/>
                    <a:pt x="2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47"/>
            <p:cNvSpPr/>
            <p:nvPr/>
          </p:nvSpPr>
          <p:spPr>
            <a:xfrm>
              <a:off x="1599469" y="2263186"/>
              <a:ext cx="15296" cy="21216"/>
            </a:xfrm>
            <a:custGeom>
              <a:rect b="b" l="l" r="r" t="t"/>
              <a:pathLst>
                <a:path extrusionOk="0" h="663" w="478">
                  <a:moveTo>
                    <a:pt x="180" y="0"/>
                  </a:moveTo>
                  <a:cubicBezTo>
                    <a:pt x="140" y="0"/>
                    <a:pt x="101" y="15"/>
                    <a:pt x="72" y="43"/>
                  </a:cubicBezTo>
                  <a:cubicBezTo>
                    <a:pt x="1" y="91"/>
                    <a:pt x="1" y="198"/>
                    <a:pt x="60" y="258"/>
                  </a:cubicBezTo>
                  <a:cubicBezTo>
                    <a:pt x="120" y="341"/>
                    <a:pt x="144" y="412"/>
                    <a:pt x="144" y="496"/>
                  </a:cubicBezTo>
                  <a:cubicBezTo>
                    <a:pt x="144" y="591"/>
                    <a:pt x="215" y="663"/>
                    <a:pt x="310" y="663"/>
                  </a:cubicBezTo>
                  <a:cubicBezTo>
                    <a:pt x="394" y="663"/>
                    <a:pt x="477" y="591"/>
                    <a:pt x="477" y="496"/>
                  </a:cubicBezTo>
                  <a:cubicBezTo>
                    <a:pt x="453" y="353"/>
                    <a:pt x="394" y="186"/>
                    <a:pt x="299" y="55"/>
                  </a:cubicBezTo>
                  <a:cubicBezTo>
                    <a:pt x="267" y="18"/>
                    <a:pt x="223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47"/>
            <p:cNvSpPr/>
            <p:nvPr/>
          </p:nvSpPr>
          <p:spPr>
            <a:xfrm>
              <a:off x="1631117" y="2062130"/>
              <a:ext cx="22496" cy="23392"/>
            </a:xfrm>
            <a:custGeom>
              <a:rect b="b" l="l" r="r" t="t"/>
              <a:pathLst>
                <a:path extrusionOk="0" h="731" w="703">
                  <a:moveTo>
                    <a:pt x="521" y="0"/>
                  </a:moveTo>
                  <a:cubicBezTo>
                    <a:pt x="470" y="0"/>
                    <a:pt x="422" y="24"/>
                    <a:pt x="393" y="76"/>
                  </a:cubicBezTo>
                  <a:cubicBezTo>
                    <a:pt x="286" y="207"/>
                    <a:pt x="179" y="338"/>
                    <a:pt x="60" y="457"/>
                  </a:cubicBezTo>
                  <a:cubicBezTo>
                    <a:pt x="0" y="516"/>
                    <a:pt x="0" y="623"/>
                    <a:pt x="60" y="683"/>
                  </a:cubicBezTo>
                  <a:cubicBezTo>
                    <a:pt x="95" y="707"/>
                    <a:pt x="143" y="730"/>
                    <a:pt x="179" y="730"/>
                  </a:cubicBezTo>
                  <a:cubicBezTo>
                    <a:pt x="226" y="730"/>
                    <a:pt x="274" y="707"/>
                    <a:pt x="298" y="683"/>
                  </a:cubicBezTo>
                  <a:cubicBezTo>
                    <a:pt x="441" y="552"/>
                    <a:pt x="560" y="397"/>
                    <a:pt x="655" y="254"/>
                  </a:cubicBezTo>
                  <a:cubicBezTo>
                    <a:pt x="703" y="195"/>
                    <a:pt x="691" y="88"/>
                    <a:pt x="619" y="28"/>
                  </a:cubicBezTo>
                  <a:cubicBezTo>
                    <a:pt x="587" y="10"/>
                    <a:pt x="553" y="0"/>
                    <a:pt x="5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7" name="Google Shape;3497;p47"/>
          <p:cNvGrpSpPr/>
          <p:nvPr/>
        </p:nvGrpSpPr>
        <p:grpSpPr>
          <a:xfrm>
            <a:off x="3052237" y="2003570"/>
            <a:ext cx="353600" cy="314752"/>
            <a:chOff x="3052237" y="2003570"/>
            <a:chExt cx="353600" cy="314752"/>
          </a:xfrm>
        </p:grpSpPr>
        <p:sp>
          <p:nvSpPr>
            <p:cNvPr id="3498" name="Google Shape;3498;p47"/>
            <p:cNvSpPr/>
            <p:nvPr/>
          </p:nvSpPr>
          <p:spPr>
            <a:xfrm>
              <a:off x="3261773" y="2108338"/>
              <a:ext cx="48800" cy="59488"/>
            </a:xfrm>
            <a:custGeom>
              <a:rect b="b" l="l" r="r" t="t"/>
              <a:pathLst>
                <a:path extrusionOk="0" h="1859" w="1525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lnTo>
                    <a:pt x="1" y="1096"/>
                  </a:lnTo>
                  <a:cubicBezTo>
                    <a:pt x="1" y="1513"/>
                    <a:pt x="346" y="1858"/>
                    <a:pt x="763" y="1858"/>
                  </a:cubicBezTo>
                  <a:cubicBezTo>
                    <a:pt x="1180" y="1858"/>
                    <a:pt x="1525" y="1513"/>
                    <a:pt x="1525" y="1096"/>
                  </a:cubicBezTo>
                  <a:lnTo>
                    <a:pt x="1525" y="751"/>
                  </a:lnTo>
                  <a:cubicBezTo>
                    <a:pt x="1525" y="668"/>
                    <a:pt x="1489" y="549"/>
                    <a:pt x="1453" y="441"/>
                  </a:cubicBezTo>
                  <a:cubicBezTo>
                    <a:pt x="1419" y="390"/>
                    <a:pt x="1360" y="351"/>
                    <a:pt x="1303" y="351"/>
                  </a:cubicBezTo>
                  <a:cubicBezTo>
                    <a:pt x="1281" y="351"/>
                    <a:pt x="1259" y="357"/>
                    <a:pt x="1239" y="370"/>
                  </a:cubicBezTo>
                  <a:cubicBezTo>
                    <a:pt x="1168" y="418"/>
                    <a:pt x="1120" y="501"/>
                    <a:pt x="1168" y="572"/>
                  </a:cubicBezTo>
                  <a:cubicBezTo>
                    <a:pt x="1191" y="632"/>
                    <a:pt x="1215" y="691"/>
                    <a:pt x="1215" y="775"/>
                  </a:cubicBezTo>
                  <a:lnTo>
                    <a:pt x="1215" y="1108"/>
                  </a:lnTo>
                  <a:cubicBezTo>
                    <a:pt x="1215" y="1346"/>
                    <a:pt x="1013" y="1561"/>
                    <a:pt x="763" y="1561"/>
                  </a:cubicBezTo>
                  <a:cubicBezTo>
                    <a:pt x="525" y="1561"/>
                    <a:pt x="322" y="1370"/>
                    <a:pt x="322" y="1108"/>
                  </a:cubicBezTo>
                  <a:lnTo>
                    <a:pt x="322" y="775"/>
                  </a:lnTo>
                  <a:cubicBezTo>
                    <a:pt x="322" y="537"/>
                    <a:pt x="513" y="322"/>
                    <a:pt x="763" y="322"/>
                  </a:cubicBezTo>
                  <a:cubicBezTo>
                    <a:pt x="858" y="322"/>
                    <a:pt x="930" y="251"/>
                    <a:pt x="930" y="156"/>
                  </a:cubicBezTo>
                  <a:cubicBezTo>
                    <a:pt x="930" y="72"/>
                    <a:pt x="858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47"/>
            <p:cNvSpPr/>
            <p:nvPr/>
          </p:nvSpPr>
          <p:spPr>
            <a:xfrm>
              <a:off x="3146349" y="2108338"/>
              <a:ext cx="48416" cy="59488"/>
            </a:xfrm>
            <a:custGeom>
              <a:rect b="b" l="l" r="r" t="t"/>
              <a:pathLst>
                <a:path extrusionOk="0" h="1859" w="1513">
                  <a:moveTo>
                    <a:pt x="750" y="1"/>
                  </a:moveTo>
                  <a:cubicBezTo>
                    <a:pt x="334" y="1"/>
                    <a:pt x="0" y="334"/>
                    <a:pt x="0" y="751"/>
                  </a:cubicBezTo>
                  <a:lnTo>
                    <a:pt x="0" y="1096"/>
                  </a:lnTo>
                  <a:cubicBezTo>
                    <a:pt x="0" y="1513"/>
                    <a:pt x="334" y="1858"/>
                    <a:pt x="750" y="1858"/>
                  </a:cubicBezTo>
                  <a:cubicBezTo>
                    <a:pt x="1167" y="1858"/>
                    <a:pt x="1512" y="1513"/>
                    <a:pt x="1512" y="1096"/>
                  </a:cubicBezTo>
                  <a:lnTo>
                    <a:pt x="1512" y="751"/>
                  </a:lnTo>
                  <a:cubicBezTo>
                    <a:pt x="1512" y="668"/>
                    <a:pt x="1489" y="549"/>
                    <a:pt x="1441" y="441"/>
                  </a:cubicBezTo>
                  <a:cubicBezTo>
                    <a:pt x="1407" y="390"/>
                    <a:pt x="1354" y="351"/>
                    <a:pt x="1296" y="351"/>
                  </a:cubicBezTo>
                  <a:cubicBezTo>
                    <a:pt x="1273" y="351"/>
                    <a:pt x="1250" y="357"/>
                    <a:pt x="1227" y="370"/>
                  </a:cubicBezTo>
                  <a:cubicBezTo>
                    <a:pt x="1155" y="418"/>
                    <a:pt x="1108" y="501"/>
                    <a:pt x="1155" y="572"/>
                  </a:cubicBezTo>
                  <a:cubicBezTo>
                    <a:pt x="1191" y="632"/>
                    <a:pt x="1203" y="691"/>
                    <a:pt x="1203" y="775"/>
                  </a:cubicBezTo>
                  <a:lnTo>
                    <a:pt x="1203" y="1108"/>
                  </a:lnTo>
                  <a:cubicBezTo>
                    <a:pt x="1203" y="1346"/>
                    <a:pt x="1012" y="1561"/>
                    <a:pt x="750" y="1561"/>
                  </a:cubicBezTo>
                  <a:cubicBezTo>
                    <a:pt x="512" y="1561"/>
                    <a:pt x="310" y="1370"/>
                    <a:pt x="310" y="1108"/>
                  </a:cubicBezTo>
                  <a:lnTo>
                    <a:pt x="310" y="775"/>
                  </a:lnTo>
                  <a:cubicBezTo>
                    <a:pt x="310" y="537"/>
                    <a:pt x="500" y="322"/>
                    <a:pt x="750" y="322"/>
                  </a:cubicBezTo>
                  <a:cubicBezTo>
                    <a:pt x="846" y="322"/>
                    <a:pt x="917" y="251"/>
                    <a:pt x="917" y="156"/>
                  </a:cubicBezTo>
                  <a:cubicBezTo>
                    <a:pt x="917" y="72"/>
                    <a:pt x="846" y="1"/>
                    <a:pt x="7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47"/>
            <p:cNvSpPr/>
            <p:nvPr/>
          </p:nvSpPr>
          <p:spPr>
            <a:xfrm>
              <a:off x="3052237" y="2003570"/>
              <a:ext cx="353600" cy="314752"/>
            </a:xfrm>
            <a:custGeom>
              <a:rect b="b" l="l" r="r" t="t"/>
              <a:pathLst>
                <a:path extrusionOk="0" h="9836" w="11050">
                  <a:moveTo>
                    <a:pt x="2227" y="334"/>
                  </a:moveTo>
                  <a:cubicBezTo>
                    <a:pt x="2477" y="334"/>
                    <a:pt x="2786" y="429"/>
                    <a:pt x="3013" y="513"/>
                  </a:cubicBezTo>
                  <a:cubicBezTo>
                    <a:pt x="2144" y="989"/>
                    <a:pt x="2013" y="2049"/>
                    <a:pt x="1882" y="3061"/>
                  </a:cubicBezTo>
                  <a:cubicBezTo>
                    <a:pt x="1786" y="3894"/>
                    <a:pt x="1667" y="4763"/>
                    <a:pt x="1179" y="5275"/>
                  </a:cubicBezTo>
                  <a:cubicBezTo>
                    <a:pt x="1138" y="5316"/>
                    <a:pt x="1091" y="5329"/>
                    <a:pt x="1054" y="5329"/>
                  </a:cubicBezTo>
                  <a:cubicBezTo>
                    <a:pt x="1038" y="5329"/>
                    <a:pt x="1023" y="5326"/>
                    <a:pt x="1012" y="5323"/>
                  </a:cubicBezTo>
                  <a:cubicBezTo>
                    <a:pt x="953" y="5311"/>
                    <a:pt x="893" y="5263"/>
                    <a:pt x="881" y="5204"/>
                  </a:cubicBezTo>
                  <a:cubicBezTo>
                    <a:pt x="798" y="4906"/>
                    <a:pt x="691" y="4418"/>
                    <a:pt x="703" y="3668"/>
                  </a:cubicBezTo>
                  <a:cubicBezTo>
                    <a:pt x="715" y="2918"/>
                    <a:pt x="512" y="2620"/>
                    <a:pt x="346" y="2513"/>
                  </a:cubicBezTo>
                  <a:cubicBezTo>
                    <a:pt x="465" y="2037"/>
                    <a:pt x="1012" y="334"/>
                    <a:pt x="2227" y="334"/>
                  </a:cubicBezTo>
                  <a:close/>
                  <a:moveTo>
                    <a:pt x="5513" y="5847"/>
                  </a:moveTo>
                  <a:cubicBezTo>
                    <a:pt x="5977" y="5847"/>
                    <a:pt x="6370" y="6085"/>
                    <a:pt x="6370" y="6382"/>
                  </a:cubicBezTo>
                  <a:cubicBezTo>
                    <a:pt x="6370" y="6632"/>
                    <a:pt x="6001" y="6811"/>
                    <a:pt x="5739" y="6930"/>
                  </a:cubicBezTo>
                  <a:lnTo>
                    <a:pt x="5715" y="6930"/>
                  </a:lnTo>
                  <a:cubicBezTo>
                    <a:pt x="5650" y="6960"/>
                    <a:pt x="5576" y="6975"/>
                    <a:pt x="5501" y="6975"/>
                  </a:cubicBezTo>
                  <a:cubicBezTo>
                    <a:pt x="5427" y="6975"/>
                    <a:pt x="5352" y="6960"/>
                    <a:pt x="5287" y="6930"/>
                  </a:cubicBezTo>
                  <a:lnTo>
                    <a:pt x="5275" y="6930"/>
                  </a:lnTo>
                  <a:cubicBezTo>
                    <a:pt x="5001" y="6811"/>
                    <a:pt x="4632" y="6632"/>
                    <a:pt x="4632" y="6382"/>
                  </a:cubicBezTo>
                  <a:cubicBezTo>
                    <a:pt x="4632" y="6097"/>
                    <a:pt x="5037" y="5847"/>
                    <a:pt x="5513" y="5847"/>
                  </a:cubicBezTo>
                  <a:close/>
                  <a:moveTo>
                    <a:pt x="8847" y="298"/>
                  </a:moveTo>
                  <a:cubicBezTo>
                    <a:pt x="10061" y="298"/>
                    <a:pt x="10597" y="1989"/>
                    <a:pt x="10716" y="2465"/>
                  </a:cubicBezTo>
                  <a:cubicBezTo>
                    <a:pt x="10502" y="2620"/>
                    <a:pt x="10276" y="2918"/>
                    <a:pt x="10287" y="3656"/>
                  </a:cubicBezTo>
                  <a:cubicBezTo>
                    <a:pt x="10299" y="4406"/>
                    <a:pt x="10204" y="4894"/>
                    <a:pt x="10109" y="5192"/>
                  </a:cubicBezTo>
                  <a:cubicBezTo>
                    <a:pt x="10097" y="5251"/>
                    <a:pt x="10037" y="5299"/>
                    <a:pt x="9978" y="5311"/>
                  </a:cubicBezTo>
                  <a:cubicBezTo>
                    <a:pt x="9968" y="5311"/>
                    <a:pt x="9955" y="5312"/>
                    <a:pt x="9940" y="5312"/>
                  </a:cubicBezTo>
                  <a:cubicBezTo>
                    <a:pt x="9902" y="5312"/>
                    <a:pt x="9854" y="5306"/>
                    <a:pt x="9811" y="5263"/>
                  </a:cubicBezTo>
                  <a:cubicBezTo>
                    <a:pt x="9311" y="4739"/>
                    <a:pt x="9204" y="3882"/>
                    <a:pt x="9097" y="3049"/>
                  </a:cubicBezTo>
                  <a:cubicBezTo>
                    <a:pt x="9025" y="2501"/>
                    <a:pt x="8966" y="1918"/>
                    <a:pt x="8763" y="1441"/>
                  </a:cubicBezTo>
                  <a:cubicBezTo>
                    <a:pt x="8745" y="1369"/>
                    <a:pt x="8678" y="1337"/>
                    <a:pt x="8616" y="1337"/>
                  </a:cubicBezTo>
                  <a:cubicBezTo>
                    <a:pt x="8597" y="1337"/>
                    <a:pt x="8578" y="1340"/>
                    <a:pt x="8561" y="1346"/>
                  </a:cubicBezTo>
                  <a:cubicBezTo>
                    <a:pt x="8466" y="1382"/>
                    <a:pt x="8442" y="1489"/>
                    <a:pt x="8466" y="1560"/>
                  </a:cubicBezTo>
                  <a:cubicBezTo>
                    <a:pt x="8656" y="1989"/>
                    <a:pt x="8716" y="2525"/>
                    <a:pt x="8787" y="3072"/>
                  </a:cubicBezTo>
                  <a:cubicBezTo>
                    <a:pt x="8871" y="3787"/>
                    <a:pt x="8966" y="4513"/>
                    <a:pt x="9311" y="5097"/>
                  </a:cubicBezTo>
                  <a:cubicBezTo>
                    <a:pt x="9228" y="5739"/>
                    <a:pt x="8966" y="6251"/>
                    <a:pt x="8752" y="6561"/>
                  </a:cubicBezTo>
                  <a:cubicBezTo>
                    <a:pt x="8561" y="6847"/>
                    <a:pt x="8323" y="7085"/>
                    <a:pt x="8085" y="7263"/>
                  </a:cubicBezTo>
                  <a:cubicBezTo>
                    <a:pt x="8073" y="6978"/>
                    <a:pt x="7906" y="6704"/>
                    <a:pt x="7632" y="6513"/>
                  </a:cubicBezTo>
                  <a:cubicBezTo>
                    <a:pt x="7382" y="6323"/>
                    <a:pt x="7037" y="6216"/>
                    <a:pt x="6680" y="6204"/>
                  </a:cubicBezTo>
                  <a:cubicBezTo>
                    <a:pt x="6585" y="5799"/>
                    <a:pt x="6108" y="5513"/>
                    <a:pt x="5513" y="5513"/>
                  </a:cubicBezTo>
                  <a:cubicBezTo>
                    <a:pt x="4918" y="5513"/>
                    <a:pt x="4441" y="5811"/>
                    <a:pt x="4334" y="6204"/>
                  </a:cubicBezTo>
                  <a:cubicBezTo>
                    <a:pt x="4263" y="6204"/>
                    <a:pt x="4191" y="6216"/>
                    <a:pt x="4108" y="6216"/>
                  </a:cubicBezTo>
                  <a:cubicBezTo>
                    <a:pt x="4025" y="6228"/>
                    <a:pt x="3965" y="6311"/>
                    <a:pt x="3977" y="6394"/>
                  </a:cubicBezTo>
                  <a:cubicBezTo>
                    <a:pt x="3989" y="6466"/>
                    <a:pt x="4049" y="6525"/>
                    <a:pt x="4144" y="6525"/>
                  </a:cubicBezTo>
                  <a:lnTo>
                    <a:pt x="4168" y="6525"/>
                  </a:lnTo>
                  <a:cubicBezTo>
                    <a:pt x="4227" y="6513"/>
                    <a:pt x="4287" y="6513"/>
                    <a:pt x="4346" y="6513"/>
                  </a:cubicBezTo>
                  <a:cubicBezTo>
                    <a:pt x="4453" y="6871"/>
                    <a:pt x="4870" y="7061"/>
                    <a:pt x="5156" y="7192"/>
                  </a:cubicBezTo>
                  <a:lnTo>
                    <a:pt x="5168" y="7192"/>
                  </a:lnTo>
                  <a:cubicBezTo>
                    <a:pt x="5287" y="7240"/>
                    <a:pt x="5406" y="7275"/>
                    <a:pt x="5525" y="7275"/>
                  </a:cubicBezTo>
                  <a:cubicBezTo>
                    <a:pt x="5644" y="7275"/>
                    <a:pt x="5763" y="7240"/>
                    <a:pt x="5882" y="7192"/>
                  </a:cubicBezTo>
                  <a:lnTo>
                    <a:pt x="5894" y="7192"/>
                  </a:lnTo>
                  <a:cubicBezTo>
                    <a:pt x="6192" y="7061"/>
                    <a:pt x="6608" y="6871"/>
                    <a:pt x="6704" y="6513"/>
                  </a:cubicBezTo>
                  <a:cubicBezTo>
                    <a:pt x="7299" y="6525"/>
                    <a:pt x="7787" y="6882"/>
                    <a:pt x="7787" y="7299"/>
                  </a:cubicBezTo>
                  <a:cubicBezTo>
                    <a:pt x="7787" y="7728"/>
                    <a:pt x="7287" y="8085"/>
                    <a:pt x="6656" y="8085"/>
                  </a:cubicBezTo>
                  <a:cubicBezTo>
                    <a:pt x="6346" y="8085"/>
                    <a:pt x="6049" y="8002"/>
                    <a:pt x="5834" y="7835"/>
                  </a:cubicBezTo>
                  <a:cubicBezTo>
                    <a:pt x="5745" y="7769"/>
                    <a:pt x="5641" y="7737"/>
                    <a:pt x="5537" y="7737"/>
                  </a:cubicBezTo>
                  <a:cubicBezTo>
                    <a:pt x="5433" y="7737"/>
                    <a:pt x="5328" y="7769"/>
                    <a:pt x="5239" y="7835"/>
                  </a:cubicBezTo>
                  <a:cubicBezTo>
                    <a:pt x="5025" y="8002"/>
                    <a:pt x="4739" y="8085"/>
                    <a:pt x="4430" y="8085"/>
                  </a:cubicBezTo>
                  <a:cubicBezTo>
                    <a:pt x="3799" y="8085"/>
                    <a:pt x="3298" y="7740"/>
                    <a:pt x="3298" y="7299"/>
                  </a:cubicBezTo>
                  <a:cubicBezTo>
                    <a:pt x="3298" y="7109"/>
                    <a:pt x="3394" y="6930"/>
                    <a:pt x="3572" y="6775"/>
                  </a:cubicBezTo>
                  <a:cubicBezTo>
                    <a:pt x="3656" y="6716"/>
                    <a:pt x="3656" y="6621"/>
                    <a:pt x="3608" y="6561"/>
                  </a:cubicBezTo>
                  <a:cubicBezTo>
                    <a:pt x="3578" y="6523"/>
                    <a:pt x="3519" y="6500"/>
                    <a:pt x="3465" y="6500"/>
                  </a:cubicBezTo>
                  <a:cubicBezTo>
                    <a:pt x="3434" y="6500"/>
                    <a:pt x="3404" y="6508"/>
                    <a:pt x="3382" y="6525"/>
                  </a:cubicBezTo>
                  <a:cubicBezTo>
                    <a:pt x="3132" y="6716"/>
                    <a:pt x="2989" y="6978"/>
                    <a:pt x="2977" y="7240"/>
                  </a:cubicBezTo>
                  <a:cubicBezTo>
                    <a:pt x="2739" y="7061"/>
                    <a:pt x="2501" y="6823"/>
                    <a:pt x="2310" y="6549"/>
                  </a:cubicBezTo>
                  <a:cubicBezTo>
                    <a:pt x="2096" y="6228"/>
                    <a:pt x="1834" y="5739"/>
                    <a:pt x="1763" y="5085"/>
                  </a:cubicBezTo>
                  <a:cubicBezTo>
                    <a:pt x="2096" y="4513"/>
                    <a:pt x="2191" y="3775"/>
                    <a:pt x="2275" y="3061"/>
                  </a:cubicBezTo>
                  <a:cubicBezTo>
                    <a:pt x="2358" y="2489"/>
                    <a:pt x="2417" y="1953"/>
                    <a:pt x="2596" y="1513"/>
                  </a:cubicBezTo>
                  <a:cubicBezTo>
                    <a:pt x="2786" y="1048"/>
                    <a:pt x="3072" y="786"/>
                    <a:pt x="3489" y="632"/>
                  </a:cubicBezTo>
                  <a:cubicBezTo>
                    <a:pt x="3627" y="681"/>
                    <a:pt x="3748" y="700"/>
                    <a:pt x="3863" y="700"/>
                  </a:cubicBezTo>
                  <a:cubicBezTo>
                    <a:pt x="4027" y="700"/>
                    <a:pt x="4178" y="662"/>
                    <a:pt x="4346" y="620"/>
                  </a:cubicBezTo>
                  <a:cubicBezTo>
                    <a:pt x="4620" y="548"/>
                    <a:pt x="4953" y="453"/>
                    <a:pt x="5573" y="453"/>
                  </a:cubicBezTo>
                  <a:cubicBezTo>
                    <a:pt x="6180" y="453"/>
                    <a:pt x="6501" y="548"/>
                    <a:pt x="6787" y="620"/>
                  </a:cubicBezTo>
                  <a:cubicBezTo>
                    <a:pt x="6954" y="667"/>
                    <a:pt x="7120" y="715"/>
                    <a:pt x="7275" y="715"/>
                  </a:cubicBezTo>
                  <a:cubicBezTo>
                    <a:pt x="7394" y="715"/>
                    <a:pt x="7525" y="691"/>
                    <a:pt x="7656" y="632"/>
                  </a:cubicBezTo>
                  <a:cubicBezTo>
                    <a:pt x="7870" y="715"/>
                    <a:pt x="8073" y="834"/>
                    <a:pt x="8216" y="989"/>
                  </a:cubicBezTo>
                  <a:cubicBezTo>
                    <a:pt x="8245" y="1019"/>
                    <a:pt x="8287" y="1034"/>
                    <a:pt x="8329" y="1034"/>
                  </a:cubicBezTo>
                  <a:cubicBezTo>
                    <a:pt x="8371" y="1034"/>
                    <a:pt x="8412" y="1019"/>
                    <a:pt x="8442" y="989"/>
                  </a:cubicBezTo>
                  <a:cubicBezTo>
                    <a:pt x="8501" y="929"/>
                    <a:pt x="8501" y="822"/>
                    <a:pt x="8442" y="763"/>
                  </a:cubicBezTo>
                  <a:cubicBezTo>
                    <a:pt x="8323" y="644"/>
                    <a:pt x="8192" y="548"/>
                    <a:pt x="8049" y="465"/>
                  </a:cubicBezTo>
                  <a:cubicBezTo>
                    <a:pt x="8287" y="382"/>
                    <a:pt x="8585" y="298"/>
                    <a:pt x="8847" y="298"/>
                  </a:cubicBezTo>
                  <a:close/>
                  <a:moveTo>
                    <a:pt x="3929" y="8395"/>
                  </a:moveTo>
                  <a:lnTo>
                    <a:pt x="3929" y="8395"/>
                  </a:lnTo>
                  <a:cubicBezTo>
                    <a:pt x="4072" y="8418"/>
                    <a:pt x="4215" y="8430"/>
                    <a:pt x="4382" y="8430"/>
                  </a:cubicBezTo>
                  <a:lnTo>
                    <a:pt x="4489" y="8430"/>
                  </a:lnTo>
                  <a:lnTo>
                    <a:pt x="4489" y="8787"/>
                  </a:lnTo>
                  <a:lnTo>
                    <a:pt x="4489" y="8906"/>
                  </a:lnTo>
                  <a:cubicBezTo>
                    <a:pt x="4227" y="8764"/>
                    <a:pt x="4049" y="8585"/>
                    <a:pt x="3929" y="8395"/>
                  </a:cubicBezTo>
                  <a:close/>
                  <a:moveTo>
                    <a:pt x="7061" y="8395"/>
                  </a:moveTo>
                  <a:lnTo>
                    <a:pt x="7061" y="8395"/>
                  </a:lnTo>
                  <a:cubicBezTo>
                    <a:pt x="6942" y="8585"/>
                    <a:pt x="6763" y="8764"/>
                    <a:pt x="6513" y="8906"/>
                  </a:cubicBezTo>
                  <a:lnTo>
                    <a:pt x="6513" y="8787"/>
                  </a:lnTo>
                  <a:lnTo>
                    <a:pt x="6513" y="8430"/>
                  </a:lnTo>
                  <a:lnTo>
                    <a:pt x="6608" y="8430"/>
                  </a:lnTo>
                  <a:cubicBezTo>
                    <a:pt x="6763" y="8430"/>
                    <a:pt x="6906" y="8418"/>
                    <a:pt x="7061" y="8395"/>
                  </a:cubicBezTo>
                  <a:close/>
                  <a:moveTo>
                    <a:pt x="5656" y="8168"/>
                  </a:moveTo>
                  <a:cubicBezTo>
                    <a:pt x="5823" y="8275"/>
                    <a:pt x="6001" y="8347"/>
                    <a:pt x="6192" y="8395"/>
                  </a:cubicBezTo>
                  <a:lnTo>
                    <a:pt x="6192" y="8787"/>
                  </a:lnTo>
                  <a:cubicBezTo>
                    <a:pt x="6192" y="9180"/>
                    <a:pt x="5882" y="9490"/>
                    <a:pt x="5489" y="9490"/>
                  </a:cubicBezTo>
                  <a:cubicBezTo>
                    <a:pt x="5108" y="9490"/>
                    <a:pt x="4799" y="9180"/>
                    <a:pt x="4799" y="8787"/>
                  </a:cubicBezTo>
                  <a:lnTo>
                    <a:pt x="4799" y="8395"/>
                  </a:lnTo>
                  <a:cubicBezTo>
                    <a:pt x="4989" y="8347"/>
                    <a:pt x="5180" y="8275"/>
                    <a:pt x="5334" y="8168"/>
                  </a:cubicBezTo>
                  <a:lnTo>
                    <a:pt x="5334" y="8633"/>
                  </a:lnTo>
                  <a:cubicBezTo>
                    <a:pt x="5334" y="8716"/>
                    <a:pt x="5406" y="8787"/>
                    <a:pt x="5489" y="8787"/>
                  </a:cubicBezTo>
                  <a:cubicBezTo>
                    <a:pt x="5584" y="8787"/>
                    <a:pt x="5656" y="8716"/>
                    <a:pt x="5656" y="8633"/>
                  </a:cubicBezTo>
                  <a:lnTo>
                    <a:pt x="5656" y="8168"/>
                  </a:lnTo>
                  <a:close/>
                  <a:moveTo>
                    <a:pt x="2239" y="1"/>
                  </a:moveTo>
                  <a:cubicBezTo>
                    <a:pt x="1536" y="1"/>
                    <a:pt x="929" y="441"/>
                    <a:pt x="477" y="1287"/>
                  </a:cubicBezTo>
                  <a:cubicBezTo>
                    <a:pt x="155" y="1906"/>
                    <a:pt x="24" y="2513"/>
                    <a:pt x="24" y="2537"/>
                  </a:cubicBezTo>
                  <a:cubicBezTo>
                    <a:pt x="0" y="2584"/>
                    <a:pt x="0" y="2632"/>
                    <a:pt x="36" y="2680"/>
                  </a:cubicBezTo>
                  <a:cubicBezTo>
                    <a:pt x="60" y="2703"/>
                    <a:pt x="96" y="2727"/>
                    <a:pt x="143" y="2727"/>
                  </a:cubicBezTo>
                  <a:cubicBezTo>
                    <a:pt x="167" y="2751"/>
                    <a:pt x="405" y="2882"/>
                    <a:pt x="393" y="3656"/>
                  </a:cubicBezTo>
                  <a:cubicBezTo>
                    <a:pt x="381" y="4430"/>
                    <a:pt x="477" y="4977"/>
                    <a:pt x="584" y="5287"/>
                  </a:cubicBezTo>
                  <a:cubicBezTo>
                    <a:pt x="643" y="5466"/>
                    <a:pt x="774" y="5585"/>
                    <a:pt x="953" y="5632"/>
                  </a:cubicBezTo>
                  <a:cubicBezTo>
                    <a:pt x="1001" y="5656"/>
                    <a:pt x="1036" y="5656"/>
                    <a:pt x="1072" y="5656"/>
                  </a:cubicBezTo>
                  <a:cubicBezTo>
                    <a:pt x="1215" y="5656"/>
                    <a:pt x="1334" y="5597"/>
                    <a:pt x="1429" y="5501"/>
                  </a:cubicBezTo>
                  <a:lnTo>
                    <a:pt x="1453" y="5489"/>
                  </a:lnTo>
                  <a:cubicBezTo>
                    <a:pt x="1667" y="6549"/>
                    <a:pt x="2370" y="7371"/>
                    <a:pt x="3037" y="7716"/>
                  </a:cubicBezTo>
                  <a:cubicBezTo>
                    <a:pt x="3120" y="7871"/>
                    <a:pt x="3239" y="8014"/>
                    <a:pt x="3394" y="8133"/>
                  </a:cubicBezTo>
                  <a:lnTo>
                    <a:pt x="3537" y="8228"/>
                  </a:lnTo>
                  <a:cubicBezTo>
                    <a:pt x="3668" y="8633"/>
                    <a:pt x="4037" y="9121"/>
                    <a:pt x="4668" y="9347"/>
                  </a:cubicBezTo>
                  <a:cubicBezTo>
                    <a:pt x="4846" y="9645"/>
                    <a:pt x="5168" y="9835"/>
                    <a:pt x="5537" y="9835"/>
                  </a:cubicBezTo>
                  <a:cubicBezTo>
                    <a:pt x="5918" y="9835"/>
                    <a:pt x="6239" y="9645"/>
                    <a:pt x="6418" y="9347"/>
                  </a:cubicBezTo>
                  <a:cubicBezTo>
                    <a:pt x="7049" y="9121"/>
                    <a:pt x="7406" y="8633"/>
                    <a:pt x="7549" y="8228"/>
                  </a:cubicBezTo>
                  <a:lnTo>
                    <a:pt x="7680" y="8133"/>
                  </a:lnTo>
                  <a:cubicBezTo>
                    <a:pt x="7847" y="8014"/>
                    <a:pt x="7966" y="7883"/>
                    <a:pt x="8037" y="7716"/>
                  </a:cubicBezTo>
                  <a:cubicBezTo>
                    <a:pt x="8692" y="7371"/>
                    <a:pt x="9406" y="6549"/>
                    <a:pt x="9633" y="5489"/>
                  </a:cubicBezTo>
                  <a:lnTo>
                    <a:pt x="9644" y="5501"/>
                  </a:lnTo>
                  <a:cubicBezTo>
                    <a:pt x="9740" y="5608"/>
                    <a:pt x="9871" y="5656"/>
                    <a:pt x="10002" y="5656"/>
                  </a:cubicBezTo>
                  <a:cubicBezTo>
                    <a:pt x="10049" y="5656"/>
                    <a:pt x="10085" y="5656"/>
                    <a:pt x="10121" y="5632"/>
                  </a:cubicBezTo>
                  <a:cubicBezTo>
                    <a:pt x="10299" y="5585"/>
                    <a:pt x="10442" y="5454"/>
                    <a:pt x="10502" y="5287"/>
                  </a:cubicBezTo>
                  <a:cubicBezTo>
                    <a:pt x="10585" y="4977"/>
                    <a:pt x="10704" y="4442"/>
                    <a:pt x="10692" y="3656"/>
                  </a:cubicBezTo>
                  <a:cubicBezTo>
                    <a:pt x="10680" y="2882"/>
                    <a:pt x="10918" y="2751"/>
                    <a:pt x="10942" y="2727"/>
                  </a:cubicBezTo>
                  <a:cubicBezTo>
                    <a:pt x="10990" y="2727"/>
                    <a:pt x="11014" y="2703"/>
                    <a:pt x="11049" y="2680"/>
                  </a:cubicBezTo>
                  <a:cubicBezTo>
                    <a:pt x="11002" y="2644"/>
                    <a:pt x="11014" y="2596"/>
                    <a:pt x="11002" y="2537"/>
                  </a:cubicBezTo>
                  <a:cubicBezTo>
                    <a:pt x="11002" y="2513"/>
                    <a:pt x="10871" y="1906"/>
                    <a:pt x="10537" y="1287"/>
                  </a:cubicBezTo>
                  <a:cubicBezTo>
                    <a:pt x="10097" y="441"/>
                    <a:pt x="9490" y="1"/>
                    <a:pt x="8787" y="1"/>
                  </a:cubicBezTo>
                  <a:cubicBezTo>
                    <a:pt x="8263" y="1"/>
                    <a:pt x="7597" y="310"/>
                    <a:pt x="7525" y="358"/>
                  </a:cubicBezTo>
                  <a:cubicBezTo>
                    <a:pt x="7410" y="398"/>
                    <a:pt x="7314" y="415"/>
                    <a:pt x="7221" y="415"/>
                  </a:cubicBezTo>
                  <a:cubicBezTo>
                    <a:pt x="7093" y="415"/>
                    <a:pt x="6970" y="382"/>
                    <a:pt x="6811" y="334"/>
                  </a:cubicBezTo>
                  <a:cubicBezTo>
                    <a:pt x="6537" y="263"/>
                    <a:pt x="6156" y="155"/>
                    <a:pt x="5513" y="155"/>
                  </a:cubicBezTo>
                  <a:cubicBezTo>
                    <a:pt x="4870" y="155"/>
                    <a:pt x="4489" y="263"/>
                    <a:pt x="4215" y="334"/>
                  </a:cubicBezTo>
                  <a:cubicBezTo>
                    <a:pt x="4049" y="382"/>
                    <a:pt x="3932" y="415"/>
                    <a:pt x="3806" y="415"/>
                  </a:cubicBezTo>
                  <a:cubicBezTo>
                    <a:pt x="3716" y="415"/>
                    <a:pt x="3621" y="398"/>
                    <a:pt x="3501" y="358"/>
                  </a:cubicBezTo>
                  <a:cubicBezTo>
                    <a:pt x="3429" y="310"/>
                    <a:pt x="2763" y="1"/>
                    <a:pt x="2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1" name="Google Shape;3501;p47"/>
          <p:cNvGrpSpPr/>
          <p:nvPr/>
        </p:nvGrpSpPr>
        <p:grpSpPr>
          <a:xfrm>
            <a:off x="1404013" y="2958066"/>
            <a:ext cx="368096" cy="223968"/>
            <a:chOff x="1404013" y="2958066"/>
            <a:chExt cx="368096" cy="223968"/>
          </a:xfrm>
        </p:grpSpPr>
        <p:sp>
          <p:nvSpPr>
            <p:cNvPr id="3502" name="Google Shape;3502;p47"/>
            <p:cNvSpPr/>
            <p:nvPr/>
          </p:nvSpPr>
          <p:spPr>
            <a:xfrm>
              <a:off x="1426893" y="3073426"/>
              <a:ext cx="40032" cy="45760"/>
            </a:xfrm>
            <a:custGeom>
              <a:rect b="b" l="l" r="r" t="t"/>
              <a:pathLst>
                <a:path extrusionOk="0" h="1430" w="1251">
                  <a:moveTo>
                    <a:pt x="631" y="0"/>
                  </a:moveTo>
                  <a:cubicBezTo>
                    <a:pt x="286" y="0"/>
                    <a:pt x="0" y="286"/>
                    <a:pt x="0" y="631"/>
                  </a:cubicBezTo>
                  <a:lnTo>
                    <a:pt x="0" y="810"/>
                  </a:lnTo>
                  <a:cubicBezTo>
                    <a:pt x="0" y="1155"/>
                    <a:pt x="286" y="1429"/>
                    <a:pt x="631" y="1429"/>
                  </a:cubicBezTo>
                  <a:cubicBezTo>
                    <a:pt x="965" y="1429"/>
                    <a:pt x="1251" y="1155"/>
                    <a:pt x="1251" y="810"/>
                  </a:cubicBezTo>
                  <a:lnTo>
                    <a:pt x="1251" y="703"/>
                  </a:lnTo>
                  <a:cubicBezTo>
                    <a:pt x="1239" y="619"/>
                    <a:pt x="1167" y="536"/>
                    <a:pt x="1072" y="536"/>
                  </a:cubicBezTo>
                  <a:cubicBezTo>
                    <a:pt x="989" y="536"/>
                    <a:pt x="905" y="619"/>
                    <a:pt x="905" y="703"/>
                  </a:cubicBezTo>
                  <a:lnTo>
                    <a:pt x="905" y="798"/>
                  </a:lnTo>
                  <a:cubicBezTo>
                    <a:pt x="905" y="941"/>
                    <a:pt x="786" y="1072"/>
                    <a:pt x="631" y="1072"/>
                  </a:cubicBezTo>
                  <a:cubicBezTo>
                    <a:pt x="477" y="1072"/>
                    <a:pt x="346" y="953"/>
                    <a:pt x="346" y="798"/>
                  </a:cubicBezTo>
                  <a:lnTo>
                    <a:pt x="346" y="619"/>
                  </a:lnTo>
                  <a:cubicBezTo>
                    <a:pt x="346" y="465"/>
                    <a:pt x="465" y="334"/>
                    <a:pt x="631" y="334"/>
                  </a:cubicBezTo>
                  <a:cubicBezTo>
                    <a:pt x="715" y="334"/>
                    <a:pt x="786" y="262"/>
                    <a:pt x="786" y="167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47"/>
            <p:cNvSpPr/>
            <p:nvPr/>
          </p:nvSpPr>
          <p:spPr>
            <a:xfrm>
              <a:off x="1404013" y="2958066"/>
              <a:ext cx="368096" cy="223968"/>
            </a:xfrm>
            <a:custGeom>
              <a:rect b="b" l="l" r="r" t="t"/>
              <a:pathLst>
                <a:path extrusionOk="0" h="6999" w="11503">
                  <a:moveTo>
                    <a:pt x="7800" y="2593"/>
                  </a:moveTo>
                  <a:lnTo>
                    <a:pt x="7895" y="2855"/>
                  </a:lnTo>
                  <a:cubicBezTo>
                    <a:pt x="7811" y="2831"/>
                    <a:pt x="7740" y="2820"/>
                    <a:pt x="7669" y="2796"/>
                  </a:cubicBezTo>
                  <a:cubicBezTo>
                    <a:pt x="7716" y="2712"/>
                    <a:pt x="7752" y="2653"/>
                    <a:pt x="7800" y="2593"/>
                  </a:cubicBezTo>
                  <a:close/>
                  <a:moveTo>
                    <a:pt x="4656" y="2820"/>
                  </a:moveTo>
                  <a:lnTo>
                    <a:pt x="4656" y="2820"/>
                  </a:lnTo>
                  <a:cubicBezTo>
                    <a:pt x="4347" y="3212"/>
                    <a:pt x="3263" y="3582"/>
                    <a:pt x="2430" y="3772"/>
                  </a:cubicBezTo>
                  <a:cubicBezTo>
                    <a:pt x="2370" y="3570"/>
                    <a:pt x="2263" y="3379"/>
                    <a:pt x="2132" y="3248"/>
                  </a:cubicBezTo>
                  <a:cubicBezTo>
                    <a:pt x="2096" y="3224"/>
                    <a:pt x="2049" y="3177"/>
                    <a:pt x="2013" y="3141"/>
                  </a:cubicBezTo>
                  <a:cubicBezTo>
                    <a:pt x="2537" y="3010"/>
                    <a:pt x="3466" y="2831"/>
                    <a:pt x="4656" y="2820"/>
                  </a:cubicBezTo>
                  <a:close/>
                  <a:moveTo>
                    <a:pt x="5049" y="2820"/>
                  </a:moveTo>
                  <a:cubicBezTo>
                    <a:pt x="5371" y="2820"/>
                    <a:pt x="5704" y="2855"/>
                    <a:pt x="6061" y="2879"/>
                  </a:cubicBezTo>
                  <a:lnTo>
                    <a:pt x="4883" y="4224"/>
                  </a:lnTo>
                  <a:cubicBezTo>
                    <a:pt x="4097" y="4129"/>
                    <a:pt x="3490" y="4022"/>
                    <a:pt x="3073" y="3951"/>
                  </a:cubicBezTo>
                  <a:cubicBezTo>
                    <a:pt x="3251" y="3903"/>
                    <a:pt x="3454" y="3832"/>
                    <a:pt x="3644" y="3760"/>
                  </a:cubicBezTo>
                  <a:cubicBezTo>
                    <a:pt x="4454" y="3462"/>
                    <a:pt x="4918" y="3165"/>
                    <a:pt x="5049" y="2820"/>
                  </a:cubicBezTo>
                  <a:close/>
                  <a:moveTo>
                    <a:pt x="8431" y="3355"/>
                  </a:moveTo>
                  <a:lnTo>
                    <a:pt x="8431" y="3355"/>
                  </a:lnTo>
                  <a:cubicBezTo>
                    <a:pt x="9240" y="3605"/>
                    <a:pt x="10014" y="3951"/>
                    <a:pt x="10764" y="4367"/>
                  </a:cubicBezTo>
                  <a:cubicBezTo>
                    <a:pt x="10109" y="4379"/>
                    <a:pt x="9455" y="4415"/>
                    <a:pt x="8812" y="4415"/>
                  </a:cubicBezTo>
                  <a:lnTo>
                    <a:pt x="8431" y="3355"/>
                  </a:lnTo>
                  <a:close/>
                  <a:moveTo>
                    <a:pt x="9586" y="4725"/>
                  </a:moveTo>
                  <a:lnTo>
                    <a:pt x="9990" y="5070"/>
                  </a:lnTo>
                  <a:cubicBezTo>
                    <a:pt x="9752" y="5201"/>
                    <a:pt x="9466" y="5320"/>
                    <a:pt x="9181" y="5427"/>
                  </a:cubicBezTo>
                  <a:lnTo>
                    <a:pt x="8931" y="4736"/>
                  </a:lnTo>
                  <a:cubicBezTo>
                    <a:pt x="9157" y="4736"/>
                    <a:pt x="9359" y="4736"/>
                    <a:pt x="9586" y="4725"/>
                  </a:cubicBezTo>
                  <a:close/>
                  <a:moveTo>
                    <a:pt x="2489" y="4177"/>
                  </a:moveTo>
                  <a:cubicBezTo>
                    <a:pt x="2668" y="4224"/>
                    <a:pt x="2954" y="4284"/>
                    <a:pt x="3347" y="4355"/>
                  </a:cubicBezTo>
                  <a:cubicBezTo>
                    <a:pt x="3239" y="4594"/>
                    <a:pt x="2978" y="5153"/>
                    <a:pt x="2489" y="5689"/>
                  </a:cubicBezTo>
                  <a:cubicBezTo>
                    <a:pt x="2335" y="5665"/>
                    <a:pt x="2216" y="5653"/>
                    <a:pt x="2132" y="5629"/>
                  </a:cubicBezTo>
                  <a:cubicBezTo>
                    <a:pt x="2358" y="5248"/>
                    <a:pt x="2489" y="4772"/>
                    <a:pt x="2489" y="4320"/>
                  </a:cubicBezTo>
                  <a:lnTo>
                    <a:pt x="2489" y="4177"/>
                  </a:lnTo>
                  <a:close/>
                  <a:moveTo>
                    <a:pt x="3704" y="4403"/>
                  </a:moveTo>
                  <a:cubicBezTo>
                    <a:pt x="3978" y="4439"/>
                    <a:pt x="4275" y="4486"/>
                    <a:pt x="4621" y="4522"/>
                  </a:cubicBezTo>
                  <a:cubicBezTo>
                    <a:pt x="4597" y="4522"/>
                    <a:pt x="3454" y="5832"/>
                    <a:pt x="3454" y="5832"/>
                  </a:cubicBezTo>
                  <a:cubicBezTo>
                    <a:pt x="3251" y="5796"/>
                    <a:pt x="3049" y="5784"/>
                    <a:pt x="2894" y="5748"/>
                  </a:cubicBezTo>
                  <a:cubicBezTo>
                    <a:pt x="3370" y="5177"/>
                    <a:pt x="3632" y="4594"/>
                    <a:pt x="3704" y="4403"/>
                  </a:cubicBezTo>
                  <a:close/>
                  <a:moveTo>
                    <a:pt x="1251" y="3224"/>
                  </a:moveTo>
                  <a:cubicBezTo>
                    <a:pt x="1835" y="3224"/>
                    <a:pt x="2156" y="3605"/>
                    <a:pt x="2156" y="4308"/>
                  </a:cubicBezTo>
                  <a:cubicBezTo>
                    <a:pt x="2156" y="4713"/>
                    <a:pt x="2037" y="5129"/>
                    <a:pt x="1846" y="5451"/>
                  </a:cubicBezTo>
                  <a:cubicBezTo>
                    <a:pt x="1668" y="5748"/>
                    <a:pt x="1442" y="5927"/>
                    <a:pt x="1251" y="5927"/>
                  </a:cubicBezTo>
                  <a:cubicBezTo>
                    <a:pt x="1061" y="5927"/>
                    <a:pt x="834" y="5748"/>
                    <a:pt x="656" y="5451"/>
                  </a:cubicBezTo>
                  <a:cubicBezTo>
                    <a:pt x="465" y="5129"/>
                    <a:pt x="346" y="4713"/>
                    <a:pt x="346" y="4308"/>
                  </a:cubicBezTo>
                  <a:cubicBezTo>
                    <a:pt x="346" y="3605"/>
                    <a:pt x="668" y="3224"/>
                    <a:pt x="1251" y="3224"/>
                  </a:cubicBezTo>
                  <a:close/>
                  <a:moveTo>
                    <a:pt x="7454" y="3081"/>
                  </a:moveTo>
                  <a:cubicBezTo>
                    <a:pt x="7657" y="3129"/>
                    <a:pt x="7835" y="3177"/>
                    <a:pt x="8026" y="3224"/>
                  </a:cubicBezTo>
                  <a:lnTo>
                    <a:pt x="8454" y="4391"/>
                  </a:lnTo>
                  <a:lnTo>
                    <a:pt x="8264" y="4391"/>
                  </a:lnTo>
                  <a:cubicBezTo>
                    <a:pt x="8169" y="4391"/>
                    <a:pt x="8097" y="4474"/>
                    <a:pt x="8097" y="4558"/>
                  </a:cubicBezTo>
                  <a:cubicBezTo>
                    <a:pt x="8097" y="4653"/>
                    <a:pt x="8169" y="4725"/>
                    <a:pt x="8264" y="4725"/>
                  </a:cubicBezTo>
                  <a:lnTo>
                    <a:pt x="8573" y="4725"/>
                  </a:lnTo>
                  <a:lnTo>
                    <a:pt x="8859" y="5510"/>
                  </a:lnTo>
                  <a:cubicBezTo>
                    <a:pt x="8526" y="5629"/>
                    <a:pt x="8157" y="5725"/>
                    <a:pt x="7776" y="5796"/>
                  </a:cubicBezTo>
                  <a:cubicBezTo>
                    <a:pt x="7085" y="5915"/>
                    <a:pt x="6347" y="5975"/>
                    <a:pt x="5537" y="5975"/>
                  </a:cubicBezTo>
                  <a:cubicBezTo>
                    <a:pt x="5752" y="5677"/>
                    <a:pt x="6073" y="5201"/>
                    <a:pt x="6418" y="4701"/>
                  </a:cubicBezTo>
                  <a:cubicBezTo>
                    <a:pt x="6788" y="4713"/>
                    <a:pt x="7157" y="4736"/>
                    <a:pt x="7538" y="4736"/>
                  </a:cubicBezTo>
                  <a:cubicBezTo>
                    <a:pt x="7621" y="4736"/>
                    <a:pt x="7692" y="4665"/>
                    <a:pt x="7692" y="4570"/>
                  </a:cubicBezTo>
                  <a:cubicBezTo>
                    <a:pt x="7692" y="4486"/>
                    <a:pt x="7621" y="4415"/>
                    <a:pt x="7538" y="4391"/>
                  </a:cubicBezTo>
                  <a:cubicBezTo>
                    <a:pt x="7216" y="4379"/>
                    <a:pt x="6919" y="4379"/>
                    <a:pt x="6621" y="4355"/>
                  </a:cubicBezTo>
                  <a:cubicBezTo>
                    <a:pt x="6919" y="3903"/>
                    <a:pt x="7216" y="3462"/>
                    <a:pt x="7454" y="3081"/>
                  </a:cubicBezTo>
                  <a:close/>
                  <a:moveTo>
                    <a:pt x="7406" y="1933"/>
                  </a:moveTo>
                  <a:cubicBezTo>
                    <a:pt x="7423" y="1933"/>
                    <a:pt x="7435" y="1935"/>
                    <a:pt x="7442" y="1938"/>
                  </a:cubicBezTo>
                  <a:cubicBezTo>
                    <a:pt x="7466" y="1938"/>
                    <a:pt x="7550" y="1974"/>
                    <a:pt x="7597" y="2058"/>
                  </a:cubicBezTo>
                  <a:lnTo>
                    <a:pt x="7645" y="2212"/>
                  </a:lnTo>
                  <a:cubicBezTo>
                    <a:pt x="6978" y="3224"/>
                    <a:pt x="5323" y="5737"/>
                    <a:pt x="5073" y="5987"/>
                  </a:cubicBezTo>
                  <a:cubicBezTo>
                    <a:pt x="4940" y="6127"/>
                    <a:pt x="4780" y="6199"/>
                    <a:pt x="4592" y="6199"/>
                  </a:cubicBezTo>
                  <a:cubicBezTo>
                    <a:pt x="4477" y="6199"/>
                    <a:pt x="4351" y="6172"/>
                    <a:pt x="4216" y="6118"/>
                  </a:cubicBezTo>
                  <a:cubicBezTo>
                    <a:pt x="4049" y="6058"/>
                    <a:pt x="3918" y="5975"/>
                    <a:pt x="3823" y="5915"/>
                  </a:cubicBezTo>
                  <a:lnTo>
                    <a:pt x="7264" y="1998"/>
                  </a:lnTo>
                  <a:cubicBezTo>
                    <a:pt x="7306" y="1947"/>
                    <a:pt x="7366" y="1933"/>
                    <a:pt x="7406" y="1933"/>
                  </a:cubicBezTo>
                  <a:close/>
                  <a:moveTo>
                    <a:pt x="525" y="1"/>
                  </a:moveTo>
                  <a:cubicBezTo>
                    <a:pt x="480" y="1"/>
                    <a:pt x="436" y="16"/>
                    <a:pt x="406" y="45"/>
                  </a:cubicBezTo>
                  <a:cubicBezTo>
                    <a:pt x="394" y="69"/>
                    <a:pt x="1" y="462"/>
                    <a:pt x="1" y="1438"/>
                  </a:cubicBezTo>
                  <a:cubicBezTo>
                    <a:pt x="1" y="2248"/>
                    <a:pt x="394" y="2784"/>
                    <a:pt x="632" y="3046"/>
                  </a:cubicBezTo>
                  <a:cubicBezTo>
                    <a:pt x="537" y="3105"/>
                    <a:pt x="453" y="3165"/>
                    <a:pt x="370" y="3236"/>
                  </a:cubicBezTo>
                  <a:cubicBezTo>
                    <a:pt x="132" y="3486"/>
                    <a:pt x="13" y="3843"/>
                    <a:pt x="13" y="4320"/>
                  </a:cubicBezTo>
                  <a:cubicBezTo>
                    <a:pt x="13" y="4784"/>
                    <a:pt x="156" y="5260"/>
                    <a:pt x="370" y="5641"/>
                  </a:cubicBezTo>
                  <a:cubicBezTo>
                    <a:pt x="632" y="6058"/>
                    <a:pt x="942" y="6284"/>
                    <a:pt x="1263" y="6284"/>
                  </a:cubicBezTo>
                  <a:cubicBezTo>
                    <a:pt x="1501" y="6284"/>
                    <a:pt x="1739" y="6153"/>
                    <a:pt x="1942" y="5927"/>
                  </a:cubicBezTo>
                  <a:cubicBezTo>
                    <a:pt x="1966" y="5939"/>
                    <a:pt x="2037" y="5939"/>
                    <a:pt x="2132" y="5975"/>
                  </a:cubicBezTo>
                  <a:lnTo>
                    <a:pt x="1715" y="6677"/>
                  </a:lnTo>
                  <a:lnTo>
                    <a:pt x="715" y="6677"/>
                  </a:lnTo>
                  <a:cubicBezTo>
                    <a:pt x="632" y="6677"/>
                    <a:pt x="549" y="6749"/>
                    <a:pt x="549" y="6832"/>
                  </a:cubicBezTo>
                  <a:cubicBezTo>
                    <a:pt x="549" y="6927"/>
                    <a:pt x="632" y="6999"/>
                    <a:pt x="715" y="6999"/>
                  </a:cubicBezTo>
                  <a:lnTo>
                    <a:pt x="1704" y="6999"/>
                  </a:lnTo>
                  <a:cubicBezTo>
                    <a:pt x="1823" y="6999"/>
                    <a:pt x="1942" y="6939"/>
                    <a:pt x="2001" y="6832"/>
                  </a:cubicBezTo>
                  <a:lnTo>
                    <a:pt x="2477" y="6034"/>
                  </a:lnTo>
                  <a:cubicBezTo>
                    <a:pt x="2597" y="6046"/>
                    <a:pt x="2728" y="6082"/>
                    <a:pt x="2894" y="6094"/>
                  </a:cubicBezTo>
                  <a:lnTo>
                    <a:pt x="2894" y="6653"/>
                  </a:lnTo>
                  <a:cubicBezTo>
                    <a:pt x="2894" y="6653"/>
                    <a:pt x="2894" y="6677"/>
                    <a:pt x="2870" y="6677"/>
                  </a:cubicBezTo>
                  <a:lnTo>
                    <a:pt x="2513" y="6677"/>
                  </a:lnTo>
                  <a:cubicBezTo>
                    <a:pt x="2430" y="6677"/>
                    <a:pt x="2358" y="6749"/>
                    <a:pt x="2358" y="6832"/>
                  </a:cubicBezTo>
                  <a:cubicBezTo>
                    <a:pt x="2358" y="6927"/>
                    <a:pt x="2430" y="6999"/>
                    <a:pt x="2513" y="6999"/>
                  </a:cubicBezTo>
                  <a:lnTo>
                    <a:pt x="2870" y="6999"/>
                  </a:lnTo>
                  <a:cubicBezTo>
                    <a:pt x="3073" y="6999"/>
                    <a:pt x="3216" y="6856"/>
                    <a:pt x="3216" y="6653"/>
                  </a:cubicBezTo>
                  <a:lnTo>
                    <a:pt x="3216" y="6153"/>
                  </a:lnTo>
                  <a:cubicBezTo>
                    <a:pt x="3347" y="6165"/>
                    <a:pt x="3501" y="6177"/>
                    <a:pt x="3644" y="6201"/>
                  </a:cubicBezTo>
                  <a:cubicBezTo>
                    <a:pt x="3751" y="6272"/>
                    <a:pt x="3918" y="6356"/>
                    <a:pt x="4097" y="6439"/>
                  </a:cubicBezTo>
                  <a:cubicBezTo>
                    <a:pt x="4275" y="6510"/>
                    <a:pt x="4454" y="6534"/>
                    <a:pt x="4621" y="6534"/>
                  </a:cubicBezTo>
                  <a:cubicBezTo>
                    <a:pt x="4859" y="6534"/>
                    <a:pt x="5073" y="6451"/>
                    <a:pt x="5275" y="6296"/>
                  </a:cubicBezTo>
                  <a:lnTo>
                    <a:pt x="5609" y="6296"/>
                  </a:lnTo>
                  <a:cubicBezTo>
                    <a:pt x="6895" y="6296"/>
                    <a:pt x="8026" y="6153"/>
                    <a:pt x="8990" y="5856"/>
                  </a:cubicBezTo>
                  <a:lnTo>
                    <a:pt x="9288" y="6653"/>
                  </a:lnTo>
                  <a:cubicBezTo>
                    <a:pt x="9359" y="6868"/>
                    <a:pt x="9562" y="6999"/>
                    <a:pt x="9776" y="6999"/>
                  </a:cubicBezTo>
                  <a:lnTo>
                    <a:pt x="10788" y="6999"/>
                  </a:lnTo>
                  <a:cubicBezTo>
                    <a:pt x="10883" y="6999"/>
                    <a:pt x="10955" y="6927"/>
                    <a:pt x="10955" y="6832"/>
                  </a:cubicBezTo>
                  <a:cubicBezTo>
                    <a:pt x="10955" y="6749"/>
                    <a:pt x="10883" y="6677"/>
                    <a:pt x="10788" y="6677"/>
                  </a:cubicBezTo>
                  <a:lnTo>
                    <a:pt x="9776" y="6677"/>
                  </a:lnTo>
                  <a:cubicBezTo>
                    <a:pt x="9705" y="6677"/>
                    <a:pt x="9633" y="6630"/>
                    <a:pt x="9597" y="6558"/>
                  </a:cubicBezTo>
                  <a:lnTo>
                    <a:pt x="9300" y="5760"/>
                  </a:lnTo>
                  <a:cubicBezTo>
                    <a:pt x="9693" y="5629"/>
                    <a:pt x="10050" y="5463"/>
                    <a:pt x="10371" y="5272"/>
                  </a:cubicBezTo>
                  <a:cubicBezTo>
                    <a:pt x="10419" y="5248"/>
                    <a:pt x="10455" y="5201"/>
                    <a:pt x="10467" y="5141"/>
                  </a:cubicBezTo>
                  <a:cubicBezTo>
                    <a:pt x="10478" y="5082"/>
                    <a:pt x="10455" y="5034"/>
                    <a:pt x="10407" y="4986"/>
                  </a:cubicBezTo>
                  <a:lnTo>
                    <a:pt x="10109" y="4736"/>
                  </a:lnTo>
                  <a:cubicBezTo>
                    <a:pt x="10514" y="4725"/>
                    <a:pt x="10931" y="4713"/>
                    <a:pt x="11348" y="4677"/>
                  </a:cubicBezTo>
                  <a:cubicBezTo>
                    <a:pt x="11419" y="4677"/>
                    <a:pt x="11479" y="4617"/>
                    <a:pt x="11491" y="4558"/>
                  </a:cubicBezTo>
                  <a:cubicBezTo>
                    <a:pt x="11502" y="4463"/>
                    <a:pt x="11479" y="4379"/>
                    <a:pt x="11419" y="4355"/>
                  </a:cubicBezTo>
                  <a:cubicBezTo>
                    <a:pt x="10431" y="3736"/>
                    <a:pt x="9395" y="3272"/>
                    <a:pt x="8288" y="2950"/>
                  </a:cubicBezTo>
                  <a:lnTo>
                    <a:pt x="7919" y="1938"/>
                  </a:lnTo>
                  <a:cubicBezTo>
                    <a:pt x="7859" y="1760"/>
                    <a:pt x="7716" y="1641"/>
                    <a:pt x="7514" y="1617"/>
                  </a:cubicBezTo>
                  <a:cubicBezTo>
                    <a:pt x="7480" y="1610"/>
                    <a:pt x="7446" y="1607"/>
                    <a:pt x="7411" y="1607"/>
                  </a:cubicBezTo>
                  <a:cubicBezTo>
                    <a:pt x="7265" y="1607"/>
                    <a:pt x="7122" y="1668"/>
                    <a:pt x="7026" y="1784"/>
                  </a:cubicBezTo>
                  <a:lnTo>
                    <a:pt x="6323" y="2569"/>
                  </a:lnTo>
                  <a:cubicBezTo>
                    <a:pt x="5785" y="2506"/>
                    <a:pt x="5273" y="2481"/>
                    <a:pt x="4799" y="2481"/>
                  </a:cubicBezTo>
                  <a:cubicBezTo>
                    <a:pt x="3040" y="2481"/>
                    <a:pt x="1788" y="2833"/>
                    <a:pt x="1525" y="2927"/>
                  </a:cubicBezTo>
                  <a:cubicBezTo>
                    <a:pt x="1430" y="2903"/>
                    <a:pt x="1346" y="2891"/>
                    <a:pt x="1239" y="2891"/>
                  </a:cubicBezTo>
                  <a:lnTo>
                    <a:pt x="1168" y="2891"/>
                  </a:lnTo>
                  <a:cubicBezTo>
                    <a:pt x="989" y="2462"/>
                    <a:pt x="823" y="1879"/>
                    <a:pt x="942" y="1343"/>
                  </a:cubicBezTo>
                  <a:cubicBezTo>
                    <a:pt x="1013" y="998"/>
                    <a:pt x="1168" y="843"/>
                    <a:pt x="1180" y="843"/>
                  </a:cubicBezTo>
                  <a:cubicBezTo>
                    <a:pt x="1239" y="784"/>
                    <a:pt x="1239" y="664"/>
                    <a:pt x="1180" y="605"/>
                  </a:cubicBezTo>
                  <a:cubicBezTo>
                    <a:pt x="1150" y="575"/>
                    <a:pt x="1105" y="560"/>
                    <a:pt x="1061" y="560"/>
                  </a:cubicBezTo>
                  <a:cubicBezTo>
                    <a:pt x="1016" y="560"/>
                    <a:pt x="971" y="575"/>
                    <a:pt x="942" y="605"/>
                  </a:cubicBezTo>
                  <a:cubicBezTo>
                    <a:pt x="906" y="629"/>
                    <a:pt x="287" y="1272"/>
                    <a:pt x="727" y="2653"/>
                  </a:cubicBezTo>
                  <a:cubicBezTo>
                    <a:pt x="549" y="2415"/>
                    <a:pt x="334" y="2010"/>
                    <a:pt x="334" y="1438"/>
                  </a:cubicBezTo>
                  <a:cubicBezTo>
                    <a:pt x="334" y="629"/>
                    <a:pt x="644" y="307"/>
                    <a:pt x="644" y="283"/>
                  </a:cubicBezTo>
                  <a:cubicBezTo>
                    <a:pt x="703" y="224"/>
                    <a:pt x="703" y="105"/>
                    <a:pt x="644" y="45"/>
                  </a:cubicBezTo>
                  <a:cubicBezTo>
                    <a:pt x="614" y="16"/>
                    <a:pt x="569" y="1"/>
                    <a:pt x="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4" name="Google Shape;3504;p47"/>
          <p:cNvSpPr/>
          <p:nvPr/>
        </p:nvSpPr>
        <p:spPr>
          <a:xfrm>
            <a:off x="4147597" y="2886354"/>
            <a:ext cx="367712" cy="367680"/>
          </a:xfrm>
          <a:custGeom>
            <a:rect b="b" l="l" r="r" t="t"/>
            <a:pathLst>
              <a:path extrusionOk="0" h="11490" w="11491">
                <a:moveTo>
                  <a:pt x="5585" y="1643"/>
                </a:moveTo>
                <a:lnTo>
                  <a:pt x="5585" y="3013"/>
                </a:lnTo>
                <a:cubicBezTo>
                  <a:pt x="5322" y="3482"/>
                  <a:pt x="4845" y="3751"/>
                  <a:pt x="4340" y="3751"/>
                </a:cubicBezTo>
                <a:cubicBezTo>
                  <a:pt x="4204" y="3751"/>
                  <a:pt x="4066" y="3732"/>
                  <a:pt x="3930" y="3691"/>
                </a:cubicBezTo>
                <a:lnTo>
                  <a:pt x="2966" y="2727"/>
                </a:lnTo>
                <a:lnTo>
                  <a:pt x="2966" y="2727"/>
                </a:lnTo>
                <a:cubicBezTo>
                  <a:pt x="3070" y="2737"/>
                  <a:pt x="3176" y="2742"/>
                  <a:pt x="3281" y="2742"/>
                </a:cubicBezTo>
                <a:cubicBezTo>
                  <a:pt x="3666" y="2742"/>
                  <a:pt x="4051" y="2672"/>
                  <a:pt x="4406" y="2513"/>
                </a:cubicBezTo>
                <a:cubicBezTo>
                  <a:pt x="4871" y="2322"/>
                  <a:pt x="5275" y="2024"/>
                  <a:pt x="5585" y="1643"/>
                </a:cubicBezTo>
                <a:close/>
                <a:moveTo>
                  <a:pt x="5573" y="3560"/>
                </a:moveTo>
                <a:lnTo>
                  <a:pt x="5573" y="5322"/>
                </a:lnTo>
                <a:lnTo>
                  <a:pt x="4323" y="4084"/>
                </a:lnTo>
                <a:cubicBezTo>
                  <a:pt x="4799" y="4084"/>
                  <a:pt x="5240" y="3882"/>
                  <a:pt x="5573" y="3560"/>
                </a:cubicBezTo>
                <a:close/>
                <a:moveTo>
                  <a:pt x="5918" y="3560"/>
                </a:moveTo>
                <a:cubicBezTo>
                  <a:pt x="6240" y="3882"/>
                  <a:pt x="6692" y="4084"/>
                  <a:pt x="7168" y="4084"/>
                </a:cubicBezTo>
                <a:lnTo>
                  <a:pt x="5918" y="5322"/>
                </a:lnTo>
                <a:lnTo>
                  <a:pt x="5918" y="3560"/>
                </a:lnTo>
                <a:close/>
                <a:moveTo>
                  <a:pt x="2727" y="2965"/>
                </a:moveTo>
                <a:lnTo>
                  <a:pt x="3692" y="3929"/>
                </a:lnTo>
                <a:cubicBezTo>
                  <a:pt x="3894" y="4572"/>
                  <a:pt x="3608" y="5251"/>
                  <a:pt x="3013" y="5584"/>
                </a:cubicBezTo>
                <a:lnTo>
                  <a:pt x="1644" y="5584"/>
                </a:lnTo>
                <a:cubicBezTo>
                  <a:pt x="2025" y="5275"/>
                  <a:pt x="2323" y="4870"/>
                  <a:pt x="2525" y="4406"/>
                </a:cubicBezTo>
                <a:cubicBezTo>
                  <a:pt x="2716" y="3941"/>
                  <a:pt x="2775" y="3453"/>
                  <a:pt x="2727" y="2965"/>
                </a:cubicBezTo>
                <a:close/>
                <a:moveTo>
                  <a:pt x="4085" y="4334"/>
                </a:moveTo>
                <a:lnTo>
                  <a:pt x="5335" y="5584"/>
                </a:lnTo>
                <a:lnTo>
                  <a:pt x="3561" y="5584"/>
                </a:lnTo>
                <a:cubicBezTo>
                  <a:pt x="3894" y="5251"/>
                  <a:pt x="4085" y="4799"/>
                  <a:pt x="4085" y="4334"/>
                </a:cubicBezTo>
                <a:close/>
                <a:moveTo>
                  <a:pt x="7407" y="4334"/>
                </a:moveTo>
                <a:cubicBezTo>
                  <a:pt x="7407" y="4810"/>
                  <a:pt x="7585" y="5251"/>
                  <a:pt x="7919" y="5584"/>
                </a:cubicBezTo>
                <a:lnTo>
                  <a:pt x="6156" y="5584"/>
                </a:lnTo>
                <a:lnTo>
                  <a:pt x="7407" y="4334"/>
                </a:lnTo>
                <a:close/>
                <a:moveTo>
                  <a:pt x="5918" y="1643"/>
                </a:moveTo>
                <a:cubicBezTo>
                  <a:pt x="6228" y="2024"/>
                  <a:pt x="6633" y="2322"/>
                  <a:pt x="7085" y="2513"/>
                </a:cubicBezTo>
                <a:cubicBezTo>
                  <a:pt x="7457" y="2665"/>
                  <a:pt x="7843" y="2741"/>
                  <a:pt x="8239" y="2741"/>
                </a:cubicBezTo>
                <a:cubicBezTo>
                  <a:pt x="8338" y="2741"/>
                  <a:pt x="8438" y="2736"/>
                  <a:pt x="8538" y="2727"/>
                </a:cubicBezTo>
                <a:lnTo>
                  <a:pt x="8538" y="2727"/>
                </a:lnTo>
                <a:lnTo>
                  <a:pt x="8502" y="2751"/>
                </a:lnTo>
                <a:cubicBezTo>
                  <a:pt x="8442" y="2810"/>
                  <a:pt x="8442" y="2929"/>
                  <a:pt x="8502" y="2989"/>
                </a:cubicBezTo>
                <a:cubicBezTo>
                  <a:pt x="8538" y="3025"/>
                  <a:pt x="8573" y="3036"/>
                  <a:pt x="8621" y="3036"/>
                </a:cubicBezTo>
                <a:cubicBezTo>
                  <a:pt x="8669" y="3036"/>
                  <a:pt x="8716" y="3025"/>
                  <a:pt x="8740" y="2989"/>
                </a:cubicBezTo>
                <a:lnTo>
                  <a:pt x="8764" y="2965"/>
                </a:lnTo>
                <a:lnTo>
                  <a:pt x="8764" y="2965"/>
                </a:lnTo>
                <a:cubicBezTo>
                  <a:pt x="8716" y="3453"/>
                  <a:pt x="8788" y="3941"/>
                  <a:pt x="8978" y="4406"/>
                </a:cubicBezTo>
                <a:cubicBezTo>
                  <a:pt x="9169" y="4870"/>
                  <a:pt x="9466" y="5275"/>
                  <a:pt x="9859" y="5584"/>
                </a:cubicBezTo>
                <a:lnTo>
                  <a:pt x="8490" y="5584"/>
                </a:lnTo>
                <a:cubicBezTo>
                  <a:pt x="7895" y="5251"/>
                  <a:pt x="7609" y="4572"/>
                  <a:pt x="7799" y="3929"/>
                </a:cubicBezTo>
                <a:lnTo>
                  <a:pt x="8204" y="3525"/>
                </a:lnTo>
                <a:cubicBezTo>
                  <a:pt x="8264" y="3465"/>
                  <a:pt x="8264" y="3346"/>
                  <a:pt x="8204" y="3286"/>
                </a:cubicBezTo>
                <a:cubicBezTo>
                  <a:pt x="8175" y="3257"/>
                  <a:pt x="8130" y="3242"/>
                  <a:pt x="8085" y="3242"/>
                </a:cubicBezTo>
                <a:cubicBezTo>
                  <a:pt x="8041" y="3242"/>
                  <a:pt x="7996" y="3257"/>
                  <a:pt x="7966" y="3286"/>
                </a:cubicBezTo>
                <a:lnTo>
                  <a:pt x="7561" y="3691"/>
                </a:lnTo>
                <a:cubicBezTo>
                  <a:pt x="7428" y="3731"/>
                  <a:pt x="7293" y="3750"/>
                  <a:pt x="7160" y="3750"/>
                </a:cubicBezTo>
                <a:cubicBezTo>
                  <a:pt x="6652" y="3750"/>
                  <a:pt x="6171" y="3472"/>
                  <a:pt x="5906" y="3001"/>
                </a:cubicBezTo>
                <a:lnTo>
                  <a:pt x="5906" y="1643"/>
                </a:lnTo>
                <a:close/>
                <a:moveTo>
                  <a:pt x="5347" y="5906"/>
                </a:moveTo>
                <a:lnTo>
                  <a:pt x="4097" y="7156"/>
                </a:lnTo>
                <a:cubicBezTo>
                  <a:pt x="4097" y="6680"/>
                  <a:pt x="3918" y="6239"/>
                  <a:pt x="3573" y="5906"/>
                </a:cubicBezTo>
                <a:close/>
                <a:moveTo>
                  <a:pt x="7942" y="5906"/>
                </a:moveTo>
                <a:cubicBezTo>
                  <a:pt x="7609" y="6239"/>
                  <a:pt x="7418" y="6704"/>
                  <a:pt x="7418" y="7156"/>
                </a:cubicBezTo>
                <a:lnTo>
                  <a:pt x="6168" y="5906"/>
                </a:lnTo>
                <a:close/>
                <a:moveTo>
                  <a:pt x="5585" y="6144"/>
                </a:moveTo>
                <a:lnTo>
                  <a:pt x="5585" y="7918"/>
                </a:lnTo>
                <a:cubicBezTo>
                  <a:pt x="5263" y="7585"/>
                  <a:pt x="4811" y="7394"/>
                  <a:pt x="4335" y="7394"/>
                </a:cubicBezTo>
                <a:lnTo>
                  <a:pt x="5585" y="6144"/>
                </a:lnTo>
                <a:close/>
                <a:moveTo>
                  <a:pt x="5918" y="6144"/>
                </a:moveTo>
                <a:lnTo>
                  <a:pt x="7168" y="7394"/>
                </a:lnTo>
                <a:cubicBezTo>
                  <a:pt x="6680" y="7394"/>
                  <a:pt x="6240" y="7573"/>
                  <a:pt x="5918" y="7918"/>
                </a:cubicBezTo>
                <a:lnTo>
                  <a:pt x="5918" y="6144"/>
                </a:lnTo>
                <a:close/>
                <a:moveTo>
                  <a:pt x="9859" y="5906"/>
                </a:moveTo>
                <a:cubicBezTo>
                  <a:pt x="9466" y="6215"/>
                  <a:pt x="9169" y="6620"/>
                  <a:pt x="8978" y="7085"/>
                </a:cubicBezTo>
                <a:cubicBezTo>
                  <a:pt x="8788" y="7549"/>
                  <a:pt x="8728" y="8037"/>
                  <a:pt x="8776" y="8525"/>
                </a:cubicBezTo>
                <a:lnTo>
                  <a:pt x="7799" y="7561"/>
                </a:lnTo>
                <a:cubicBezTo>
                  <a:pt x="7609" y="6918"/>
                  <a:pt x="7895" y="6239"/>
                  <a:pt x="8490" y="5906"/>
                </a:cubicBezTo>
                <a:close/>
                <a:moveTo>
                  <a:pt x="3001" y="5906"/>
                </a:moveTo>
                <a:cubicBezTo>
                  <a:pt x="3597" y="6239"/>
                  <a:pt x="3870" y="6918"/>
                  <a:pt x="3680" y="7561"/>
                </a:cubicBezTo>
                <a:lnTo>
                  <a:pt x="3275" y="7966"/>
                </a:lnTo>
                <a:cubicBezTo>
                  <a:pt x="3216" y="8025"/>
                  <a:pt x="3216" y="8144"/>
                  <a:pt x="3275" y="8204"/>
                </a:cubicBezTo>
                <a:cubicBezTo>
                  <a:pt x="3311" y="8228"/>
                  <a:pt x="3358" y="8251"/>
                  <a:pt x="3394" y="8251"/>
                </a:cubicBezTo>
                <a:cubicBezTo>
                  <a:pt x="3442" y="8251"/>
                  <a:pt x="3489" y="8228"/>
                  <a:pt x="3513" y="8204"/>
                </a:cubicBezTo>
                <a:lnTo>
                  <a:pt x="3918" y="7799"/>
                </a:lnTo>
                <a:cubicBezTo>
                  <a:pt x="4051" y="7759"/>
                  <a:pt x="4186" y="7740"/>
                  <a:pt x="4320" y="7740"/>
                </a:cubicBezTo>
                <a:cubicBezTo>
                  <a:pt x="4828" y="7740"/>
                  <a:pt x="5309" y="8018"/>
                  <a:pt x="5573" y="8490"/>
                </a:cubicBezTo>
                <a:lnTo>
                  <a:pt x="5573" y="9844"/>
                </a:lnTo>
                <a:lnTo>
                  <a:pt x="5573" y="9844"/>
                </a:lnTo>
                <a:cubicBezTo>
                  <a:pt x="5265" y="9458"/>
                  <a:pt x="4865" y="9166"/>
                  <a:pt x="4406" y="8978"/>
                </a:cubicBezTo>
                <a:cubicBezTo>
                  <a:pt x="4049" y="8823"/>
                  <a:pt x="3668" y="8751"/>
                  <a:pt x="3275" y="8751"/>
                </a:cubicBezTo>
                <a:cubicBezTo>
                  <a:pt x="3180" y="8751"/>
                  <a:pt x="3061" y="8751"/>
                  <a:pt x="2954" y="8763"/>
                </a:cubicBezTo>
                <a:lnTo>
                  <a:pt x="2977" y="8740"/>
                </a:lnTo>
                <a:cubicBezTo>
                  <a:pt x="3037" y="8680"/>
                  <a:pt x="3037" y="8561"/>
                  <a:pt x="2977" y="8501"/>
                </a:cubicBezTo>
                <a:cubicBezTo>
                  <a:pt x="2948" y="8472"/>
                  <a:pt x="2903" y="8457"/>
                  <a:pt x="2858" y="8457"/>
                </a:cubicBezTo>
                <a:cubicBezTo>
                  <a:pt x="2814" y="8457"/>
                  <a:pt x="2769" y="8472"/>
                  <a:pt x="2739" y="8501"/>
                </a:cubicBezTo>
                <a:lnTo>
                  <a:pt x="2716" y="8525"/>
                </a:lnTo>
                <a:cubicBezTo>
                  <a:pt x="2775" y="8037"/>
                  <a:pt x="2704" y="7549"/>
                  <a:pt x="2501" y="7085"/>
                </a:cubicBezTo>
                <a:cubicBezTo>
                  <a:pt x="2311" y="6620"/>
                  <a:pt x="2013" y="6227"/>
                  <a:pt x="1632" y="5906"/>
                </a:cubicBezTo>
                <a:close/>
                <a:moveTo>
                  <a:pt x="7165" y="7740"/>
                </a:moveTo>
                <a:cubicBezTo>
                  <a:pt x="7297" y="7740"/>
                  <a:pt x="7430" y="7759"/>
                  <a:pt x="7561" y="7799"/>
                </a:cubicBezTo>
                <a:lnTo>
                  <a:pt x="8538" y="8763"/>
                </a:lnTo>
                <a:cubicBezTo>
                  <a:pt x="8447" y="8757"/>
                  <a:pt x="8357" y="8754"/>
                  <a:pt x="8267" y="8754"/>
                </a:cubicBezTo>
                <a:cubicBezTo>
                  <a:pt x="7861" y="8754"/>
                  <a:pt x="7465" y="8822"/>
                  <a:pt x="7085" y="8978"/>
                </a:cubicBezTo>
                <a:cubicBezTo>
                  <a:pt x="6633" y="9168"/>
                  <a:pt x="6228" y="9466"/>
                  <a:pt x="5918" y="9847"/>
                </a:cubicBezTo>
                <a:lnTo>
                  <a:pt x="5918" y="8490"/>
                </a:lnTo>
                <a:cubicBezTo>
                  <a:pt x="6173" y="8018"/>
                  <a:pt x="6660" y="7740"/>
                  <a:pt x="7165" y="7740"/>
                </a:cubicBezTo>
                <a:close/>
                <a:moveTo>
                  <a:pt x="5752" y="0"/>
                </a:moveTo>
                <a:cubicBezTo>
                  <a:pt x="5656" y="0"/>
                  <a:pt x="5585" y="72"/>
                  <a:pt x="5585" y="167"/>
                </a:cubicBezTo>
                <a:lnTo>
                  <a:pt x="5585" y="1024"/>
                </a:lnTo>
                <a:cubicBezTo>
                  <a:pt x="5299" y="1560"/>
                  <a:pt x="4847" y="1977"/>
                  <a:pt x="4287" y="2203"/>
                </a:cubicBezTo>
                <a:cubicBezTo>
                  <a:pt x="3970" y="2334"/>
                  <a:pt x="3626" y="2397"/>
                  <a:pt x="3281" y="2397"/>
                </a:cubicBezTo>
                <a:cubicBezTo>
                  <a:pt x="3029" y="2397"/>
                  <a:pt x="2778" y="2364"/>
                  <a:pt x="2537" y="2298"/>
                </a:cubicBezTo>
                <a:lnTo>
                  <a:pt x="1918" y="1679"/>
                </a:lnTo>
                <a:cubicBezTo>
                  <a:pt x="1894" y="1649"/>
                  <a:pt x="1849" y="1634"/>
                  <a:pt x="1803" y="1634"/>
                </a:cubicBezTo>
                <a:cubicBezTo>
                  <a:pt x="1757" y="1634"/>
                  <a:pt x="1709" y="1649"/>
                  <a:pt x="1680" y="1679"/>
                </a:cubicBezTo>
                <a:cubicBezTo>
                  <a:pt x="1620" y="1739"/>
                  <a:pt x="1620" y="1858"/>
                  <a:pt x="1680" y="1917"/>
                </a:cubicBezTo>
                <a:lnTo>
                  <a:pt x="2299" y="2536"/>
                </a:lnTo>
                <a:cubicBezTo>
                  <a:pt x="2477" y="3108"/>
                  <a:pt x="2442" y="3727"/>
                  <a:pt x="2204" y="4287"/>
                </a:cubicBezTo>
                <a:cubicBezTo>
                  <a:pt x="1977" y="4834"/>
                  <a:pt x="1549" y="5299"/>
                  <a:pt x="1025" y="5584"/>
                </a:cubicBezTo>
                <a:lnTo>
                  <a:pt x="168" y="5584"/>
                </a:lnTo>
                <a:cubicBezTo>
                  <a:pt x="84" y="5584"/>
                  <a:pt x="1" y="5656"/>
                  <a:pt x="1" y="5751"/>
                </a:cubicBezTo>
                <a:cubicBezTo>
                  <a:pt x="1" y="5834"/>
                  <a:pt x="84" y="5906"/>
                  <a:pt x="168" y="5906"/>
                </a:cubicBezTo>
                <a:lnTo>
                  <a:pt x="1025" y="5906"/>
                </a:lnTo>
                <a:cubicBezTo>
                  <a:pt x="1573" y="6192"/>
                  <a:pt x="1977" y="6656"/>
                  <a:pt x="2204" y="7204"/>
                </a:cubicBezTo>
                <a:cubicBezTo>
                  <a:pt x="2430" y="7751"/>
                  <a:pt x="2465" y="8382"/>
                  <a:pt x="2299" y="8966"/>
                </a:cubicBezTo>
                <a:lnTo>
                  <a:pt x="1680" y="9573"/>
                </a:lnTo>
                <a:cubicBezTo>
                  <a:pt x="1620" y="9632"/>
                  <a:pt x="1620" y="9752"/>
                  <a:pt x="1680" y="9811"/>
                </a:cubicBezTo>
                <a:cubicBezTo>
                  <a:pt x="1715" y="9835"/>
                  <a:pt x="1763" y="9859"/>
                  <a:pt x="1799" y="9859"/>
                </a:cubicBezTo>
                <a:cubicBezTo>
                  <a:pt x="1846" y="9859"/>
                  <a:pt x="1894" y="9835"/>
                  <a:pt x="1918" y="9811"/>
                </a:cubicBezTo>
                <a:lnTo>
                  <a:pt x="2537" y="9204"/>
                </a:lnTo>
                <a:cubicBezTo>
                  <a:pt x="2786" y="9126"/>
                  <a:pt x="3044" y="9087"/>
                  <a:pt x="3302" y="9087"/>
                </a:cubicBezTo>
                <a:cubicBezTo>
                  <a:pt x="3636" y="9087"/>
                  <a:pt x="3971" y="9153"/>
                  <a:pt x="4287" y="9287"/>
                </a:cubicBezTo>
                <a:cubicBezTo>
                  <a:pt x="4835" y="9513"/>
                  <a:pt x="5299" y="9942"/>
                  <a:pt x="5585" y="10466"/>
                </a:cubicBezTo>
                <a:lnTo>
                  <a:pt x="5585" y="11323"/>
                </a:lnTo>
                <a:cubicBezTo>
                  <a:pt x="5585" y="11418"/>
                  <a:pt x="5656" y="11490"/>
                  <a:pt x="5752" y="11490"/>
                </a:cubicBezTo>
                <a:cubicBezTo>
                  <a:pt x="5835" y="11490"/>
                  <a:pt x="5906" y="11418"/>
                  <a:pt x="5906" y="11323"/>
                </a:cubicBezTo>
                <a:lnTo>
                  <a:pt x="5906" y="10466"/>
                </a:lnTo>
                <a:cubicBezTo>
                  <a:pt x="6192" y="9930"/>
                  <a:pt x="6656" y="9513"/>
                  <a:pt x="7204" y="9287"/>
                </a:cubicBezTo>
                <a:cubicBezTo>
                  <a:pt x="7522" y="9159"/>
                  <a:pt x="7859" y="9095"/>
                  <a:pt x="8198" y="9095"/>
                </a:cubicBezTo>
                <a:cubicBezTo>
                  <a:pt x="8456" y="9095"/>
                  <a:pt x="8714" y="9132"/>
                  <a:pt x="8966" y="9204"/>
                </a:cubicBezTo>
                <a:lnTo>
                  <a:pt x="9574" y="9811"/>
                </a:lnTo>
                <a:cubicBezTo>
                  <a:pt x="9609" y="9835"/>
                  <a:pt x="9645" y="9859"/>
                  <a:pt x="9693" y="9859"/>
                </a:cubicBezTo>
                <a:cubicBezTo>
                  <a:pt x="9740" y="9859"/>
                  <a:pt x="9776" y="9835"/>
                  <a:pt x="9812" y="9811"/>
                </a:cubicBezTo>
                <a:cubicBezTo>
                  <a:pt x="9871" y="9752"/>
                  <a:pt x="9871" y="9632"/>
                  <a:pt x="9812" y="9573"/>
                </a:cubicBezTo>
                <a:lnTo>
                  <a:pt x="9204" y="8966"/>
                </a:lnTo>
                <a:cubicBezTo>
                  <a:pt x="9026" y="8382"/>
                  <a:pt x="9050" y="7775"/>
                  <a:pt x="9288" y="7204"/>
                </a:cubicBezTo>
                <a:cubicBezTo>
                  <a:pt x="9514" y="6656"/>
                  <a:pt x="9943" y="6192"/>
                  <a:pt x="10466" y="5906"/>
                </a:cubicBezTo>
                <a:lnTo>
                  <a:pt x="11324" y="5906"/>
                </a:lnTo>
                <a:cubicBezTo>
                  <a:pt x="11419" y="5906"/>
                  <a:pt x="11490" y="5834"/>
                  <a:pt x="11490" y="5751"/>
                </a:cubicBezTo>
                <a:cubicBezTo>
                  <a:pt x="11490" y="5656"/>
                  <a:pt x="11419" y="5584"/>
                  <a:pt x="11336" y="5584"/>
                </a:cubicBezTo>
                <a:lnTo>
                  <a:pt x="10466" y="5584"/>
                </a:lnTo>
                <a:cubicBezTo>
                  <a:pt x="9931" y="5299"/>
                  <a:pt x="9514" y="4834"/>
                  <a:pt x="9288" y="4287"/>
                </a:cubicBezTo>
                <a:cubicBezTo>
                  <a:pt x="9073" y="3739"/>
                  <a:pt x="9038" y="3108"/>
                  <a:pt x="9204" y="2536"/>
                </a:cubicBezTo>
                <a:lnTo>
                  <a:pt x="9812" y="1917"/>
                </a:lnTo>
                <a:cubicBezTo>
                  <a:pt x="9871" y="1858"/>
                  <a:pt x="9871" y="1739"/>
                  <a:pt x="9812" y="1679"/>
                </a:cubicBezTo>
                <a:cubicBezTo>
                  <a:pt x="9782" y="1649"/>
                  <a:pt x="9737" y="1634"/>
                  <a:pt x="9693" y="1634"/>
                </a:cubicBezTo>
                <a:cubicBezTo>
                  <a:pt x="9648" y="1634"/>
                  <a:pt x="9603" y="1649"/>
                  <a:pt x="9574" y="1679"/>
                </a:cubicBezTo>
                <a:lnTo>
                  <a:pt x="8966" y="2298"/>
                </a:lnTo>
                <a:cubicBezTo>
                  <a:pt x="8720" y="2374"/>
                  <a:pt x="8470" y="2411"/>
                  <a:pt x="8220" y="2411"/>
                </a:cubicBezTo>
                <a:cubicBezTo>
                  <a:pt x="7877" y="2411"/>
                  <a:pt x="7535" y="2341"/>
                  <a:pt x="7204" y="2203"/>
                </a:cubicBezTo>
                <a:cubicBezTo>
                  <a:pt x="6656" y="1977"/>
                  <a:pt x="6192" y="1548"/>
                  <a:pt x="5918" y="1024"/>
                </a:cubicBezTo>
                <a:lnTo>
                  <a:pt x="5918" y="167"/>
                </a:lnTo>
                <a:cubicBezTo>
                  <a:pt x="5918" y="72"/>
                  <a:pt x="5835" y="0"/>
                  <a:pt x="575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5" name="Google Shape;3505;p47"/>
          <p:cNvSpPr/>
          <p:nvPr/>
        </p:nvSpPr>
        <p:spPr>
          <a:xfrm>
            <a:off x="880141" y="2886290"/>
            <a:ext cx="323520" cy="367360"/>
          </a:xfrm>
          <a:custGeom>
            <a:rect b="b" l="l" r="r" t="t"/>
            <a:pathLst>
              <a:path extrusionOk="0" h="11480" w="10110">
                <a:moveTo>
                  <a:pt x="4240" y="2681"/>
                </a:moveTo>
                <a:cubicBezTo>
                  <a:pt x="4347" y="2681"/>
                  <a:pt x="4442" y="2777"/>
                  <a:pt x="4442" y="2872"/>
                </a:cubicBezTo>
                <a:cubicBezTo>
                  <a:pt x="4442" y="2979"/>
                  <a:pt x="4347" y="3062"/>
                  <a:pt x="4240" y="3062"/>
                </a:cubicBezTo>
                <a:cubicBezTo>
                  <a:pt x="4144" y="3050"/>
                  <a:pt x="4049" y="2979"/>
                  <a:pt x="4049" y="2872"/>
                </a:cubicBezTo>
                <a:cubicBezTo>
                  <a:pt x="4049" y="2765"/>
                  <a:pt x="4144" y="2681"/>
                  <a:pt x="4240" y="2681"/>
                </a:cubicBezTo>
                <a:close/>
                <a:moveTo>
                  <a:pt x="5692" y="2681"/>
                </a:moveTo>
                <a:cubicBezTo>
                  <a:pt x="5787" y="2681"/>
                  <a:pt x="5883" y="2777"/>
                  <a:pt x="5883" y="2872"/>
                </a:cubicBezTo>
                <a:cubicBezTo>
                  <a:pt x="5883" y="2979"/>
                  <a:pt x="5787" y="3062"/>
                  <a:pt x="5692" y="3062"/>
                </a:cubicBezTo>
                <a:cubicBezTo>
                  <a:pt x="5585" y="3062"/>
                  <a:pt x="5490" y="2979"/>
                  <a:pt x="5490" y="2872"/>
                </a:cubicBezTo>
                <a:cubicBezTo>
                  <a:pt x="5490" y="2777"/>
                  <a:pt x="5585" y="2681"/>
                  <a:pt x="5692" y="2681"/>
                </a:cubicBezTo>
                <a:close/>
                <a:moveTo>
                  <a:pt x="4978" y="1788"/>
                </a:moveTo>
                <a:cubicBezTo>
                  <a:pt x="5299" y="1788"/>
                  <a:pt x="5585" y="2038"/>
                  <a:pt x="5752" y="2348"/>
                </a:cubicBezTo>
                <a:lnTo>
                  <a:pt x="5692" y="2348"/>
                </a:lnTo>
                <a:cubicBezTo>
                  <a:pt x="5394" y="2348"/>
                  <a:pt x="5168" y="2598"/>
                  <a:pt x="5168" y="2872"/>
                </a:cubicBezTo>
                <a:cubicBezTo>
                  <a:pt x="5168" y="3158"/>
                  <a:pt x="5371" y="3384"/>
                  <a:pt x="5656" y="3396"/>
                </a:cubicBezTo>
                <a:cubicBezTo>
                  <a:pt x="5478" y="3539"/>
                  <a:pt x="5228" y="3598"/>
                  <a:pt x="4990" y="3598"/>
                </a:cubicBezTo>
                <a:cubicBezTo>
                  <a:pt x="4751" y="3598"/>
                  <a:pt x="4466" y="3539"/>
                  <a:pt x="4287" y="3396"/>
                </a:cubicBezTo>
                <a:cubicBezTo>
                  <a:pt x="4561" y="3384"/>
                  <a:pt x="4775" y="3146"/>
                  <a:pt x="4775" y="2872"/>
                </a:cubicBezTo>
                <a:cubicBezTo>
                  <a:pt x="4775" y="2574"/>
                  <a:pt x="4537" y="2348"/>
                  <a:pt x="4263" y="2348"/>
                </a:cubicBezTo>
                <a:lnTo>
                  <a:pt x="4204" y="2348"/>
                </a:lnTo>
                <a:cubicBezTo>
                  <a:pt x="4359" y="2038"/>
                  <a:pt x="4644" y="1788"/>
                  <a:pt x="4978" y="1788"/>
                </a:cubicBezTo>
                <a:close/>
                <a:moveTo>
                  <a:pt x="4978" y="3943"/>
                </a:moveTo>
                <a:cubicBezTo>
                  <a:pt x="5275" y="3943"/>
                  <a:pt x="5525" y="4455"/>
                  <a:pt x="5525" y="5039"/>
                </a:cubicBezTo>
                <a:cubicBezTo>
                  <a:pt x="5525" y="5610"/>
                  <a:pt x="5252" y="6122"/>
                  <a:pt x="4978" y="6122"/>
                </a:cubicBezTo>
                <a:cubicBezTo>
                  <a:pt x="4680" y="6122"/>
                  <a:pt x="4418" y="5610"/>
                  <a:pt x="4418" y="5039"/>
                </a:cubicBezTo>
                <a:cubicBezTo>
                  <a:pt x="4418" y="4455"/>
                  <a:pt x="4680" y="3943"/>
                  <a:pt x="4978" y="3943"/>
                </a:cubicBezTo>
                <a:close/>
                <a:moveTo>
                  <a:pt x="5064" y="6488"/>
                </a:moveTo>
                <a:cubicBezTo>
                  <a:pt x="5446" y="6488"/>
                  <a:pt x="5749" y="6618"/>
                  <a:pt x="6002" y="6848"/>
                </a:cubicBezTo>
                <a:cubicBezTo>
                  <a:pt x="6204" y="7063"/>
                  <a:pt x="6347" y="7360"/>
                  <a:pt x="6406" y="7706"/>
                </a:cubicBezTo>
                <a:cubicBezTo>
                  <a:pt x="6311" y="7789"/>
                  <a:pt x="6192" y="7860"/>
                  <a:pt x="6049" y="7920"/>
                </a:cubicBezTo>
                <a:cubicBezTo>
                  <a:pt x="5954" y="7956"/>
                  <a:pt x="5906" y="8051"/>
                  <a:pt x="5954" y="8146"/>
                </a:cubicBezTo>
                <a:cubicBezTo>
                  <a:pt x="5990" y="8206"/>
                  <a:pt x="6049" y="8253"/>
                  <a:pt x="6109" y="8253"/>
                </a:cubicBezTo>
                <a:cubicBezTo>
                  <a:pt x="6121" y="8253"/>
                  <a:pt x="6145" y="8253"/>
                  <a:pt x="6168" y="8230"/>
                </a:cubicBezTo>
                <a:cubicBezTo>
                  <a:pt x="6252" y="8194"/>
                  <a:pt x="6347" y="8158"/>
                  <a:pt x="6418" y="8111"/>
                </a:cubicBezTo>
                <a:lnTo>
                  <a:pt x="6418" y="8111"/>
                </a:lnTo>
                <a:cubicBezTo>
                  <a:pt x="6418" y="8408"/>
                  <a:pt x="6347" y="8753"/>
                  <a:pt x="6216" y="9063"/>
                </a:cubicBezTo>
                <a:cubicBezTo>
                  <a:pt x="6073" y="9158"/>
                  <a:pt x="5894" y="9230"/>
                  <a:pt x="5692" y="9289"/>
                </a:cubicBezTo>
                <a:cubicBezTo>
                  <a:pt x="5597" y="9325"/>
                  <a:pt x="5537" y="9408"/>
                  <a:pt x="5561" y="9492"/>
                </a:cubicBezTo>
                <a:cubicBezTo>
                  <a:pt x="5585" y="9575"/>
                  <a:pt x="5656" y="9611"/>
                  <a:pt x="5728" y="9611"/>
                </a:cubicBezTo>
                <a:lnTo>
                  <a:pt x="5775" y="9611"/>
                </a:lnTo>
                <a:cubicBezTo>
                  <a:pt x="5847" y="9599"/>
                  <a:pt x="5918" y="9575"/>
                  <a:pt x="6002" y="9539"/>
                </a:cubicBezTo>
                <a:lnTo>
                  <a:pt x="6002" y="9539"/>
                </a:lnTo>
                <a:cubicBezTo>
                  <a:pt x="5966" y="9599"/>
                  <a:pt x="5942" y="9646"/>
                  <a:pt x="5906" y="9706"/>
                </a:cubicBezTo>
                <a:cubicBezTo>
                  <a:pt x="5609" y="10170"/>
                  <a:pt x="5252" y="10444"/>
                  <a:pt x="4966" y="10444"/>
                </a:cubicBezTo>
                <a:cubicBezTo>
                  <a:pt x="4692" y="10444"/>
                  <a:pt x="4335" y="10170"/>
                  <a:pt x="4037" y="9706"/>
                </a:cubicBezTo>
                <a:cubicBezTo>
                  <a:pt x="4001" y="9646"/>
                  <a:pt x="3978" y="9599"/>
                  <a:pt x="3942" y="9539"/>
                </a:cubicBezTo>
                <a:lnTo>
                  <a:pt x="3942" y="9539"/>
                </a:lnTo>
                <a:cubicBezTo>
                  <a:pt x="4251" y="9646"/>
                  <a:pt x="4609" y="9706"/>
                  <a:pt x="4966" y="9706"/>
                </a:cubicBezTo>
                <a:cubicBezTo>
                  <a:pt x="5061" y="9706"/>
                  <a:pt x="5132" y="9634"/>
                  <a:pt x="5132" y="9539"/>
                </a:cubicBezTo>
                <a:cubicBezTo>
                  <a:pt x="5132" y="9456"/>
                  <a:pt x="5061" y="9373"/>
                  <a:pt x="4966" y="9373"/>
                </a:cubicBezTo>
                <a:cubicBezTo>
                  <a:pt x="4478" y="9373"/>
                  <a:pt x="4037" y="9277"/>
                  <a:pt x="3716" y="9063"/>
                </a:cubicBezTo>
                <a:cubicBezTo>
                  <a:pt x="3597" y="8753"/>
                  <a:pt x="3525" y="8408"/>
                  <a:pt x="3525" y="8111"/>
                </a:cubicBezTo>
                <a:lnTo>
                  <a:pt x="3525" y="8111"/>
                </a:lnTo>
                <a:cubicBezTo>
                  <a:pt x="3882" y="8325"/>
                  <a:pt x="4418" y="8456"/>
                  <a:pt x="4966" y="8456"/>
                </a:cubicBezTo>
                <a:cubicBezTo>
                  <a:pt x="5085" y="8456"/>
                  <a:pt x="5228" y="8456"/>
                  <a:pt x="5347" y="8444"/>
                </a:cubicBezTo>
                <a:cubicBezTo>
                  <a:pt x="5430" y="8420"/>
                  <a:pt x="5502" y="8349"/>
                  <a:pt x="5490" y="8265"/>
                </a:cubicBezTo>
                <a:cubicBezTo>
                  <a:pt x="5479" y="8177"/>
                  <a:pt x="5416" y="8109"/>
                  <a:pt x="5332" y="8109"/>
                </a:cubicBezTo>
                <a:cubicBezTo>
                  <a:pt x="5325" y="8109"/>
                  <a:pt x="5318" y="8110"/>
                  <a:pt x="5311" y="8111"/>
                </a:cubicBezTo>
                <a:cubicBezTo>
                  <a:pt x="5192" y="8122"/>
                  <a:pt x="5085" y="8122"/>
                  <a:pt x="4966" y="8122"/>
                </a:cubicBezTo>
                <a:cubicBezTo>
                  <a:pt x="4394" y="8122"/>
                  <a:pt x="3835" y="7980"/>
                  <a:pt x="3537" y="7741"/>
                </a:cubicBezTo>
                <a:cubicBezTo>
                  <a:pt x="3597" y="7384"/>
                  <a:pt x="3739" y="7087"/>
                  <a:pt x="3942" y="6872"/>
                </a:cubicBezTo>
                <a:cubicBezTo>
                  <a:pt x="4192" y="6622"/>
                  <a:pt x="4549" y="6491"/>
                  <a:pt x="4966" y="6491"/>
                </a:cubicBezTo>
                <a:cubicBezTo>
                  <a:pt x="4999" y="6489"/>
                  <a:pt x="5032" y="6488"/>
                  <a:pt x="5064" y="6488"/>
                </a:cubicBezTo>
                <a:close/>
                <a:moveTo>
                  <a:pt x="2134" y="1"/>
                </a:moveTo>
                <a:cubicBezTo>
                  <a:pt x="2057" y="1"/>
                  <a:pt x="1976" y="57"/>
                  <a:pt x="1965" y="133"/>
                </a:cubicBezTo>
                <a:cubicBezTo>
                  <a:pt x="1954" y="229"/>
                  <a:pt x="2013" y="312"/>
                  <a:pt x="2096" y="324"/>
                </a:cubicBezTo>
                <a:cubicBezTo>
                  <a:pt x="2644" y="431"/>
                  <a:pt x="3216" y="1145"/>
                  <a:pt x="3561" y="1776"/>
                </a:cubicBezTo>
                <a:cubicBezTo>
                  <a:pt x="3620" y="1884"/>
                  <a:pt x="3739" y="1955"/>
                  <a:pt x="3859" y="1955"/>
                </a:cubicBezTo>
                <a:lnTo>
                  <a:pt x="4085" y="1955"/>
                </a:lnTo>
                <a:cubicBezTo>
                  <a:pt x="3870" y="2217"/>
                  <a:pt x="3763" y="2550"/>
                  <a:pt x="3763" y="2860"/>
                </a:cubicBezTo>
                <a:cubicBezTo>
                  <a:pt x="3763" y="3205"/>
                  <a:pt x="3906" y="3467"/>
                  <a:pt x="4156" y="3669"/>
                </a:cubicBezTo>
                <a:cubicBezTo>
                  <a:pt x="4263" y="3741"/>
                  <a:pt x="4382" y="3800"/>
                  <a:pt x="4513" y="3848"/>
                </a:cubicBezTo>
                <a:cubicBezTo>
                  <a:pt x="4406" y="3967"/>
                  <a:pt x="4323" y="4110"/>
                  <a:pt x="4263" y="4289"/>
                </a:cubicBezTo>
                <a:lnTo>
                  <a:pt x="2513" y="3812"/>
                </a:lnTo>
                <a:cubicBezTo>
                  <a:pt x="2454" y="3800"/>
                  <a:pt x="2394" y="3765"/>
                  <a:pt x="2358" y="3729"/>
                </a:cubicBezTo>
                <a:lnTo>
                  <a:pt x="834" y="2205"/>
                </a:lnTo>
                <a:cubicBezTo>
                  <a:pt x="805" y="2175"/>
                  <a:pt x="760" y="2160"/>
                  <a:pt x="715" y="2160"/>
                </a:cubicBezTo>
                <a:cubicBezTo>
                  <a:pt x="671" y="2160"/>
                  <a:pt x="626" y="2175"/>
                  <a:pt x="596" y="2205"/>
                </a:cubicBezTo>
                <a:cubicBezTo>
                  <a:pt x="537" y="2265"/>
                  <a:pt x="537" y="2384"/>
                  <a:pt x="596" y="2443"/>
                </a:cubicBezTo>
                <a:lnTo>
                  <a:pt x="2120" y="3967"/>
                </a:lnTo>
                <a:cubicBezTo>
                  <a:pt x="2204" y="4050"/>
                  <a:pt x="2311" y="4110"/>
                  <a:pt x="2430" y="4146"/>
                </a:cubicBezTo>
                <a:lnTo>
                  <a:pt x="4180" y="4622"/>
                </a:lnTo>
                <a:cubicBezTo>
                  <a:pt x="4156" y="4753"/>
                  <a:pt x="4156" y="4884"/>
                  <a:pt x="4156" y="5015"/>
                </a:cubicBezTo>
                <a:cubicBezTo>
                  <a:pt x="4156" y="5074"/>
                  <a:pt x="4156" y="5158"/>
                  <a:pt x="4168" y="5217"/>
                </a:cubicBezTo>
                <a:lnTo>
                  <a:pt x="2501" y="5217"/>
                </a:lnTo>
                <a:cubicBezTo>
                  <a:pt x="2382" y="5217"/>
                  <a:pt x="2251" y="5241"/>
                  <a:pt x="2144" y="5301"/>
                </a:cubicBezTo>
                <a:lnTo>
                  <a:pt x="108" y="6491"/>
                </a:lnTo>
                <a:cubicBezTo>
                  <a:pt x="37" y="6539"/>
                  <a:pt x="1" y="6646"/>
                  <a:pt x="49" y="6717"/>
                </a:cubicBezTo>
                <a:cubicBezTo>
                  <a:pt x="72" y="6777"/>
                  <a:pt x="132" y="6801"/>
                  <a:pt x="191" y="6801"/>
                </a:cubicBezTo>
                <a:cubicBezTo>
                  <a:pt x="227" y="6801"/>
                  <a:pt x="251" y="6801"/>
                  <a:pt x="287" y="6777"/>
                </a:cubicBezTo>
                <a:lnTo>
                  <a:pt x="2323" y="5586"/>
                </a:lnTo>
                <a:cubicBezTo>
                  <a:pt x="2382" y="5551"/>
                  <a:pt x="2442" y="5539"/>
                  <a:pt x="2513" y="5539"/>
                </a:cubicBezTo>
                <a:lnTo>
                  <a:pt x="4240" y="5539"/>
                </a:lnTo>
                <a:cubicBezTo>
                  <a:pt x="4299" y="5789"/>
                  <a:pt x="4406" y="6015"/>
                  <a:pt x="4537" y="6170"/>
                </a:cubicBezTo>
                <a:cubicBezTo>
                  <a:pt x="4263" y="6241"/>
                  <a:pt x="4001" y="6384"/>
                  <a:pt x="3799" y="6587"/>
                </a:cubicBezTo>
                <a:cubicBezTo>
                  <a:pt x="3668" y="6717"/>
                  <a:pt x="3549" y="6884"/>
                  <a:pt x="3466" y="7075"/>
                </a:cubicBezTo>
                <a:lnTo>
                  <a:pt x="2418" y="7837"/>
                </a:lnTo>
                <a:cubicBezTo>
                  <a:pt x="2299" y="7920"/>
                  <a:pt x="2204" y="8039"/>
                  <a:pt x="2156" y="8194"/>
                </a:cubicBezTo>
                <a:lnTo>
                  <a:pt x="1132" y="11254"/>
                </a:lnTo>
                <a:cubicBezTo>
                  <a:pt x="1108" y="11349"/>
                  <a:pt x="1144" y="11432"/>
                  <a:pt x="1239" y="11468"/>
                </a:cubicBezTo>
                <a:cubicBezTo>
                  <a:pt x="1251" y="11468"/>
                  <a:pt x="1263" y="11480"/>
                  <a:pt x="1299" y="11480"/>
                </a:cubicBezTo>
                <a:cubicBezTo>
                  <a:pt x="1370" y="11480"/>
                  <a:pt x="1430" y="11432"/>
                  <a:pt x="1465" y="11361"/>
                </a:cubicBezTo>
                <a:lnTo>
                  <a:pt x="2489" y="8289"/>
                </a:lnTo>
                <a:cubicBezTo>
                  <a:pt x="2513" y="8218"/>
                  <a:pt x="2561" y="8158"/>
                  <a:pt x="2620" y="8111"/>
                </a:cubicBezTo>
                <a:lnTo>
                  <a:pt x="3323" y="7610"/>
                </a:lnTo>
                <a:lnTo>
                  <a:pt x="3323" y="7610"/>
                </a:lnTo>
                <a:cubicBezTo>
                  <a:pt x="3287" y="7741"/>
                  <a:pt x="3287" y="7896"/>
                  <a:pt x="3287" y="8039"/>
                </a:cubicBezTo>
                <a:cubicBezTo>
                  <a:pt x="3287" y="9301"/>
                  <a:pt x="4240" y="10766"/>
                  <a:pt x="5073" y="10766"/>
                </a:cubicBezTo>
                <a:cubicBezTo>
                  <a:pt x="5906" y="10766"/>
                  <a:pt x="6859" y="9325"/>
                  <a:pt x="6859" y="8039"/>
                </a:cubicBezTo>
                <a:cubicBezTo>
                  <a:pt x="6859" y="7896"/>
                  <a:pt x="6847" y="7741"/>
                  <a:pt x="6835" y="7610"/>
                </a:cubicBezTo>
                <a:lnTo>
                  <a:pt x="6835" y="7610"/>
                </a:lnTo>
                <a:lnTo>
                  <a:pt x="7538" y="8111"/>
                </a:lnTo>
                <a:cubicBezTo>
                  <a:pt x="7597" y="8158"/>
                  <a:pt x="7633" y="8218"/>
                  <a:pt x="7669" y="8289"/>
                </a:cubicBezTo>
                <a:lnTo>
                  <a:pt x="8692" y="11361"/>
                </a:lnTo>
                <a:cubicBezTo>
                  <a:pt x="8728" y="11432"/>
                  <a:pt x="8788" y="11480"/>
                  <a:pt x="8859" y="11480"/>
                </a:cubicBezTo>
                <a:cubicBezTo>
                  <a:pt x="8871" y="11480"/>
                  <a:pt x="8883" y="11480"/>
                  <a:pt x="8919" y="11468"/>
                </a:cubicBezTo>
                <a:cubicBezTo>
                  <a:pt x="9002" y="11432"/>
                  <a:pt x="9050" y="11349"/>
                  <a:pt x="9026" y="11254"/>
                </a:cubicBezTo>
                <a:lnTo>
                  <a:pt x="7990" y="8194"/>
                </a:lnTo>
                <a:cubicBezTo>
                  <a:pt x="7954" y="8039"/>
                  <a:pt x="7859" y="7920"/>
                  <a:pt x="7740" y="7837"/>
                </a:cubicBezTo>
                <a:lnTo>
                  <a:pt x="6680" y="7075"/>
                </a:lnTo>
                <a:cubicBezTo>
                  <a:pt x="6597" y="6884"/>
                  <a:pt x="6490" y="6717"/>
                  <a:pt x="6359" y="6587"/>
                </a:cubicBezTo>
                <a:cubicBezTo>
                  <a:pt x="6145" y="6372"/>
                  <a:pt x="5906" y="6241"/>
                  <a:pt x="5609" y="6170"/>
                </a:cubicBezTo>
                <a:cubicBezTo>
                  <a:pt x="5752" y="6003"/>
                  <a:pt x="5847" y="5789"/>
                  <a:pt x="5906" y="5539"/>
                </a:cubicBezTo>
                <a:lnTo>
                  <a:pt x="7633" y="5539"/>
                </a:lnTo>
                <a:cubicBezTo>
                  <a:pt x="7692" y="5539"/>
                  <a:pt x="7776" y="5551"/>
                  <a:pt x="7835" y="5586"/>
                </a:cubicBezTo>
                <a:lnTo>
                  <a:pt x="9871" y="6777"/>
                </a:lnTo>
                <a:cubicBezTo>
                  <a:pt x="9895" y="6789"/>
                  <a:pt x="9931" y="6801"/>
                  <a:pt x="9955" y="6801"/>
                </a:cubicBezTo>
                <a:cubicBezTo>
                  <a:pt x="10014" y="6801"/>
                  <a:pt x="10074" y="6777"/>
                  <a:pt x="10109" y="6717"/>
                </a:cubicBezTo>
                <a:cubicBezTo>
                  <a:pt x="10014" y="6658"/>
                  <a:pt x="9990" y="6551"/>
                  <a:pt x="9919" y="6503"/>
                </a:cubicBezTo>
                <a:lnTo>
                  <a:pt x="7871" y="5313"/>
                </a:lnTo>
                <a:cubicBezTo>
                  <a:pt x="7776" y="5253"/>
                  <a:pt x="7633" y="5229"/>
                  <a:pt x="7514" y="5229"/>
                </a:cubicBezTo>
                <a:lnTo>
                  <a:pt x="5847" y="5229"/>
                </a:lnTo>
                <a:cubicBezTo>
                  <a:pt x="5847" y="5170"/>
                  <a:pt x="5871" y="5110"/>
                  <a:pt x="5871" y="5039"/>
                </a:cubicBezTo>
                <a:cubicBezTo>
                  <a:pt x="5871" y="4896"/>
                  <a:pt x="5847" y="4765"/>
                  <a:pt x="5835" y="4634"/>
                </a:cubicBezTo>
                <a:lnTo>
                  <a:pt x="7597" y="4158"/>
                </a:lnTo>
                <a:cubicBezTo>
                  <a:pt x="7716" y="4122"/>
                  <a:pt x="7811" y="4062"/>
                  <a:pt x="7907" y="3979"/>
                </a:cubicBezTo>
                <a:lnTo>
                  <a:pt x="9419" y="2455"/>
                </a:lnTo>
                <a:cubicBezTo>
                  <a:pt x="9478" y="2396"/>
                  <a:pt x="9478" y="2276"/>
                  <a:pt x="9419" y="2217"/>
                </a:cubicBezTo>
                <a:cubicBezTo>
                  <a:pt x="9389" y="2187"/>
                  <a:pt x="9344" y="2172"/>
                  <a:pt x="9300" y="2172"/>
                </a:cubicBezTo>
                <a:cubicBezTo>
                  <a:pt x="9255" y="2172"/>
                  <a:pt x="9210" y="2187"/>
                  <a:pt x="9181" y="2217"/>
                </a:cubicBezTo>
                <a:lnTo>
                  <a:pt x="7657" y="3729"/>
                </a:lnTo>
                <a:cubicBezTo>
                  <a:pt x="7609" y="3765"/>
                  <a:pt x="7549" y="3800"/>
                  <a:pt x="7490" y="3812"/>
                </a:cubicBezTo>
                <a:lnTo>
                  <a:pt x="5752" y="4289"/>
                </a:lnTo>
                <a:cubicBezTo>
                  <a:pt x="5692" y="4110"/>
                  <a:pt x="5597" y="3967"/>
                  <a:pt x="5490" y="3848"/>
                </a:cubicBezTo>
                <a:cubicBezTo>
                  <a:pt x="5633" y="3800"/>
                  <a:pt x="5752" y="3741"/>
                  <a:pt x="5847" y="3669"/>
                </a:cubicBezTo>
                <a:cubicBezTo>
                  <a:pt x="6109" y="3467"/>
                  <a:pt x="6240" y="3193"/>
                  <a:pt x="6240" y="2860"/>
                </a:cubicBezTo>
                <a:cubicBezTo>
                  <a:pt x="6240" y="2550"/>
                  <a:pt x="6121" y="2217"/>
                  <a:pt x="5930" y="1955"/>
                </a:cubicBezTo>
                <a:lnTo>
                  <a:pt x="6145" y="1955"/>
                </a:lnTo>
                <a:cubicBezTo>
                  <a:pt x="6287" y="1955"/>
                  <a:pt x="6383" y="1884"/>
                  <a:pt x="6442" y="1776"/>
                </a:cubicBezTo>
                <a:cubicBezTo>
                  <a:pt x="6787" y="1145"/>
                  <a:pt x="7359" y="431"/>
                  <a:pt x="7907" y="324"/>
                </a:cubicBezTo>
                <a:cubicBezTo>
                  <a:pt x="7990" y="312"/>
                  <a:pt x="8050" y="229"/>
                  <a:pt x="8038" y="133"/>
                </a:cubicBezTo>
                <a:cubicBezTo>
                  <a:pt x="8027" y="57"/>
                  <a:pt x="7946" y="1"/>
                  <a:pt x="7869" y="1"/>
                </a:cubicBezTo>
                <a:cubicBezTo>
                  <a:pt x="7861" y="1"/>
                  <a:pt x="7854" y="1"/>
                  <a:pt x="7847" y="2"/>
                </a:cubicBezTo>
                <a:cubicBezTo>
                  <a:pt x="7490" y="74"/>
                  <a:pt x="7121" y="336"/>
                  <a:pt x="6740" y="764"/>
                </a:cubicBezTo>
                <a:cubicBezTo>
                  <a:pt x="6466" y="1086"/>
                  <a:pt x="6252" y="1431"/>
                  <a:pt x="6168" y="1610"/>
                </a:cubicBezTo>
                <a:lnTo>
                  <a:pt x="5585" y="1610"/>
                </a:lnTo>
                <a:cubicBezTo>
                  <a:pt x="5406" y="1491"/>
                  <a:pt x="5216" y="1431"/>
                  <a:pt x="5002" y="1431"/>
                </a:cubicBezTo>
                <a:cubicBezTo>
                  <a:pt x="4799" y="1431"/>
                  <a:pt x="4597" y="1491"/>
                  <a:pt x="4418" y="1610"/>
                </a:cubicBezTo>
                <a:lnTo>
                  <a:pt x="3847" y="1610"/>
                </a:lnTo>
                <a:cubicBezTo>
                  <a:pt x="3739" y="1431"/>
                  <a:pt x="3549" y="1086"/>
                  <a:pt x="3263" y="764"/>
                </a:cubicBezTo>
                <a:cubicBezTo>
                  <a:pt x="2894" y="336"/>
                  <a:pt x="2537" y="74"/>
                  <a:pt x="2156" y="2"/>
                </a:cubicBezTo>
                <a:cubicBezTo>
                  <a:pt x="2149" y="1"/>
                  <a:pt x="2142" y="1"/>
                  <a:pt x="2134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06" name="Google Shape;3506;p47"/>
          <p:cNvGrpSpPr/>
          <p:nvPr/>
        </p:nvGrpSpPr>
        <p:grpSpPr>
          <a:xfrm>
            <a:off x="1951149" y="2885202"/>
            <a:ext cx="370368" cy="367328"/>
            <a:chOff x="1951149" y="2885202"/>
            <a:chExt cx="370368" cy="367328"/>
          </a:xfrm>
        </p:grpSpPr>
        <p:sp>
          <p:nvSpPr>
            <p:cNvPr id="3507" name="Google Shape;3507;p47"/>
            <p:cNvSpPr/>
            <p:nvPr/>
          </p:nvSpPr>
          <p:spPr>
            <a:xfrm>
              <a:off x="1951149" y="2885202"/>
              <a:ext cx="370368" cy="367328"/>
            </a:xfrm>
            <a:custGeom>
              <a:rect b="b" l="l" r="r" t="t"/>
              <a:pathLst>
                <a:path extrusionOk="0" h="11479" w="11574">
                  <a:moveTo>
                    <a:pt x="4632" y="1287"/>
                  </a:moveTo>
                  <a:cubicBezTo>
                    <a:pt x="4691" y="1358"/>
                    <a:pt x="4727" y="1465"/>
                    <a:pt x="4727" y="1548"/>
                  </a:cubicBezTo>
                  <a:cubicBezTo>
                    <a:pt x="4727" y="1810"/>
                    <a:pt x="4513" y="2013"/>
                    <a:pt x="4263" y="2013"/>
                  </a:cubicBezTo>
                  <a:cubicBezTo>
                    <a:pt x="4072" y="2013"/>
                    <a:pt x="3906" y="1894"/>
                    <a:pt x="3834" y="1715"/>
                  </a:cubicBezTo>
                  <a:cubicBezTo>
                    <a:pt x="4048" y="1537"/>
                    <a:pt x="4334" y="1394"/>
                    <a:pt x="4632" y="1287"/>
                  </a:cubicBezTo>
                  <a:close/>
                  <a:moveTo>
                    <a:pt x="6954" y="1287"/>
                  </a:moveTo>
                  <a:cubicBezTo>
                    <a:pt x="7263" y="1394"/>
                    <a:pt x="7537" y="1537"/>
                    <a:pt x="7763" y="1739"/>
                  </a:cubicBezTo>
                  <a:cubicBezTo>
                    <a:pt x="7680" y="1918"/>
                    <a:pt x="7513" y="2037"/>
                    <a:pt x="7323" y="2037"/>
                  </a:cubicBezTo>
                  <a:cubicBezTo>
                    <a:pt x="7073" y="2037"/>
                    <a:pt x="6870" y="1822"/>
                    <a:pt x="6870" y="1572"/>
                  </a:cubicBezTo>
                  <a:cubicBezTo>
                    <a:pt x="6870" y="1453"/>
                    <a:pt x="6894" y="1358"/>
                    <a:pt x="6954" y="1287"/>
                  </a:cubicBezTo>
                  <a:close/>
                  <a:moveTo>
                    <a:pt x="2477" y="5049"/>
                  </a:moveTo>
                  <a:cubicBezTo>
                    <a:pt x="2620" y="5049"/>
                    <a:pt x="2751" y="5168"/>
                    <a:pt x="2751" y="5335"/>
                  </a:cubicBezTo>
                  <a:cubicBezTo>
                    <a:pt x="2751" y="5501"/>
                    <a:pt x="2632" y="5620"/>
                    <a:pt x="2477" y="5620"/>
                  </a:cubicBezTo>
                  <a:cubicBezTo>
                    <a:pt x="2310" y="5620"/>
                    <a:pt x="2191" y="5489"/>
                    <a:pt x="2191" y="5335"/>
                  </a:cubicBezTo>
                  <a:cubicBezTo>
                    <a:pt x="2191" y="5192"/>
                    <a:pt x="2310" y="5049"/>
                    <a:pt x="2477" y="5049"/>
                  </a:cubicBezTo>
                  <a:close/>
                  <a:moveTo>
                    <a:pt x="9132" y="5049"/>
                  </a:moveTo>
                  <a:cubicBezTo>
                    <a:pt x="9275" y="5049"/>
                    <a:pt x="9406" y="5168"/>
                    <a:pt x="9406" y="5335"/>
                  </a:cubicBezTo>
                  <a:cubicBezTo>
                    <a:pt x="9406" y="5489"/>
                    <a:pt x="9287" y="5620"/>
                    <a:pt x="9132" y="5620"/>
                  </a:cubicBezTo>
                  <a:cubicBezTo>
                    <a:pt x="8978" y="5620"/>
                    <a:pt x="8847" y="5501"/>
                    <a:pt x="8847" y="5335"/>
                  </a:cubicBezTo>
                  <a:cubicBezTo>
                    <a:pt x="8847" y="5192"/>
                    <a:pt x="8966" y="5049"/>
                    <a:pt x="9132" y="5049"/>
                  </a:cubicBezTo>
                  <a:close/>
                  <a:moveTo>
                    <a:pt x="3453" y="9549"/>
                  </a:moveTo>
                  <a:cubicBezTo>
                    <a:pt x="3667" y="9549"/>
                    <a:pt x="3834" y="9716"/>
                    <a:pt x="3834" y="9919"/>
                  </a:cubicBezTo>
                  <a:cubicBezTo>
                    <a:pt x="3834" y="10073"/>
                    <a:pt x="3739" y="10204"/>
                    <a:pt x="3596" y="10264"/>
                  </a:cubicBezTo>
                  <a:cubicBezTo>
                    <a:pt x="3429" y="10109"/>
                    <a:pt x="3263" y="9930"/>
                    <a:pt x="3132" y="9740"/>
                  </a:cubicBezTo>
                  <a:cubicBezTo>
                    <a:pt x="3191" y="9621"/>
                    <a:pt x="3322" y="9549"/>
                    <a:pt x="3453" y="9549"/>
                  </a:cubicBezTo>
                  <a:close/>
                  <a:moveTo>
                    <a:pt x="8132" y="9549"/>
                  </a:moveTo>
                  <a:cubicBezTo>
                    <a:pt x="8263" y="9549"/>
                    <a:pt x="8394" y="9621"/>
                    <a:pt x="8454" y="9740"/>
                  </a:cubicBezTo>
                  <a:cubicBezTo>
                    <a:pt x="8323" y="9930"/>
                    <a:pt x="8156" y="10109"/>
                    <a:pt x="8001" y="10264"/>
                  </a:cubicBezTo>
                  <a:cubicBezTo>
                    <a:pt x="7858" y="10204"/>
                    <a:pt x="7763" y="10073"/>
                    <a:pt x="7763" y="9919"/>
                  </a:cubicBezTo>
                  <a:cubicBezTo>
                    <a:pt x="7763" y="9716"/>
                    <a:pt x="7918" y="9549"/>
                    <a:pt x="8132" y="9549"/>
                  </a:cubicBezTo>
                  <a:close/>
                  <a:moveTo>
                    <a:pt x="5775" y="1072"/>
                  </a:moveTo>
                  <a:cubicBezTo>
                    <a:pt x="6061" y="1072"/>
                    <a:pt x="6346" y="1108"/>
                    <a:pt x="6596" y="1167"/>
                  </a:cubicBezTo>
                  <a:cubicBezTo>
                    <a:pt x="6537" y="1287"/>
                    <a:pt x="6501" y="1406"/>
                    <a:pt x="6501" y="1537"/>
                  </a:cubicBezTo>
                  <a:cubicBezTo>
                    <a:pt x="6501" y="1989"/>
                    <a:pt x="6858" y="2346"/>
                    <a:pt x="7311" y="2346"/>
                  </a:cubicBezTo>
                  <a:cubicBezTo>
                    <a:pt x="7597" y="2346"/>
                    <a:pt x="7847" y="2191"/>
                    <a:pt x="7989" y="1965"/>
                  </a:cubicBezTo>
                  <a:cubicBezTo>
                    <a:pt x="8204" y="2227"/>
                    <a:pt x="8323" y="2501"/>
                    <a:pt x="8323" y="2799"/>
                  </a:cubicBezTo>
                  <a:cubicBezTo>
                    <a:pt x="8323" y="3001"/>
                    <a:pt x="8228" y="3144"/>
                    <a:pt x="8037" y="3275"/>
                  </a:cubicBezTo>
                  <a:cubicBezTo>
                    <a:pt x="7966" y="3322"/>
                    <a:pt x="7930" y="3430"/>
                    <a:pt x="7989" y="3513"/>
                  </a:cubicBezTo>
                  <a:cubicBezTo>
                    <a:pt x="8019" y="3565"/>
                    <a:pt x="8072" y="3594"/>
                    <a:pt x="8127" y="3594"/>
                  </a:cubicBezTo>
                  <a:cubicBezTo>
                    <a:pt x="8161" y="3594"/>
                    <a:pt x="8196" y="3583"/>
                    <a:pt x="8228" y="3561"/>
                  </a:cubicBezTo>
                  <a:cubicBezTo>
                    <a:pt x="8370" y="3477"/>
                    <a:pt x="8466" y="3370"/>
                    <a:pt x="8549" y="3251"/>
                  </a:cubicBezTo>
                  <a:cubicBezTo>
                    <a:pt x="8740" y="3263"/>
                    <a:pt x="8906" y="3382"/>
                    <a:pt x="8990" y="3549"/>
                  </a:cubicBezTo>
                  <a:cubicBezTo>
                    <a:pt x="9180" y="3930"/>
                    <a:pt x="9335" y="4346"/>
                    <a:pt x="9442" y="4787"/>
                  </a:cubicBezTo>
                  <a:cubicBezTo>
                    <a:pt x="9347" y="4739"/>
                    <a:pt x="9240" y="4704"/>
                    <a:pt x="9144" y="4704"/>
                  </a:cubicBezTo>
                  <a:cubicBezTo>
                    <a:pt x="8799" y="4704"/>
                    <a:pt x="8513" y="4989"/>
                    <a:pt x="8513" y="5335"/>
                  </a:cubicBezTo>
                  <a:cubicBezTo>
                    <a:pt x="8513" y="5680"/>
                    <a:pt x="8799" y="5954"/>
                    <a:pt x="9144" y="5954"/>
                  </a:cubicBezTo>
                  <a:cubicBezTo>
                    <a:pt x="9323" y="5954"/>
                    <a:pt x="9466" y="5882"/>
                    <a:pt x="9585" y="5763"/>
                  </a:cubicBezTo>
                  <a:cubicBezTo>
                    <a:pt x="9597" y="5918"/>
                    <a:pt x="9597" y="6073"/>
                    <a:pt x="9597" y="6240"/>
                  </a:cubicBezTo>
                  <a:cubicBezTo>
                    <a:pt x="9585" y="7466"/>
                    <a:pt x="9228" y="8597"/>
                    <a:pt x="8668" y="9454"/>
                  </a:cubicBezTo>
                  <a:cubicBezTo>
                    <a:pt x="8537" y="9311"/>
                    <a:pt x="8335" y="9204"/>
                    <a:pt x="8132" y="9204"/>
                  </a:cubicBezTo>
                  <a:cubicBezTo>
                    <a:pt x="7739" y="9204"/>
                    <a:pt x="7418" y="9514"/>
                    <a:pt x="7418" y="9919"/>
                  </a:cubicBezTo>
                  <a:cubicBezTo>
                    <a:pt x="7418" y="10157"/>
                    <a:pt x="7537" y="10359"/>
                    <a:pt x="7716" y="10502"/>
                  </a:cubicBezTo>
                  <a:cubicBezTo>
                    <a:pt x="7144" y="10942"/>
                    <a:pt x="6489" y="11192"/>
                    <a:pt x="5775" y="11192"/>
                  </a:cubicBezTo>
                  <a:cubicBezTo>
                    <a:pt x="5084" y="11192"/>
                    <a:pt x="4406" y="10942"/>
                    <a:pt x="3846" y="10502"/>
                  </a:cubicBezTo>
                  <a:cubicBezTo>
                    <a:pt x="4025" y="10359"/>
                    <a:pt x="4144" y="10157"/>
                    <a:pt x="4144" y="9919"/>
                  </a:cubicBezTo>
                  <a:cubicBezTo>
                    <a:pt x="4144" y="9526"/>
                    <a:pt x="3822" y="9204"/>
                    <a:pt x="3429" y="9204"/>
                  </a:cubicBezTo>
                  <a:cubicBezTo>
                    <a:pt x="3215" y="9204"/>
                    <a:pt x="3025" y="9288"/>
                    <a:pt x="2894" y="9454"/>
                  </a:cubicBezTo>
                  <a:cubicBezTo>
                    <a:pt x="2322" y="8597"/>
                    <a:pt x="1977" y="7466"/>
                    <a:pt x="1977" y="6228"/>
                  </a:cubicBezTo>
                  <a:cubicBezTo>
                    <a:pt x="1977" y="6061"/>
                    <a:pt x="1977" y="5918"/>
                    <a:pt x="2001" y="5751"/>
                  </a:cubicBezTo>
                  <a:cubicBezTo>
                    <a:pt x="2120" y="5870"/>
                    <a:pt x="2263" y="5942"/>
                    <a:pt x="2441" y="5942"/>
                  </a:cubicBezTo>
                  <a:cubicBezTo>
                    <a:pt x="2786" y="5942"/>
                    <a:pt x="3072" y="5656"/>
                    <a:pt x="3072" y="5323"/>
                  </a:cubicBezTo>
                  <a:cubicBezTo>
                    <a:pt x="3072" y="4977"/>
                    <a:pt x="2786" y="4692"/>
                    <a:pt x="2441" y="4692"/>
                  </a:cubicBezTo>
                  <a:cubicBezTo>
                    <a:pt x="2334" y="4692"/>
                    <a:pt x="2239" y="4727"/>
                    <a:pt x="2143" y="4763"/>
                  </a:cubicBezTo>
                  <a:cubicBezTo>
                    <a:pt x="2251" y="4335"/>
                    <a:pt x="2394" y="3918"/>
                    <a:pt x="2596" y="3537"/>
                  </a:cubicBezTo>
                  <a:cubicBezTo>
                    <a:pt x="2679" y="3370"/>
                    <a:pt x="2846" y="3251"/>
                    <a:pt x="3025" y="3239"/>
                  </a:cubicBezTo>
                  <a:cubicBezTo>
                    <a:pt x="3156" y="3453"/>
                    <a:pt x="3429" y="3632"/>
                    <a:pt x="3810" y="3751"/>
                  </a:cubicBezTo>
                  <a:cubicBezTo>
                    <a:pt x="4227" y="3870"/>
                    <a:pt x="4810" y="3954"/>
                    <a:pt x="5596" y="3954"/>
                  </a:cubicBezTo>
                  <a:lnTo>
                    <a:pt x="5596" y="10621"/>
                  </a:lnTo>
                  <a:cubicBezTo>
                    <a:pt x="5596" y="10704"/>
                    <a:pt x="5668" y="10776"/>
                    <a:pt x="5763" y="10776"/>
                  </a:cubicBezTo>
                  <a:cubicBezTo>
                    <a:pt x="5846" y="10776"/>
                    <a:pt x="5930" y="10704"/>
                    <a:pt x="5930" y="10621"/>
                  </a:cubicBezTo>
                  <a:lnTo>
                    <a:pt x="5930" y="3954"/>
                  </a:lnTo>
                  <a:cubicBezTo>
                    <a:pt x="6537" y="3954"/>
                    <a:pt x="7025" y="3906"/>
                    <a:pt x="7418" y="3834"/>
                  </a:cubicBezTo>
                  <a:cubicBezTo>
                    <a:pt x="7501" y="3811"/>
                    <a:pt x="7561" y="3727"/>
                    <a:pt x="7549" y="3632"/>
                  </a:cubicBezTo>
                  <a:cubicBezTo>
                    <a:pt x="7538" y="3556"/>
                    <a:pt x="7457" y="3500"/>
                    <a:pt x="7380" y="3500"/>
                  </a:cubicBezTo>
                  <a:cubicBezTo>
                    <a:pt x="7373" y="3500"/>
                    <a:pt x="7366" y="3500"/>
                    <a:pt x="7358" y="3501"/>
                  </a:cubicBezTo>
                  <a:cubicBezTo>
                    <a:pt x="6966" y="3573"/>
                    <a:pt x="6442" y="3620"/>
                    <a:pt x="5763" y="3620"/>
                  </a:cubicBezTo>
                  <a:cubicBezTo>
                    <a:pt x="4037" y="3620"/>
                    <a:pt x="3227" y="3358"/>
                    <a:pt x="3227" y="2799"/>
                  </a:cubicBezTo>
                  <a:cubicBezTo>
                    <a:pt x="3227" y="2501"/>
                    <a:pt x="3346" y="2203"/>
                    <a:pt x="3560" y="1965"/>
                  </a:cubicBezTo>
                  <a:cubicBezTo>
                    <a:pt x="3703" y="2191"/>
                    <a:pt x="3965" y="2346"/>
                    <a:pt x="4239" y="2346"/>
                  </a:cubicBezTo>
                  <a:cubicBezTo>
                    <a:pt x="4691" y="2346"/>
                    <a:pt x="5049" y="1989"/>
                    <a:pt x="5049" y="1537"/>
                  </a:cubicBezTo>
                  <a:cubicBezTo>
                    <a:pt x="5049" y="1406"/>
                    <a:pt x="5013" y="1287"/>
                    <a:pt x="4953" y="1167"/>
                  </a:cubicBezTo>
                  <a:cubicBezTo>
                    <a:pt x="5215" y="1108"/>
                    <a:pt x="5489" y="1072"/>
                    <a:pt x="5775" y="1072"/>
                  </a:cubicBezTo>
                  <a:close/>
                  <a:moveTo>
                    <a:pt x="3632" y="1"/>
                  </a:moveTo>
                  <a:cubicBezTo>
                    <a:pt x="3548" y="1"/>
                    <a:pt x="3465" y="84"/>
                    <a:pt x="3465" y="167"/>
                  </a:cubicBezTo>
                  <a:cubicBezTo>
                    <a:pt x="3465" y="263"/>
                    <a:pt x="3548" y="334"/>
                    <a:pt x="3632" y="334"/>
                  </a:cubicBezTo>
                  <a:cubicBezTo>
                    <a:pt x="3834" y="334"/>
                    <a:pt x="3906" y="334"/>
                    <a:pt x="3977" y="370"/>
                  </a:cubicBezTo>
                  <a:cubicBezTo>
                    <a:pt x="4048" y="394"/>
                    <a:pt x="4132" y="465"/>
                    <a:pt x="4287" y="608"/>
                  </a:cubicBezTo>
                  <a:cubicBezTo>
                    <a:pt x="4382" y="679"/>
                    <a:pt x="4501" y="786"/>
                    <a:pt x="4632" y="906"/>
                  </a:cubicBezTo>
                  <a:cubicBezTo>
                    <a:pt x="4322" y="1001"/>
                    <a:pt x="4037" y="1144"/>
                    <a:pt x="3787" y="1322"/>
                  </a:cubicBezTo>
                  <a:cubicBezTo>
                    <a:pt x="3441" y="1560"/>
                    <a:pt x="3191" y="1858"/>
                    <a:pt x="3060" y="2168"/>
                  </a:cubicBezTo>
                  <a:lnTo>
                    <a:pt x="2382" y="2168"/>
                  </a:lnTo>
                  <a:cubicBezTo>
                    <a:pt x="2322" y="2168"/>
                    <a:pt x="2263" y="2132"/>
                    <a:pt x="2239" y="2096"/>
                  </a:cubicBezTo>
                  <a:lnTo>
                    <a:pt x="1453" y="989"/>
                  </a:lnTo>
                  <a:cubicBezTo>
                    <a:pt x="1415" y="943"/>
                    <a:pt x="1357" y="922"/>
                    <a:pt x="1302" y="922"/>
                  </a:cubicBezTo>
                  <a:cubicBezTo>
                    <a:pt x="1271" y="922"/>
                    <a:pt x="1240" y="928"/>
                    <a:pt x="1215" y="941"/>
                  </a:cubicBezTo>
                  <a:cubicBezTo>
                    <a:pt x="1131" y="1001"/>
                    <a:pt x="1120" y="1108"/>
                    <a:pt x="1167" y="1179"/>
                  </a:cubicBezTo>
                  <a:lnTo>
                    <a:pt x="1953" y="2287"/>
                  </a:lnTo>
                  <a:cubicBezTo>
                    <a:pt x="2060" y="2418"/>
                    <a:pt x="2203" y="2513"/>
                    <a:pt x="2382" y="2513"/>
                  </a:cubicBezTo>
                  <a:lnTo>
                    <a:pt x="2953" y="2513"/>
                  </a:lnTo>
                  <a:cubicBezTo>
                    <a:pt x="2941" y="2596"/>
                    <a:pt x="2917" y="2703"/>
                    <a:pt x="2917" y="2787"/>
                  </a:cubicBezTo>
                  <a:lnTo>
                    <a:pt x="2917" y="2906"/>
                  </a:lnTo>
                  <a:cubicBezTo>
                    <a:pt x="2655" y="2953"/>
                    <a:pt x="2417" y="3132"/>
                    <a:pt x="2298" y="3382"/>
                  </a:cubicBezTo>
                  <a:cubicBezTo>
                    <a:pt x="2072" y="3846"/>
                    <a:pt x="1893" y="4358"/>
                    <a:pt x="1786" y="4870"/>
                  </a:cubicBezTo>
                  <a:lnTo>
                    <a:pt x="1572" y="4870"/>
                  </a:lnTo>
                  <a:cubicBezTo>
                    <a:pt x="1310" y="4870"/>
                    <a:pt x="1108" y="5037"/>
                    <a:pt x="1048" y="5287"/>
                  </a:cubicBezTo>
                  <a:lnTo>
                    <a:pt x="798" y="6466"/>
                  </a:lnTo>
                  <a:cubicBezTo>
                    <a:pt x="774" y="6525"/>
                    <a:pt x="750" y="6573"/>
                    <a:pt x="691" y="6597"/>
                  </a:cubicBezTo>
                  <a:lnTo>
                    <a:pt x="119" y="6882"/>
                  </a:lnTo>
                  <a:cubicBezTo>
                    <a:pt x="36" y="6930"/>
                    <a:pt x="0" y="7037"/>
                    <a:pt x="48" y="7109"/>
                  </a:cubicBezTo>
                  <a:cubicBezTo>
                    <a:pt x="84" y="7168"/>
                    <a:pt x="143" y="7192"/>
                    <a:pt x="203" y="7192"/>
                  </a:cubicBezTo>
                  <a:cubicBezTo>
                    <a:pt x="227" y="7192"/>
                    <a:pt x="238" y="7192"/>
                    <a:pt x="274" y="7180"/>
                  </a:cubicBezTo>
                  <a:lnTo>
                    <a:pt x="834" y="6894"/>
                  </a:lnTo>
                  <a:cubicBezTo>
                    <a:pt x="989" y="6823"/>
                    <a:pt x="1072" y="6692"/>
                    <a:pt x="1120" y="6537"/>
                  </a:cubicBezTo>
                  <a:lnTo>
                    <a:pt x="1370" y="5370"/>
                  </a:lnTo>
                  <a:cubicBezTo>
                    <a:pt x="1393" y="5275"/>
                    <a:pt x="1465" y="5216"/>
                    <a:pt x="1572" y="5216"/>
                  </a:cubicBezTo>
                  <a:lnTo>
                    <a:pt x="1727" y="5216"/>
                  </a:lnTo>
                  <a:cubicBezTo>
                    <a:pt x="1691" y="5549"/>
                    <a:pt x="1655" y="5882"/>
                    <a:pt x="1655" y="6216"/>
                  </a:cubicBezTo>
                  <a:cubicBezTo>
                    <a:pt x="1655" y="6799"/>
                    <a:pt x="1727" y="7359"/>
                    <a:pt x="1870" y="7894"/>
                  </a:cubicBezTo>
                  <a:lnTo>
                    <a:pt x="1489" y="8204"/>
                  </a:lnTo>
                  <a:cubicBezTo>
                    <a:pt x="1358" y="8311"/>
                    <a:pt x="1298" y="8490"/>
                    <a:pt x="1310" y="8656"/>
                  </a:cubicBezTo>
                  <a:lnTo>
                    <a:pt x="1477" y="10442"/>
                  </a:lnTo>
                  <a:cubicBezTo>
                    <a:pt x="1489" y="10526"/>
                    <a:pt x="1548" y="10585"/>
                    <a:pt x="1643" y="10585"/>
                  </a:cubicBezTo>
                  <a:lnTo>
                    <a:pt x="1655" y="10585"/>
                  </a:lnTo>
                  <a:cubicBezTo>
                    <a:pt x="1751" y="10573"/>
                    <a:pt x="1822" y="10502"/>
                    <a:pt x="1810" y="10407"/>
                  </a:cubicBezTo>
                  <a:lnTo>
                    <a:pt x="1643" y="8621"/>
                  </a:lnTo>
                  <a:cubicBezTo>
                    <a:pt x="1643" y="8561"/>
                    <a:pt x="1655" y="8502"/>
                    <a:pt x="1715" y="8466"/>
                  </a:cubicBezTo>
                  <a:lnTo>
                    <a:pt x="1965" y="8240"/>
                  </a:lnTo>
                  <a:cubicBezTo>
                    <a:pt x="2179" y="8859"/>
                    <a:pt x="2465" y="9430"/>
                    <a:pt x="2846" y="9919"/>
                  </a:cubicBezTo>
                  <a:cubicBezTo>
                    <a:pt x="3620" y="10931"/>
                    <a:pt x="4668" y="11478"/>
                    <a:pt x="5775" y="11478"/>
                  </a:cubicBezTo>
                  <a:cubicBezTo>
                    <a:pt x="6894" y="11478"/>
                    <a:pt x="7942" y="10931"/>
                    <a:pt x="8716" y="9919"/>
                  </a:cubicBezTo>
                  <a:cubicBezTo>
                    <a:pt x="9097" y="9430"/>
                    <a:pt x="9382" y="8847"/>
                    <a:pt x="9585" y="8240"/>
                  </a:cubicBezTo>
                  <a:lnTo>
                    <a:pt x="9847" y="8466"/>
                  </a:lnTo>
                  <a:cubicBezTo>
                    <a:pt x="9883" y="8502"/>
                    <a:pt x="9918" y="8561"/>
                    <a:pt x="9918" y="8621"/>
                  </a:cubicBezTo>
                  <a:lnTo>
                    <a:pt x="9752" y="10407"/>
                  </a:lnTo>
                  <a:cubicBezTo>
                    <a:pt x="9740" y="10502"/>
                    <a:pt x="9811" y="10585"/>
                    <a:pt x="9906" y="10585"/>
                  </a:cubicBezTo>
                  <a:lnTo>
                    <a:pt x="9918" y="10585"/>
                  </a:lnTo>
                  <a:cubicBezTo>
                    <a:pt x="10002" y="10585"/>
                    <a:pt x="10085" y="10526"/>
                    <a:pt x="10085" y="10442"/>
                  </a:cubicBezTo>
                  <a:lnTo>
                    <a:pt x="10240" y="8656"/>
                  </a:lnTo>
                  <a:cubicBezTo>
                    <a:pt x="10264" y="8478"/>
                    <a:pt x="10180" y="8311"/>
                    <a:pt x="10061" y="8204"/>
                  </a:cubicBezTo>
                  <a:lnTo>
                    <a:pt x="9692" y="7894"/>
                  </a:lnTo>
                  <a:cubicBezTo>
                    <a:pt x="9823" y="7359"/>
                    <a:pt x="9906" y="6799"/>
                    <a:pt x="9906" y="6216"/>
                  </a:cubicBezTo>
                  <a:cubicBezTo>
                    <a:pt x="9906" y="5870"/>
                    <a:pt x="9871" y="5549"/>
                    <a:pt x="9823" y="5216"/>
                  </a:cubicBezTo>
                  <a:lnTo>
                    <a:pt x="9990" y="5216"/>
                  </a:lnTo>
                  <a:cubicBezTo>
                    <a:pt x="10085" y="5216"/>
                    <a:pt x="10156" y="5275"/>
                    <a:pt x="10180" y="5370"/>
                  </a:cubicBezTo>
                  <a:lnTo>
                    <a:pt x="10442" y="6537"/>
                  </a:lnTo>
                  <a:cubicBezTo>
                    <a:pt x="10466" y="6692"/>
                    <a:pt x="10573" y="6823"/>
                    <a:pt x="10716" y="6894"/>
                  </a:cubicBezTo>
                  <a:lnTo>
                    <a:pt x="11287" y="7180"/>
                  </a:lnTo>
                  <a:cubicBezTo>
                    <a:pt x="11311" y="7192"/>
                    <a:pt x="11335" y="7192"/>
                    <a:pt x="11359" y="7192"/>
                  </a:cubicBezTo>
                  <a:cubicBezTo>
                    <a:pt x="11418" y="7192"/>
                    <a:pt x="11478" y="7168"/>
                    <a:pt x="11514" y="7109"/>
                  </a:cubicBezTo>
                  <a:cubicBezTo>
                    <a:pt x="11573" y="7037"/>
                    <a:pt x="11526" y="6930"/>
                    <a:pt x="11454" y="6882"/>
                  </a:cubicBezTo>
                  <a:lnTo>
                    <a:pt x="10883" y="6597"/>
                  </a:lnTo>
                  <a:cubicBezTo>
                    <a:pt x="10835" y="6573"/>
                    <a:pt x="10787" y="6525"/>
                    <a:pt x="10776" y="6466"/>
                  </a:cubicBezTo>
                  <a:lnTo>
                    <a:pt x="10525" y="5287"/>
                  </a:lnTo>
                  <a:cubicBezTo>
                    <a:pt x="10466" y="5049"/>
                    <a:pt x="10264" y="4870"/>
                    <a:pt x="10002" y="4870"/>
                  </a:cubicBezTo>
                  <a:lnTo>
                    <a:pt x="9787" y="4870"/>
                  </a:lnTo>
                  <a:cubicBezTo>
                    <a:pt x="9680" y="4358"/>
                    <a:pt x="9502" y="3846"/>
                    <a:pt x="9275" y="3382"/>
                  </a:cubicBezTo>
                  <a:cubicBezTo>
                    <a:pt x="9156" y="3132"/>
                    <a:pt x="8918" y="2965"/>
                    <a:pt x="8656" y="2906"/>
                  </a:cubicBezTo>
                  <a:lnTo>
                    <a:pt x="8656" y="2787"/>
                  </a:lnTo>
                  <a:cubicBezTo>
                    <a:pt x="8656" y="2703"/>
                    <a:pt x="8632" y="2596"/>
                    <a:pt x="8620" y="2513"/>
                  </a:cubicBezTo>
                  <a:lnTo>
                    <a:pt x="9192" y="2513"/>
                  </a:lnTo>
                  <a:cubicBezTo>
                    <a:pt x="9347" y="2513"/>
                    <a:pt x="9513" y="2418"/>
                    <a:pt x="9621" y="2287"/>
                  </a:cubicBezTo>
                  <a:lnTo>
                    <a:pt x="10406" y="1179"/>
                  </a:lnTo>
                  <a:cubicBezTo>
                    <a:pt x="10466" y="1108"/>
                    <a:pt x="10442" y="1001"/>
                    <a:pt x="10359" y="941"/>
                  </a:cubicBezTo>
                  <a:cubicBezTo>
                    <a:pt x="10334" y="920"/>
                    <a:pt x="10304" y="911"/>
                    <a:pt x="10274" y="911"/>
                  </a:cubicBezTo>
                  <a:cubicBezTo>
                    <a:pt x="10218" y="911"/>
                    <a:pt x="10159" y="942"/>
                    <a:pt x="10121" y="989"/>
                  </a:cubicBezTo>
                  <a:lnTo>
                    <a:pt x="9335" y="2096"/>
                  </a:lnTo>
                  <a:cubicBezTo>
                    <a:pt x="9311" y="2132"/>
                    <a:pt x="9252" y="2168"/>
                    <a:pt x="9192" y="2168"/>
                  </a:cubicBezTo>
                  <a:lnTo>
                    <a:pt x="8513" y="2168"/>
                  </a:lnTo>
                  <a:cubicBezTo>
                    <a:pt x="8382" y="1834"/>
                    <a:pt x="8132" y="1560"/>
                    <a:pt x="7787" y="1322"/>
                  </a:cubicBezTo>
                  <a:cubicBezTo>
                    <a:pt x="7537" y="1144"/>
                    <a:pt x="7251" y="1001"/>
                    <a:pt x="6942" y="906"/>
                  </a:cubicBezTo>
                  <a:cubicBezTo>
                    <a:pt x="7085" y="786"/>
                    <a:pt x="7204" y="679"/>
                    <a:pt x="7287" y="608"/>
                  </a:cubicBezTo>
                  <a:cubicBezTo>
                    <a:pt x="7442" y="465"/>
                    <a:pt x="7525" y="394"/>
                    <a:pt x="7597" y="370"/>
                  </a:cubicBezTo>
                  <a:cubicBezTo>
                    <a:pt x="7656" y="334"/>
                    <a:pt x="7739" y="334"/>
                    <a:pt x="7942" y="334"/>
                  </a:cubicBezTo>
                  <a:cubicBezTo>
                    <a:pt x="8025" y="334"/>
                    <a:pt x="8097" y="263"/>
                    <a:pt x="8097" y="167"/>
                  </a:cubicBezTo>
                  <a:cubicBezTo>
                    <a:pt x="8097" y="84"/>
                    <a:pt x="8025" y="1"/>
                    <a:pt x="7942" y="1"/>
                  </a:cubicBezTo>
                  <a:cubicBezTo>
                    <a:pt x="7489" y="1"/>
                    <a:pt x="7442" y="24"/>
                    <a:pt x="7073" y="346"/>
                  </a:cubicBezTo>
                  <a:cubicBezTo>
                    <a:pt x="6966" y="441"/>
                    <a:pt x="6751" y="632"/>
                    <a:pt x="6537" y="798"/>
                  </a:cubicBezTo>
                  <a:cubicBezTo>
                    <a:pt x="6299" y="751"/>
                    <a:pt x="6049" y="715"/>
                    <a:pt x="5775" y="715"/>
                  </a:cubicBezTo>
                  <a:cubicBezTo>
                    <a:pt x="5525" y="715"/>
                    <a:pt x="5275" y="751"/>
                    <a:pt x="5037" y="798"/>
                  </a:cubicBezTo>
                  <a:cubicBezTo>
                    <a:pt x="4822" y="632"/>
                    <a:pt x="4608" y="441"/>
                    <a:pt x="4501" y="346"/>
                  </a:cubicBezTo>
                  <a:cubicBezTo>
                    <a:pt x="4108" y="24"/>
                    <a:pt x="4084" y="1"/>
                    <a:pt x="3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47"/>
            <p:cNvSpPr/>
            <p:nvPr/>
          </p:nvSpPr>
          <p:spPr>
            <a:xfrm>
              <a:off x="2061645" y="3093618"/>
              <a:ext cx="51456" cy="51456"/>
            </a:xfrm>
            <a:custGeom>
              <a:rect b="b" l="l" r="r" t="t"/>
              <a:pathLst>
                <a:path extrusionOk="0" h="1608" w="1608">
                  <a:moveTo>
                    <a:pt x="810" y="0"/>
                  </a:moveTo>
                  <a:cubicBezTo>
                    <a:pt x="357" y="0"/>
                    <a:pt x="0" y="358"/>
                    <a:pt x="0" y="798"/>
                  </a:cubicBezTo>
                  <a:cubicBezTo>
                    <a:pt x="0" y="1251"/>
                    <a:pt x="357" y="1608"/>
                    <a:pt x="810" y="1608"/>
                  </a:cubicBezTo>
                  <a:cubicBezTo>
                    <a:pt x="1250" y="1608"/>
                    <a:pt x="1608" y="1251"/>
                    <a:pt x="1608" y="798"/>
                  </a:cubicBezTo>
                  <a:cubicBezTo>
                    <a:pt x="1608" y="727"/>
                    <a:pt x="1596" y="655"/>
                    <a:pt x="1584" y="584"/>
                  </a:cubicBezTo>
                  <a:cubicBezTo>
                    <a:pt x="1555" y="508"/>
                    <a:pt x="1496" y="454"/>
                    <a:pt x="1425" y="454"/>
                  </a:cubicBezTo>
                  <a:cubicBezTo>
                    <a:pt x="1407" y="454"/>
                    <a:pt x="1388" y="458"/>
                    <a:pt x="1369" y="465"/>
                  </a:cubicBezTo>
                  <a:cubicBezTo>
                    <a:pt x="1286" y="489"/>
                    <a:pt x="1227" y="584"/>
                    <a:pt x="1250" y="667"/>
                  </a:cubicBezTo>
                  <a:cubicBezTo>
                    <a:pt x="1274" y="715"/>
                    <a:pt x="1274" y="739"/>
                    <a:pt x="1274" y="786"/>
                  </a:cubicBezTo>
                  <a:cubicBezTo>
                    <a:pt x="1274" y="1036"/>
                    <a:pt x="1060" y="1251"/>
                    <a:pt x="810" y="1251"/>
                  </a:cubicBezTo>
                  <a:cubicBezTo>
                    <a:pt x="560" y="1251"/>
                    <a:pt x="345" y="1036"/>
                    <a:pt x="345" y="786"/>
                  </a:cubicBezTo>
                  <a:cubicBezTo>
                    <a:pt x="345" y="536"/>
                    <a:pt x="560" y="322"/>
                    <a:pt x="810" y="322"/>
                  </a:cubicBezTo>
                  <a:cubicBezTo>
                    <a:pt x="893" y="322"/>
                    <a:pt x="976" y="250"/>
                    <a:pt x="976" y="155"/>
                  </a:cubicBezTo>
                  <a:cubicBezTo>
                    <a:pt x="976" y="72"/>
                    <a:pt x="893" y="0"/>
                    <a:pt x="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47"/>
            <p:cNvSpPr/>
            <p:nvPr/>
          </p:nvSpPr>
          <p:spPr>
            <a:xfrm>
              <a:off x="2159565" y="3093618"/>
              <a:ext cx="51456" cy="51456"/>
            </a:xfrm>
            <a:custGeom>
              <a:rect b="b" l="l" r="r" t="t"/>
              <a:pathLst>
                <a:path extrusionOk="0" h="1608" w="1608">
                  <a:moveTo>
                    <a:pt x="798" y="0"/>
                  </a:moveTo>
                  <a:cubicBezTo>
                    <a:pt x="357" y="0"/>
                    <a:pt x="0" y="358"/>
                    <a:pt x="0" y="798"/>
                  </a:cubicBezTo>
                  <a:cubicBezTo>
                    <a:pt x="0" y="1251"/>
                    <a:pt x="357" y="1608"/>
                    <a:pt x="798" y="1608"/>
                  </a:cubicBezTo>
                  <a:cubicBezTo>
                    <a:pt x="1250" y="1608"/>
                    <a:pt x="1607" y="1251"/>
                    <a:pt x="1607" y="798"/>
                  </a:cubicBezTo>
                  <a:cubicBezTo>
                    <a:pt x="1607" y="727"/>
                    <a:pt x="1607" y="655"/>
                    <a:pt x="1572" y="584"/>
                  </a:cubicBezTo>
                  <a:cubicBezTo>
                    <a:pt x="1553" y="508"/>
                    <a:pt x="1488" y="454"/>
                    <a:pt x="1420" y="454"/>
                  </a:cubicBezTo>
                  <a:cubicBezTo>
                    <a:pt x="1403" y="454"/>
                    <a:pt x="1386" y="458"/>
                    <a:pt x="1369" y="465"/>
                  </a:cubicBezTo>
                  <a:cubicBezTo>
                    <a:pt x="1274" y="489"/>
                    <a:pt x="1215" y="584"/>
                    <a:pt x="1250" y="667"/>
                  </a:cubicBezTo>
                  <a:cubicBezTo>
                    <a:pt x="1262" y="715"/>
                    <a:pt x="1262" y="739"/>
                    <a:pt x="1262" y="786"/>
                  </a:cubicBezTo>
                  <a:cubicBezTo>
                    <a:pt x="1262" y="1036"/>
                    <a:pt x="1048" y="1251"/>
                    <a:pt x="798" y="1251"/>
                  </a:cubicBezTo>
                  <a:cubicBezTo>
                    <a:pt x="548" y="1251"/>
                    <a:pt x="333" y="1036"/>
                    <a:pt x="333" y="786"/>
                  </a:cubicBezTo>
                  <a:cubicBezTo>
                    <a:pt x="333" y="536"/>
                    <a:pt x="548" y="322"/>
                    <a:pt x="798" y="322"/>
                  </a:cubicBezTo>
                  <a:cubicBezTo>
                    <a:pt x="893" y="322"/>
                    <a:pt x="964" y="250"/>
                    <a:pt x="964" y="155"/>
                  </a:cubicBezTo>
                  <a:cubicBezTo>
                    <a:pt x="964" y="72"/>
                    <a:pt x="893" y="0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0" name="Google Shape;3510;p47"/>
          <p:cNvGrpSpPr/>
          <p:nvPr/>
        </p:nvGrpSpPr>
        <p:grpSpPr>
          <a:xfrm>
            <a:off x="2501677" y="2906162"/>
            <a:ext cx="367328" cy="327296"/>
            <a:chOff x="2501677" y="2906162"/>
            <a:chExt cx="367328" cy="327296"/>
          </a:xfrm>
        </p:grpSpPr>
        <p:sp>
          <p:nvSpPr>
            <p:cNvPr id="3511" name="Google Shape;3511;p47"/>
            <p:cNvSpPr/>
            <p:nvPr/>
          </p:nvSpPr>
          <p:spPr>
            <a:xfrm>
              <a:off x="2670093" y="3049810"/>
              <a:ext cx="131488" cy="107456"/>
            </a:xfrm>
            <a:custGeom>
              <a:rect b="b" l="l" r="r" t="t"/>
              <a:pathLst>
                <a:path extrusionOk="0" h="3358" w="4109">
                  <a:moveTo>
                    <a:pt x="2263" y="0"/>
                  </a:moveTo>
                  <a:cubicBezTo>
                    <a:pt x="1012" y="0"/>
                    <a:pt x="0" y="1012"/>
                    <a:pt x="0" y="2262"/>
                  </a:cubicBezTo>
                  <a:cubicBezTo>
                    <a:pt x="0" y="2346"/>
                    <a:pt x="72" y="2429"/>
                    <a:pt x="155" y="2429"/>
                  </a:cubicBezTo>
                  <a:cubicBezTo>
                    <a:pt x="250" y="2429"/>
                    <a:pt x="322" y="2346"/>
                    <a:pt x="322" y="2262"/>
                  </a:cubicBezTo>
                  <a:cubicBezTo>
                    <a:pt x="322" y="1203"/>
                    <a:pt x="1191" y="345"/>
                    <a:pt x="2239" y="345"/>
                  </a:cubicBezTo>
                  <a:cubicBezTo>
                    <a:pt x="3072" y="345"/>
                    <a:pt x="3751" y="1012"/>
                    <a:pt x="3751" y="1846"/>
                  </a:cubicBezTo>
                  <a:cubicBezTo>
                    <a:pt x="3751" y="2489"/>
                    <a:pt x="3227" y="3024"/>
                    <a:pt x="2572" y="3024"/>
                  </a:cubicBezTo>
                  <a:cubicBezTo>
                    <a:pt x="2084" y="3024"/>
                    <a:pt x="1667" y="2620"/>
                    <a:pt x="1667" y="2108"/>
                  </a:cubicBezTo>
                  <a:cubicBezTo>
                    <a:pt x="1667" y="1727"/>
                    <a:pt x="1977" y="1429"/>
                    <a:pt x="2346" y="1429"/>
                  </a:cubicBezTo>
                  <a:cubicBezTo>
                    <a:pt x="2441" y="1429"/>
                    <a:pt x="2513" y="1357"/>
                    <a:pt x="2513" y="1262"/>
                  </a:cubicBezTo>
                  <a:cubicBezTo>
                    <a:pt x="2513" y="1167"/>
                    <a:pt x="2441" y="1096"/>
                    <a:pt x="2346" y="1096"/>
                  </a:cubicBezTo>
                  <a:cubicBezTo>
                    <a:pt x="1786" y="1096"/>
                    <a:pt x="1322" y="1560"/>
                    <a:pt x="1322" y="2119"/>
                  </a:cubicBezTo>
                  <a:cubicBezTo>
                    <a:pt x="1322" y="2810"/>
                    <a:pt x="1870" y="3358"/>
                    <a:pt x="2560" y="3358"/>
                  </a:cubicBezTo>
                  <a:cubicBezTo>
                    <a:pt x="3394" y="3358"/>
                    <a:pt x="4060" y="2691"/>
                    <a:pt x="4060" y="1858"/>
                  </a:cubicBezTo>
                  <a:cubicBezTo>
                    <a:pt x="4108" y="810"/>
                    <a:pt x="3287" y="0"/>
                    <a:pt x="2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47"/>
            <p:cNvSpPr/>
            <p:nvPr/>
          </p:nvSpPr>
          <p:spPr>
            <a:xfrm>
              <a:off x="2760397" y="3097522"/>
              <a:ext cx="13344" cy="19360"/>
            </a:xfrm>
            <a:custGeom>
              <a:rect b="b" l="l" r="r" t="t"/>
              <a:pathLst>
                <a:path extrusionOk="0" h="605" w="417">
                  <a:moveTo>
                    <a:pt x="186" y="1"/>
                  </a:moveTo>
                  <a:cubicBezTo>
                    <a:pt x="164" y="1"/>
                    <a:pt x="142" y="4"/>
                    <a:pt x="119" y="9"/>
                  </a:cubicBezTo>
                  <a:cubicBezTo>
                    <a:pt x="36" y="45"/>
                    <a:pt x="0" y="140"/>
                    <a:pt x="36" y="236"/>
                  </a:cubicBezTo>
                  <a:cubicBezTo>
                    <a:pt x="60" y="295"/>
                    <a:pt x="72" y="367"/>
                    <a:pt x="72" y="438"/>
                  </a:cubicBezTo>
                  <a:cubicBezTo>
                    <a:pt x="72" y="533"/>
                    <a:pt x="155" y="605"/>
                    <a:pt x="238" y="605"/>
                  </a:cubicBezTo>
                  <a:cubicBezTo>
                    <a:pt x="334" y="605"/>
                    <a:pt x="405" y="533"/>
                    <a:pt x="405" y="438"/>
                  </a:cubicBezTo>
                  <a:cubicBezTo>
                    <a:pt x="417" y="319"/>
                    <a:pt x="393" y="200"/>
                    <a:pt x="346" y="105"/>
                  </a:cubicBezTo>
                  <a:cubicBezTo>
                    <a:pt x="318" y="32"/>
                    <a:pt x="256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47"/>
            <p:cNvSpPr/>
            <p:nvPr/>
          </p:nvSpPr>
          <p:spPr>
            <a:xfrm>
              <a:off x="2501677" y="2906162"/>
              <a:ext cx="367328" cy="327296"/>
            </a:xfrm>
            <a:custGeom>
              <a:rect b="b" l="l" r="r" t="t"/>
              <a:pathLst>
                <a:path extrusionOk="0" h="10228" w="11479">
                  <a:moveTo>
                    <a:pt x="703" y="346"/>
                  </a:moveTo>
                  <a:cubicBezTo>
                    <a:pt x="811" y="346"/>
                    <a:pt x="894" y="441"/>
                    <a:pt x="894" y="548"/>
                  </a:cubicBezTo>
                  <a:cubicBezTo>
                    <a:pt x="894" y="643"/>
                    <a:pt x="811" y="739"/>
                    <a:pt x="703" y="739"/>
                  </a:cubicBezTo>
                  <a:cubicBezTo>
                    <a:pt x="596" y="739"/>
                    <a:pt x="513" y="643"/>
                    <a:pt x="513" y="548"/>
                  </a:cubicBezTo>
                  <a:cubicBezTo>
                    <a:pt x="513" y="441"/>
                    <a:pt x="596" y="346"/>
                    <a:pt x="703" y="346"/>
                  </a:cubicBezTo>
                  <a:close/>
                  <a:moveTo>
                    <a:pt x="2144" y="346"/>
                  </a:moveTo>
                  <a:cubicBezTo>
                    <a:pt x="2251" y="346"/>
                    <a:pt x="2335" y="441"/>
                    <a:pt x="2335" y="536"/>
                  </a:cubicBezTo>
                  <a:cubicBezTo>
                    <a:pt x="2335" y="643"/>
                    <a:pt x="2251" y="739"/>
                    <a:pt x="2144" y="739"/>
                  </a:cubicBezTo>
                  <a:cubicBezTo>
                    <a:pt x="2049" y="739"/>
                    <a:pt x="1954" y="643"/>
                    <a:pt x="1954" y="536"/>
                  </a:cubicBezTo>
                  <a:cubicBezTo>
                    <a:pt x="1954" y="441"/>
                    <a:pt x="2037" y="346"/>
                    <a:pt x="2144" y="346"/>
                  </a:cubicBezTo>
                  <a:close/>
                  <a:moveTo>
                    <a:pt x="7240" y="2167"/>
                  </a:moveTo>
                  <a:cubicBezTo>
                    <a:pt x="9395" y="2167"/>
                    <a:pt x="11145" y="3918"/>
                    <a:pt x="11145" y="6085"/>
                  </a:cubicBezTo>
                  <a:cubicBezTo>
                    <a:pt x="11145" y="7787"/>
                    <a:pt x="9764" y="9168"/>
                    <a:pt x="8050" y="9168"/>
                  </a:cubicBezTo>
                  <a:cubicBezTo>
                    <a:pt x="7514" y="9168"/>
                    <a:pt x="7014" y="9013"/>
                    <a:pt x="6597" y="8680"/>
                  </a:cubicBezTo>
                  <a:cubicBezTo>
                    <a:pt x="6180" y="8371"/>
                    <a:pt x="5883" y="7942"/>
                    <a:pt x="5716" y="7454"/>
                  </a:cubicBezTo>
                  <a:cubicBezTo>
                    <a:pt x="5692" y="7370"/>
                    <a:pt x="5633" y="7335"/>
                    <a:pt x="5561" y="7335"/>
                  </a:cubicBezTo>
                  <a:cubicBezTo>
                    <a:pt x="5537" y="7335"/>
                    <a:pt x="5525" y="7335"/>
                    <a:pt x="5513" y="7347"/>
                  </a:cubicBezTo>
                  <a:cubicBezTo>
                    <a:pt x="5418" y="7370"/>
                    <a:pt x="5383" y="7466"/>
                    <a:pt x="5406" y="7549"/>
                  </a:cubicBezTo>
                  <a:cubicBezTo>
                    <a:pt x="5454" y="7692"/>
                    <a:pt x="5502" y="7823"/>
                    <a:pt x="5561" y="7942"/>
                  </a:cubicBezTo>
                  <a:cubicBezTo>
                    <a:pt x="5190" y="8141"/>
                    <a:pt x="4851" y="8237"/>
                    <a:pt x="4541" y="8237"/>
                  </a:cubicBezTo>
                  <a:cubicBezTo>
                    <a:pt x="4314" y="8237"/>
                    <a:pt x="4103" y="8186"/>
                    <a:pt x="3906" y="8085"/>
                  </a:cubicBezTo>
                  <a:cubicBezTo>
                    <a:pt x="3347" y="7787"/>
                    <a:pt x="3097" y="7168"/>
                    <a:pt x="3073" y="6823"/>
                  </a:cubicBezTo>
                  <a:cubicBezTo>
                    <a:pt x="2930" y="5573"/>
                    <a:pt x="3323" y="4358"/>
                    <a:pt x="4120" y="3477"/>
                  </a:cubicBezTo>
                  <a:cubicBezTo>
                    <a:pt x="4906" y="2620"/>
                    <a:pt x="6002" y="2167"/>
                    <a:pt x="7240" y="2167"/>
                  </a:cubicBezTo>
                  <a:close/>
                  <a:moveTo>
                    <a:pt x="1430" y="2703"/>
                  </a:moveTo>
                  <a:cubicBezTo>
                    <a:pt x="1834" y="2703"/>
                    <a:pt x="2156" y="3025"/>
                    <a:pt x="2156" y="3429"/>
                  </a:cubicBezTo>
                  <a:lnTo>
                    <a:pt x="2156" y="5763"/>
                  </a:lnTo>
                  <a:cubicBezTo>
                    <a:pt x="2156" y="6180"/>
                    <a:pt x="2370" y="6573"/>
                    <a:pt x="2716" y="6811"/>
                  </a:cubicBezTo>
                  <a:lnTo>
                    <a:pt x="2716" y="6882"/>
                  </a:lnTo>
                  <a:cubicBezTo>
                    <a:pt x="2751" y="7299"/>
                    <a:pt x="3049" y="8061"/>
                    <a:pt x="3728" y="8418"/>
                  </a:cubicBezTo>
                  <a:cubicBezTo>
                    <a:pt x="3978" y="8549"/>
                    <a:pt x="4240" y="8609"/>
                    <a:pt x="4501" y="8609"/>
                  </a:cubicBezTo>
                  <a:cubicBezTo>
                    <a:pt x="4942" y="8609"/>
                    <a:pt x="5359" y="8442"/>
                    <a:pt x="5704" y="8263"/>
                  </a:cubicBezTo>
                  <a:cubicBezTo>
                    <a:pt x="5883" y="8549"/>
                    <a:pt x="6109" y="8787"/>
                    <a:pt x="6371" y="8990"/>
                  </a:cubicBezTo>
                  <a:cubicBezTo>
                    <a:pt x="6859" y="9347"/>
                    <a:pt x="7430" y="9549"/>
                    <a:pt x="8038" y="9549"/>
                  </a:cubicBezTo>
                  <a:cubicBezTo>
                    <a:pt x="8704" y="9549"/>
                    <a:pt x="9323" y="9359"/>
                    <a:pt x="9859" y="9025"/>
                  </a:cubicBezTo>
                  <a:lnTo>
                    <a:pt x="10705" y="9585"/>
                  </a:lnTo>
                  <a:cubicBezTo>
                    <a:pt x="10752" y="9621"/>
                    <a:pt x="10776" y="9680"/>
                    <a:pt x="10776" y="9740"/>
                  </a:cubicBezTo>
                  <a:cubicBezTo>
                    <a:pt x="10800" y="9811"/>
                    <a:pt x="10705" y="9906"/>
                    <a:pt x="10597" y="9906"/>
                  </a:cubicBezTo>
                  <a:lnTo>
                    <a:pt x="4478" y="9906"/>
                  </a:lnTo>
                  <a:cubicBezTo>
                    <a:pt x="2596" y="9906"/>
                    <a:pt x="1061" y="8371"/>
                    <a:pt x="1061" y="6477"/>
                  </a:cubicBezTo>
                  <a:lnTo>
                    <a:pt x="1061" y="4477"/>
                  </a:lnTo>
                  <a:cubicBezTo>
                    <a:pt x="1120" y="4489"/>
                    <a:pt x="1180" y="4489"/>
                    <a:pt x="1251" y="4489"/>
                  </a:cubicBezTo>
                  <a:cubicBezTo>
                    <a:pt x="1346" y="4489"/>
                    <a:pt x="1418" y="4418"/>
                    <a:pt x="1418" y="4322"/>
                  </a:cubicBezTo>
                  <a:cubicBezTo>
                    <a:pt x="1418" y="4239"/>
                    <a:pt x="1346" y="4156"/>
                    <a:pt x="1251" y="4156"/>
                  </a:cubicBezTo>
                  <a:cubicBezTo>
                    <a:pt x="751" y="4156"/>
                    <a:pt x="346" y="3763"/>
                    <a:pt x="346" y="3251"/>
                  </a:cubicBezTo>
                  <a:lnTo>
                    <a:pt x="346" y="3072"/>
                  </a:lnTo>
                  <a:cubicBezTo>
                    <a:pt x="346" y="2870"/>
                    <a:pt x="513" y="2703"/>
                    <a:pt x="715" y="2703"/>
                  </a:cubicBezTo>
                  <a:close/>
                  <a:moveTo>
                    <a:pt x="715" y="0"/>
                  </a:moveTo>
                  <a:cubicBezTo>
                    <a:pt x="418" y="0"/>
                    <a:pt x="203" y="239"/>
                    <a:pt x="203" y="524"/>
                  </a:cubicBezTo>
                  <a:cubicBezTo>
                    <a:pt x="203" y="810"/>
                    <a:pt x="418" y="1036"/>
                    <a:pt x="691" y="1048"/>
                  </a:cubicBezTo>
                  <a:lnTo>
                    <a:pt x="953" y="2322"/>
                  </a:lnTo>
                  <a:lnTo>
                    <a:pt x="715" y="2322"/>
                  </a:lnTo>
                  <a:cubicBezTo>
                    <a:pt x="334" y="2322"/>
                    <a:pt x="1" y="2644"/>
                    <a:pt x="1" y="3037"/>
                  </a:cubicBezTo>
                  <a:lnTo>
                    <a:pt x="1" y="3215"/>
                  </a:lnTo>
                  <a:cubicBezTo>
                    <a:pt x="1" y="3727"/>
                    <a:pt x="299" y="4156"/>
                    <a:pt x="715" y="4358"/>
                  </a:cubicBezTo>
                  <a:lnTo>
                    <a:pt x="715" y="6466"/>
                  </a:lnTo>
                  <a:cubicBezTo>
                    <a:pt x="715" y="8549"/>
                    <a:pt x="2418" y="10228"/>
                    <a:pt x="4478" y="10228"/>
                  </a:cubicBezTo>
                  <a:lnTo>
                    <a:pt x="10597" y="10228"/>
                  </a:lnTo>
                  <a:cubicBezTo>
                    <a:pt x="10883" y="10228"/>
                    <a:pt x="11121" y="9990"/>
                    <a:pt x="11121" y="9716"/>
                  </a:cubicBezTo>
                  <a:cubicBezTo>
                    <a:pt x="11121" y="9549"/>
                    <a:pt x="11038" y="9383"/>
                    <a:pt x="10895" y="9299"/>
                  </a:cubicBezTo>
                  <a:lnTo>
                    <a:pt x="10157" y="8799"/>
                  </a:lnTo>
                  <a:cubicBezTo>
                    <a:pt x="10955" y="8180"/>
                    <a:pt x="11479" y="7192"/>
                    <a:pt x="11479" y="6096"/>
                  </a:cubicBezTo>
                  <a:cubicBezTo>
                    <a:pt x="11479" y="3739"/>
                    <a:pt x="9574" y="1834"/>
                    <a:pt x="7216" y="1834"/>
                  </a:cubicBezTo>
                  <a:cubicBezTo>
                    <a:pt x="5894" y="1834"/>
                    <a:pt x="4704" y="2346"/>
                    <a:pt x="3859" y="3251"/>
                  </a:cubicBezTo>
                  <a:cubicBezTo>
                    <a:pt x="3108" y="4072"/>
                    <a:pt x="2692" y="5168"/>
                    <a:pt x="2680" y="6335"/>
                  </a:cubicBezTo>
                  <a:cubicBezTo>
                    <a:pt x="2549" y="6168"/>
                    <a:pt x="2477" y="5977"/>
                    <a:pt x="2477" y="5751"/>
                  </a:cubicBezTo>
                  <a:lnTo>
                    <a:pt x="2477" y="3418"/>
                  </a:lnTo>
                  <a:cubicBezTo>
                    <a:pt x="2477" y="3001"/>
                    <a:pt x="2215" y="2632"/>
                    <a:pt x="1882" y="2453"/>
                  </a:cubicBezTo>
                  <a:lnTo>
                    <a:pt x="2156" y="1060"/>
                  </a:lnTo>
                  <a:cubicBezTo>
                    <a:pt x="2442" y="1048"/>
                    <a:pt x="2656" y="810"/>
                    <a:pt x="2656" y="548"/>
                  </a:cubicBezTo>
                  <a:cubicBezTo>
                    <a:pt x="2656" y="251"/>
                    <a:pt x="2418" y="24"/>
                    <a:pt x="2132" y="24"/>
                  </a:cubicBezTo>
                  <a:cubicBezTo>
                    <a:pt x="1834" y="24"/>
                    <a:pt x="1608" y="262"/>
                    <a:pt x="1608" y="548"/>
                  </a:cubicBezTo>
                  <a:cubicBezTo>
                    <a:pt x="1608" y="727"/>
                    <a:pt x="1703" y="882"/>
                    <a:pt x="1846" y="977"/>
                  </a:cubicBezTo>
                  <a:lnTo>
                    <a:pt x="1561" y="2358"/>
                  </a:lnTo>
                  <a:cubicBezTo>
                    <a:pt x="1525" y="2358"/>
                    <a:pt x="1477" y="2346"/>
                    <a:pt x="1418" y="2346"/>
                  </a:cubicBezTo>
                  <a:lnTo>
                    <a:pt x="1287" y="2346"/>
                  </a:lnTo>
                  <a:lnTo>
                    <a:pt x="1001" y="977"/>
                  </a:lnTo>
                  <a:cubicBezTo>
                    <a:pt x="1144" y="882"/>
                    <a:pt x="1239" y="715"/>
                    <a:pt x="1239" y="524"/>
                  </a:cubicBezTo>
                  <a:cubicBezTo>
                    <a:pt x="1239" y="227"/>
                    <a:pt x="1001" y="0"/>
                    <a:pt x="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4" name="Google Shape;3514;p47"/>
          <p:cNvSpPr/>
          <p:nvPr/>
        </p:nvSpPr>
        <p:spPr>
          <a:xfrm>
            <a:off x="3597837" y="2929394"/>
            <a:ext cx="368832" cy="281600"/>
          </a:xfrm>
          <a:custGeom>
            <a:rect b="b" l="l" r="r" t="t"/>
            <a:pathLst>
              <a:path extrusionOk="0" h="8800" w="11526">
                <a:moveTo>
                  <a:pt x="5787" y="3215"/>
                </a:moveTo>
                <a:cubicBezTo>
                  <a:pt x="5894" y="3215"/>
                  <a:pt x="5977" y="3299"/>
                  <a:pt x="5977" y="3406"/>
                </a:cubicBezTo>
                <a:cubicBezTo>
                  <a:pt x="5977" y="3501"/>
                  <a:pt x="5894" y="3596"/>
                  <a:pt x="5787" y="3596"/>
                </a:cubicBezTo>
                <a:cubicBezTo>
                  <a:pt x="5679" y="3596"/>
                  <a:pt x="5596" y="3501"/>
                  <a:pt x="5596" y="3406"/>
                </a:cubicBezTo>
                <a:cubicBezTo>
                  <a:pt x="5596" y="3299"/>
                  <a:pt x="5679" y="3215"/>
                  <a:pt x="5787" y="3215"/>
                </a:cubicBezTo>
                <a:close/>
                <a:moveTo>
                  <a:pt x="10632" y="346"/>
                </a:moveTo>
                <a:cubicBezTo>
                  <a:pt x="10894" y="346"/>
                  <a:pt x="11049" y="394"/>
                  <a:pt x="11133" y="489"/>
                </a:cubicBezTo>
                <a:cubicBezTo>
                  <a:pt x="11192" y="537"/>
                  <a:pt x="11192" y="620"/>
                  <a:pt x="11192" y="703"/>
                </a:cubicBezTo>
                <a:cubicBezTo>
                  <a:pt x="11192" y="858"/>
                  <a:pt x="11049" y="1084"/>
                  <a:pt x="10918" y="1334"/>
                </a:cubicBezTo>
                <a:lnTo>
                  <a:pt x="10787" y="1560"/>
                </a:lnTo>
                <a:cubicBezTo>
                  <a:pt x="10656" y="1346"/>
                  <a:pt x="10394" y="1096"/>
                  <a:pt x="9942" y="953"/>
                </a:cubicBezTo>
                <a:cubicBezTo>
                  <a:pt x="9922" y="945"/>
                  <a:pt x="9902" y="941"/>
                  <a:pt x="9882" y="941"/>
                </a:cubicBezTo>
                <a:cubicBezTo>
                  <a:pt x="9817" y="941"/>
                  <a:pt x="9755" y="982"/>
                  <a:pt x="9728" y="1037"/>
                </a:cubicBezTo>
                <a:cubicBezTo>
                  <a:pt x="9680" y="1132"/>
                  <a:pt x="9728" y="1227"/>
                  <a:pt x="9835" y="1275"/>
                </a:cubicBezTo>
                <a:cubicBezTo>
                  <a:pt x="10442" y="1489"/>
                  <a:pt x="10597" y="1882"/>
                  <a:pt x="10609" y="1941"/>
                </a:cubicBezTo>
                <a:cubicBezTo>
                  <a:pt x="10418" y="2394"/>
                  <a:pt x="10299" y="2894"/>
                  <a:pt x="10490" y="3477"/>
                </a:cubicBezTo>
                <a:cubicBezTo>
                  <a:pt x="10501" y="3537"/>
                  <a:pt x="10501" y="3585"/>
                  <a:pt x="10454" y="3632"/>
                </a:cubicBezTo>
                <a:cubicBezTo>
                  <a:pt x="10192" y="3977"/>
                  <a:pt x="8823" y="4108"/>
                  <a:pt x="8239" y="4132"/>
                </a:cubicBezTo>
                <a:cubicBezTo>
                  <a:pt x="7799" y="4156"/>
                  <a:pt x="7376" y="4165"/>
                  <a:pt x="7041" y="4165"/>
                </a:cubicBezTo>
                <a:cubicBezTo>
                  <a:pt x="6706" y="4165"/>
                  <a:pt x="6459" y="4156"/>
                  <a:pt x="6370" y="4144"/>
                </a:cubicBezTo>
                <a:cubicBezTo>
                  <a:pt x="6346" y="4108"/>
                  <a:pt x="6334" y="4073"/>
                  <a:pt x="6322" y="4037"/>
                </a:cubicBezTo>
                <a:cubicBezTo>
                  <a:pt x="6310" y="4025"/>
                  <a:pt x="6322" y="3966"/>
                  <a:pt x="6322" y="3966"/>
                </a:cubicBezTo>
                <a:cubicBezTo>
                  <a:pt x="6346" y="3835"/>
                  <a:pt x="6763" y="2906"/>
                  <a:pt x="7525" y="2037"/>
                </a:cubicBezTo>
                <a:cubicBezTo>
                  <a:pt x="7763" y="1751"/>
                  <a:pt x="8061" y="1465"/>
                  <a:pt x="8406" y="1203"/>
                </a:cubicBezTo>
                <a:cubicBezTo>
                  <a:pt x="8692" y="1156"/>
                  <a:pt x="8954" y="1156"/>
                  <a:pt x="9192" y="1156"/>
                </a:cubicBezTo>
                <a:cubicBezTo>
                  <a:pt x="9287" y="1156"/>
                  <a:pt x="9370" y="1096"/>
                  <a:pt x="9370" y="1001"/>
                </a:cubicBezTo>
                <a:cubicBezTo>
                  <a:pt x="9382" y="918"/>
                  <a:pt x="9311" y="822"/>
                  <a:pt x="9204" y="822"/>
                </a:cubicBezTo>
                <a:lnTo>
                  <a:pt x="8954" y="822"/>
                </a:lnTo>
                <a:cubicBezTo>
                  <a:pt x="9442" y="548"/>
                  <a:pt x="10013" y="346"/>
                  <a:pt x="10632" y="346"/>
                </a:cubicBezTo>
                <a:close/>
                <a:moveTo>
                  <a:pt x="917" y="334"/>
                </a:moveTo>
                <a:cubicBezTo>
                  <a:pt x="1548" y="334"/>
                  <a:pt x="2108" y="537"/>
                  <a:pt x="2596" y="810"/>
                </a:cubicBezTo>
                <a:lnTo>
                  <a:pt x="2358" y="810"/>
                </a:lnTo>
                <a:cubicBezTo>
                  <a:pt x="2274" y="810"/>
                  <a:pt x="2191" y="894"/>
                  <a:pt x="2191" y="989"/>
                </a:cubicBezTo>
                <a:cubicBezTo>
                  <a:pt x="2191" y="1084"/>
                  <a:pt x="2286" y="1156"/>
                  <a:pt x="2381" y="1156"/>
                </a:cubicBezTo>
                <a:cubicBezTo>
                  <a:pt x="2438" y="1153"/>
                  <a:pt x="2495" y="1151"/>
                  <a:pt x="2554" y="1151"/>
                </a:cubicBezTo>
                <a:cubicBezTo>
                  <a:pt x="2745" y="1151"/>
                  <a:pt x="2949" y="1167"/>
                  <a:pt x="3167" y="1203"/>
                </a:cubicBezTo>
                <a:cubicBezTo>
                  <a:pt x="3501" y="1465"/>
                  <a:pt x="3798" y="1763"/>
                  <a:pt x="4036" y="2037"/>
                </a:cubicBezTo>
                <a:cubicBezTo>
                  <a:pt x="4798" y="2918"/>
                  <a:pt x="5227" y="3823"/>
                  <a:pt x="5251" y="3966"/>
                </a:cubicBezTo>
                <a:lnTo>
                  <a:pt x="5251" y="4061"/>
                </a:lnTo>
                <a:cubicBezTo>
                  <a:pt x="5227" y="4085"/>
                  <a:pt x="5215" y="4120"/>
                  <a:pt x="5203" y="4168"/>
                </a:cubicBezTo>
                <a:cubicBezTo>
                  <a:pt x="5120" y="4168"/>
                  <a:pt x="4867" y="4174"/>
                  <a:pt x="4525" y="4174"/>
                </a:cubicBezTo>
                <a:cubicBezTo>
                  <a:pt x="4182" y="4174"/>
                  <a:pt x="3751" y="4168"/>
                  <a:pt x="3310" y="4144"/>
                </a:cubicBezTo>
                <a:cubicBezTo>
                  <a:pt x="2751" y="4085"/>
                  <a:pt x="1369" y="3966"/>
                  <a:pt x="1096" y="3608"/>
                </a:cubicBezTo>
                <a:cubicBezTo>
                  <a:pt x="1072" y="3573"/>
                  <a:pt x="1048" y="3525"/>
                  <a:pt x="1072" y="3465"/>
                </a:cubicBezTo>
                <a:cubicBezTo>
                  <a:pt x="1262" y="2894"/>
                  <a:pt x="1143" y="2382"/>
                  <a:pt x="953" y="1930"/>
                </a:cubicBezTo>
                <a:cubicBezTo>
                  <a:pt x="965" y="1870"/>
                  <a:pt x="1096" y="1465"/>
                  <a:pt x="1727" y="1263"/>
                </a:cubicBezTo>
                <a:cubicBezTo>
                  <a:pt x="1798" y="1227"/>
                  <a:pt x="1858" y="1156"/>
                  <a:pt x="1846" y="1072"/>
                </a:cubicBezTo>
                <a:cubicBezTo>
                  <a:pt x="1825" y="981"/>
                  <a:pt x="1753" y="924"/>
                  <a:pt x="1666" y="924"/>
                </a:cubicBezTo>
                <a:cubicBezTo>
                  <a:pt x="1651" y="924"/>
                  <a:pt x="1635" y="926"/>
                  <a:pt x="1619" y="929"/>
                </a:cubicBezTo>
                <a:cubicBezTo>
                  <a:pt x="1155" y="1084"/>
                  <a:pt x="905" y="1346"/>
                  <a:pt x="774" y="1549"/>
                </a:cubicBezTo>
                <a:lnTo>
                  <a:pt x="631" y="1322"/>
                </a:lnTo>
                <a:cubicBezTo>
                  <a:pt x="500" y="1072"/>
                  <a:pt x="369" y="846"/>
                  <a:pt x="369" y="691"/>
                </a:cubicBezTo>
                <a:cubicBezTo>
                  <a:pt x="369" y="620"/>
                  <a:pt x="369" y="537"/>
                  <a:pt x="429" y="477"/>
                </a:cubicBezTo>
                <a:cubicBezTo>
                  <a:pt x="500" y="382"/>
                  <a:pt x="667" y="334"/>
                  <a:pt x="917" y="334"/>
                </a:cubicBezTo>
                <a:close/>
                <a:moveTo>
                  <a:pt x="6680" y="4478"/>
                </a:moveTo>
                <a:lnTo>
                  <a:pt x="8751" y="5716"/>
                </a:lnTo>
                <a:lnTo>
                  <a:pt x="8751" y="5716"/>
                </a:lnTo>
                <a:lnTo>
                  <a:pt x="7108" y="5609"/>
                </a:lnTo>
                <a:lnTo>
                  <a:pt x="6501" y="4870"/>
                </a:lnTo>
                <a:lnTo>
                  <a:pt x="6453" y="4478"/>
                </a:lnTo>
                <a:close/>
                <a:moveTo>
                  <a:pt x="5120" y="4478"/>
                </a:moveTo>
                <a:cubicBezTo>
                  <a:pt x="5096" y="4597"/>
                  <a:pt x="5084" y="4728"/>
                  <a:pt x="5072" y="4882"/>
                </a:cubicBezTo>
                <a:lnTo>
                  <a:pt x="4441" y="5609"/>
                </a:lnTo>
                <a:lnTo>
                  <a:pt x="2810" y="5716"/>
                </a:lnTo>
                <a:lnTo>
                  <a:pt x="4882" y="4478"/>
                </a:lnTo>
                <a:close/>
                <a:moveTo>
                  <a:pt x="2322" y="4358"/>
                </a:moveTo>
                <a:cubicBezTo>
                  <a:pt x="2596" y="4394"/>
                  <a:pt x="2929" y="4430"/>
                  <a:pt x="3298" y="4442"/>
                </a:cubicBezTo>
                <a:cubicBezTo>
                  <a:pt x="3632" y="4466"/>
                  <a:pt x="3941" y="4478"/>
                  <a:pt x="4227" y="4478"/>
                </a:cubicBezTo>
                <a:lnTo>
                  <a:pt x="2060" y="5751"/>
                </a:lnTo>
                <a:lnTo>
                  <a:pt x="1381" y="5799"/>
                </a:lnTo>
                <a:cubicBezTo>
                  <a:pt x="1453" y="5275"/>
                  <a:pt x="1786" y="4775"/>
                  <a:pt x="2322" y="4358"/>
                </a:cubicBezTo>
                <a:close/>
                <a:moveTo>
                  <a:pt x="9239" y="4370"/>
                </a:moveTo>
                <a:cubicBezTo>
                  <a:pt x="9787" y="4775"/>
                  <a:pt x="10097" y="5275"/>
                  <a:pt x="10180" y="5811"/>
                </a:cubicBezTo>
                <a:lnTo>
                  <a:pt x="9489" y="5775"/>
                </a:lnTo>
                <a:lnTo>
                  <a:pt x="7334" y="4489"/>
                </a:lnTo>
                <a:cubicBezTo>
                  <a:pt x="7620" y="4489"/>
                  <a:pt x="7930" y="4478"/>
                  <a:pt x="8251" y="4466"/>
                </a:cubicBezTo>
                <a:cubicBezTo>
                  <a:pt x="8632" y="4442"/>
                  <a:pt x="8954" y="4418"/>
                  <a:pt x="9239" y="4370"/>
                </a:cubicBezTo>
                <a:close/>
                <a:moveTo>
                  <a:pt x="5787" y="3942"/>
                </a:moveTo>
                <a:cubicBezTo>
                  <a:pt x="5846" y="3942"/>
                  <a:pt x="5953" y="4025"/>
                  <a:pt x="6013" y="4180"/>
                </a:cubicBezTo>
                <a:cubicBezTo>
                  <a:pt x="6096" y="4370"/>
                  <a:pt x="6156" y="4656"/>
                  <a:pt x="6156" y="4930"/>
                </a:cubicBezTo>
                <a:cubicBezTo>
                  <a:pt x="6156" y="5216"/>
                  <a:pt x="6108" y="5501"/>
                  <a:pt x="6013" y="5692"/>
                </a:cubicBezTo>
                <a:cubicBezTo>
                  <a:pt x="5953" y="5847"/>
                  <a:pt x="5858" y="5930"/>
                  <a:pt x="5787" y="5930"/>
                </a:cubicBezTo>
                <a:cubicBezTo>
                  <a:pt x="5715" y="5930"/>
                  <a:pt x="5620" y="5847"/>
                  <a:pt x="5560" y="5692"/>
                </a:cubicBezTo>
                <a:cubicBezTo>
                  <a:pt x="5477" y="5501"/>
                  <a:pt x="5418" y="5216"/>
                  <a:pt x="5418" y="4930"/>
                </a:cubicBezTo>
                <a:cubicBezTo>
                  <a:pt x="5418" y="4656"/>
                  <a:pt x="5453" y="4370"/>
                  <a:pt x="5560" y="4180"/>
                </a:cubicBezTo>
                <a:cubicBezTo>
                  <a:pt x="5632" y="4025"/>
                  <a:pt x="5727" y="3942"/>
                  <a:pt x="5787" y="3942"/>
                </a:cubicBezTo>
                <a:close/>
                <a:moveTo>
                  <a:pt x="5096" y="5370"/>
                </a:moveTo>
                <a:cubicBezTo>
                  <a:pt x="5179" y="5787"/>
                  <a:pt x="5334" y="6097"/>
                  <a:pt x="5548" y="6216"/>
                </a:cubicBezTo>
                <a:cubicBezTo>
                  <a:pt x="5477" y="6442"/>
                  <a:pt x="5298" y="6859"/>
                  <a:pt x="5084" y="7275"/>
                </a:cubicBezTo>
                <a:cubicBezTo>
                  <a:pt x="4906" y="7633"/>
                  <a:pt x="4739" y="7895"/>
                  <a:pt x="4584" y="8109"/>
                </a:cubicBezTo>
                <a:cubicBezTo>
                  <a:pt x="4358" y="8407"/>
                  <a:pt x="4203" y="8442"/>
                  <a:pt x="4144" y="8466"/>
                </a:cubicBezTo>
                <a:cubicBezTo>
                  <a:pt x="4068" y="8471"/>
                  <a:pt x="3994" y="8474"/>
                  <a:pt x="3920" y="8474"/>
                </a:cubicBezTo>
                <a:cubicBezTo>
                  <a:pt x="3493" y="8474"/>
                  <a:pt x="3094" y="8384"/>
                  <a:pt x="2739" y="8180"/>
                </a:cubicBezTo>
                <a:lnTo>
                  <a:pt x="2977" y="7895"/>
                </a:lnTo>
                <a:cubicBezTo>
                  <a:pt x="3036" y="7823"/>
                  <a:pt x="3012" y="7716"/>
                  <a:pt x="2953" y="7656"/>
                </a:cubicBezTo>
                <a:cubicBezTo>
                  <a:pt x="2924" y="7632"/>
                  <a:pt x="2889" y="7622"/>
                  <a:pt x="2854" y="7622"/>
                </a:cubicBezTo>
                <a:cubicBezTo>
                  <a:pt x="2803" y="7622"/>
                  <a:pt x="2750" y="7645"/>
                  <a:pt x="2715" y="7680"/>
                </a:cubicBezTo>
                <a:lnTo>
                  <a:pt x="2453" y="7990"/>
                </a:lnTo>
                <a:cubicBezTo>
                  <a:pt x="2215" y="7811"/>
                  <a:pt x="1989" y="7573"/>
                  <a:pt x="1786" y="7275"/>
                </a:cubicBezTo>
                <a:cubicBezTo>
                  <a:pt x="1524" y="6918"/>
                  <a:pt x="1393" y="6525"/>
                  <a:pt x="1369" y="6156"/>
                </a:cubicBezTo>
                <a:lnTo>
                  <a:pt x="4144" y="5978"/>
                </a:lnTo>
                <a:lnTo>
                  <a:pt x="3179" y="7121"/>
                </a:lnTo>
                <a:cubicBezTo>
                  <a:pt x="3120" y="7204"/>
                  <a:pt x="3132" y="7299"/>
                  <a:pt x="3191" y="7359"/>
                </a:cubicBezTo>
                <a:cubicBezTo>
                  <a:pt x="3227" y="7395"/>
                  <a:pt x="3274" y="7406"/>
                  <a:pt x="3298" y="7406"/>
                </a:cubicBezTo>
                <a:cubicBezTo>
                  <a:pt x="3346" y="7406"/>
                  <a:pt x="3393" y="7395"/>
                  <a:pt x="3429" y="7347"/>
                </a:cubicBezTo>
                <a:lnTo>
                  <a:pt x="5096" y="5370"/>
                </a:lnTo>
                <a:close/>
                <a:moveTo>
                  <a:pt x="6465" y="5370"/>
                </a:moveTo>
                <a:lnTo>
                  <a:pt x="8132" y="7335"/>
                </a:lnTo>
                <a:cubicBezTo>
                  <a:pt x="8168" y="7371"/>
                  <a:pt x="8215" y="7395"/>
                  <a:pt x="8275" y="7395"/>
                </a:cubicBezTo>
                <a:cubicBezTo>
                  <a:pt x="8311" y="7395"/>
                  <a:pt x="8346" y="7371"/>
                  <a:pt x="8370" y="7347"/>
                </a:cubicBezTo>
                <a:cubicBezTo>
                  <a:pt x="8454" y="7287"/>
                  <a:pt x="8454" y="7180"/>
                  <a:pt x="8394" y="7109"/>
                </a:cubicBezTo>
                <a:lnTo>
                  <a:pt x="7418" y="5966"/>
                </a:lnTo>
                <a:lnTo>
                  <a:pt x="10204" y="6144"/>
                </a:lnTo>
                <a:cubicBezTo>
                  <a:pt x="10180" y="6513"/>
                  <a:pt x="10037" y="6906"/>
                  <a:pt x="9787" y="7275"/>
                </a:cubicBezTo>
                <a:cubicBezTo>
                  <a:pt x="9585" y="7573"/>
                  <a:pt x="9358" y="7811"/>
                  <a:pt x="9120" y="7990"/>
                </a:cubicBezTo>
                <a:lnTo>
                  <a:pt x="8847" y="7668"/>
                </a:lnTo>
                <a:cubicBezTo>
                  <a:pt x="8815" y="7631"/>
                  <a:pt x="8774" y="7613"/>
                  <a:pt x="8731" y="7613"/>
                </a:cubicBezTo>
                <a:cubicBezTo>
                  <a:pt x="8691" y="7613"/>
                  <a:pt x="8648" y="7628"/>
                  <a:pt x="8608" y="7656"/>
                </a:cubicBezTo>
                <a:cubicBezTo>
                  <a:pt x="8537" y="7716"/>
                  <a:pt x="8537" y="7823"/>
                  <a:pt x="8596" y="7895"/>
                </a:cubicBezTo>
                <a:lnTo>
                  <a:pt x="8835" y="8180"/>
                </a:lnTo>
                <a:cubicBezTo>
                  <a:pt x="8479" y="8384"/>
                  <a:pt x="8080" y="8474"/>
                  <a:pt x="7645" y="8474"/>
                </a:cubicBezTo>
                <a:cubicBezTo>
                  <a:pt x="7571" y="8474"/>
                  <a:pt x="7495" y="8471"/>
                  <a:pt x="7418" y="8466"/>
                </a:cubicBezTo>
                <a:cubicBezTo>
                  <a:pt x="7358" y="8466"/>
                  <a:pt x="7215" y="8407"/>
                  <a:pt x="6989" y="8109"/>
                </a:cubicBezTo>
                <a:cubicBezTo>
                  <a:pt x="6822" y="7895"/>
                  <a:pt x="6668" y="7609"/>
                  <a:pt x="6489" y="7275"/>
                </a:cubicBezTo>
                <a:cubicBezTo>
                  <a:pt x="6275" y="6859"/>
                  <a:pt x="6096" y="6442"/>
                  <a:pt x="6013" y="6216"/>
                </a:cubicBezTo>
                <a:cubicBezTo>
                  <a:pt x="6227" y="6097"/>
                  <a:pt x="6394" y="5763"/>
                  <a:pt x="6465" y="5370"/>
                </a:cubicBezTo>
                <a:close/>
                <a:moveTo>
                  <a:pt x="869" y="1"/>
                </a:moveTo>
                <a:cubicBezTo>
                  <a:pt x="500" y="1"/>
                  <a:pt x="262" y="84"/>
                  <a:pt x="119" y="263"/>
                </a:cubicBezTo>
                <a:cubicBezTo>
                  <a:pt x="0" y="429"/>
                  <a:pt x="0" y="608"/>
                  <a:pt x="0" y="703"/>
                </a:cubicBezTo>
                <a:cubicBezTo>
                  <a:pt x="0" y="953"/>
                  <a:pt x="143" y="1203"/>
                  <a:pt x="310" y="1501"/>
                </a:cubicBezTo>
                <a:cubicBezTo>
                  <a:pt x="595" y="2001"/>
                  <a:pt x="965" y="2644"/>
                  <a:pt x="715" y="3358"/>
                </a:cubicBezTo>
                <a:cubicBezTo>
                  <a:pt x="655" y="3525"/>
                  <a:pt x="679" y="3680"/>
                  <a:pt x="786" y="3823"/>
                </a:cubicBezTo>
                <a:cubicBezTo>
                  <a:pt x="929" y="4025"/>
                  <a:pt x="1286" y="4192"/>
                  <a:pt x="1822" y="4299"/>
                </a:cubicBezTo>
                <a:cubicBezTo>
                  <a:pt x="857" y="5156"/>
                  <a:pt x="715" y="6394"/>
                  <a:pt x="1453" y="7466"/>
                </a:cubicBezTo>
                <a:cubicBezTo>
                  <a:pt x="1858" y="8026"/>
                  <a:pt x="2322" y="8418"/>
                  <a:pt x="2834" y="8621"/>
                </a:cubicBezTo>
                <a:cubicBezTo>
                  <a:pt x="3155" y="8740"/>
                  <a:pt x="3477" y="8799"/>
                  <a:pt x="3834" y="8799"/>
                </a:cubicBezTo>
                <a:cubicBezTo>
                  <a:pt x="3929" y="8799"/>
                  <a:pt x="4024" y="8799"/>
                  <a:pt x="4120" y="8788"/>
                </a:cubicBezTo>
                <a:cubicBezTo>
                  <a:pt x="4322" y="8776"/>
                  <a:pt x="4548" y="8609"/>
                  <a:pt x="4786" y="8311"/>
                </a:cubicBezTo>
                <a:cubicBezTo>
                  <a:pt x="4953" y="8085"/>
                  <a:pt x="5144" y="7787"/>
                  <a:pt x="5322" y="7418"/>
                </a:cubicBezTo>
                <a:cubicBezTo>
                  <a:pt x="5418" y="7252"/>
                  <a:pt x="5489" y="7097"/>
                  <a:pt x="5548" y="6942"/>
                </a:cubicBezTo>
                <a:lnTo>
                  <a:pt x="5548" y="7537"/>
                </a:lnTo>
                <a:cubicBezTo>
                  <a:pt x="5548" y="7633"/>
                  <a:pt x="5620" y="7704"/>
                  <a:pt x="5715" y="7704"/>
                </a:cubicBezTo>
                <a:cubicBezTo>
                  <a:pt x="5799" y="7704"/>
                  <a:pt x="5870" y="7633"/>
                  <a:pt x="5870" y="7537"/>
                </a:cubicBezTo>
                <a:lnTo>
                  <a:pt x="5870" y="6954"/>
                </a:lnTo>
                <a:cubicBezTo>
                  <a:pt x="5929" y="7109"/>
                  <a:pt x="6013" y="7252"/>
                  <a:pt x="6096" y="7418"/>
                </a:cubicBezTo>
                <a:cubicBezTo>
                  <a:pt x="6287" y="7787"/>
                  <a:pt x="6465" y="8085"/>
                  <a:pt x="6632" y="8311"/>
                </a:cubicBezTo>
                <a:cubicBezTo>
                  <a:pt x="6870" y="8621"/>
                  <a:pt x="7096" y="8776"/>
                  <a:pt x="7299" y="8788"/>
                </a:cubicBezTo>
                <a:cubicBezTo>
                  <a:pt x="7406" y="8799"/>
                  <a:pt x="7501" y="8799"/>
                  <a:pt x="7584" y="8799"/>
                </a:cubicBezTo>
                <a:cubicBezTo>
                  <a:pt x="7942" y="8799"/>
                  <a:pt x="8275" y="8740"/>
                  <a:pt x="8585" y="8621"/>
                </a:cubicBezTo>
                <a:cubicBezTo>
                  <a:pt x="9108" y="8418"/>
                  <a:pt x="9585" y="8026"/>
                  <a:pt x="9966" y="7466"/>
                </a:cubicBezTo>
                <a:cubicBezTo>
                  <a:pt x="10728" y="6394"/>
                  <a:pt x="10561" y="5156"/>
                  <a:pt x="9597" y="4299"/>
                </a:cubicBezTo>
                <a:cubicBezTo>
                  <a:pt x="10144" y="4192"/>
                  <a:pt x="10490" y="4025"/>
                  <a:pt x="10632" y="3823"/>
                </a:cubicBezTo>
                <a:cubicBezTo>
                  <a:pt x="10740" y="3680"/>
                  <a:pt x="10775" y="3525"/>
                  <a:pt x="10716" y="3358"/>
                </a:cubicBezTo>
                <a:cubicBezTo>
                  <a:pt x="10478" y="2644"/>
                  <a:pt x="10835" y="2001"/>
                  <a:pt x="11109" y="1501"/>
                </a:cubicBezTo>
                <a:cubicBezTo>
                  <a:pt x="11275" y="1203"/>
                  <a:pt x="11430" y="941"/>
                  <a:pt x="11430" y="703"/>
                </a:cubicBezTo>
                <a:cubicBezTo>
                  <a:pt x="11525" y="608"/>
                  <a:pt x="11525" y="406"/>
                  <a:pt x="11394" y="263"/>
                </a:cubicBezTo>
                <a:cubicBezTo>
                  <a:pt x="11252" y="84"/>
                  <a:pt x="11013" y="1"/>
                  <a:pt x="10632" y="1"/>
                </a:cubicBezTo>
                <a:cubicBezTo>
                  <a:pt x="9120" y="1"/>
                  <a:pt x="7942" y="989"/>
                  <a:pt x="7215" y="1846"/>
                </a:cubicBezTo>
                <a:cubicBezTo>
                  <a:pt x="6787" y="2346"/>
                  <a:pt x="6465" y="2834"/>
                  <a:pt x="6287" y="3144"/>
                </a:cubicBezTo>
                <a:cubicBezTo>
                  <a:pt x="6275" y="3168"/>
                  <a:pt x="6275" y="3180"/>
                  <a:pt x="6263" y="3204"/>
                </a:cubicBezTo>
                <a:cubicBezTo>
                  <a:pt x="6227" y="3132"/>
                  <a:pt x="6180" y="3061"/>
                  <a:pt x="6120" y="3013"/>
                </a:cubicBezTo>
                <a:cubicBezTo>
                  <a:pt x="6168" y="2846"/>
                  <a:pt x="6287" y="2442"/>
                  <a:pt x="6441" y="2013"/>
                </a:cubicBezTo>
                <a:cubicBezTo>
                  <a:pt x="6775" y="1084"/>
                  <a:pt x="6977" y="1049"/>
                  <a:pt x="6977" y="1049"/>
                </a:cubicBezTo>
                <a:cubicBezTo>
                  <a:pt x="6977" y="1049"/>
                  <a:pt x="7001" y="1060"/>
                  <a:pt x="7049" y="1144"/>
                </a:cubicBezTo>
                <a:cubicBezTo>
                  <a:pt x="7081" y="1193"/>
                  <a:pt x="7136" y="1225"/>
                  <a:pt x="7195" y="1225"/>
                </a:cubicBezTo>
                <a:cubicBezTo>
                  <a:pt x="7221" y="1225"/>
                  <a:pt x="7249" y="1218"/>
                  <a:pt x="7275" y="1203"/>
                </a:cubicBezTo>
                <a:cubicBezTo>
                  <a:pt x="7346" y="1156"/>
                  <a:pt x="7382" y="1049"/>
                  <a:pt x="7334" y="977"/>
                </a:cubicBezTo>
                <a:cubicBezTo>
                  <a:pt x="7205" y="779"/>
                  <a:pt x="7068" y="721"/>
                  <a:pt x="6971" y="721"/>
                </a:cubicBezTo>
                <a:cubicBezTo>
                  <a:pt x="6951" y="721"/>
                  <a:pt x="6934" y="723"/>
                  <a:pt x="6918" y="727"/>
                </a:cubicBezTo>
                <a:cubicBezTo>
                  <a:pt x="6561" y="763"/>
                  <a:pt x="6287" y="1394"/>
                  <a:pt x="6096" y="1930"/>
                </a:cubicBezTo>
                <a:cubicBezTo>
                  <a:pt x="5965" y="2311"/>
                  <a:pt x="5858" y="2692"/>
                  <a:pt x="5799" y="2870"/>
                </a:cubicBezTo>
                <a:lnTo>
                  <a:pt x="5715" y="2870"/>
                </a:lnTo>
                <a:cubicBezTo>
                  <a:pt x="5668" y="2668"/>
                  <a:pt x="5548" y="2299"/>
                  <a:pt x="5418" y="1930"/>
                </a:cubicBezTo>
                <a:cubicBezTo>
                  <a:pt x="5215" y="1394"/>
                  <a:pt x="4953" y="763"/>
                  <a:pt x="4596" y="727"/>
                </a:cubicBezTo>
                <a:cubicBezTo>
                  <a:pt x="4576" y="723"/>
                  <a:pt x="4555" y="721"/>
                  <a:pt x="4533" y="721"/>
                </a:cubicBezTo>
                <a:cubicBezTo>
                  <a:pt x="4422" y="721"/>
                  <a:pt x="4288" y="779"/>
                  <a:pt x="4179" y="977"/>
                </a:cubicBezTo>
                <a:cubicBezTo>
                  <a:pt x="4132" y="1049"/>
                  <a:pt x="4167" y="1156"/>
                  <a:pt x="4239" y="1203"/>
                </a:cubicBezTo>
                <a:cubicBezTo>
                  <a:pt x="4261" y="1214"/>
                  <a:pt x="4286" y="1220"/>
                  <a:pt x="4313" y="1220"/>
                </a:cubicBezTo>
                <a:cubicBezTo>
                  <a:pt x="4371" y="1220"/>
                  <a:pt x="4432" y="1193"/>
                  <a:pt x="4465" y="1144"/>
                </a:cubicBezTo>
                <a:cubicBezTo>
                  <a:pt x="4501" y="1049"/>
                  <a:pt x="4536" y="1049"/>
                  <a:pt x="4536" y="1049"/>
                </a:cubicBezTo>
                <a:cubicBezTo>
                  <a:pt x="4536" y="1049"/>
                  <a:pt x="4727" y="1084"/>
                  <a:pt x="5072" y="2013"/>
                </a:cubicBezTo>
                <a:cubicBezTo>
                  <a:pt x="5215" y="2430"/>
                  <a:pt x="5334" y="2846"/>
                  <a:pt x="5382" y="3013"/>
                </a:cubicBezTo>
                <a:cubicBezTo>
                  <a:pt x="5322" y="3073"/>
                  <a:pt x="5275" y="3132"/>
                  <a:pt x="5251" y="3204"/>
                </a:cubicBezTo>
                <a:cubicBezTo>
                  <a:pt x="5239" y="3180"/>
                  <a:pt x="5215" y="3168"/>
                  <a:pt x="5215" y="3144"/>
                </a:cubicBezTo>
                <a:cubicBezTo>
                  <a:pt x="5037" y="2834"/>
                  <a:pt x="4727" y="2346"/>
                  <a:pt x="4298" y="1846"/>
                </a:cubicBezTo>
                <a:cubicBezTo>
                  <a:pt x="3584" y="989"/>
                  <a:pt x="2393" y="1"/>
                  <a:pt x="869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15" name="Google Shape;3515;p47"/>
          <p:cNvGrpSpPr/>
          <p:nvPr/>
        </p:nvGrpSpPr>
        <p:grpSpPr>
          <a:xfrm>
            <a:off x="3050317" y="2893714"/>
            <a:ext cx="367712" cy="354240"/>
            <a:chOff x="3050317" y="2893714"/>
            <a:chExt cx="367712" cy="354240"/>
          </a:xfrm>
        </p:grpSpPr>
        <p:sp>
          <p:nvSpPr>
            <p:cNvPr id="3516" name="Google Shape;3516;p47"/>
            <p:cNvSpPr/>
            <p:nvPr/>
          </p:nvSpPr>
          <p:spPr>
            <a:xfrm>
              <a:off x="3079661" y="2945010"/>
              <a:ext cx="33184" cy="33184"/>
            </a:xfrm>
            <a:custGeom>
              <a:rect b="b" l="l" r="r" t="t"/>
              <a:pathLst>
                <a:path extrusionOk="0" h="1037" w="1037">
                  <a:moveTo>
                    <a:pt x="513" y="346"/>
                  </a:moveTo>
                  <a:cubicBezTo>
                    <a:pt x="620" y="346"/>
                    <a:pt x="703" y="430"/>
                    <a:pt x="703" y="537"/>
                  </a:cubicBezTo>
                  <a:cubicBezTo>
                    <a:pt x="691" y="644"/>
                    <a:pt x="620" y="727"/>
                    <a:pt x="513" y="727"/>
                  </a:cubicBezTo>
                  <a:cubicBezTo>
                    <a:pt x="405" y="727"/>
                    <a:pt x="322" y="644"/>
                    <a:pt x="322" y="537"/>
                  </a:cubicBezTo>
                  <a:cubicBezTo>
                    <a:pt x="322" y="430"/>
                    <a:pt x="417" y="346"/>
                    <a:pt x="513" y="346"/>
                  </a:cubicBezTo>
                  <a:close/>
                  <a:moveTo>
                    <a:pt x="513" y="1"/>
                  </a:moveTo>
                  <a:cubicBezTo>
                    <a:pt x="215" y="1"/>
                    <a:pt x="1" y="239"/>
                    <a:pt x="1" y="513"/>
                  </a:cubicBezTo>
                  <a:cubicBezTo>
                    <a:pt x="1" y="811"/>
                    <a:pt x="239" y="1037"/>
                    <a:pt x="513" y="1037"/>
                  </a:cubicBezTo>
                  <a:cubicBezTo>
                    <a:pt x="810" y="1037"/>
                    <a:pt x="1037" y="799"/>
                    <a:pt x="1037" y="513"/>
                  </a:cubicBezTo>
                  <a:cubicBezTo>
                    <a:pt x="1037" y="239"/>
                    <a:pt x="798" y="1"/>
                    <a:pt x="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47"/>
            <p:cNvSpPr/>
            <p:nvPr/>
          </p:nvSpPr>
          <p:spPr>
            <a:xfrm>
              <a:off x="3050317" y="2893714"/>
              <a:ext cx="367712" cy="354240"/>
            </a:xfrm>
            <a:custGeom>
              <a:rect b="b" l="l" r="r" t="t"/>
              <a:pathLst>
                <a:path extrusionOk="0" h="11070" w="11491">
                  <a:moveTo>
                    <a:pt x="4156" y="5604"/>
                  </a:moveTo>
                  <a:lnTo>
                    <a:pt x="4156" y="5676"/>
                  </a:lnTo>
                  <a:cubicBezTo>
                    <a:pt x="4156" y="5795"/>
                    <a:pt x="4168" y="5902"/>
                    <a:pt x="4192" y="6021"/>
                  </a:cubicBezTo>
                  <a:lnTo>
                    <a:pt x="3847" y="5914"/>
                  </a:lnTo>
                  <a:cubicBezTo>
                    <a:pt x="3799" y="5902"/>
                    <a:pt x="3787" y="5854"/>
                    <a:pt x="3787" y="5843"/>
                  </a:cubicBezTo>
                  <a:cubicBezTo>
                    <a:pt x="3787" y="5831"/>
                    <a:pt x="3787" y="5783"/>
                    <a:pt x="3835" y="5771"/>
                  </a:cubicBezTo>
                  <a:lnTo>
                    <a:pt x="4156" y="5604"/>
                  </a:lnTo>
                  <a:close/>
                  <a:moveTo>
                    <a:pt x="4430" y="8748"/>
                  </a:moveTo>
                  <a:cubicBezTo>
                    <a:pt x="4501" y="8867"/>
                    <a:pt x="4585" y="8986"/>
                    <a:pt x="4692" y="9069"/>
                  </a:cubicBezTo>
                  <a:lnTo>
                    <a:pt x="4335" y="9188"/>
                  </a:lnTo>
                  <a:cubicBezTo>
                    <a:pt x="4323" y="9194"/>
                    <a:pt x="4313" y="9196"/>
                    <a:pt x="4304" y="9196"/>
                  </a:cubicBezTo>
                  <a:cubicBezTo>
                    <a:pt x="4276" y="9196"/>
                    <a:pt x="4260" y="9173"/>
                    <a:pt x="4251" y="9164"/>
                  </a:cubicBezTo>
                  <a:cubicBezTo>
                    <a:pt x="4228" y="9141"/>
                    <a:pt x="4216" y="9117"/>
                    <a:pt x="4251" y="9069"/>
                  </a:cubicBezTo>
                  <a:lnTo>
                    <a:pt x="4430" y="8748"/>
                  </a:lnTo>
                  <a:close/>
                  <a:moveTo>
                    <a:pt x="10657" y="9295"/>
                  </a:moveTo>
                  <a:lnTo>
                    <a:pt x="10681" y="9545"/>
                  </a:lnTo>
                  <a:cubicBezTo>
                    <a:pt x="10693" y="9593"/>
                    <a:pt x="10645" y="9605"/>
                    <a:pt x="10633" y="9629"/>
                  </a:cubicBezTo>
                  <a:cubicBezTo>
                    <a:pt x="10628" y="9629"/>
                    <a:pt x="10618" y="9631"/>
                    <a:pt x="10605" y="9631"/>
                  </a:cubicBezTo>
                  <a:cubicBezTo>
                    <a:pt x="10585" y="9631"/>
                    <a:pt x="10559" y="9626"/>
                    <a:pt x="10538" y="9605"/>
                  </a:cubicBezTo>
                  <a:lnTo>
                    <a:pt x="10347" y="9426"/>
                  </a:lnTo>
                  <a:cubicBezTo>
                    <a:pt x="10455" y="9402"/>
                    <a:pt x="10562" y="9355"/>
                    <a:pt x="10657" y="9295"/>
                  </a:cubicBezTo>
                  <a:close/>
                  <a:moveTo>
                    <a:pt x="3847" y="1128"/>
                  </a:moveTo>
                  <a:cubicBezTo>
                    <a:pt x="4454" y="1128"/>
                    <a:pt x="4978" y="1556"/>
                    <a:pt x="5097" y="2152"/>
                  </a:cubicBezTo>
                  <a:cubicBezTo>
                    <a:pt x="5097" y="2175"/>
                    <a:pt x="5097" y="2235"/>
                    <a:pt x="5073" y="2330"/>
                  </a:cubicBezTo>
                  <a:cubicBezTo>
                    <a:pt x="5061" y="2414"/>
                    <a:pt x="5121" y="2509"/>
                    <a:pt x="5216" y="2521"/>
                  </a:cubicBezTo>
                  <a:lnTo>
                    <a:pt x="5240" y="2521"/>
                  </a:lnTo>
                  <a:cubicBezTo>
                    <a:pt x="5311" y="2521"/>
                    <a:pt x="5394" y="2461"/>
                    <a:pt x="5406" y="2390"/>
                  </a:cubicBezTo>
                  <a:cubicBezTo>
                    <a:pt x="5418" y="2330"/>
                    <a:pt x="5418" y="2283"/>
                    <a:pt x="5418" y="2259"/>
                  </a:cubicBezTo>
                  <a:cubicBezTo>
                    <a:pt x="5549" y="2211"/>
                    <a:pt x="5692" y="2199"/>
                    <a:pt x="5823" y="2199"/>
                  </a:cubicBezTo>
                  <a:cubicBezTo>
                    <a:pt x="6526" y="2199"/>
                    <a:pt x="7085" y="2759"/>
                    <a:pt x="7085" y="3461"/>
                  </a:cubicBezTo>
                  <a:cubicBezTo>
                    <a:pt x="7085" y="3854"/>
                    <a:pt x="6907" y="4223"/>
                    <a:pt x="6597" y="4461"/>
                  </a:cubicBezTo>
                  <a:cubicBezTo>
                    <a:pt x="6537" y="4473"/>
                    <a:pt x="6490" y="4497"/>
                    <a:pt x="6430" y="4521"/>
                  </a:cubicBezTo>
                  <a:cubicBezTo>
                    <a:pt x="6347" y="4545"/>
                    <a:pt x="6299" y="4640"/>
                    <a:pt x="6311" y="4723"/>
                  </a:cubicBezTo>
                  <a:cubicBezTo>
                    <a:pt x="6335" y="4795"/>
                    <a:pt x="6406" y="4842"/>
                    <a:pt x="6478" y="4842"/>
                  </a:cubicBezTo>
                  <a:lnTo>
                    <a:pt x="6526" y="4842"/>
                  </a:lnTo>
                  <a:cubicBezTo>
                    <a:pt x="6573" y="4831"/>
                    <a:pt x="6597" y="4819"/>
                    <a:pt x="6645" y="4795"/>
                  </a:cubicBezTo>
                  <a:cubicBezTo>
                    <a:pt x="6895" y="5045"/>
                    <a:pt x="7049" y="5366"/>
                    <a:pt x="7049" y="5723"/>
                  </a:cubicBezTo>
                  <a:cubicBezTo>
                    <a:pt x="7049" y="6081"/>
                    <a:pt x="6895" y="6426"/>
                    <a:pt x="6609" y="6676"/>
                  </a:cubicBezTo>
                  <a:lnTo>
                    <a:pt x="6478" y="6724"/>
                  </a:lnTo>
                  <a:cubicBezTo>
                    <a:pt x="6395" y="6747"/>
                    <a:pt x="6347" y="6843"/>
                    <a:pt x="6371" y="6926"/>
                  </a:cubicBezTo>
                  <a:cubicBezTo>
                    <a:pt x="6406" y="6997"/>
                    <a:pt x="6466" y="7045"/>
                    <a:pt x="6537" y="7045"/>
                  </a:cubicBezTo>
                  <a:cubicBezTo>
                    <a:pt x="6549" y="7045"/>
                    <a:pt x="6573" y="7045"/>
                    <a:pt x="6597" y="7033"/>
                  </a:cubicBezTo>
                  <a:cubicBezTo>
                    <a:pt x="6633" y="7021"/>
                    <a:pt x="6656" y="7021"/>
                    <a:pt x="6692" y="6997"/>
                  </a:cubicBezTo>
                  <a:cubicBezTo>
                    <a:pt x="6847" y="7164"/>
                    <a:pt x="6966" y="7355"/>
                    <a:pt x="7026" y="7581"/>
                  </a:cubicBezTo>
                  <a:lnTo>
                    <a:pt x="7026" y="7759"/>
                  </a:lnTo>
                  <a:cubicBezTo>
                    <a:pt x="7026" y="7855"/>
                    <a:pt x="7109" y="7938"/>
                    <a:pt x="7192" y="7938"/>
                  </a:cubicBezTo>
                  <a:lnTo>
                    <a:pt x="7204" y="7938"/>
                  </a:lnTo>
                  <a:cubicBezTo>
                    <a:pt x="7299" y="7938"/>
                    <a:pt x="7371" y="7867"/>
                    <a:pt x="7371" y="7771"/>
                  </a:cubicBezTo>
                  <a:lnTo>
                    <a:pt x="7371" y="7652"/>
                  </a:lnTo>
                  <a:cubicBezTo>
                    <a:pt x="7538" y="7581"/>
                    <a:pt x="7704" y="7557"/>
                    <a:pt x="7883" y="7557"/>
                  </a:cubicBezTo>
                  <a:cubicBezTo>
                    <a:pt x="8073" y="7557"/>
                    <a:pt x="8264" y="7593"/>
                    <a:pt x="8442" y="7688"/>
                  </a:cubicBezTo>
                  <a:cubicBezTo>
                    <a:pt x="8442" y="7688"/>
                    <a:pt x="8550" y="7736"/>
                    <a:pt x="8681" y="7855"/>
                  </a:cubicBezTo>
                  <a:cubicBezTo>
                    <a:pt x="8716" y="7879"/>
                    <a:pt x="8752" y="7890"/>
                    <a:pt x="8800" y="7890"/>
                  </a:cubicBezTo>
                  <a:cubicBezTo>
                    <a:pt x="8847" y="7890"/>
                    <a:pt x="8895" y="7879"/>
                    <a:pt x="8919" y="7831"/>
                  </a:cubicBezTo>
                  <a:cubicBezTo>
                    <a:pt x="8978" y="7759"/>
                    <a:pt x="8978" y="7652"/>
                    <a:pt x="8907" y="7593"/>
                  </a:cubicBezTo>
                  <a:cubicBezTo>
                    <a:pt x="8823" y="7533"/>
                    <a:pt x="8776" y="7474"/>
                    <a:pt x="8716" y="7450"/>
                  </a:cubicBezTo>
                  <a:cubicBezTo>
                    <a:pt x="8907" y="6974"/>
                    <a:pt x="9371" y="6640"/>
                    <a:pt x="9883" y="6640"/>
                  </a:cubicBezTo>
                  <a:cubicBezTo>
                    <a:pt x="10586" y="6640"/>
                    <a:pt x="11157" y="7212"/>
                    <a:pt x="11157" y="7914"/>
                  </a:cubicBezTo>
                  <a:cubicBezTo>
                    <a:pt x="11157" y="8605"/>
                    <a:pt x="10586" y="9164"/>
                    <a:pt x="9883" y="9164"/>
                  </a:cubicBezTo>
                  <a:cubicBezTo>
                    <a:pt x="9728" y="9164"/>
                    <a:pt x="9574" y="9129"/>
                    <a:pt x="9431" y="9069"/>
                  </a:cubicBezTo>
                  <a:cubicBezTo>
                    <a:pt x="9454" y="8807"/>
                    <a:pt x="9431" y="8533"/>
                    <a:pt x="9371" y="8319"/>
                  </a:cubicBezTo>
                  <a:cubicBezTo>
                    <a:pt x="9342" y="8240"/>
                    <a:pt x="9279" y="8194"/>
                    <a:pt x="9205" y="8194"/>
                  </a:cubicBezTo>
                  <a:cubicBezTo>
                    <a:pt x="9189" y="8194"/>
                    <a:pt x="9173" y="8196"/>
                    <a:pt x="9157" y="8200"/>
                  </a:cubicBezTo>
                  <a:cubicBezTo>
                    <a:pt x="9073" y="8224"/>
                    <a:pt x="9026" y="8319"/>
                    <a:pt x="9038" y="8402"/>
                  </a:cubicBezTo>
                  <a:cubicBezTo>
                    <a:pt x="9097" y="8629"/>
                    <a:pt x="9109" y="8867"/>
                    <a:pt x="9085" y="9129"/>
                  </a:cubicBezTo>
                  <a:cubicBezTo>
                    <a:pt x="8931" y="9664"/>
                    <a:pt x="8431" y="10057"/>
                    <a:pt x="7859" y="10057"/>
                  </a:cubicBezTo>
                  <a:cubicBezTo>
                    <a:pt x="7323" y="10057"/>
                    <a:pt x="6847" y="9712"/>
                    <a:pt x="6668" y="9212"/>
                  </a:cubicBezTo>
                  <a:cubicBezTo>
                    <a:pt x="6811" y="9093"/>
                    <a:pt x="7026" y="8867"/>
                    <a:pt x="7180" y="8510"/>
                  </a:cubicBezTo>
                  <a:cubicBezTo>
                    <a:pt x="7204" y="8414"/>
                    <a:pt x="7180" y="8331"/>
                    <a:pt x="7085" y="8283"/>
                  </a:cubicBezTo>
                  <a:cubicBezTo>
                    <a:pt x="7063" y="8274"/>
                    <a:pt x="7041" y="8270"/>
                    <a:pt x="7019" y="8270"/>
                  </a:cubicBezTo>
                  <a:cubicBezTo>
                    <a:pt x="6956" y="8270"/>
                    <a:pt x="6897" y="8305"/>
                    <a:pt x="6871" y="8367"/>
                  </a:cubicBezTo>
                  <a:cubicBezTo>
                    <a:pt x="6704" y="8760"/>
                    <a:pt x="6430" y="8962"/>
                    <a:pt x="6395" y="9010"/>
                  </a:cubicBezTo>
                  <a:cubicBezTo>
                    <a:pt x="6204" y="9105"/>
                    <a:pt x="6002" y="9164"/>
                    <a:pt x="5799" y="9164"/>
                  </a:cubicBezTo>
                  <a:cubicBezTo>
                    <a:pt x="5097" y="9164"/>
                    <a:pt x="4525" y="8593"/>
                    <a:pt x="4525" y="7890"/>
                  </a:cubicBezTo>
                  <a:cubicBezTo>
                    <a:pt x="4525" y="7557"/>
                    <a:pt x="4656" y="7236"/>
                    <a:pt x="4906" y="6997"/>
                  </a:cubicBezTo>
                  <a:cubicBezTo>
                    <a:pt x="5049" y="7057"/>
                    <a:pt x="5347" y="7152"/>
                    <a:pt x="5740" y="7152"/>
                  </a:cubicBezTo>
                  <a:lnTo>
                    <a:pt x="5847" y="7152"/>
                  </a:lnTo>
                  <a:cubicBezTo>
                    <a:pt x="5942" y="7152"/>
                    <a:pt x="6014" y="7057"/>
                    <a:pt x="6014" y="6974"/>
                  </a:cubicBezTo>
                  <a:cubicBezTo>
                    <a:pt x="6014" y="6878"/>
                    <a:pt x="5930" y="6807"/>
                    <a:pt x="5835" y="6807"/>
                  </a:cubicBezTo>
                  <a:cubicBezTo>
                    <a:pt x="5814" y="6807"/>
                    <a:pt x="5794" y="6808"/>
                    <a:pt x="5774" y="6808"/>
                  </a:cubicBezTo>
                  <a:cubicBezTo>
                    <a:pt x="5331" y="6808"/>
                    <a:pt x="5034" y="6687"/>
                    <a:pt x="4954" y="6664"/>
                  </a:cubicBezTo>
                  <a:cubicBezTo>
                    <a:pt x="4680" y="6426"/>
                    <a:pt x="4513" y="6069"/>
                    <a:pt x="4513" y="5688"/>
                  </a:cubicBezTo>
                  <a:cubicBezTo>
                    <a:pt x="4513" y="5319"/>
                    <a:pt x="4680" y="4973"/>
                    <a:pt x="4942" y="4735"/>
                  </a:cubicBezTo>
                  <a:cubicBezTo>
                    <a:pt x="5097" y="4795"/>
                    <a:pt x="5371" y="4878"/>
                    <a:pt x="5752" y="4902"/>
                  </a:cubicBezTo>
                  <a:lnTo>
                    <a:pt x="5764" y="4902"/>
                  </a:lnTo>
                  <a:cubicBezTo>
                    <a:pt x="5847" y="4902"/>
                    <a:pt x="5930" y="4831"/>
                    <a:pt x="5930" y="4735"/>
                  </a:cubicBezTo>
                  <a:cubicBezTo>
                    <a:pt x="5930" y="4652"/>
                    <a:pt x="5847" y="4557"/>
                    <a:pt x="5764" y="4557"/>
                  </a:cubicBezTo>
                  <a:cubicBezTo>
                    <a:pt x="5371" y="4545"/>
                    <a:pt x="5073" y="4426"/>
                    <a:pt x="5002" y="4402"/>
                  </a:cubicBezTo>
                  <a:cubicBezTo>
                    <a:pt x="4799" y="4223"/>
                    <a:pt x="4656" y="3997"/>
                    <a:pt x="4585" y="3747"/>
                  </a:cubicBezTo>
                  <a:cubicBezTo>
                    <a:pt x="4811" y="3545"/>
                    <a:pt x="4990" y="3330"/>
                    <a:pt x="5121" y="3092"/>
                  </a:cubicBezTo>
                  <a:cubicBezTo>
                    <a:pt x="5168" y="3009"/>
                    <a:pt x="5144" y="2914"/>
                    <a:pt x="5061" y="2866"/>
                  </a:cubicBezTo>
                  <a:cubicBezTo>
                    <a:pt x="5039" y="2851"/>
                    <a:pt x="5013" y="2844"/>
                    <a:pt x="4987" y="2844"/>
                  </a:cubicBezTo>
                  <a:cubicBezTo>
                    <a:pt x="4929" y="2844"/>
                    <a:pt x="4871" y="2876"/>
                    <a:pt x="4847" y="2926"/>
                  </a:cubicBezTo>
                  <a:cubicBezTo>
                    <a:pt x="4704" y="3152"/>
                    <a:pt x="4549" y="3354"/>
                    <a:pt x="4323" y="3545"/>
                  </a:cubicBezTo>
                  <a:cubicBezTo>
                    <a:pt x="4168" y="3604"/>
                    <a:pt x="4013" y="3640"/>
                    <a:pt x="3847" y="3640"/>
                  </a:cubicBezTo>
                  <a:cubicBezTo>
                    <a:pt x="3513" y="3640"/>
                    <a:pt x="3204" y="3521"/>
                    <a:pt x="2966" y="3295"/>
                  </a:cubicBezTo>
                  <a:cubicBezTo>
                    <a:pt x="3013" y="3033"/>
                    <a:pt x="3025" y="2771"/>
                    <a:pt x="3025" y="2556"/>
                  </a:cubicBezTo>
                  <a:cubicBezTo>
                    <a:pt x="3025" y="2461"/>
                    <a:pt x="2954" y="2390"/>
                    <a:pt x="2858" y="2390"/>
                  </a:cubicBezTo>
                  <a:cubicBezTo>
                    <a:pt x="2775" y="2390"/>
                    <a:pt x="2692" y="2461"/>
                    <a:pt x="2692" y="2556"/>
                  </a:cubicBezTo>
                  <a:cubicBezTo>
                    <a:pt x="2692" y="2771"/>
                    <a:pt x="2668" y="3033"/>
                    <a:pt x="2632" y="3295"/>
                  </a:cubicBezTo>
                  <a:cubicBezTo>
                    <a:pt x="2394" y="3604"/>
                    <a:pt x="2025" y="3807"/>
                    <a:pt x="1620" y="3807"/>
                  </a:cubicBezTo>
                  <a:cubicBezTo>
                    <a:pt x="930" y="3807"/>
                    <a:pt x="358" y="3235"/>
                    <a:pt x="358" y="2533"/>
                  </a:cubicBezTo>
                  <a:cubicBezTo>
                    <a:pt x="358" y="1842"/>
                    <a:pt x="930" y="1271"/>
                    <a:pt x="1620" y="1271"/>
                  </a:cubicBezTo>
                  <a:cubicBezTo>
                    <a:pt x="1965" y="1271"/>
                    <a:pt x="2299" y="1402"/>
                    <a:pt x="2549" y="1663"/>
                  </a:cubicBezTo>
                  <a:cubicBezTo>
                    <a:pt x="2561" y="1675"/>
                    <a:pt x="2596" y="1747"/>
                    <a:pt x="2620" y="1854"/>
                  </a:cubicBezTo>
                  <a:cubicBezTo>
                    <a:pt x="2644" y="1925"/>
                    <a:pt x="2716" y="1973"/>
                    <a:pt x="2787" y="1973"/>
                  </a:cubicBezTo>
                  <a:lnTo>
                    <a:pt x="2835" y="1973"/>
                  </a:lnTo>
                  <a:cubicBezTo>
                    <a:pt x="2918" y="1937"/>
                    <a:pt x="2977" y="1854"/>
                    <a:pt x="2954" y="1759"/>
                  </a:cubicBezTo>
                  <a:cubicBezTo>
                    <a:pt x="2918" y="1675"/>
                    <a:pt x="2906" y="1616"/>
                    <a:pt x="2870" y="1568"/>
                  </a:cubicBezTo>
                  <a:cubicBezTo>
                    <a:pt x="3108" y="1282"/>
                    <a:pt x="3466" y="1128"/>
                    <a:pt x="3847" y="1128"/>
                  </a:cubicBezTo>
                  <a:close/>
                  <a:moveTo>
                    <a:pt x="7490" y="10367"/>
                  </a:moveTo>
                  <a:lnTo>
                    <a:pt x="7490" y="10367"/>
                  </a:lnTo>
                  <a:cubicBezTo>
                    <a:pt x="7609" y="10403"/>
                    <a:pt x="7728" y="10415"/>
                    <a:pt x="7859" y="10415"/>
                  </a:cubicBezTo>
                  <a:lnTo>
                    <a:pt x="7716" y="10665"/>
                  </a:lnTo>
                  <a:cubicBezTo>
                    <a:pt x="7680" y="10712"/>
                    <a:pt x="7657" y="10712"/>
                    <a:pt x="7645" y="10712"/>
                  </a:cubicBezTo>
                  <a:cubicBezTo>
                    <a:pt x="7621" y="10712"/>
                    <a:pt x="7585" y="10700"/>
                    <a:pt x="7561" y="10653"/>
                  </a:cubicBezTo>
                  <a:lnTo>
                    <a:pt x="7490" y="10367"/>
                  </a:lnTo>
                  <a:close/>
                  <a:moveTo>
                    <a:pt x="1449" y="1"/>
                  </a:moveTo>
                  <a:cubicBezTo>
                    <a:pt x="1407" y="1"/>
                    <a:pt x="1362" y="16"/>
                    <a:pt x="1322" y="44"/>
                  </a:cubicBezTo>
                  <a:cubicBezTo>
                    <a:pt x="1251" y="104"/>
                    <a:pt x="1251" y="199"/>
                    <a:pt x="1311" y="282"/>
                  </a:cubicBezTo>
                  <a:cubicBezTo>
                    <a:pt x="1489" y="485"/>
                    <a:pt x="1561" y="735"/>
                    <a:pt x="1608" y="901"/>
                  </a:cubicBezTo>
                  <a:cubicBezTo>
                    <a:pt x="1549" y="901"/>
                    <a:pt x="1477" y="901"/>
                    <a:pt x="1418" y="913"/>
                  </a:cubicBezTo>
                  <a:cubicBezTo>
                    <a:pt x="1156" y="532"/>
                    <a:pt x="787" y="378"/>
                    <a:pt x="775" y="378"/>
                  </a:cubicBezTo>
                  <a:cubicBezTo>
                    <a:pt x="760" y="373"/>
                    <a:pt x="745" y="371"/>
                    <a:pt x="730" y="371"/>
                  </a:cubicBezTo>
                  <a:cubicBezTo>
                    <a:pt x="660" y="371"/>
                    <a:pt x="590" y="414"/>
                    <a:pt x="560" y="473"/>
                  </a:cubicBezTo>
                  <a:cubicBezTo>
                    <a:pt x="525" y="556"/>
                    <a:pt x="572" y="651"/>
                    <a:pt x="644" y="699"/>
                  </a:cubicBezTo>
                  <a:cubicBezTo>
                    <a:pt x="644" y="699"/>
                    <a:pt x="858" y="782"/>
                    <a:pt x="1049" y="1009"/>
                  </a:cubicBezTo>
                  <a:cubicBezTo>
                    <a:pt x="441" y="1235"/>
                    <a:pt x="1" y="1830"/>
                    <a:pt x="1" y="2509"/>
                  </a:cubicBezTo>
                  <a:cubicBezTo>
                    <a:pt x="1" y="3402"/>
                    <a:pt x="715" y="4116"/>
                    <a:pt x="1608" y="4116"/>
                  </a:cubicBezTo>
                  <a:cubicBezTo>
                    <a:pt x="2061" y="4116"/>
                    <a:pt x="2489" y="3926"/>
                    <a:pt x="2799" y="3592"/>
                  </a:cubicBezTo>
                  <a:cubicBezTo>
                    <a:pt x="3085" y="3830"/>
                    <a:pt x="3454" y="3985"/>
                    <a:pt x="3847" y="3985"/>
                  </a:cubicBezTo>
                  <a:cubicBezTo>
                    <a:pt x="3989" y="3985"/>
                    <a:pt x="4144" y="3973"/>
                    <a:pt x="4287" y="3926"/>
                  </a:cubicBezTo>
                  <a:cubicBezTo>
                    <a:pt x="4370" y="4164"/>
                    <a:pt x="4501" y="4390"/>
                    <a:pt x="4668" y="4569"/>
                  </a:cubicBezTo>
                  <a:cubicBezTo>
                    <a:pt x="4466" y="4747"/>
                    <a:pt x="4335" y="4985"/>
                    <a:pt x="4251" y="5223"/>
                  </a:cubicBezTo>
                  <a:lnTo>
                    <a:pt x="3692" y="5485"/>
                  </a:lnTo>
                  <a:cubicBezTo>
                    <a:pt x="3549" y="5557"/>
                    <a:pt x="3442" y="5723"/>
                    <a:pt x="3454" y="5890"/>
                  </a:cubicBezTo>
                  <a:cubicBezTo>
                    <a:pt x="3478" y="6069"/>
                    <a:pt x="3573" y="6200"/>
                    <a:pt x="3751" y="6259"/>
                  </a:cubicBezTo>
                  <a:lnTo>
                    <a:pt x="4347" y="6450"/>
                  </a:lnTo>
                  <a:cubicBezTo>
                    <a:pt x="4430" y="6593"/>
                    <a:pt x="4513" y="6724"/>
                    <a:pt x="4621" y="6843"/>
                  </a:cubicBezTo>
                  <a:cubicBezTo>
                    <a:pt x="4347" y="7140"/>
                    <a:pt x="4192" y="7521"/>
                    <a:pt x="4192" y="7926"/>
                  </a:cubicBezTo>
                  <a:cubicBezTo>
                    <a:pt x="4192" y="8093"/>
                    <a:pt x="4216" y="8260"/>
                    <a:pt x="4263" y="8402"/>
                  </a:cubicBezTo>
                  <a:lnTo>
                    <a:pt x="3966" y="8938"/>
                  </a:lnTo>
                  <a:cubicBezTo>
                    <a:pt x="3870" y="9093"/>
                    <a:pt x="3894" y="9272"/>
                    <a:pt x="4013" y="9402"/>
                  </a:cubicBezTo>
                  <a:cubicBezTo>
                    <a:pt x="4085" y="9510"/>
                    <a:pt x="4204" y="9545"/>
                    <a:pt x="4335" y="9545"/>
                  </a:cubicBezTo>
                  <a:cubicBezTo>
                    <a:pt x="4382" y="9545"/>
                    <a:pt x="4430" y="9545"/>
                    <a:pt x="4454" y="9533"/>
                  </a:cubicBezTo>
                  <a:lnTo>
                    <a:pt x="5061" y="9343"/>
                  </a:lnTo>
                  <a:cubicBezTo>
                    <a:pt x="5287" y="9462"/>
                    <a:pt x="5537" y="9522"/>
                    <a:pt x="5811" y="9522"/>
                  </a:cubicBezTo>
                  <a:cubicBezTo>
                    <a:pt x="6002" y="9522"/>
                    <a:pt x="6216" y="9486"/>
                    <a:pt x="6395" y="9414"/>
                  </a:cubicBezTo>
                  <a:cubicBezTo>
                    <a:pt x="6537" y="9772"/>
                    <a:pt x="6787" y="10057"/>
                    <a:pt x="7121" y="10236"/>
                  </a:cubicBezTo>
                  <a:lnTo>
                    <a:pt x="7252" y="10760"/>
                  </a:lnTo>
                  <a:cubicBezTo>
                    <a:pt x="7299" y="10915"/>
                    <a:pt x="7430" y="11034"/>
                    <a:pt x="7609" y="11069"/>
                  </a:cubicBezTo>
                  <a:lnTo>
                    <a:pt x="7657" y="11069"/>
                  </a:lnTo>
                  <a:cubicBezTo>
                    <a:pt x="7799" y="11069"/>
                    <a:pt x="7954" y="10974"/>
                    <a:pt x="8026" y="10843"/>
                  </a:cubicBezTo>
                  <a:lnTo>
                    <a:pt x="8276" y="10367"/>
                  </a:lnTo>
                  <a:cubicBezTo>
                    <a:pt x="8752" y="10236"/>
                    <a:pt x="9157" y="9891"/>
                    <a:pt x="9347" y="9426"/>
                  </a:cubicBezTo>
                  <a:cubicBezTo>
                    <a:pt x="9526" y="9486"/>
                    <a:pt x="9704" y="9522"/>
                    <a:pt x="9883" y="9522"/>
                  </a:cubicBezTo>
                  <a:lnTo>
                    <a:pt x="9931" y="9522"/>
                  </a:lnTo>
                  <a:lnTo>
                    <a:pt x="10312" y="9879"/>
                  </a:lnTo>
                  <a:cubicBezTo>
                    <a:pt x="10395" y="9950"/>
                    <a:pt x="10502" y="9986"/>
                    <a:pt x="10597" y="9986"/>
                  </a:cubicBezTo>
                  <a:cubicBezTo>
                    <a:pt x="10657" y="9986"/>
                    <a:pt x="10717" y="9962"/>
                    <a:pt x="10776" y="9938"/>
                  </a:cubicBezTo>
                  <a:cubicBezTo>
                    <a:pt x="10931" y="9867"/>
                    <a:pt x="11038" y="9700"/>
                    <a:pt x="11014" y="9533"/>
                  </a:cubicBezTo>
                  <a:lnTo>
                    <a:pt x="10990" y="9069"/>
                  </a:lnTo>
                  <a:cubicBezTo>
                    <a:pt x="11300" y="8760"/>
                    <a:pt x="11490" y="8343"/>
                    <a:pt x="11490" y="7902"/>
                  </a:cubicBezTo>
                  <a:cubicBezTo>
                    <a:pt x="11490" y="7009"/>
                    <a:pt x="10776" y="6295"/>
                    <a:pt x="9883" y="6295"/>
                  </a:cubicBezTo>
                  <a:cubicBezTo>
                    <a:pt x="9228" y="6295"/>
                    <a:pt x="8657" y="6688"/>
                    <a:pt x="8395" y="7283"/>
                  </a:cubicBezTo>
                  <a:cubicBezTo>
                    <a:pt x="8216" y="7224"/>
                    <a:pt x="8038" y="7200"/>
                    <a:pt x="7859" y="7200"/>
                  </a:cubicBezTo>
                  <a:cubicBezTo>
                    <a:pt x="7669" y="7200"/>
                    <a:pt x="7466" y="7224"/>
                    <a:pt x="7288" y="7307"/>
                  </a:cubicBezTo>
                  <a:cubicBezTo>
                    <a:pt x="7204" y="7105"/>
                    <a:pt x="7085" y="6926"/>
                    <a:pt x="6954" y="6783"/>
                  </a:cubicBezTo>
                  <a:cubicBezTo>
                    <a:pt x="7228" y="6485"/>
                    <a:pt x="7383" y="6093"/>
                    <a:pt x="7383" y="5700"/>
                  </a:cubicBezTo>
                  <a:cubicBezTo>
                    <a:pt x="7383" y="5283"/>
                    <a:pt x="7228" y="4878"/>
                    <a:pt x="6942" y="4580"/>
                  </a:cubicBezTo>
                  <a:cubicBezTo>
                    <a:pt x="7252" y="4283"/>
                    <a:pt x="7430" y="3866"/>
                    <a:pt x="7430" y="3437"/>
                  </a:cubicBezTo>
                  <a:cubicBezTo>
                    <a:pt x="7430" y="2545"/>
                    <a:pt x="6716" y="1830"/>
                    <a:pt x="5823" y="1830"/>
                  </a:cubicBezTo>
                  <a:cubicBezTo>
                    <a:pt x="5680" y="1830"/>
                    <a:pt x="5525" y="1842"/>
                    <a:pt x="5383" y="1890"/>
                  </a:cubicBezTo>
                  <a:cubicBezTo>
                    <a:pt x="5168" y="1211"/>
                    <a:pt x="4561" y="759"/>
                    <a:pt x="3847" y="759"/>
                  </a:cubicBezTo>
                  <a:cubicBezTo>
                    <a:pt x="3394" y="759"/>
                    <a:pt x="2966" y="949"/>
                    <a:pt x="2656" y="1271"/>
                  </a:cubicBezTo>
                  <a:cubicBezTo>
                    <a:pt x="2442" y="1116"/>
                    <a:pt x="2204" y="997"/>
                    <a:pt x="1954" y="937"/>
                  </a:cubicBezTo>
                  <a:cubicBezTo>
                    <a:pt x="1918" y="735"/>
                    <a:pt x="1834" y="366"/>
                    <a:pt x="1561" y="56"/>
                  </a:cubicBezTo>
                  <a:cubicBezTo>
                    <a:pt x="1536" y="19"/>
                    <a:pt x="1495" y="1"/>
                    <a:pt x="14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18" name="Google Shape;3518;p47"/>
          <p:cNvSpPr/>
          <p:nvPr/>
        </p:nvSpPr>
        <p:spPr>
          <a:xfrm>
            <a:off x="4694733" y="2884434"/>
            <a:ext cx="370368" cy="368096"/>
          </a:xfrm>
          <a:custGeom>
            <a:rect b="b" l="l" r="r" t="t"/>
            <a:pathLst>
              <a:path extrusionOk="0" h="11503" w="11574">
                <a:moveTo>
                  <a:pt x="5799" y="4168"/>
                </a:moveTo>
                <a:cubicBezTo>
                  <a:pt x="6001" y="4168"/>
                  <a:pt x="6168" y="4335"/>
                  <a:pt x="6168" y="4537"/>
                </a:cubicBezTo>
                <a:cubicBezTo>
                  <a:pt x="6168" y="4632"/>
                  <a:pt x="6144" y="4704"/>
                  <a:pt x="6096" y="4775"/>
                </a:cubicBezTo>
                <a:cubicBezTo>
                  <a:pt x="6001" y="4751"/>
                  <a:pt x="5906" y="4740"/>
                  <a:pt x="5811" y="4740"/>
                </a:cubicBezTo>
                <a:cubicBezTo>
                  <a:pt x="5703" y="4740"/>
                  <a:pt x="5620" y="4751"/>
                  <a:pt x="5525" y="4775"/>
                </a:cubicBezTo>
                <a:cubicBezTo>
                  <a:pt x="5465" y="4716"/>
                  <a:pt x="5453" y="4632"/>
                  <a:pt x="5453" y="4537"/>
                </a:cubicBezTo>
                <a:cubicBezTo>
                  <a:pt x="5430" y="4347"/>
                  <a:pt x="5608" y="4168"/>
                  <a:pt x="5799" y="4168"/>
                </a:cubicBezTo>
                <a:close/>
                <a:moveTo>
                  <a:pt x="5822" y="5085"/>
                </a:moveTo>
                <a:cubicBezTo>
                  <a:pt x="6227" y="5085"/>
                  <a:pt x="6549" y="5418"/>
                  <a:pt x="6549" y="5823"/>
                </a:cubicBezTo>
                <a:cubicBezTo>
                  <a:pt x="6549" y="5942"/>
                  <a:pt x="6525" y="6037"/>
                  <a:pt x="6477" y="6144"/>
                </a:cubicBezTo>
                <a:cubicBezTo>
                  <a:pt x="6430" y="6168"/>
                  <a:pt x="6406" y="6192"/>
                  <a:pt x="6394" y="6240"/>
                </a:cubicBezTo>
                <a:cubicBezTo>
                  <a:pt x="6358" y="6323"/>
                  <a:pt x="6406" y="6418"/>
                  <a:pt x="6489" y="6466"/>
                </a:cubicBezTo>
                <a:cubicBezTo>
                  <a:pt x="6977" y="6645"/>
                  <a:pt x="7251" y="7026"/>
                  <a:pt x="7251" y="7549"/>
                </a:cubicBezTo>
                <a:cubicBezTo>
                  <a:pt x="7251" y="8323"/>
                  <a:pt x="6620" y="9228"/>
                  <a:pt x="5811" y="9228"/>
                </a:cubicBezTo>
                <a:cubicBezTo>
                  <a:pt x="5001" y="9228"/>
                  <a:pt x="4370" y="8323"/>
                  <a:pt x="4370" y="7549"/>
                </a:cubicBezTo>
                <a:cubicBezTo>
                  <a:pt x="4370" y="7168"/>
                  <a:pt x="4513" y="6859"/>
                  <a:pt x="4787" y="6656"/>
                </a:cubicBezTo>
                <a:cubicBezTo>
                  <a:pt x="5037" y="6442"/>
                  <a:pt x="5406" y="6323"/>
                  <a:pt x="5822" y="6323"/>
                </a:cubicBezTo>
                <a:cubicBezTo>
                  <a:pt x="5918" y="6323"/>
                  <a:pt x="5989" y="6252"/>
                  <a:pt x="5989" y="6156"/>
                </a:cubicBezTo>
                <a:cubicBezTo>
                  <a:pt x="5989" y="6073"/>
                  <a:pt x="5918" y="6002"/>
                  <a:pt x="5822" y="6002"/>
                </a:cubicBezTo>
                <a:cubicBezTo>
                  <a:pt x="5584" y="6002"/>
                  <a:pt x="5358" y="6025"/>
                  <a:pt x="5156" y="6097"/>
                </a:cubicBezTo>
                <a:cubicBezTo>
                  <a:pt x="5108" y="6013"/>
                  <a:pt x="5096" y="5906"/>
                  <a:pt x="5096" y="5823"/>
                </a:cubicBezTo>
                <a:cubicBezTo>
                  <a:pt x="5096" y="5418"/>
                  <a:pt x="5418" y="5085"/>
                  <a:pt x="5822" y="5085"/>
                </a:cubicBezTo>
                <a:close/>
                <a:moveTo>
                  <a:pt x="3798" y="1"/>
                </a:moveTo>
                <a:cubicBezTo>
                  <a:pt x="3715" y="1"/>
                  <a:pt x="3620" y="72"/>
                  <a:pt x="3620" y="168"/>
                </a:cubicBezTo>
                <a:lnTo>
                  <a:pt x="3620" y="2930"/>
                </a:lnTo>
                <a:cubicBezTo>
                  <a:pt x="3620" y="3037"/>
                  <a:pt x="3655" y="3120"/>
                  <a:pt x="3715" y="3216"/>
                </a:cubicBezTo>
                <a:lnTo>
                  <a:pt x="4918" y="5109"/>
                </a:lnTo>
                <a:cubicBezTo>
                  <a:pt x="4906" y="5121"/>
                  <a:pt x="4894" y="5132"/>
                  <a:pt x="4870" y="5168"/>
                </a:cubicBezTo>
                <a:lnTo>
                  <a:pt x="2536" y="3335"/>
                </a:lnTo>
                <a:cubicBezTo>
                  <a:pt x="2512" y="3323"/>
                  <a:pt x="2489" y="3287"/>
                  <a:pt x="2477" y="3263"/>
                </a:cubicBezTo>
                <a:lnTo>
                  <a:pt x="1620" y="1013"/>
                </a:lnTo>
                <a:cubicBezTo>
                  <a:pt x="1593" y="942"/>
                  <a:pt x="1527" y="904"/>
                  <a:pt x="1460" y="904"/>
                </a:cubicBezTo>
                <a:cubicBezTo>
                  <a:pt x="1437" y="904"/>
                  <a:pt x="1415" y="908"/>
                  <a:pt x="1393" y="918"/>
                </a:cubicBezTo>
                <a:cubicBezTo>
                  <a:pt x="1298" y="965"/>
                  <a:pt x="1262" y="1060"/>
                  <a:pt x="1298" y="1144"/>
                </a:cubicBezTo>
                <a:lnTo>
                  <a:pt x="2167" y="3394"/>
                </a:lnTo>
                <a:cubicBezTo>
                  <a:pt x="2191" y="3489"/>
                  <a:pt x="2251" y="3561"/>
                  <a:pt x="2334" y="3620"/>
                </a:cubicBezTo>
                <a:lnTo>
                  <a:pt x="4739" y="5513"/>
                </a:lnTo>
                <a:cubicBezTo>
                  <a:pt x="4739" y="5525"/>
                  <a:pt x="4727" y="5537"/>
                  <a:pt x="4727" y="5549"/>
                </a:cubicBezTo>
                <a:lnTo>
                  <a:pt x="3429" y="5275"/>
                </a:lnTo>
                <a:cubicBezTo>
                  <a:pt x="3384" y="5263"/>
                  <a:pt x="3339" y="5256"/>
                  <a:pt x="3294" y="5256"/>
                </a:cubicBezTo>
                <a:cubicBezTo>
                  <a:pt x="3209" y="5256"/>
                  <a:pt x="3126" y="5280"/>
                  <a:pt x="3048" y="5335"/>
                </a:cubicBezTo>
                <a:lnTo>
                  <a:pt x="1108" y="6466"/>
                </a:lnTo>
                <a:cubicBezTo>
                  <a:pt x="1000" y="6525"/>
                  <a:pt x="929" y="6609"/>
                  <a:pt x="881" y="6716"/>
                </a:cubicBezTo>
                <a:lnTo>
                  <a:pt x="36" y="8764"/>
                </a:lnTo>
                <a:cubicBezTo>
                  <a:pt x="0" y="8859"/>
                  <a:pt x="36" y="8942"/>
                  <a:pt x="131" y="8990"/>
                </a:cubicBezTo>
                <a:cubicBezTo>
                  <a:pt x="143" y="9002"/>
                  <a:pt x="167" y="9002"/>
                  <a:pt x="191" y="9002"/>
                </a:cubicBezTo>
                <a:cubicBezTo>
                  <a:pt x="250" y="9002"/>
                  <a:pt x="322" y="8966"/>
                  <a:pt x="334" y="8907"/>
                </a:cubicBezTo>
                <a:lnTo>
                  <a:pt x="1179" y="6847"/>
                </a:lnTo>
                <a:cubicBezTo>
                  <a:pt x="1203" y="6799"/>
                  <a:pt x="1227" y="6775"/>
                  <a:pt x="1262" y="6764"/>
                </a:cubicBezTo>
                <a:lnTo>
                  <a:pt x="3191" y="5632"/>
                </a:lnTo>
                <a:cubicBezTo>
                  <a:pt x="3221" y="5610"/>
                  <a:pt x="3252" y="5602"/>
                  <a:pt x="3279" y="5602"/>
                </a:cubicBezTo>
                <a:cubicBezTo>
                  <a:pt x="3294" y="5602"/>
                  <a:pt x="3309" y="5604"/>
                  <a:pt x="3322" y="5609"/>
                </a:cubicBezTo>
                <a:lnTo>
                  <a:pt x="4679" y="5906"/>
                </a:lnTo>
                <a:cubicBezTo>
                  <a:pt x="4679" y="5942"/>
                  <a:pt x="4691" y="5966"/>
                  <a:pt x="4691" y="6002"/>
                </a:cubicBezTo>
                <a:lnTo>
                  <a:pt x="3882" y="6264"/>
                </a:lnTo>
                <a:cubicBezTo>
                  <a:pt x="3727" y="6311"/>
                  <a:pt x="3596" y="6430"/>
                  <a:pt x="3548" y="6597"/>
                </a:cubicBezTo>
                <a:lnTo>
                  <a:pt x="2727" y="8871"/>
                </a:lnTo>
                <a:cubicBezTo>
                  <a:pt x="2703" y="8942"/>
                  <a:pt x="2703" y="9014"/>
                  <a:pt x="2703" y="9097"/>
                </a:cubicBezTo>
                <a:lnTo>
                  <a:pt x="2882" y="11359"/>
                </a:lnTo>
                <a:cubicBezTo>
                  <a:pt x="2882" y="11443"/>
                  <a:pt x="2953" y="11502"/>
                  <a:pt x="3048" y="11502"/>
                </a:cubicBezTo>
                <a:lnTo>
                  <a:pt x="3060" y="11502"/>
                </a:lnTo>
                <a:cubicBezTo>
                  <a:pt x="3144" y="11502"/>
                  <a:pt x="3227" y="11419"/>
                  <a:pt x="3203" y="11324"/>
                </a:cubicBezTo>
                <a:lnTo>
                  <a:pt x="3024" y="9061"/>
                </a:lnTo>
                <a:cubicBezTo>
                  <a:pt x="3024" y="9038"/>
                  <a:pt x="3024" y="9002"/>
                  <a:pt x="3048" y="8990"/>
                </a:cubicBezTo>
                <a:lnTo>
                  <a:pt x="3858" y="6716"/>
                </a:lnTo>
                <a:cubicBezTo>
                  <a:pt x="3882" y="6656"/>
                  <a:pt x="3917" y="6609"/>
                  <a:pt x="3977" y="6597"/>
                </a:cubicBezTo>
                <a:lnTo>
                  <a:pt x="4370" y="6466"/>
                </a:lnTo>
                <a:lnTo>
                  <a:pt x="4370" y="6466"/>
                </a:lnTo>
                <a:cubicBezTo>
                  <a:pt x="4096" y="6728"/>
                  <a:pt x="3953" y="7097"/>
                  <a:pt x="3953" y="7514"/>
                </a:cubicBezTo>
                <a:cubicBezTo>
                  <a:pt x="3953" y="7990"/>
                  <a:pt x="4144" y="8502"/>
                  <a:pt x="4453" y="8883"/>
                </a:cubicBezTo>
                <a:cubicBezTo>
                  <a:pt x="4810" y="9300"/>
                  <a:pt x="5263" y="9538"/>
                  <a:pt x="5739" y="9538"/>
                </a:cubicBezTo>
                <a:cubicBezTo>
                  <a:pt x="6215" y="9538"/>
                  <a:pt x="6656" y="9300"/>
                  <a:pt x="7013" y="8883"/>
                </a:cubicBezTo>
                <a:cubicBezTo>
                  <a:pt x="7346" y="8502"/>
                  <a:pt x="7525" y="7990"/>
                  <a:pt x="7525" y="7514"/>
                </a:cubicBezTo>
                <a:cubicBezTo>
                  <a:pt x="7525" y="7097"/>
                  <a:pt x="7370" y="6728"/>
                  <a:pt x="7108" y="6466"/>
                </a:cubicBezTo>
                <a:lnTo>
                  <a:pt x="7108" y="6466"/>
                </a:lnTo>
                <a:lnTo>
                  <a:pt x="7489" y="6597"/>
                </a:lnTo>
                <a:cubicBezTo>
                  <a:pt x="7549" y="6609"/>
                  <a:pt x="7596" y="6656"/>
                  <a:pt x="7608" y="6716"/>
                </a:cubicBezTo>
                <a:lnTo>
                  <a:pt x="8430" y="8990"/>
                </a:lnTo>
                <a:cubicBezTo>
                  <a:pt x="8442" y="9014"/>
                  <a:pt x="8442" y="9038"/>
                  <a:pt x="8442" y="9061"/>
                </a:cubicBezTo>
                <a:lnTo>
                  <a:pt x="8263" y="11324"/>
                </a:lnTo>
                <a:cubicBezTo>
                  <a:pt x="8263" y="11419"/>
                  <a:pt x="8323" y="11502"/>
                  <a:pt x="8418" y="11502"/>
                </a:cubicBezTo>
                <a:lnTo>
                  <a:pt x="8430" y="11502"/>
                </a:lnTo>
                <a:cubicBezTo>
                  <a:pt x="8513" y="11502"/>
                  <a:pt x="8597" y="11431"/>
                  <a:pt x="8597" y="11359"/>
                </a:cubicBezTo>
                <a:lnTo>
                  <a:pt x="8775" y="9097"/>
                </a:lnTo>
                <a:cubicBezTo>
                  <a:pt x="8775" y="9014"/>
                  <a:pt x="8775" y="8942"/>
                  <a:pt x="8739" y="8871"/>
                </a:cubicBezTo>
                <a:lnTo>
                  <a:pt x="7918" y="6597"/>
                </a:lnTo>
                <a:cubicBezTo>
                  <a:pt x="7858" y="6442"/>
                  <a:pt x="7739" y="6323"/>
                  <a:pt x="7596" y="6264"/>
                </a:cubicBezTo>
                <a:lnTo>
                  <a:pt x="6775" y="6002"/>
                </a:lnTo>
                <a:cubicBezTo>
                  <a:pt x="6775" y="5966"/>
                  <a:pt x="6787" y="5942"/>
                  <a:pt x="6787" y="5906"/>
                </a:cubicBezTo>
                <a:lnTo>
                  <a:pt x="8144" y="5609"/>
                </a:lnTo>
                <a:cubicBezTo>
                  <a:pt x="8157" y="5605"/>
                  <a:pt x="8170" y="5604"/>
                  <a:pt x="8182" y="5604"/>
                </a:cubicBezTo>
                <a:cubicBezTo>
                  <a:pt x="8216" y="5604"/>
                  <a:pt x="8249" y="5615"/>
                  <a:pt x="8275" y="5632"/>
                </a:cubicBezTo>
                <a:lnTo>
                  <a:pt x="10216" y="6764"/>
                </a:lnTo>
                <a:cubicBezTo>
                  <a:pt x="10240" y="6775"/>
                  <a:pt x="10275" y="6823"/>
                  <a:pt x="10287" y="6847"/>
                </a:cubicBezTo>
                <a:lnTo>
                  <a:pt x="11133" y="8907"/>
                </a:lnTo>
                <a:cubicBezTo>
                  <a:pt x="11168" y="8954"/>
                  <a:pt x="11228" y="9002"/>
                  <a:pt x="11287" y="9002"/>
                </a:cubicBezTo>
                <a:cubicBezTo>
                  <a:pt x="11299" y="9002"/>
                  <a:pt x="11335" y="9002"/>
                  <a:pt x="11347" y="8990"/>
                </a:cubicBezTo>
                <a:cubicBezTo>
                  <a:pt x="11526" y="8978"/>
                  <a:pt x="11573" y="8883"/>
                  <a:pt x="11526" y="8800"/>
                </a:cubicBezTo>
                <a:lnTo>
                  <a:pt x="10680" y="6740"/>
                </a:lnTo>
                <a:cubicBezTo>
                  <a:pt x="10633" y="6645"/>
                  <a:pt x="10561" y="6549"/>
                  <a:pt x="10454" y="6490"/>
                </a:cubicBezTo>
                <a:lnTo>
                  <a:pt x="8525" y="5359"/>
                </a:lnTo>
                <a:cubicBezTo>
                  <a:pt x="8442" y="5309"/>
                  <a:pt x="8348" y="5288"/>
                  <a:pt x="8253" y="5288"/>
                </a:cubicBezTo>
                <a:cubicBezTo>
                  <a:pt x="8213" y="5288"/>
                  <a:pt x="8172" y="5292"/>
                  <a:pt x="8132" y="5299"/>
                </a:cubicBezTo>
                <a:lnTo>
                  <a:pt x="6834" y="5585"/>
                </a:lnTo>
                <a:cubicBezTo>
                  <a:pt x="6834" y="5573"/>
                  <a:pt x="6834" y="5549"/>
                  <a:pt x="6823" y="5537"/>
                </a:cubicBezTo>
                <a:lnTo>
                  <a:pt x="9240" y="3644"/>
                </a:lnTo>
                <a:cubicBezTo>
                  <a:pt x="9311" y="3585"/>
                  <a:pt x="9370" y="3513"/>
                  <a:pt x="9394" y="3430"/>
                </a:cubicBezTo>
                <a:lnTo>
                  <a:pt x="10263" y="1180"/>
                </a:lnTo>
                <a:cubicBezTo>
                  <a:pt x="10287" y="1084"/>
                  <a:pt x="10252" y="1001"/>
                  <a:pt x="10168" y="953"/>
                </a:cubicBezTo>
                <a:cubicBezTo>
                  <a:pt x="10149" y="945"/>
                  <a:pt x="10129" y="941"/>
                  <a:pt x="10110" y="941"/>
                </a:cubicBezTo>
                <a:cubicBezTo>
                  <a:pt x="10044" y="941"/>
                  <a:pt x="9981" y="984"/>
                  <a:pt x="9954" y="1049"/>
                </a:cubicBezTo>
                <a:lnTo>
                  <a:pt x="9085" y="3287"/>
                </a:lnTo>
                <a:cubicBezTo>
                  <a:pt x="9073" y="3323"/>
                  <a:pt x="9061" y="3346"/>
                  <a:pt x="9025" y="3370"/>
                </a:cubicBezTo>
                <a:lnTo>
                  <a:pt x="6692" y="5192"/>
                </a:lnTo>
                <a:cubicBezTo>
                  <a:pt x="6680" y="5180"/>
                  <a:pt x="6656" y="5156"/>
                  <a:pt x="6644" y="5132"/>
                </a:cubicBezTo>
                <a:lnTo>
                  <a:pt x="7846" y="3251"/>
                </a:lnTo>
                <a:cubicBezTo>
                  <a:pt x="7906" y="3156"/>
                  <a:pt x="7942" y="3061"/>
                  <a:pt x="7942" y="2965"/>
                </a:cubicBezTo>
                <a:lnTo>
                  <a:pt x="7942" y="191"/>
                </a:lnTo>
                <a:cubicBezTo>
                  <a:pt x="7942" y="108"/>
                  <a:pt x="7858" y="13"/>
                  <a:pt x="7775" y="13"/>
                </a:cubicBezTo>
                <a:cubicBezTo>
                  <a:pt x="7692" y="13"/>
                  <a:pt x="7596" y="84"/>
                  <a:pt x="7596" y="179"/>
                </a:cubicBezTo>
                <a:lnTo>
                  <a:pt x="7596" y="2954"/>
                </a:lnTo>
                <a:cubicBezTo>
                  <a:pt x="7596" y="2977"/>
                  <a:pt x="7585" y="3025"/>
                  <a:pt x="7561" y="3049"/>
                </a:cubicBezTo>
                <a:lnTo>
                  <a:pt x="6406" y="4882"/>
                </a:lnTo>
                <a:lnTo>
                  <a:pt x="6394" y="4870"/>
                </a:lnTo>
                <a:cubicBezTo>
                  <a:pt x="6465" y="4751"/>
                  <a:pt x="6501" y="4632"/>
                  <a:pt x="6501" y="4489"/>
                </a:cubicBezTo>
                <a:lnTo>
                  <a:pt x="6501" y="3597"/>
                </a:lnTo>
                <a:cubicBezTo>
                  <a:pt x="6501" y="3466"/>
                  <a:pt x="6453" y="3346"/>
                  <a:pt x="6406" y="3275"/>
                </a:cubicBezTo>
                <a:cubicBezTo>
                  <a:pt x="6377" y="3223"/>
                  <a:pt x="6322" y="3196"/>
                  <a:pt x="6267" y="3196"/>
                </a:cubicBezTo>
                <a:cubicBezTo>
                  <a:pt x="6209" y="3196"/>
                  <a:pt x="6151" y="3226"/>
                  <a:pt x="6120" y="3287"/>
                </a:cubicBezTo>
                <a:cubicBezTo>
                  <a:pt x="6096" y="3335"/>
                  <a:pt x="6096" y="3406"/>
                  <a:pt x="6120" y="3454"/>
                </a:cubicBezTo>
                <a:cubicBezTo>
                  <a:pt x="6144" y="3489"/>
                  <a:pt x="6156" y="3525"/>
                  <a:pt x="6156" y="3597"/>
                </a:cubicBezTo>
                <a:lnTo>
                  <a:pt x="6156" y="3894"/>
                </a:lnTo>
                <a:cubicBezTo>
                  <a:pt x="6049" y="3847"/>
                  <a:pt x="5918" y="3799"/>
                  <a:pt x="5787" y="3799"/>
                </a:cubicBezTo>
                <a:cubicBezTo>
                  <a:pt x="5644" y="3799"/>
                  <a:pt x="5513" y="3835"/>
                  <a:pt x="5406" y="3894"/>
                </a:cubicBezTo>
                <a:lnTo>
                  <a:pt x="5406" y="3597"/>
                </a:lnTo>
                <a:cubicBezTo>
                  <a:pt x="5406" y="3525"/>
                  <a:pt x="5430" y="3489"/>
                  <a:pt x="5441" y="3454"/>
                </a:cubicBezTo>
                <a:cubicBezTo>
                  <a:pt x="5465" y="3406"/>
                  <a:pt x="5465" y="3346"/>
                  <a:pt x="5441" y="3287"/>
                </a:cubicBezTo>
                <a:cubicBezTo>
                  <a:pt x="5411" y="3226"/>
                  <a:pt x="5352" y="3196"/>
                  <a:pt x="5294" y="3196"/>
                </a:cubicBezTo>
                <a:cubicBezTo>
                  <a:pt x="5239" y="3196"/>
                  <a:pt x="5185" y="3223"/>
                  <a:pt x="5156" y="3275"/>
                </a:cubicBezTo>
                <a:cubicBezTo>
                  <a:pt x="5108" y="3358"/>
                  <a:pt x="5072" y="3466"/>
                  <a:pt x="5072" y="3597"/>
                </a:cubicBezTo>
                <a:lnTo>
                  <a:pt x="5072" y="4489"/>
                </a:lnTo>
                <a:cubicBezTo>
                  <a:pt x="5072" y="4632"/>
                  <a:pt x="5108" y="4763"/>
                  <a:pt x="5168" y="4870"/>
                </a:cubicBezTo>
                <a:lnTo>
                  <a:pt x="5156" y="4882"/>
                </a:lnTo>
                <a:lnTo>
                  <a:pt x="4001" y="3049"/>
                </a:lnTo>
                <a:cubicBezTo>
                  <a:pt x="3977" y="3025"/>
                  <a:pt x="3965" y="2989"/>
                  <a:pt x="3965" y="2954"/>
                </a:cubicBezTo>
                <a:lnTo>
                  <a:pt x="3965" y="179"/>
                </a:lnTo>
                <a:cubicBezTo>
                  <a:pt x="3965" y="84"/>
                  <a:pt x="3894" y="1"/>
                  <a:pt x="3798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9" name="Google Shape;3519;p47"/>
          <p:cNvSpPr/>
          <p:nvPr/>
        </p:nvSpPr>
        <p:spPr>
          <a:xfrm>
            <a:off x="8046381" y="2886290"/>
            <a:ext cx="253408" cy="366240"/>
          </a:xfrm>
          <a:custGeom>
            <a:rect b="b" l="l" r="r" t="t"/>
            <a:pathLst>
              <a:path extrusionOk="0" h="11445" w="7919">
                <a:moveTo>
                  <a:pt x="3644" y="443"/>
                </a:moveTo>
                <a:lnTo>
                  <a:pt x="3644" y="443"/>
                </a:lnTo>
                <a:cubicBezTo>
                  <a:pt x="4001" y="586"/>
                  <a:pt x="4513" y="860"/>
                  <a:pt x="4787" y="1443"/>
                </a:cubicBezTo>
                <a:cubicBezTo>
                  <a:pt x="4823" y="1514"/>
                  <a:pt x="4846" y="1598"/>
                  <a:pt x="4870" y="1669"/>
                </a:cubicBezTo>
                <a:cubicBezTo>
                  <a:pt x="4727" y="1788"/>
                  <a:pt x="4608" y="1919"/>
                  <a:pt x="4513" y="2074"/>
                </a:cubicBezTo>
                <a:cubicBezTo>
                  <a:pt x="4346" y="2324"/>
                  <a:pt x="4227" y="2634"/>
                  <a:pt x="4168" y="2943"/>
                </a:cubicBezTo>
                <a:cubicBezTo>
                  <a:pt x="3180" y="1824"/>
                  <a:pt x="2025" y="1122"/>
                  <a:pt x="1417" y="812"/>
                </a:cubicBezTo>
                <a:cubicBezTo>
                  <a:pt x="1594" y="775"/>
                  <a:pt x="1818" y="743"/>
                  <a:pt x="2064" y="743"/>
                </a:cubicBezTo>
                <a:cubicBezTo>
                  <a:pt x="2446" y="743"/>
                  <a:pt x="2879" y="820"/>
                  <a:pt x="3263" y="1074"/>
                </a:cubicBezTo>
                <a:cubicBezTo>
                  <a:pt x="3525" y="1253"/>
                  <a:pt x="3799" y="1514"/>
                  <a:pt x="3953" y="1788"/>
                </a:cubicBezTo>
                <a:cubicBezTo>
                  <a:pt x="3986" y="1837"/>
                  <a:pt x="4047" y="1870"/>
                  <a:pt x="4109" y="1870"/>
                </a:cubicBezTo>
                <a:cubicBezTo>
                  <a:pt x="4137" y="1870"/>
                  <a:pt x="4165" y="1863"/>
                  <a:pt x="4192" y="1848"/>
                </a:cubicBezTo>
                <a:cubicBezTo>
                  <a:pt x="4275" y="1800"/>
                  <a:pt x="4299" y="1693"/>
                  <a:pt x="4251" y="1610"/>
                </a:cubicBezTo>
                <a:cubicBezTo>
                  <a:pt x="4192" y="1514"/>
                  <a:pt x="4120" y="1419"/>
                  <a:pt x="4049" y="1324"/>
                </a:cubicBezTo>
                <a:cubicBezTo>
                  <a:pt x="3918" y="955"/>
                  <a:pt x="3763" y="657"/>
                  <a:pt x="3644" y="443"/>
                </a:cubicBezTo>
                <a:close/>
                <a:moveTo>
                  <a:pt x="6120" y="1562"/>
                </a:moveTo>
                <a:cubicBezTo>
                  <a:pt x="6597" y="1562"/>
                  <a:pt x="7013" y="1741"/>
                  <a:pt x="7287" y="1895"/>
                </a:cubicBezTo>
                <a:cubicBezTo>
                  <a:pt x="6716" y="2015"/>
                  <a:pt x="5620" y="2336"/>
                  <a:pt x="4489" y="3038"/>
                </a:cubicBezTo>
                <a:cubicBezTo>
                  <a:pt x="4608" y="2241"/>
                  <a:pt x="5144" y="1753"/>
                  <a:pt x="5656" y="1622"/>
                </a:cubicBezTo>
                <a:cubicBezTo>
                  <a:pt x="5799" y="1586"/>
                  <a:pt x="5966" y="1562"/>
                  <a:pt x="6120" y="1562"/>
                </a:cubicBezTo>
                <a:close/>
                <a:moveTo>
                  <a:pt x="2565" y="2490"/>
                </a:moveTo>
                <a:cubicBezTo>
                  <a:pt x="2926" y="2490"/>
                  <a:pt x="3255" y="2578"/>
                  <a:pt x="3513" y="2753"/>
                </a:cubicBezTo>
                <a:cubicBezTo>
                  <a:pt x="3513" y="2753"/>
                  <a:pt x="3525" y="2753"/>
                  <a:pt x="3525" y="2777"/>
                </a:cubicBezTo>
                <a:cubicBezTo>
                  <a:pt x="3656" y="2907"/>
                  <a:pt x="3799" y="3050"/>
                  <a:pt x="3930" y="3205"/>
                </a:cubicBezTo>
                <a:cubicBezTo>
                  <a:pt x="3683" y="3183"/>
                  <a:pt x="3444" y="3173"/>
                  <a:pt x="3214" y="3173"/>
                </a:cubicBezTo>
                <a:cubicBezTo>
                  <a:pt x="2468" y="3173"/>
                  <a:pt x="1822" y="3277"/>
                  <a:pt x="1358" y="3396"/>
                </a:cubicBezTo>
                <a:cubicBezTo>
                  <a:pt x="1036" y="3467"/>
                  <a:pt x="774" y="3539"/>
                  <a:pt x="560" y="3622"/>
                </a:cubicBezTo>
                <a:cubicBezTo>
                  <a:pt x="834" y="3229"/>
                  <a:pt x="1334" y="2681"/>
                  <a:pt x="2084" y="2538"/>
                </a:cubicBezTo>
                <a:cubicBezTo>
                  <a:pt x="2248" y="2506"/>
                  <a:pt x="2410" y="2490"/>
                  <a:pt x="2565" y="2490"/>
                </a:cubicBezTo>
                <a:close/>
                <a:moveTo>
                  <a:pt x="3418" y="3515"/>
                </a:moveTo>
                <a:cubicBezTo>
                  <a:pt x="3691" y="3515"/>
                  <a:pt x="3989" y="3539"/>
                  <a:pt x="4275" y="3574"/>
                </a:cubicBezTo>
                <a:cubicBezTo>
                  <a:pt x="4477" y="3646"/>
                  <a:pt x="4668" y="3741"/>
                  <a:pt x="4846" y="3836"/>
                </a:cubicBezTo>
                <a:cubicBezTo>
                  <a:pt x="4704" y="4027"/>
                  <a:pt x="4465" y="4134"/>
                  <a:pt x="4227" y="4134"/>
                </a:cubicBezTo>
                <a:cubicBezTo>
                  <a:pt x="3834" y="4134"/>
                  <a:pt x="3513" y="3872"/>
                  <a:pt x="3418" y="3515"/>
                </a:cubicBezTo>
                <a:close/>
                <a:moveTo>
                  <a:pt x="5379" y="3205"/>
                </a:moveTo>
                <a:cubicBezTo>
                  <a:pt x="5749" y="3205"/>
                  <a:pt x="6090" y="3348"/>
                  <a:pt x="6394" y="3634"/>
                </a:cubicBezTo>
                <a:cubicBezTo>
                  <a:pt x="6859" y="4062"/>
                  <a:pt x="6966" y="4729"/>
                  <a:pt x="6978" y="5193"/>
                </a:cubicBezTo>
                <a:cubicBezTo>
                  <a:pt x="6597" y="4705"/>
                  <a:pt x="5835" y="3896"/>
                  <a:pt x="4692" y="3384"/>
                </a:cubicBezTo>
                <a:cubicBezTo>
                  <a:pt x="4787" y="3336"/>
                  <a:pt x="4906" y="3277"/>
                  <a:pt x="5049" y="3241"/>
                </a:cubicBezTo>
                <a:cubicBezTo>
                  <a:pt x="5161" y="3217"/>
                  <a:pt x="5271" y="3205"/>
                  <a:pt x="5379" y="3205"/>
                </a:cubicBezTo>
                <a:close/>
                <a:moveTo>
                  <a:pt x="3751" y="4360"/>
                </a:moveTo>
                <a:cubicBezTo>
                  <a:pt x="3834" y="4408"/>
                  <a:pt x="3942" y="4431"/>
                  <a:pt x="4049" y="4455"/>
                </a:cubicBezTo>
                <a:cubicBezTo>
                  <a:pt x="3691" y="5586"/>
                  <a:pt x="3537" y="7063"/>
                  <a:pt x="3584" y="8849"/>
                </a:cubicBezTo>
                <a:cubicBezTo>
                  <a:pt x="3620" y="9896"/>
                  <a:pt x="3703" y="10777"/>
                  <a:pt x="3763" y="11147"/>
                </a:cubicBezTo>
                <a:lnTo>
                  <a:pt x="3037" y="11147"/>
                </a:lnTo>
                <a:cubicBezTo>
                  <a:pt x="2989" y="10349"/>
                  <a:pt x="2858" y="6658"/>
                  <a:pt x="3751" y="4360"/>
                </a:cubicBezTo>
                <a:close/>
                <a:moveTo>
                  <a:pt x="3294" y="0"/>
                </a:moveTo>
                <a:cubicBezTo>
                  <a:pt x="3233" y="0"/>
                  <a:pt x="3176" y="32"/>
                  <a:pt x="3156" y="74"/>
                </a:cubicBezTo>
                <a:cubicBezTo>
                  <a:pt x="3120" y="133"/>
                  <a:pt x="3120" y="205"/>
                  <a:pt x="3156" y="252"/>
                </a:cubicBezTo>
                <a:cubicBezTo>
                  <a:pt x="3156" y="252"/>
                  <a:pt x="3287" y="443"/>
                  <a:pt x="3453" y="764"/>
                </a:cubicBezTo>
                <a:cubicBezTo>
                  <a:pt x="3001" y="466"/>
                  <a:pt x="2506" y="376"/>
                  <a:pt x="2072" y="376"/>
                </a:cubicBezTo>
                <a:cubicBezTo>
                  <a:pt x="1433" y="376"/>
                  <a:pt x="929" y="572"/>
                  <a:pt x="894" y="586"/>
                </a:cubicBezTo>
                <a:cubicBezTo>
                  <a:pt x="834" y="610"/>
                  <a:pt x="786" y="669"/>
                  <a:pt x="786" y="729"/>
                </a:cubicBezTo>
                <a:cubicBezTo>
                  <a:pt x="786" y="800"/>
                  <a:pt x="834" y="860"/>
                  <a:pt x="894" y="895"/>
                </a:cubicBezTo>
                <a:cubicBezTo>
                  <a:pt x="905" y="895"/>
                  <a:pt x="1858" y="1312"/>
                  <a:pt x="2882" y="2145"/>
                </a:cubicBezTo>
                <a:cubicBezTo>
                  <a:pt x="2768" y="2130"/>
                  <a:pt x="2646" y="2121"/>
                  <a:pt x="2521" y="2121"/>
                </a:cubicBezTo>
                <a:cubicBezTo>
                  <a:pt x="2360" y="2121"/>
                  <a:pt x="2192" y="2136"/>
                  <a:pt x="2025" y="2169"/>
                </a:cubicBezTo>
                <a:cubicBezTo>
                  <a:pt x="679" y="2443"/>
                  <a:pt x="60" y="3800"/>
                  <a:pt x="24" y="3860"/>
                </a:cubicBezTo>
                <a:cubicBezTo>
                  <a:pt x="1" y="3920"/>
                  <a:pt x="12" y="3991"/>
                  <a:pt x="60" y="4050"/>
                </a:cubicBezTo>
                <a:cubicBezTo>
                  <a:pt x="84" y="4074"/>
                  <a:pt x="132" y="4098"/>
                  <a:pt x="179" y="4098"/>
                </a:cubicBezTo>
                <a:cubicBezTo>
                  <a:pt x="203" y="4098"/>
                  <a:pt x="227" y="4098"/>
                  <a:pt x="251" y="4074"/>
                </a:cubicBezTo>
                <a:cubicBezTo>
                  <a:pt x="262" y="4074"/>
                  <a:pt x="1453" y="3527"/>
                  <a:pt x="3084" y="3479"/>
                </a:cubicBezTo>
                <a:cubicBezTo>
                  <a:pt x="3120" y="3753"/>
                  <a:pt x="3263" y="3991"/>
                  <a:pt x="3453" y="4158"/>
                </a:cubicBezTo>
                <a:cubicBezTo>
                  <a:pt x="3001" y="5253"/>
                  <a:pt x="2751" y="6777"/>
                  <a:pt x="2679" y="8682"/>
                </a:cubicBezTo>
                <a:cubicBezTo>
                  <a:pt x="2632" y="9789"/>
                  <a:pt x="2679" y="10742"/>
                  <a:pt x="2691" y="11123"/>
                </a:cubicBezTo>
                <a:lnTo>
                  <a:pt x="2513" y="11123"/>
                </a:lnTo>
                <a:cubicBezTo>
                  <a:pt x="2429" y="11123"/>
                  <a:pt x="2346" y="11194"/>
                  <a:pt x="2346" y="11278"/>
                </a:cubicBezTo>
                <a:cubicBezTo>
                  <a:pt x="2346" y="11373"/>
                  <a:pt x="2429" y="11444"/>
                  <a:pt x="2513" y="11444"/>
                </a:cubicBezTo>
                <a:lnTo>
                  <a:pt x="4311" y="11444"/>
                </a:lnTo>
                <a:cubicBezTo>
                  <a:pt x="4406" y="11444"/>
                  <a:pt x="4477" y="11373"/>
                  <a:pt x="4477" y="11278"/>
                </a:cubicBezTo>
                <a:cubicBezTo>
                  <a:pt x="4477" y="11194"/>
                  <a:pt x="4406" y="11123"/>
                  <a:pt x="4311" y="11123"/>
                </a:cubicBezTo>
                <a:lnTo>
                  <a:pt x="4108" y="11123"/>
                </a:lnTo>
                <a:cubicBezTo>
                  <a:pt x="4013" y="10361"/>
                  <a:pt x="3608" y="6801"/>
                  <a:pt x="4406" y="4420"/>
                </a:cubicBezTo>
                <a:cubicBezTo>
                  <a:pt x="4704" y="4372"/>
                  <a:pt x="4977" y="4217"/>
                  <a:pt x="5156" y="3979"/>
                </a:cubicBezTo>
                <a:cubicBezTo>
                  <a:pt x="6347" y="4717"/>
                  <a:pt x="6978" y="5717"/>
                  <a:pt x="6990" y="5729"/>
                </a:cubicBezTo>
                <a:cubicBezTo>
                  <a:pt x="7025" y="5777"/>
                  <a:pt x="7085" y="5801"/>
                  <a:pt x="7144" y="5801"/>
                </a:cubicBezTo>
                <a:lnTo>
                  <a:pt x="7168" y="5801"/>
                </a:lnTo>
                <a:cubicBezTo>
                  <a:pt x="7240" y="5789"/>
                  <a:pt x="7287" y="5729"/>
                  <a:pt x="7299" y="5670"/>
                </a:cubicBezTo>
                <a:cubicBezTo>
                  <a:pt x="7299" y="5658"/>
                  <a:pt x="7359" y="5289"/>
                  <a:pt x="7299" y="4824"/>
                </a:cubicBezTo>
                <a:cubicBezTo>
                  <a:pt x="7228" y="4193"/>
                  <a:pt x="7001" y="3693"/>
                  <a:pt x="6632" y="3348"/>
                </a:cubicBezTo>
                <a:cubicBezTo>
                  <a:pt x="6251" y="2991"/>
                  <a:pt x="5847" y="2860"/>
                  <a:pt x="5501" y="2848"/>
                </a:cubicBezTo>
                <a:cubicBezTo>
                  <a:pt x="6739" y="2253"/>
                  <a:pt x="7752" y="2098"/>
                  <a:pt x="7763" y="2098"/>
                </a:cubicBezTo>
                <a:cubicBezTo>
                  <a:pt x="7823" y="2086"/>
                  <a:pt x="7882" y="2038"/>
                  <a:pt x="7906" y="1979"/>
                </a:cubicBezTo>
                <a:cubicBezTo>
                  <a:pt x="7918" y="1955"/>
                  <a:pt x="7882" y="1884"/>
                  <a:pt x="7847" y="1836"/>
                </a:cubicBezTo>
                <a:cubicBezTo>
                  <a:pt x="7807" y="1806"/>
                  <a:pt x="7083" y="1226"/>
                  <a:pt x="6150" y="1226"/>
                </a:cubicBezTo>
                <a:cubicBezTo>
                  <a:pt x="5968" y="1226"/>
                  <a:pt x="5779" y="1248"/>
                  <a:pt x="5585" y="1300"/>
                </a:cubicBezTo>
                <a:cubicBezTo>
                  <a:pt x="5430" y="1336"/>
                  <a:pt x="5299" y="1383"/>
                  <a:pt x="5168" y="1455"/>
                </a:cubicBezTo>
                <a:cubicBezTo>
                  <a:pt x="5144" y="1407"/>
                  <a:pt x="5132" y="1360"/>
                  <a:pt x="5108" y="1300"/>
                </a:cubicBezTo>
                <a:cubicBezTo>
                  <a:pt x="4584" y="181"/>
                  <a:pt x="3382" y="2"/>
                  <a:pt x="3322" y="2"/>
                </a:cubicBezTo>
                <a:cubicBezTo>
                  <a:pt x="3313" y="1"/>
                  <a:pt x="3304" y="0"/>
                  <a:pt x="329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20" name="Google Shape;3520;p47"/>
          <p:cNvGrpSpPr/>
          <p:nvPr/>
        </p:nvGrpSpPr>
        <p:grpSpPr>
          <a:xfrm>
            <a:off x="7531277" y="2886354"/>
            <a:ext cx="185184" cy="367296"/>
            <a:chOff x="7531277" y="2886354"/>
            <a:chExt cx="185184" cy="367296"/>
          </a:xfrm>
        </p:grpSpPr>
        <p:sp>
          <p:nvSpPr>
            <p:cNvPr id="3521" name="Google Shape;3521;p47"/>
            <p:cNvSpPr/>
            <p:nvPr/>
          </p:nvSpPr>
          <p:spPr>
            <a:xfrm>
              <a:off x="7531277" y="2886354"/>
              <a:ext cx="185184" cy="367296"/>
            </a:xfrm>
            <a:custGeom>
              <a:rect b="b" l="l" r="r" t="t"/>
              <a:pathLst>
                <a:path extrusionOk="0" h="11478" w="5787">
                  <a:moveTo>
                    <a:pt x="2894" y="667"/>
                  </a:moveTo>
                  <a:lnTo>
                    <a:pt x="4810" y="5775"/>
                  </a:lnTo>
                  <a:lnTo>
                    <a:pt x="3977" y="5775"/>
                  </a:lnTo>
                  <a:cubicBezTo>
                    <a:pt x="3894" y="5775"/>
                    <a:pt x="3822" y="5846"/>
                    <a:pt x="3822" y="5942"/>
                  </a:cubicBezTo>
                  <a:cubicBezTo>
                    <a:pt x="3822" y="6025"/>
                    <a:pt x="3894" y="6096"/>
                    <a:pt x="3977" y="6096"/>
                  </a:cubicBezTo>
                  <a:lnTo>
                    <a:pt x="4179" y="6096"/>
                  </a:lnTo>
                  <a:lnTo>
                    <a:pt x="5156" y="8287"/>
                  </a:lnTo>
                  <a:lnTo>
                    <a:pt x="4513" y="8287"/>
                  </a:lnTo>
                  <a:cubicBezTo>
                    <a:pt x="4429" y="8287"/>
                    <a:pt x="4358" y="8359"/>
                    <a:pt x="4358" y="8454"/>
                  </a:cubicBezTo>
                  <a:cubicBezTo>
                    <a:pt x="4358" y="8549"/>
                    <a:pt x="4429" y="8620"/>
                    <a:pt x="4513" y="8620"/>
                  </a:cubicBezTo>
                  <a:lnTo>
                    <a:pt x="4632" y="8620"/>
                  </a:lnTo>
                  <a:lnTo>
                    <a:pt x="5310" y="9716"/>
                  </a:lnTo>
                  <a:lnTo>
                    <a:pt x="500" y="9716"/>
                  </a:lnTo>
                  <a:lnTo>
                    <a:pt x="1167" y="8620"/>
                  </a:lnTo>
                  <a:lnTo>
                    <a:pt x="2894" y="8620"/>
                  </a:lnTo>
                  <a:cubicBezTo>
                    <a:pt x="2977" y="8620"/>
                    <a:pt x="3060" y="8549"/>
                    <a:pt x="3060" y="8454"/>
                  </a:cubicBezTo>
                  <a:cubicBezTo>
                    <a:pt x="3060" y="8359"/>
                    <a:pt x="2977" y="8287"/>
                    <a:pt x="2894" y="8287"/>
                  </a:cubicBezTo>
                  <a:lnTo>
                    <a:pt x="631" y="8287"/>
                  </a:lnTo>
                  <a:lnTo>
                    <a:pt x="1608" y="6096"/>
                  </a:lnTo>
                  <a:lnTo>
                    <a:pt x="2346" y="6096"/>
                  </a:lnTo>
                  <a:cubicBezTo>
                    <a:pt x="2429" y="6096"/>
                    <a:pt x="2501" y="6025"/>
                    <a:pt x="2501" y="5942"/>
                  </a:cubicBezTo>
                  <a:cubicBezTo>
                    <a:pt x="2501" y="5846"/>
                    <a:pt x="2429" y="5775"/>
                    <a:pt x="2346" y="5775"/>
                  </a:cubicBezTo>
                  <a:lnTo>
                    <a:pt x="977" y="5775"/>
                  </a:lnTo>
                  <a:lnTo>
                    <a:pt x="2894" y="667"/>
                  </a:lnTo>
                  <a:close/>
                  <a:moveTo>
                    <a:pt x="3263" y="10049"/>
                  </a:moveTo>
                  <a:lnTo>
                    <a:pt x="3263" y="11145"/>
                  </a:lnTo>
                  <a:lnTo>
                    <a:pt x="2524" y="11145"/>
                  </a:lnTo>
                  <a:lnTo>
                    <a:pt x="2524" y="10049"/>
                  </a:lnTo>
                  <a:close/>
                  <a:moveTo>
                    <a:pt x="2882" y="0"/>
                  </a:moveTo>
                  <a:cubicBezTo>
                    <a:pt x="2810" y="0"/>
                    <a:pt x="2751" y="48"/>
                    <a:pt x="2715" y="108"/>
                  </a:cubicBezTo>
                  <a:lnTo>
                    <a:pt x="560" y="5870"/>
                  </a:lnTo>
                  <a:cubicBezTo>
                    <a:pt x="548" y="5906"/>
                    <a:pt x="548" y="5965"/>
                    <a:pt x="572" y="6013"/>
                  </a:cubicBezTo>
                  <a:cubicBezTo>
                    <a:pt x="596" y="6061"/>
                    <a:pt x="667" y="6084"/>
                    <a:pt x="703" y="6084"/>
                  </a:cubicBezTo>
                  <a:lnTo>
                    <a:pt x="1227" y="6084"/>
                  </a:lnTo>
                  <a:lnTo>
                    <a:pt x="203" y="8359"/>
                  </a:lnTo>
                  <a:cubicBezTo>
                    <a:pt x="167" y="8406"/>
                    <a:pt x="191" y="8478"/>
                    <a:pt x="215" y="8525"/>
                  </a:cubicBezTo>
                  <a:cubicBezTo>
                    <a:pt x="250" y="8573"/>
                    <a:pt x="298" y="8597"/>
                    <a:pt x="369" y="8597"/>
                  </a:cubicBezTo>
                  <a:lnTo>
                    <a:pt x="750" y="8597"/>
                  </a:lnTo>
                  <a:lnTo>
                    <a:pt x="36" y="9787"/>
                  </a:lnTo>
                  <a:cubicBezTo>
                    <a:pt x="0" y="9835"/>
                    <a:pt x="0" y="9906"/>
                    <a:pt x="36" y="9954"/>
                  </a:cubicBezTo>
                  <a:cubicBezTo>
                    <a:pt x="72" y="10013"/>
                    <a:pt x="119" y="10049"/>
                    <a:pt x="191" y="10049"/>
                  </a:cubicBezTo>
                  <a:lnTo>
                    <a:pt x="2179" y="10049"/>
                  </a:lnTo>
                  <a:lnTo>
                    <a:pt x="2179" y="11145"/>
                  </a:lnTo>
                  <a:lnTo>
                    <a:pt x="1989" y="11145"/>
                  </a:lnTo>
                  <a:cubicBezTo>
                    <a:pt x="1893" y="11145"/>
                    <a:pt x="1822" y="11228"/>
                    <a:pt x="1822" y="11311"/>
                  </a:cubicBezTo>
                  <a:cubicBezTo>
                    <a:pt x="1822" y="11407"/>
                    <a:pt x="1893" y="11478"/>
                    <a:pt x="1989" y="11478"/>
                  </a:cubicBezTo>
                  <a:lnTo>
                    <a:pt x="3786" y="11478"/>
                  </a:lnTo>
                  <a:cubicBezTo>
                    <a:pt x="3870" y="11478"/>
                    <a:pt x="3953" y="11407"/>
                    <a:pt x="3953" y="11311"/>
                  </a:cubicBezTo>
                  <a:cubicBezTo>
                    <a:pt x="3953" y="11228"/>
                    <a:pt x="3870" y="11145"/>
                    <a:pt x="3786" y="11145"/>
                  </a:cubicBezTo>
                  <a:lnTo>
                    <a:pt x="3596" y="11145"/>
                  </a:lnTo>
                  <a:lnTo>
                    <a:pt x="3596" y="10049"/>
                  </a:lnTo>
                  <a:lnTo>
                    <a:pt x="5584" y="10049"/>
                  </a:lnTo>
                  <a:cubicBezTo>
                    <a:pt x="5644" y="10049"/>
                    <a:pt x="5703" y="10013"/>
                    <a:pt x="5739" y="9954"/>
                  </a:cubicBezTo>
                  <a:cubicBezTo>
                    <a:pt x="5787" y="9918"/>
                    <a:pt x="5787" y="9859"/>
                    <a:pt x="5739" y="9787"/>
                  </a:cubicBezTo>
                  <a:lnTo>
                    <a:pt x="5025" y="8597"/>
                  </a:lnTo>
                  <a:lnTo>
                    <a:pt x="5406" y="8597"/>
                  </a:lnTo>
                  <a:cubicBezTo>
                    <a:pt x="5465" y="8597"/>
                    <a:pt x="5513" y="8573"/>
                    <a:pt x="5549" y="8525"/>
                  </a:cubicBezTo>
                  <a:cubicBezTo>
                    <a:pt x="5572" y="8490"/>
                    <a:pt x="5572" y="8418"/>
                    <a:pt x="5561" y="8359"/>
                  </a:cubicBezTo>
                  <a:lnTo>
                    <a:pt x="4537" y="6084"/>
                  </a:lnTo>
                  <a:lnTo>
                    <a:pt x="5049" y="6084"/>
                  </a:lnTo>
                  <a:cubicBezTo>
                    <a:pt x="5108" y="6084"/>
                    <a:pt x="5156" y="6061"/>
                    <a:pt x="5191" y="6013"/>
                  </a:cubicBezTo>
                  <a:cubicBezTo>
                    <a:pt x="5215" y="5965"/>
                    <a:pt x="5227" y="5906"/>
                    <a:pt x="5203" y="5870"/>
                  </a:cubicBezTo>
                  <a:lnTo>
                    <a:pt x="3048" y="108"/>
                  </a:lnTo>
                  <a:cubicBezTo>
                    <a:pt x="3013" y="48"/>
                    <a:pt x="2953" y="0"/>
                    <a:pt x="2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47"/>
            <p:cNvSpPr/>
            <p:nvPr/>
          </p:nvSpPr>
          <p:spPr>
            <a:xfrm>
              <a:off x="7642157" y="3151154"/>
              <a:ext cx="16032" cy="10688"/>
            </a:xfrm>
            <a:custGeom>
              <a:rect b="b" l="l" r="r" t="t"/>
              <a:pathLst>
                <a:path extrusionOk="0" h="334" w="501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34"/>
                    <a:pt x="155" y="334"/>
                  </a:cubicBezTo>
                  <a:lnTo>
                    <a:pt x="333" y="334"/>
                  </a:lnTo>
                  <a:cubicBezTo>
                    <a:pt x="429" y="334"/>
                    <a:pt x="500" y="250"/>
                    <a:pt x="500" y="167"/>
                  </a:cubicBezTo>
                  <a:cubicBezTo>
                    <a:pt x="500" y="72"/>
                    <a:pt x="429" y="0"/>
                    <a:pt x="3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47"/>
            <p:cNvSpPr/>
            <p:nvPr/>
          </p:nvSpPr>
          <p:spPr>
            <a:xfrm>
              <a:off x="7625005" y="3070738"/>
              <a:ext cx="16032" cy="10336"/>
            </a:xfrm>
            <a:custGeom>
              <a:rect b="b" l="l" r="r" t="t"/>
              <a:pathLst>
                <a:path extrusionOk="0" h="323" w="501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334" y="322"/>
                  </a:lnTo>
                  <a:cubicBezTo>
                    <a:pt x="429" y="322"/>
                    <a:pt x="500" y="251"/>
                    <a:pt x="500" y="168"/>
                  </a:cubicBezTo>
                  <a:cubicBezTo>
                    <a:pt x="500" y="72"/>
                    <a:pt x="429" y="1"/>
                    <a:pt x="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4" name="Google Shape;3524;p47"/>
          <p:cNvGrpSpPr/>
          <p:nvPr/>
        </p:nvGrpSpPr>
        <p:grpSpPr>
          <a:xfrm>
            <a:off x="6926637" y="2886738"/>
            <a:ext cx="297184" cy="367296"/>
            <a:chOff x="6926637" y="2886738"/>
            <a:chExt cx="297184" cy="367296"/>
          </a:xfrm>
        </p:grpSpPr>
        <p:sp>
          <p:nvSpPr>
            <p:cNvPr id="3525" name="Google Shape;3525;p47"/>
            <p:cNvSpPr/>
            <p:nvPr/>
          </p:nvSpPr>
          <p:spPr>
            <a:xfrm>
              <a:off x="7006637" y="2961202"/>
              <a:ext cx="106720" cy="100064"/>
            </a:xfrm>
            <a:custGeom>
              <a:rect b="b" l="l" r="r" t="t"/>
              <a:pathLst>
                <a:path extrusionOk="0" h="3127" w="3335">
                  <a:moveTo>
                    <a:pt x="2155" y="1"/>
                  </a:moveTo>
                  <a:cubicBezTo>
                    <a:pt x="1646" y="1"/>
                    <a:pt x="1141" y="200"/>
                    <a:pt x="762" y="578"/>
                  </a:cubicBezTo>
                  <a:cubicBezTo>
                    <a:pt x="108" y="1233"/>
                    <a:pt x="0" y="2281"/>
                    <a:pt x="512" y="3055"/>
                  </a:cubicBezTo>
                  <a:cubicBezTo>
                    <a:pt x="536" y="3091"/>
                    <a:pt x="596" y="3126"/>
                    <a:pt x="643" y="3126"/>
                  </a:cubicBezTo>
                  <a:cubicBezTo>
                    <a:pt x="667" y="3126"/>
                    <a:pt x="703" y="3114"/>
                    <a:pt x="727" y="3091"/>
                  </a:cubicBezTo>
                  <a:cubicBezTo>
                    <a:pt x="810" y="3055"/>
                    <a:pt x="834" y="2948"/>
                    <a:pt x="774" y="2852"/>
                  </a:cubicBezTo>
                  <a:cubicBezTo>
                    <a:pt x="346" y="2221"/>
                    <a:pt x="429" y="1352"/>
                    <a:pt x="989" y="805"/>
                  </a:cubicBezTo>
                  <a:cubicBezTo>
                    <a:pt x="1306" y="488"/>
                    <a:pt x="1726" y="322"/>
                    <a:pt x="2149" y="322"/>
                  </a:cubicBezTo>
                  <a:cubicBezTo>
                    <a:pt x="2457" y="322"/>
                    <a:pt x="2766" y="410"/>
                    <a:pt x="3036" y="590"/>
                  </a:cubicBezTo>
                  <a:cubicBezTo>
                    <a:pt x="3065" y="609"/>
                    <a:pt x="3099" y="619"/>
                    <a:pt x="3134" y="619"/>
                  </a:cubicBezTo>
                  <a:cubicBezTo>
                    <a:pt x="3186" y="619"/>
                    <a:pt x="3239" y="597"/>
                    <a:pt x="3275" y="555"/>
                  </a:cubicBezTo>
                  <a:cubicBezTo>
                    <a:pt x="3334" y="471"/>
                    <a:pt x="3310" y="376"/>
                    <a:pt x="3227" y="328"/>
                  </a:cubicBezTo>
                  <a:cubicBezTo>
                    <a:pt x="2900" y="107"/>
                    <a:pt x="2527" y="1"/>
                    <a:pt x="2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47"/>
            <p:cNvSpPr/>
            <p:nvPr/>
          </p:nvSpPr>
          <p:spPr>
            <a:xfrm>
              <a:off x="7037485" y="2986738"/>
              <a:ext cx="106720" cy="100800"/>
            </a:xfrm>
            <a:custGeom>
              <a:rect b="b" l="l" r="r" t="t"/>
              <a:pathLst>
                <a:path extrusionOk="0" h="3150" w="3335">
                  <a:moveTo>
                    <a:pt x="2689" y="0"/>
                  </a:moveTo>
                  <a:cubicBezTo>
                    <a:pt x="2658" y="0"/>
                    <a:pt x="2626" y="10"/>
                    <a:pt x="2596" y="30"/>
                  </a:cubicBezTo>
                  <a:cubicBezTo>
                    <a:pt x="2525" y="78"/>
                    <a:pt x="2489" y="185"/>
                    <a:pt x="2549" y="269"/>
                  </a:cubicBezTo>
                  <a:cubicBezTo>
                    <a:pt x="2977" y="911"/>
                    <a:pt x="2894" y="1781"/>
                    <a:pt x="2346" y="2328"/>
                  </a:cubicBezTo>
                  <a:cubicBezTo>
                    <a:pt x="2025" y="2643"/>
                    <a:pt x="1605" y="2808"/>
                    <a:pt x="1183" y="2808"/>
                  </a:cubicBezTo>
                  <a:cubicBezTo>
                    <a:pt x="872" y="2808"/>
                    <a:pt x="560" y="2718"/>
                    <a:pt x="287" y="2531"/>
                  </a:cubicBezTo>
                  <a:cubicBezTo>
                    <a:pt x="261" y="2518"/>
                    <a:pt x="231" y="2511"/>
                    <a:pt x="200" y="2511"/>
                  </a:cubicBezTo>
                  <a:cubicBezTo>
                    <a:pt x="144" y="2511"/>
                    <a:pt x="87" y="2533"/>
                    <a:pt x="48" y="2578"/>
                  </a:cubicBezTo>
                  <a:cubicBezTo>
                    <a:pt x="1" y="2650"/>
                    <a:pt x="25" y="2757"/>
                    <a:pt x="96" y="2816"/>
                  </a:cubicBezTo>
                  <a:cubicBezTo>
                    <a:pt x="418" y="3043"/>
                    <a:pt x="799" y="3150"/>
                    <a:pt x="1180" y="3150"/>
                  </a:cubicBezTo>
                  <a:cubicBezTo>
                    <a:pt x="1691" y="3150"/>
                    <a:pt x="2192" y="2947"/>
                    <a:pt x="2584" y="2566"/>
                  </a:cubicBezTo>
                  <a:cubicBezTo>
                    <a:pt x="3239" y="1888"/>
                    <a:pt x="3335" y="852"/>
                    <a:pt x="2834" y="78"/>
                  </a:cubicBezTo>
                  <a:cubicBezTo>
                    <a:pt x="2804" y="32"/>
                    <a:pt x="2748" y="0"/>
                    <a:pt x="26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47"/>
            <p:cNvSpPr/>
            <p:nvPr/>
          </p:nvSpPr>
          <p:spPr>
            <a:xfrm>
              <a:off x="6926637" y="2886738"/>
              <a:ext cx="297184" cy="367296"/>
            </a:xfrm>
            <a:custGeom>
              <a:rect b="b" l="l" r="r" t="t"/>
              <a:pathLst>
                <a:path extrusionOk="0" h="11478" w="9287">
                  <a:moveTo>
                    <a:pt x="4644" y="441"/>
                  </a:moveTo>
                  <a:cubicBezTo>
                    <a:pt x="4822" y="691"/>
                    <a:pt x="5108" y="1191"/>
                    <a:pt x="4989" y="1631"/>
                  </a:cubicBezTo>
                  <a:cubicBezTo>
                    <a:pt x="4882" y="1608"/>
                    <a:pt x="4763" y="1608"/>
                    <a:pt x="4644" y="1608"/>
                  </a:cubicBezTo>
                  <a:cubicBezTo>
                    <a:pt x="4524" y="1608"/>
                    <a:pt x="4417" y="1608"/>
                    <a:pt x="4298" y="1631"/>
                  </a:cubicBezTo>
                  <a:cubicBezTo>
                    <a:pt x="4179" y="1191"/>
                    <a:pt x="4465" y="691"/>
                    <a:pt x="4644" y="441"/>
                  </a:cubicBezTo>
                  <a:close/>
                  <a:moveTo>
                    <a:pt x="3167" y="738"/>
                  </a:moveTo>
                  <a:lnTo>
                    <a:pt x="3167" y="738"/>
                  </a:lnTo>
                  <a:cubicBezTo>
                    <a:pt x="3441" y="893"/>
                    <a:pt x="3905" y="1250"/>
                    <a:pt x="3941" y="1703"/>
                  </a:cubicBezTo>
                  <a:cubicBezTo>
                    <a:pt x="3727" y="1762"/>
                    <a:pt x="3512" y="1846"/>
                    <a:pt x="3322" y="1965"/>
                  </a:cubicBezTo>
                  <a:cubicBezTo>
                    <a:pt x="3036" y="1608"/>
                    <a:pt x="3108" y="1036"/>
                    <a:pt x="3167" y="738"/>
                  </a:cubicBezTo>
                  <a:close/>
                  <a:moveTo>
                    <a:pt x="6120" y="738"/>
                  </a:moveTo>
                  <a:lnTo>
                    <a:pt x="6120" y="738"/>
                  </a:lnTo>
                  <a:cubicBezTo>
                    <a:pt x="6179" y="1048"/>
                    <a:pt x="6251" y="1608"/>
                    <a:pt x="5965" y="1965"/>
                  </a:cubicBezTo>
                  <a:cubicBezTo>
                    <a:pt x="5775" y="1846"/>
                    <a:pt x="5572" y="1774"/>
                    <a:pt x="5346" y="1703"/>
                  </a:cubicBezTo>
                  <a:cubicBezTo>
                    <a:pt x="5406" y="1250"/>
                    <a:pt x="5870" y="893"/>
                    <a:pt x="6120" y="738"/>
                  </a:cubicBezTo>
                  <a:close/>
                  <a:moveTo>
                    <a:pt x="1917" y="1572"/>
                  </a:moveTo>
                  <a:lnTo>
                    <a:pt x="1917" y="1572"/>
                  </a:lnTo>
                  <a:cubicBezTo>
                    <a:pt x="2024" y="1584"/>
                    <a:pt x="2155" y="1608"/>
                    <a:pt x="2310" y="1667"/>
                  </a:cubicBezTo>
                  <a:cubicBezTo>
                    <a:pt x="2548" y="1762"/>
                    <a:pt x="2858" y="1905"/>
                    <a:pt x="3012" y="2179"/>
                  </a:cubicBezTo>
                  <a:cubicBezTo>
                    <a:pt x="2834" y="2310"/>
                    <a:pt x="2667" y="2477"/>
                    <a:pt x="2536" y="2655"/>
                  </a:cubicBezTo>
                  <a:cubicBezTo>
                    <a:pt x="2143" y="2441"/>
                    <a:pt x="1977" y="1881"/>
                    <a:pt x="1917" y="1572"/>
                  </a:cubicBezTo>
                  <a:close/>
                  <a:moveTo>
                    <a:pt x="7382" y="1572"/>
                  </a:moveTo>
                  <a:cubicBezTo>
                    <a:pt x="7370" y="1667"/>
                    <a:pt x="7334" y="1810"/>
                    <a:pt x="7275" y="1953"/>
                  </a:cubicBezTo>
                  <a:cubicBezTo>
                    <a:pt x="7191" y="2191"/>
                    <a:pt x="7037" y="2501"/>
                    <a:pt x="6775" y="2655"/>
                  </a:cubicBezTo>
                  <a:cubicBezTo>
                    <a:pt x="6632" y="2477"/>
                    <a:pt x="6477" y="2310"/>
                    <a:pt x="6298" y="2179"/>
                  </a:cubicBezTo>
                  <a:cubicBezTo>
                    <a:pt x="6501" y="1774"/>
                    <a:pt x="7072" y="1631"/>
                    <a:pt x="7382" y="1572"/>
                  </a:cubicBezTo>
                  <a:close/>
                  <a:moveTo>
                    <a:pt x="1642" y="2755"/>
                  </a:moveTo>
                  <a:cubicBezTo>
                    <a:pt x="1872" y="2755"/>
                    <a:pt x="2131" y="2801"/>
                    <a:pt x="2322" y="2953"/>
                  </a:cubicBezTo>
                  <a:cubicBezTo>
                    <a:pt x="2203" y="3144"/>
                    <a:pt x="2131" y="3358"/>
                    <a:pt x="2060" y="3572"/>
                  </a:cubicBezTo>
                  <a:cubicBezTo>
                    <a:pt x="1607" y="3548"/>
                    <a:pt x="1250" y="3084"/>
                    <a:pt x="1084" y="2822"/>
                  </a:cubicBezTo>
                  <a:cubicBezTo>
                    <a:pt x="1191" y="2786"/>
                    <a:pt x="1322" y="2774"/>
                    <a:pt x="1476" y="2763"/>
                  </a:cubicBezTo>
                  <a:cubicBezTo>
                    <a:pt x="1529" y="2758"/>
                    <a:pt x="1585" y="2755"/>
                    <a:pt x="1642" y="2755"/>
                  </a:cubicBezTo>
                  <a:close/>
                  <a:moveTo>
                    <a:pt x="7670" y="2763"/>
                  </a:moveTo>
                  <a:cubicBezTo>
                    <a:pt x="7877" y="2763"/>
                    <a:pt x="8075" y="2795"/>
                    <a:pt x="8215" y="2822"/>
                  </a:cubicBezTo>
                  <a:cubicBezTo>
                    <a:pt x="8156" y="2905"/>
                    <a:pt x="8084" y="3013"/>
                    <a:pt x="7977" y="3132"/>
                  </a:cubicBezTo>
                  <a:cubicBezTo>
                    <a:pt x="7799" y="3322"/>
                    <a:pt x="7549" y="3560"/>
                    <a:pt x="7239" y="3596"/>
                  </a:cubicBezTo>
                  <a:cubicBezTo>
                    <a:pt x="7180" y="3370"/>
                    <a:pt x="7084" y="3155"/>
                    <a:pt x="6965" y="2965"/>
                  </a:cubicBezTo>
                  <a:cubicBezTo>
                    <a:pt x="7160" y="2809"/>
                    <a:pt x="7422" y="2763"/>
                    <a:pt x="7670" y="2763"/>
                  </a:cubicBezTo>
                  <a:close/>
                  <a:moveTo>
                    <a:pt x="7544" y="3920"/>
                  </a:moveTo>
                  <a:cubicBezTo>
                    <a:pt x="7912" y="3920"/>
                    <a:pt x="8297" y="4139"/>
                    <a:pt x="8513" y="4287"/>
                  </a:cubicBezTo>
                  <a:cubicBezTo>
                    <a:pt x="8430" y="4346"/>
                    <a:pt x="8311" y="4417"/>
                    <a:pt x="8168" y="4477"/>
                  </a:cubicBezTo>
                  <a:cubicBezTo>
                    <a:pt x="7983" y="4569"/>
                    <a:pt x="7748" y="4655"/>
                    <a:pt x="7512" y="4655"/>
                  </a:cubicBezTo>
                  <a:cubicBezTo>
                    <a:pt x="7445" y="4655"/>
                    <a:pt x="7377" y="4648"/>
                    <a:pt x="7311" y="4632"/>
                  </a:cubicBezTo>
                  <a:cubicBezTo>
                    <a:pt x="7322" y="4525"/>
                    <a:pt x="7322" y="4406"/>
                    <a:pt x="7322" y="4287"/>
                  </a:cubicBezTo>
                  <a:cubicBezTo>
                    <a:pt x="7322" y="4167"/>
                    <a:pt x="7322" y="4072"/>
                    <a:pt x="7311" y="3953"/>
                  </a:cubicBezTo>
                  <a:cubicBezTo>
                    <a:pt x="7386" y="3930"/>
                    <a:pt x="7465" y="3920"/>
                    <a:pt x="7544" y="3920"/>
                  </a:cubicBezTo>
                  <a:close/>
                  <a:moveTo>
                    <a:pt x="1744" y="3920"/>
                  </a:moveTo>
                  <a:cubicBezTo>
                    <a:pt x="1823" y="3920"/>
                    <a:pt x="1901" y="3930"/>
                    <a:pt x="1977" y="3953"/>
                  </a:cubicBezTo>
                  <a:cubicBezTo>
                    <a:pt x="1965" y="4048"/>
                    <a:pt x="1965" y="4167"/>
                    <a:pt x="1965" y="4287"/>
                  </a:cubicBezTo>
                  <a:cubicBezTo>
                    <a:pt x="1965" y="4406"/>
                    <a:pt x="1965" y="4513"/>
                    <a:pt x="1977" y="4632"/>
                  </a:cubicBezTo>
                  <a:cubicBezTo>
                    <a:pt x="1903" y="4654"/>
                    <a:pt x="1827" y="4664"/>
                    <a:pt x="1751" y="4664"/>
                  </a:cubicBezTo>
                  <a:cubicBezTo>
                    <a:pt x="1383" y="4664"/>
                    <a:pt x="1003" y="4434"/>
                    <a:pt x="786" y="4287"/>
                  </a:cubicBezTo>
                  <a:cubicBezTo>
                    <a:pt x="1002" y="4139"/>
                    <a:pt x="1379" y="3920"/>
                    <a:pt x="1744" y="3920"/>
                  </a:cubicBezTo>
                  <a:close/>
                  <a:moveTo>
                    <a:pt x="7251" y="5001"/>
                  </a:moveTo>
                  <a:cubicBezTo>
                    <a:pt x="7680" y="5049"/>
                    <a:pt x="8037" y="5513"/>
                    <a:pt x="8215" y="5763"/>
                  </a:cubicBezTo>
                  <a:cubicBezTo>
                    <a:pt x="8108" y="5799"/>
                    <a:pt x="7977" y="5811"/>
                    <a:pt x="7834" y="5822"/>
                  </a:cubicBezTo>
                  <a:cubicBezTo>
                    <a:pt x="7790" y="5824"/>
                    <a:pt x="7743" y="5826"/>
                    <a:pt x="7695" y="5826"/>
                  </a:cubicBezTo>
                  <a:cubicBezTo>
                    <a:pt x="7451" y="5826"/>
                    <a:pt x="7176" y="5791"/>
                    <a:pt x="6977" y="5632"/>
                  </a:cubicBezTo>
                  <a:cubicBezTo>
                    <a:pt x="7096" y="5441"/>
                    <a:pt x="7180" y="5227"/>
                    <a:pt x="7251" y="5001"/>
                  </a:cubicBezTo>
                  <a:close/>
                  <a:moveTo>
                    <a:pt x="2072" y="4989"/>
                  </a:moveTo>
                  <a:cubicBezTo>
                    <a:pt x="2131" y="5215"/>
                    <a:pt x="2215" y="5418"/>
                    <a:pt x="2334" y="5608"/>
                  </a:cubicBezTo>
                  <a:cubicBezTo>
                    <a:pt x="2127" y="5775"/>
                    <a:pt x="1853" y="5826"/>
                    <a:pt x="1600" y="5826"/>
                  </a:cubicBezTo>
                  <a:cubicBezTo>
                    <a:pt x="1401" y="5826"/>
                    <a:pt x="1214" y="5794"/>
                    <a:pt x="1084" y="5763"/>
                  </a:cubicBezTo>
                  <a:cubicBezTo>
                    <a:pt x="1143" y="5668"/>
                    <a:pt x="1226" y="5572"/>
                    <a:pt x="1322" y="5453"/>
                  </a:cubicBezTo>
                  <a:cubicBezTo>
                    <a:pt x="1500" y="5263"/>
                    <a:pt x="1762" y="5013"/>
                    <a:pt x="2072" y="4989"/>
                  </a:cubicBezTo>
                  <a:close/>
                  <a:moveTo>
                    <a:pt x="4644" y="1941"/>
                  </a:moveTo>
                  <a:cubicBezTo>
                    <a:pt x="5941" y="1941"/>
                    <a:pt x="6989" y="3001"/>
                    <a:pt x="6989" y="4287"/>
                  </a:cubicBezTo>
                  <a:cubicBezTo>
                    <a:pt x="6989" y="5584"/>
                    <a:pt x="5941" y="6644"/>
                    <a:pt x="4644" y="6644"/>
                  </a:cubicBezTo>
                  <a:cubicBezTo>
                    <a:pt x="3346" y="6644"/>
                    <a:pt x="2298" y="5584"/>
                    <a:pt x="2298" y="4287"/>
                  </a:cubicBezTo>
                  <a:cubicBezTo>
                    <a:pt x="2298" y="2989"/>
                    <a:pt x="3346" y="1941"/>
                    <a:pt x="4644" y="1941"/>
                  </a:cubicBezTo>
                  <a:close/>
                  <a:moveTo>
                    <a:pt x="2512" y="5941"/>
                  </a:moveTo>
                  <a:cubicBezTo>
                    <a:pt x="2655" y="6120"/>
                    <a:pt x="2810" y="6287"/>
                    <a:pt x="2989" y="6418"/>
                  </a:cubicBezTo>
                  <a:cubicBezTo>
                    <a:pt x="2798" y="6799"/>
                    <a:pt x="2238" y="6965"/>
                    <a:pt x="1917" y="7025"/>
                  </a:cubicBezTo>
                  <a:cubicBezTo>
                    <a:pt x="1929" y="6918"/>
                    <a:pt x="1965" y="6787"/>
                    <a:pt x="2012" y="6656"/>
                  </a:cubicBezTo>
                  <a:cubicBezTo>
                    <a:pt x="2096" y="6406"/>
                    <a:pt x="2250" y="6096"/>
                    <a:pt x="2512" y="5941"/>
                  </a:cubicBezTo>
                  <a:close/>
                  <a:moveTo>
                    <a:pt x="6763" y="5941"/>
                  </a:moveTo>
                  <a:cubicBezTo>
                    <a:pt x="7144" y="6156"/>
                    <a:pt x="7311" y="6715"/>
                    <a:pt x="7370" y="7025"/>
                  </a:cubicBezTo>
                  <a:cubicBezTo>
                    <a:pt x="7275" y="7001"/>
                    <a:pt x="7144" y="6965"/>
                    <a:pt x="7001" y="6930"/>
                  </a:cubicBezTo>
                  <a:cubicBezTo>
                    <a:pt x="6739" y="6834"/>
                    <a:pt x="6429" y="6692"/>
                    <a:pt x="6287" y="6418"/>
                  </a:cubicBezTo>
                  <a:cubicBezTo>
                    <a:pt x="6465" y="6287"/>
                    <a:pt x="6620" y="6120"/>
                    <a:pt x="6763" y="5941"/>
                  </a:cubicBezTo>
                  <a:close/>
                  <a:moveTo>
                    <a:pt x="3322" y="6632"/>
                  </a:moveTo>
                  <a:cubicBezTo>
                    <a:pt x="3512" y="6751"/>
                    <a:pt x="3727" y="6823"/>
                    <a:pt x="3941" y="6894"/>
                  </a:cubicBezTo>
                  <a:cubicBezTo>
                    <a:pt x="3905" y="7323"/>
                    <a:pt x="3441" y="7680"/>
                    <a:pt x="3167" y="7858"/>
                  </a:cubicBezTo>
                  <a:cubicBezTo>
                    <a:pt x="3108" y="7549"/>
                    <a:pt x="3036" y="6989"/>
                    <a:pt x="3322" y="6632"/>
                  </a:cubicBezTo>
                  <a:close/>
                  <a:moveTo>
                    <a:pt x="5965" y="6608"/>
                  </a:moveTo>
                  <a:cubicBezTo>
                    <a:pt x="6263" y="6965"/>
                    <a:pt x="6191" y="7549"/>
                    <a:pt x="6120" y="7858"/>
                  </a:cubicBezTo>
                  <a:cubicBezTo>
                    <a:pt x="6025" y="7799"/>
                    <a:pt x="5929" y="7727"/>
                    <a:pt x="5810" y="7620"/>
                  </a:cubicBezTo>
                  <a:cubicBezTo>
                    <a:pt x="5608" y="7442"/>
                    <a:pt x="5370" y="7192"/>
                    <a:pt x="5346" y="6882"/>
                  </a:cubicBezTo>
                  <a:cubicBezTo>
                    <a:pt x="5572" y="6823"/>
                    <a:pt x="5775" y="6727"/>
                    <a:pt x="5965" y="6608"/>
                  </a:cubicBezTo>
                  <a:close/>
                  <a:moveTo>
                    <a:pt x="4989" y="6954"/>
                  </a:moveTo>
                  <a:cubicBezTo>
                    <a:pt x="5120" y="7382"/>
                    <a:pt x="4822" y="7894"/>
                    <a:pt x="4644" y="8156"/>
                  </a:cubicBezTo>
                  <a:cubicBezTo>
                    <a:pt x="4584" y="8073"/>
                    <a:pt x="4513" y="7954"/>
                    <a:pt x="4453" y="7823"/>
                  </a:cubicBezTo>
                  <a:cubicBezTo>
                    <a:pt x="4334" y="7585"/>
                    <a:pt x="4227" y="7251"/>
                    <a:pt x="4298" y="6954"/>
                  </a:cubicBezTo>
                  <a:lnTo>
                    <a:pt x="4298" y="6954"/>
                  </a:lnTo>
                  <a:cubicBezTo>
                    <a:pt x="4405" y="6965"/>
                    <a:pt x="4524" y="6965"/>
                    <a:pt x="4644" y="6965"/>
                  </a:cubicBezTo>
                  <a:cubicBezTo>
                    <a:pt x="4763" y="6965"/>
                    <a:pt x="4870" y="6965"/>
                    <a:pt x="4989" y="6954"/>
                  </a:cubicBezTo>
                  <a:close/>
                  <a:moveTo>
                    <a:pt x="488" y="7787"/>
                  </a:moveTo>
                  <a:lnTo>
                    <a:pt x="488" y="7787"/>
                  </a:lnTo>
                  <a:cubicBezTo>
                    <a:pt x="1774" y="8132"/>
                    <a:pt x="2608" y="8728"/>
                    <a:pt x="3084" y="9204"/>
                  </a:cubicBezTo>
                  <a:cubicBezTo>
                    <a:pt x="3370" y="9490"/>
                    <a:pt x="3572" y="9751"/>
                    <a:pt x="3691" y="9930"/>
                  </a:cubicBezTo>
                  <a:cubicBezTo>
                    <a:pt x="2322" y="9668"/>
                    <a:pt x="1500" y="9049"/>
                    <a:pt x="1060" y="8573"/>
                  </a:cubicBezTo>
                  <a:cubicBezTo>
                    <a:pt x="774" y="8275"/>
                    <a:pt x="595" y="8001"/>
                    <a:pt x="488" y="7787"/>
                  </a:cubicBezTo>
                  <a:close/>
                  <a:moveTo>
                    <a:pt x="8811" y="7787"/>
                  </a:moveTo>
                  <a:lnTo>
                    <a:pt x="8811" y="7787"/>
                  </a:lnTo>
                  <a:cubicBezTo>
                    <a:pt x="8704" y="7989"/>
                    <a:pt x="8525" y="8275"/>
                    <a:pt x="8251" y="8573"/>
                  </a:cubicBezTo>
                  <a:cubicBezTo>
                    <a:pt x="7787" y="9049"/>
                    <a:pt x="6977" y="9668"/>
                    <a:pt x="5632" y="9930"/>
                  </a:cubicBezTo>
                  <a:cubicBezTo>
                    <a:pt x="5965" y="9394"/>
                    <a:pt x="6894" y="8299"/>
                    <a:pt x="8811" y="7787"/>
                  </a:cubicBezTo>
                  <a:close/>
                  <a:moveTo>
                    <a:pt x="4644" y="0"/>
                  </a:moveTo>
                  <a:cubicBezTo>
                    <a:pt x="4584" y="0"/>
                    <a:pt x="4548" y="24"/>
                    <a:pt x="4513" y="60"/>
                  </a:cubicBezTo>
                  <a:cubicBezTo>
                    <a:pt x="4477" y="96"/>
                    <a:pt x="4120" y="512"/>
                    <a:pt x="3989" y="1036"/>
                  </a:cubicBezTo>
                  <a:cubicBezTo>
                    <a:pt x="3655" y="596"/>
                    <a:pt x="3167" y="346"/>
                    <a:pt x="3143" y="334"/>
                  </a:cubicBezTo>
                  <a:cubicBezTo>
                    <a:pt x="3114" y="326"/>
                    <a:pt x="3085" y="315"/>
                    <a:pt x="3057" y="315"/>
                  </a:cubicBezTo>
                  <a:cubicBezTo>
                    <a:pt x="3038" y="315"/>
                    <a:pt x="3019" y="320"/>
                    <a:pt x="3000" y="334"/>
                  </a:cubicBezTo>
                  <a:cubicBezTo>
                    <a:pt x="2965" y="346"/>
                    <a:pt x="2929" y="393"/>
                    <a:pt x="2917" y="441"/>
                  </a:cubicBezTo>
                  <a:cubicBezTo>
                    <a:pt x="2905" y="465"/>
                    <a:pt x="2739" y="1000"/>
                    <a:pt x="2798" y="1536"/>
                  </a:cubicBezTo>
                  <a:cubicBezTo>
                    <a:pt x="2334" y="1274"/>
                    <a:pt x="1774" y="1227"/>
                    <a:pt x="1738" y="1227"/>
                  </a:cubicBezTo>
                  <a:cubicBezTo>
                    <a:pt x="1691" y="1227"/>
                    <a:pt x="1655" y="1239"/>
                    <a:pt x="1607" y="1274"/>
                  </a:cubicBezTo>
                  <a:cubicBezTo>
                    <a:pt x="1572" y="1298"/>
                    <a:pt x="1548" y="1358"/>
                    <a:pt x="1560" y="1405"/>
                  </a:cubicBezTo>
                  <a:cubicBezTo>
                    <a:pt x="1560" y="1429"/>
                    <a:pt x="1607" y="2001"/>
                    <a:pt x="1869" y="2465"/>
                  </a:cubicBezTo>
                  <a:cubicBezTo>
                    <a:pt x="1769" y="2449"/>
                    <a:pt x="1670" y="2443"/>
                    <a:pt x="1574" y="2443"/>
                  </a:cubicBezTo>
                  <a:cubicBezTo>
                    <a:pt x="1158" y="2443"/>
                    <a:pt x="813" y="2565"/>
                    <a:pt x="774" y="2584"/>
                  </a:cubicBezTo>
                  <a:cubicBezTo>
                    <a:pt x="726" y="2596"/>
                    <a:pt x="679" y="2620"/>
                    <a:pt x="667" y="2667"/>
                  </a:cubicBezTo>
                  <a:cubicBezTo>
                    <a:pt x="655" y="2715"/>
                    <a:pt x="655" y="2763"/>
                    <a:pt x="667" y="2798"/>
                  </a:cubicBezTo>
                  <a:cubicBezTo>
                    <a:pt x="679" y="2834"/>
                    <a:pt x="941" y="3322"/>
                    <a:pt x="1369" y="3655"/>
                  </a:cubicBezTo>
                  <a:cubicBezTo>
                    <a:pt x="845" y="3786"/>
                    <a:pt x="429" y="4156"/>
                    <a:pt x="405" y="4167"/>
                  </a:cubicBezTo>
                  <a:cubicBezTo>
                    <a:pt x="369" y="4203"/>
                    <a:pt x="345" y="4251"/>
                    <a:pt x="345" y="4310"/>
                  </a:cubicBezTo>
                  <a:cubicBezTo>
                    <a:pt x="345" y="4346"/>
                    <a:pt x="357" y="4394"/>
                    <a:pt x="405" y="4441"/>
                  </a:cubicBezTo>
                  <a:cubicBezTo>
                    <a:pt x="429" y="4465"/>
                    <a:pt x="845" y="4822"/>
                    <a:pt x="1369" y="4965"/>
                  </a:cubicBezTo>
                  <a:cubicBezTo>
                    <a:pt x="941" y="5287"/>
                    <a:pt x="679" y="5775"/>
                    <a:pt x="667" y="5811"/>
                  </a:cubicBezTo>
                  <a:cubicBezTo>
                    <a:pt x="655" y="5858"/>
                    <a:pt x="643" y="5894"/>
                    <a:pt x="667" y="5941"/>
                  </a:cubicBezTo>
                  <a:cubicBezTo>
                    <a:pt x="679" y="5989"/>
                    <a:pt x="726" y="6013"/>
                    <a:pt x="774" y="6037"/>
                  </a:cubicBezTo>
                  <a:cubicBezTo>
                    <a:pt x="798" y="6049"/>
                    <a:pt x="1179" y="6168"/>
                    <a:pt x="1607" y="6168"/>
                  </a:cubicBezTo>
                  <a:cubicBezTo>
                    <a:pt x="1691" y="6168"/>
                    <a:pt x="1786" y="6168"/>
                    <a:pt x="1869" y="6156"/>
                  </a:cubicBezTo>
                  <a:lnTo>
                    <a:pt x="1869" y="6156"/>
                  </a:lnTo>
                  <a:cubicBezTo>
                    <a:pt x="1607" y="6608"/>
                    <a:pt x="1560" y="7180"/>
                    <a:pt x="1560" y="7204"/>
                  </a:cubicBezTo>
                  <a:cubicBezTo>
                    <a:pt x="1560" y="7251"/>
                    <a:pt x="1572" y="7299"/>
                    <a:pt x="1607" y="7346"/>
                  </a:cubicBezTo>
                  <a:cubicBezTo>
                    <a:pt x="1631" y="7370"/>
                    <a:pt x="1679" y="7382"/>
                    <a:pt x="1726" y="7382"/>
                  </a:cubicBezTo>
                  <a:lnTo>
                    <a:pt x="1738" y="7382"/>
                  </a:lnTo>
                  <a:cubicBezTo>
                    <a:pt x="1774" y="7382"/>
                    <a:pt x="2334" y="7346"/>
                    <a:pt x="2798" y="7073"/>
                  </a:cubicBezTo>
                  <a:lnTo>
                    <a:pt x="2798" y="7073"/>
                  </a:lnTo>
                  <a:cubicBezTo>
                    <a:pt x="2727" y="7608"/>
                    <a:pt x="2905" y="8132"/>
                    <a:pt x="2917" y="8180"/>
                  </a:cubicBezTo>
                  <a:cubicBezTo>
                    <a:pt x="2929" y="8216"/>
                    <a:pt x="2965" y="8263"/>
                    <a:pt x="3000" y="8275"/>
                  </a:cubicBezTo>
                  <a:cubicBezTo>
                    <a:pt x="3024" y="8299"/>
                    <a:pt x="3048" y="8299"/>
                    <a:pt x="3060" y="8299"/>
                  </a:cubicBezTo>
                  <a:cubicBezTo>
                    <a:pt x="3096" y="8299"/>
                    <a:pt x="3108" y="8299"/>
                    <a:pt x="3143" y="8275"/>
                  </a:cubicBezTo>
                  <a:cubicBezTo>
                    <a:pt x="3167" y="8263"/>
                    <a:pt x="3655" y="8013"/>
                    <a:pt x="3989" y="7585"/>
                  </a:cubicBezTo>
                  <a:cubicBezTo>
                    <a:pt x="4108" y="8013"/>
                    <a:pt x="4370" y="8370"/>
                    <a:pt x="4477" y="8501"/>
                  </a:cubicBezTo>
                  <a:lnTo>
                    <a:pt x="4477" y="10466"/>
                  </a:lnTo>
                  <a:cubicBezTo>
                    <a:pt x="4334" y="10287"/>
                    <a:pt x="4179" y="10121"/>
                    <a:pt x="4132" y="10085"/>
                  </a:cubicBezTo>
                  <a:cubicBezTo>
                    <a:pt x="4072" y="9966"/>
                    <a:pt x="3834" y="9501"/>
                    <a:pt x="3322" y="8978"/>
                  </a:cubicBezTo>
                  <a:cubicBezTo>
                    <a:pt x="2762" y="8442"/>
                    <a:pt x="1786" y="7727"/>
                    <a:pt x="226" y="7382"/>
                  </a:cubicBezTo>
                  <a:cubicBezTo>
                    <a:pt x="212" y="7379"/>
                    <a:pt x="198" y="7378"/>
                    <a:pt x="184" y="7378"/>
                  </a:cubicBezTo>
                  <a:cubicBezTo>
                    <a:pt x="139" y="7378"/>
                    <a:pt x="96" y="7393"/>
                    <a:pt x="60" y="7430"/>
                  </a:cubicBezTo>
                  <a:cubicBezTo>
                    <a:pt x="12" y="7477"/>
                    <a:pt x="0" y="7537"/>
                    <a:pt x="24" y="7596"/>
                  </a:cubicBezTo>
                  <a:cubicBezTo>
                    <a:pt x="24" y="7620"/>
                    <a:pt x="202" y="8180"/>
                    <a:pt x="786" y="8799"/>
                  </a:cubicBezTo>
                  <a:cubicBezTo>
                    <a:pt x="1310" y="9347"/>
                    <a:pt x="2274" y="10061"/>
                    <a:pt x="3893" y="10323"/>
                  </a:cubicBezTo>
                  <a:cubicBezTo>
                    <a:pt x="4001" y="10442"/>
                    <a:pt x="4334" y="10799"/>
                    <a:pt x="4465" y="11014"/>
                  </a:cubicBezTo>
                  <a:lnTo>
                    <a:pt x="4465" y="11311"/>
                  </a:lnTo>
                  <a:cubicBezTo>
                    <a:pt x="4465" y="11406"/>
                    <a:pt x="4536" y="11478"/>
                    <a:pt x="4632" y="11478"/>
                  </a:cubicBezTo>
                  <a:cubicBezTo>
                    <a:pt x="4715" y="11478"/>
                    <a:pt x="4786" y="11406"/>
                    <a:pt x="4786" y="11311"/>
                  </a:cubicBezTo>
                  <a:lnTo>
                    <a:pt x="4786" y="11014"/>
                  </a:lnTo>
                  <a:cubicBezTo>
                    <a:pt x="4941" y="10799"/>
                    <a:pt x="5251" y="10442"/>
                    <a:pt x="5358" y="10323"/>
                  </a:cubicBezTo>
                  <a:cubicBezTo>
                    <a:pt x="6989" y="10061"/>
                    <a:pt x="7942" y="9347"/>
                    <a:pt x="8465" y="8799"/>
                  </a:cubicBezTo>
                  <a:cubicBezTo>
                    <a:pt x="9049" y="8192"/>
                    <a:pt x="9227" y="7620"/>
                    <a:pt x="9227" y="7596"/>
                  </a:cubicBezTo>
                  <a:cubicBezTo>
                    <a:pt x="9287" y="7537"/>
                    <a:pt x="9275" y="7477"/>
                    <a:pt x="9227" y="7430"/>
                  </a:cubicBezTo>
                  <a:cubicBezTo>
                    <a:pt x="9191" y="7393"/>
                    <a:pt x="9148" y="7378"/>
                    <a:pt x="9103" y="7378"/>
                  </a:cubicBezTo>
                  <a:cubicBezTo>
                    <a:pt x="9089" y="7378"/>
                    <a:pt x="9075" y="7379"/>
                    <a:pt x="9061" y="7382"/>
                  </a:cubicBezTo>
                  <a:cubicBezTo>
                    <a:pt x="7501" y="7716"/>
                    <a:pt x="6525" y="8430"/>
                    <a:pt x="5965" y="8978"/>
                  </a:cubicBezTo>
                  <a:cubicBezTo>
                    <a:pt x="5453" y="9501"/>
                    <a:pt x="5215" y="9966"/>
                    <a:pt x="5155" y="10085"/>
                  </a:cubicBezTo>
                  <a:cubicBezTo>
                    <a:pt x="5108" y="10144"/>
                    <a:pt x="4953" y="10287"/>
                    <a:pt x="4810" y="10466"/>
                  </a:cubicBezTo>
                  <a:lnTo>
                    <a:pt x="4810" y="8501"/>
                  </a:lnTo>
                  <a:cubicBezTo>
                    <a:pt x="4917" y="8370"/>
                    <a:pt x="5179" y="8013"/>
                    <a:pt x="5298" y="7585"/>
                  </a:cubicBezTo>
                  <a:cubicBezTo>
                    <a:pt x="5632" y="8013"/>
                    <a:pt x="6120" y="8263"/>
                    <a:pt x="6144" y="8275"/>
                  </a:cubicBezTo>
                  <a:cubicBezTo>
                    <a:pt x="6179" y="8299"/>
                    <a:pt x="6191" y="8299"/>
                    <a:pt x="6227" y="8299"/>
                  </a:cubicBezTo>
                  <a:cubicBezTo>
                    <a:pt x="6239" y="8299"/>
                    <a:pt x="6263" y="8299"/>
                    <a:pt x="6287" y="8275"/>
                  </a:cubicBezTo>
                  <a:cubicBezTo>
                    <a:pt x="6322" y="8263"/>
                    <a:pt x="6358" y="8216"/>
                    <a:pt x="6370" y="8180"/>
                  </a:cubicBezTo>
                  <a:cubicBezTo>
                    <a:pt x="6382" y="8144"/>
                    <a:pt x="6549" y="7608"/>
                    <a:pt x="6489" y="7073"/>
                  </a:cubicBezTo>
                  <a:lnTo>
                    <a:pt x="6489" y="7073"/>
                  </a:lnTo>
                  <a:cubicBezTo>
                    <a:pt x="6953" y="7346"/>
                    <a:pt x="7513" y="7382"/>
                    <a:pt x="7549" y="7382"/>
                  </a:cubicBezTo>
                  <a:lnTo>
                    <a:pt x="7561" y="7382"/>
                  </a:lnTo>
                  <a:cubicBezTo>
                    <a:pt x="7608" y="7382"/>
                    <a:pt x="7656" y="7370"/>
                    <a:pt x="7680" y="7346"/>
                  </a:cubicBezTo>
                  <a:cubicBezTo>
                    <a:pt x="7715" y="7311"/>
                    <a:pt x="7739" y="7251"/>
                    <a:pt x="7727" y="7204"/>
                  </a:cubicBezTo>
                  <a:cubicBezTo>
                    <a:pt x="7727" y="7180"/>
                    <a:pt x="7680" y="6608"/>
                    <a:pt x="7418" y="6156"/>
                  </a:cubicBezTo>
                  <a:lnTo>
                    <a:pt x="7418" y="6156"/>
                  </a:lnTo>
                  <a:cubicBezTo>
                    <a:pt x="7501" y="6168"/>
                    <a:pt x="7596" y="6168"/>
                    <a:pt x="7680" y="6168"/>
                  </a:cubicBezTo>
                  <a:cubicBezTo>
                    <a:pt x="8108" y="6168"/>
                    <a:pt x="8489" y="6049"/>
                    <a:pt x="8513" y="6037"/>
                  </a:cubicBezTo>
                  <a:cubicBezTo>
                    <a:pt x="8561" y="6013"/>
                    <a:pt x="8596" y="5989"/>
                    <a:pt x="8620" y="5941"/>
                  </a:cubicBezTo>
                  <a:cubicBezTo>
                    <a:pt x="8632" y="5894"/>
                    <a:pt x="8632" y="5858"/>
                    <a:pt x="8620" y="5811"/>
                  </a:cubicBezTo>
                  <a:cubicBezTo>
                    <a:pt x="8608" y="5775"/>
                    <a:pt x="8346" y="5287"/>
                    <a:pt x="7918" y="4965"/>
                  </a:cubicBezTo>
                  <a:cubicBezTo>
                    <a:pt x="8442" y="4822"/>
                    <a:pt x="8858" y="4453"/>
                    <a:pt x="8882" y="4441"/>
                  </a:cubicBezTo>
                  <a:cubicBezTo>
                    <a:pt x="8918" y="4406"/>
                    <a:pt x="8942" y="4370"/>
                    <a:pt x="8942" y="4310"/>
                  </a:cubicBezTo>
                  <a:cubicBezTo>
                    <a:pt x="8942" y="4263"/>
                    <a:pt x="8930" y="4215"/>
                    <a:pt x="8882" y="4167"/>
                  </a:cubicBezTo>
                  <a:cubicBezTo>
                    <a:pt x="8858" y="4144"/>
                    <a:pt x="8442" y="3786"/>
                    <a:pt x="7918" y="3655"/>
                  </a:cubicBezTo>
                  <a:cubicBezTo>
                    <a:pt x="8346" y="3322"/>
                    <a:pt x="8596" y="2834"/>
                    <a:pt x="8620" y="2798"/>
                  </a:cubicBezTo>
                  <a:cubicBezTo>
                    <a:pt x="8632" y="2763"/>
                    <a:pt x="8644" y="2715"/>
                    <a:pt x="8620" y="2667"/>
                  </a:cubicBezTo>
                  <a:cubicBezTo>
                    <a:pt x="8608" y="2620"/>
                    <a:pt x="8561" y="2596"/>
                    <a:pt x="8513" y="2584"/>
                  </a:cubicBezTo>
                  <a:cubicBezTo>
                    <a:pt x="8483" y="2564"/>
                    <a:pt x="8108" y="2451"/>
                    <a:pt x="7664" y="2451"/>
                  </a:cubicBezTo>
                  <a:cubicBezTo>
                    <a:pt x="7580" y="2451"/>
                    <a:pt x="7493" y="2455"/>
                    <a:pt x="7406" y="2465"/>
                  </a:cubicBezTo>
                  <a:cubicBezTo>
                    <a:pt x="7680" y="2001"/>
                    <a:pt x="7727" y="1429"/>
                    <a:pt x="7727" y="1405"/>
                  </a:cubicBezTo>
                  <a:cubicBezTo>
                    <a:pt x="7727" y="1358"/>
                    <a:pt x="7703" y="1310"/>
                    <a:pt x="7680" y="1274"/>
                  </a:cubicBezTo>
                  <a:cubicBezTo>
                    <a:pt x="7650" y="1245"/>
                    <a:pt x="7605" y="1224"/>
                    <a:pt x="7570" y="1224"/>
                  </a:cubicBezTo>
                  <a:cubicBezTo>
                    <a:pt x="7562" y="1224"/>
                    <a:pt x="7555" y="1225"/>
                    <a:pt x="7549" y="1227"/>
                  </a:cubicBezTo>
                  <a:cubicBezTo>
                    <a:pt x="7513" y="1227"/>
                    <a:pt x="6953" y="1274"/>
                    <a:pt x="6489" y="1536"/>
                  </a:cubicBezTo>
                  <a:cubicBezTo>
                    <a:pt x="6560" y="1000"/>
                    <a:pt x="6382" y="477"/>
                    <a:pt x="6370" y="441"/>
                  </a:cubicBezTo>
                  <a:cubicBezTo>
                    <a:pt x="6358" y="393"/>
                    <a:pt x="6322" y="346"/>
                    <a:pt x="6287" y="334"/>
                  </a:cubicBezTo>
                  <a:cubicBezTo>
                    <a:pt x="6263" y="328"/>
                    <a:pt x="6239" y="325"/>
                    <a:pt x="6215" y="325"/>
                  </a:cubicBezTo>
                  <a:cubicBezTo>
                    <a:pt x="6191" y="325"/>
                    <a:pt x="6168" y="328"/>
                    <a:pt x="6144" y="334"/>
                  </a:cubicBezTo>
                  <a:cubicBezTo>
                    <a:pt x="6120" y="346"/>
                    <a:pt x="5620" y="596"/>
                    <a:pt x="5298" y="1036"/>
                  </a:cubicBezTo>
                  <a:cubicBezTo>
                    <a:pt x="5167" y="512"/>
                    <a:pt x="4786" y="96"/>
                    <a:pt x="4774" y="60"/>
                  </a:cubicBezTo>
                  <a:cubicBezTo>
                    <a:pt x="4751" y="36"/>
                    <a:pt x="4703" y="0"/>
                    <a:pt x="46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8" name="Google Shape;3528;p47"/>
          <p:cNvSpPr/>
          <p:nvPr/>
        </p:nvSpPr>
        <p:spPr>
          <a:xfrm>
            <a:off x="5255565" y="2885970"/>
            <a:ext cx="346368" cy="368064"/>
          </a:xfrm>
          <a:custGeom>
            <a:rect b="b" l="l" r="r" t="t"/>
            <a:pathLst>
              <a:path extrusionOk="0" h="11502" w="10824">
                <a:moveTo>
                  <a:pt x="5430" y="441"/>
                </a:moveTo>
                <a:cubicBezTo>
                  <a:pt x="5584" y="620"/>
                  <a:pt x="5846" y="977"/>
                  <a:pt x="6192" y="1453"/>
                </a:cubicBezTo>
                <a:cubicBezTo>
                  <a:pt x="5906" y="1727"/>
                  <a:pt x="5656" y="2013"/>
                  <a:pt x="5430" y="2275"/>
                </a:cubicBezTo>
                <a:cubicBezTo>
                  <a:pt x="5203" y="2013"/>
                  <a:pt x="4953" y="1727"/>
                  <a:pt x="4668" y="1453"/>
                </a:cubicBezTo>
                <a:cubicBezTo>
                  <a:pt x="5001" y="977"/>
                  <a:pt x="5287" y="643"/>
                  <a:pt x="5430" y="441"/>
                </a:cubicBezTo>
                <a:close/>
                <a:moveTo>
                  <a:pt x="6906" y="1274"/>
                </a:moveTo>
                <a:cubicBezTo>
                  <a:pt x="7204" y="1846"/>
                  <a:pt x="8061" y="3596"/>
                  <a:pt x="8061" y="4775"/>
                </a:cubicBezTo>
                <a:cubicBezTo>
                  <a:pt x="8061" y="5811"/>
                  <a:pt x="7454" y="6704"/>
                  <a:pt x="6596" y="7120"/>
                </a:cubicBezTo>
                <a:cubicBezTo>
                  <a:pt x="6632" y="7061"/>
                  <a:pt x="6680" y="7001"/>
                  <a:pt x="6715" y="6930"/>
                </a:cubicBezTo>
                <a:cubicBezTo>
                  <a:pt x="6954" y="6513"/>
                  <a:pt x="7037" y="5989"/>
                  <a:pt x="6977" y="5394"/>
                </a:cubicBezTo>
                <a:cubicBezTo>
                  <a:pt x="6906" y="4739"/>
                  <a:pt x="6656" y="4049"/>
                  <a:pt x="6215" y="3334"/>
                </a:cubicBezTo>
                <a:cubicBezTo>
                  <a:pt x="6192" y="3279"/>
                  <a:pt x="6138" y="3250"/>
                  <a:pt x="6076" y="3250"/>
                </a:cubicBezTo>
                <a:cubicBezTo>
                  <a:pt x="6044" y="3250"/>
                  <a:pt x="6010" y="3258"/>
                  <a:pt x="5977" y="3275"/>
                </a:cubicBezTo>
                <a:cubicBezTo>
                  <a:pt x="5906" y="3310"/>
                  <a:pt x="5882" y="3418"/>
                  <a:pt x="5918" y="3513"/>
                </a:cubicBezTo>
                <a:cubicBezTo>
                  <a:pt x="6680" y="4763"/>
                  <a:pt x="6858" y="5965"/>
                  <a:pt x="6418" y="6775"/>
                </a:cubicBezTo>
                <a:cubicBezTo>
                  <a:pt x="6180" y="7156"/>
                  <a:pt x="5822" y="7394"/>
                  <a:pt x="5430" y="7394"/>
                </a:cubicBezTo>
                <a:cubicBezTo>
                  <a:pt x="3989" y="7394"/>
                  <a:pt x="2810" y="6216"/>
                  <a:pt x="2810" y="4775"/>
                </a:cubicBezTo>
                <a:cubicBezTo>
                  <a:pt x="2810" y="3596"/>
                  <a:pt x="3679" y="1846"/>
                  <a:pt x="3977" y="1274"/>
                </a:cubicBezTo>
                <a:cubicBezTo>
                  <a:pt x="4584" y="1834"/>
                  <a:pt x="5096" y="2394"/>
                  <a:pt x="5525" y="2941"/>
                </a:cubicBezTo>
                <a:cubicBezTo>
                  <a:pt x="5549" y="2989"/>
                  <a:pt x="5608" y="3025"/>
                  <a:pt x="5656" y="3025"/>
                </a:cubicBezTo>
                <a:cubicBezTo>
                  <a:pt x="5680" y="3025"/>
                  <a:pt x="5727" y="3001"/>
                  <a:pt x="5763" y="2989"/>
                </a:cubicBezTo>
                <a:cubicBezTo>
                  <a:pt x="5834" y="2929"/>
                  <a:pt x="5846" y="2822"/>
                  <a:pt x="5787" y="2751"/>
                </a:cubicBezTo>
                <a:lnTo>
                  <a:pt x="5656" y="2572"/>
                </a:lnTo>
                <a:cubicBezTo>
                  <a:pt x="6013" y="2144"/>
                  <a:pt x="6430" y="1715"/>
                  <a:pt x="6906" y="1274"/>
                </a:cubicBezTo>
                <a:close/>
                <a:moveTo>
                  <a:pt x="5608" y="7716"/>
                </a:moveTo>
                <a:lnTo>
                  <a:pt x="5608" y="10061"/>
                </a:lnTo>
                <a:cubicBezTo>
                  <a:pt x="5501" y="9883"/>
                  <a:pt x="5382" y="9668"/>
                  <a:pt x="5227" y="9454"/>
                </a:cubicBezTo>
                <a:lnTo>
                  <a:pt x="5227" y="7716"/>
                </a:lnTo>
                <a:close/>
                <a:moveTo>
                  <a:pt x="10347" y="5906"/>
                </a:moveTo>
                <a:cubicBezTo>
                  <a:pt x="10228" y="6204"/>
                  <a:pt x="9990" y="6680"/>
                  <a:pt x="9597" y="7228"/>
                </a:cubicBezTo>
                <a:cubicBezTo>
                  <a:pt x="8989" y="8085"/>
                  <a:pt x="7870" y="9275"/>
                  <a:pt x="5953" y="10228"/>
                </a:cubicBezTo>
                <a:lnTo>
                  <a:pt x="5953" y="9549"/>
                </a:lnTo>
                <a:cubicBezTo>
                  <a:pt x="6680" y="8513"/>
                  <a:pt x="8037" y="7049"/>
                  <a:pt x="10347" y="5906"/>
                </a:cubicBezTo>
                <a:close/>
                <a:moveTo>
                  <a:pt x="488" y="5906"/>
                </a:moveTo>
                <a:lnTo>
                  <a:pt x="488" y="5906"/>
                </a:lnTo>
                <a:cubicBezTo>
                  <a:pt x="2512" y="6906"/>
                  <a:pt x="3775" y="8156"/>
                  <a:pt x="4489" y="9049"/>
                </a:cubicBezTo>
                <a:cubicBezTo>
                  <a:pt x="4941" y="9609"/>
                  <a:pt x="5251" y="10133"/>
                  <a:pt x="5441" y="10490"/>
                </a:cubicBezTo>
                <a:cubicBezTo>
                  <a:pt x="4548" y="10085"/>
                  <a:pt x="3751" y="9609"/>
                  <a:pt x="3036" y="9073"/>
                </a:cubicBezTo>
                <a:cubicBezTo>
                  <a:pt x="2393" y="8585"/>
                  <a:pt x="1834" y="8013"/>
                  <a:pt x="1369" y="7406"/>
                </a:cubicBezTo>
                <a:cubicBezTo>
                  <a:pt x="905" y="6799"/>
                  <a:pt x="631" y="6251"/>
                  <a:pt x="488" y="5906"/>
                </a:cubicBezTo>
                <a:close/>
                <a:moveTo>
                  <a:pt x="5418" y="0"/>
                </a:moveTo>
                <a:cubicBezTo>
                  <a:pt x="5358" y="0"/>
                  <a:pt x="5322" y="12"/>
                  <a:pt x="5275" y="60"/>
                </a:cubicBezTo>
                <a:cubicBezTo>
                  <a:pt x="5263" y="72"/>
                  <a:pt x="4918" y="477"/>
                  <a:pt x="4406" y="1215"/>
                </a:cubicBezTo>
                <a:cubicBezTo>
                  <a:pt x="4263" y="1096"/>
                  <a:pt x="4144" y="977"/>
                  <a:pt x="4001" y="858"/>
                </a:cubicBezTo>
                <a:cubicBezTo>
                  <a:pt x="3989" y="846"/>
                  <a:pt x="3989" y="846"/>
                  <a:pt x="3965" y="846"/>
                </a:cubicBezTo>
                <a:cubicBezTo>
                  <a:pt x="3943" y="831"/>
                  <a:pt x="3917" y="824"/>
                  <a:pt x="3891" y="824"/>
                </a:cubicBezTo>
                <a:cubicBezTo>
                  <a:pt x="3833" y="824"/>
                  <a:pt x="3775" y="856"/>
                  <a:pt x="3751" y="905"/>
                </a:cubicBezTo>
                <a:cubicBezTo>
                  <a:pt x="3727" y="941"/>
                  <a:pt x="3417" y="1501"/>
                  <a:pt x="3108" y="2263"/>
                </a:cubicBezTo>
                <a:cubicBezTo>
                  <a:pt x="2679" y="3287"/>
                  <a:pt x="2453" y="4132"/>
                  <a:pt x="2453" y="4763"/>
                </a:cubicBezTo>
                <a:cubicBezTo>
                  <a:pt x="2453" y="6204"/>
                  <a:pt x="3489" y="7418"/>
                  <a:pt x="4882" y="7668"/>
                </a:cubicBezTo>
                <a:lnTo>
                  <a:pt x="4882" y="8966"/>
                </a:lnTo>
                <a:cubicBezTo>
                  <a:pt x="4846" y="8930"/>
                  <a:pt x="4798" y="8883"/>
                  <a:pt x="4763" y="8823"/>
                </a:cubicBezTo>
                <a:cubicBezTo>
                  <a:pt x="3989" y="7859"/>
                  <a:pt x="2572" y="6477"/>
                  <a:pt x="250" y="5394"/>
                </a:cubicBezTo>
                <a:cubicBezTo>
                  <a:pt x="230" y="5386"/>
                  <a:pt x="209" y="5382"/>
                  <a:pt x="188" y="5382"/>
                </a:cubicBezTo>
                <a:cubicBezTo>
                  <a:pt x="146" y="5382"/>
                  <a:pt x="103" y="5398"/>
                  <a:pt x="72" y="5430"/>
                </a:cubicBezTo>
                <a:cubicBezTo>
                  <a:pt x="24" y="5477"/>
                  <a:pt x="0" y="5537"/>
                  <a:pt x="12" y="5608"/>
                </a:cubicBezTo>
                <a:cubicBezTo>
                  <a:pt x="24" y="5644"/>
                  <a:pt x="250" y="6489"/>
                  <a:pt x="1072" y="7573"/>
                </a:cubicBezTo>
                <a:cubicBezTo>
                  <a:pt x="1548" y="8216"/>
                  <a:pt x="2120" y="8799"/>
                  <a:pt x="2798" y="9311"/>
                </a:cubicBezTo>
                <a:cubicBezTo>
                  <a:pt x="3405" y="9787"/>
                  <a:pt x="4108" y="10228"/>
                  <a:pt x="4858" y="10585"/>
                </a:cubicBezTo>
                <a:lnTo>
                  <a:pt x="4858" y="11323"/>
                </a:lnTo>
                <a:cubicBezTo>
                  <a:pt x="4858" y="11419"/>
                  <a:pt x="4941" y="11490"/>
                  <a:pt x="5025" y="11490"/>
                </a:cubicBezTo>
                <a:cubicBezTo>
                  <a:pt x="5120" y="11490"/>
                  <a:pt x="5191" y="11419"/>
                  <a:pt x="5191" y="11323"/>
                </a:cubicBezTo>
                <a:lnTo>
                  <a:pt x="5191" y="10740"/>
                </a:lnTo>
                <a:cubicBezTo>
                  <a:pt x="5310" y="10799"/>
                  <a:pt x="5441" y="10847"/>
                  <a:pt x="5572" y="10907"/>
                </a:cubicBezTo>
                <a:lnTo>
                  <a:pt x="5572" y="11335"/>
                </a:lnTo>
                <a:cubicBezTo>
                  <a:pt x="5572" y="11430"/>
                  <a:pt x="5656" y="11502"/>
                  <a:pt x="5739" y="11502"/>
                </a:cubicBezTo>
                <a:cubicBezTo>
                  <a:pt x="5834" y="11502"/>
                  <a:pt x="5906" y="11430"/>
                  <a:pt x="5906" y="11335"/>
                </a:cubicBezTo>
                <a:lnTo>
                  <a:pt x="5906" y="10597"/>
                </a:lnTo>
                <a:cubicBezTo>
                  <a:pt x="7989" y="9597"/>
                  <a:pt x="9192" y="8323"/>
                  <a:pt x="9835" y="7406"/>
                </a:cubicBezTo>
                <a:cubicBezTo>
                  <a:pt x="10549" y="6418"/>
                  <a:pt x="10740" y="5656"/>
                  <a:pt x="10752" y="5620"/>
                </a:cubicBezTo>
                <a:cubicBezTo>
                  <a:pt x="10823" y="5549"/>
                  <a:pt x="10799" y="5489"/>
                  <a:pt x="10740" y="5442"/>
                </a:cubicBezTo>
                <a:cubicBezTo>
                  <a:pt x="10717" y="5419"/>
                  <a:pt x="10675" y="5411"/>
                  <a:pt x="10633" y="5411"/>
                </a:cubicBezTo>
                <a:cubicBezTo>
                  <a:pt x="10608" y="5411"/>
                  <a:pt x="10583" y="5413"/>
                  <a:pt x="10561" y="5418"/>
                </a:cubicBezTo>
                <a:cubicBezTo>
                  <a:pt x="8227" y="6489"/>
                  <a:pt x="6799" y="7882"/>
                  <a:pt x="5953" y="8966"/>
                </a:cubicBezTo>
                <a:lnTo>
                  <a:pt x="5953" y="7668"/>
                </a:lnTo>
                <a:cubicBezTo>
                  <a:pt x="7335" y="7406"/>
                  <a:pt x="8370" y="6204"/>
                  <a:pt x="8370" y="4763"/>
                </a:cubicBezTo>
                <a:cubicBezTo>
                  <a:pt x="8370" y="4120"/>
                  <a:pt x="8156" y="3287"/>
                  <a:pt x="7716" y="2263"/>
                </a:cubicBezTo>
                <a:cubicBezTo>
                  <a:pt x="7406" y="1501"/>
                  <a:pt x="7084" y="941"/>
                  <a:pt x="7084" y="905"/>
                </a:cubicBezTo>
                <a:cubicBezTo>
                  <a:pt x="7052" y="856"/>
                  <a:pt x="6991" y="824"/>
                  <a:pt x="6933" y="824"/>
                </a:cubicBezTo>
                <a:cubicBezTo>
                  <a:pt x="6907" y="824"/>
                  <a:pt x="6881" y="831"/>
                  <a:pt x="6858" y="846"/>
                </a:cubicBezTo>
                <a:cubicBezTo>
                  <a:pt x="6846" y="846"/>
                  <a:pt x="6846" y="858"/>
                  <a:pt x="6823" y="858"/>
                </a:cubicBezTo>
                <a:lnTo>
                  <a:pt x="6430" y="1215"/>
                </a:lnTo>
                <a:cubicBezTo>
                  <a:pt x="5906" y="477"/>
                  <a:pt x="5560" y="72"/>
                  <a:pt x="5549" y="60"/>
                </a:cubicBezTo>
                <a:cubicBezTo>
                  <a:pt x="5513" y="12"/>
                  <a:pt x="5477" y="0"/>
                  <a:pt x="541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9" name="Google Shape;3529;p47"/>
          <p:cNvSpPr/>
          <p:nvPr/>
        </p:nvSpPr>
        <p:spPr>
          <a:xfrm>
            <a:off x="5834285" y="2886674"/>
            <a:ext cx="289216" cy="368512"/>
          </a:xfrm>
          <a:custGeom>
            <a:rect b="b" l="l" r="r" t="t"/>
            <a:pathLst>
              <a:path extrusionOk="0" h="11516" w="9038">
                <a:moveTo>
                  <a:pt x="6103" y="573"/>
                </a:moveTo>
                <a:cubicBezTo>
                  <a:pt x="6692" y="573"/>
                  <a:pt x="7223" y="753"/>
                  <a:pt x="7645" y="1110"/>
                </a:cubicBezTo>
                <a:cubicBezTo>
                  <a:pt x="8252" y="1633"/>
                  <a:pt x="8585" y="2479"/>
                  <a:pt x="8597" y="3515"/>
                </a:cubicBezTo>
                <a:cubicBezTo>
                  <a:pt x="8192" y="2788"/>
                  <a:pt x="7585" y="2122"/>
                  <a:pt x="6847" y="1633"/>
                </a:cubicBezTo>
                <a:cubicBezTo>
                  <a:pt x="6144" y="1169"/>
                  <a:pt x="5382" y="919"/>
                  <a:pt x="4728" y="895"/>
                </a:cubicBezTo>
                <a:cubicBezTo>
                  <a:pt x="4894" y="812"/>
                  <a:pt x="5061" y="752"/>
                  <a:pt x="5240" y="693"/>
                </a:cubicBezTo>
                <a:cubicBezTo>
                  <a:pt x="5537" y="613"/>
                  <a:pt x="5826" y="573"/>
                  <a:pt x="6103" y="573"/>
                </a:cubicBezTo>
                <a:close/>
                <a:moveTo>
                  <a:pt x="1394" y="1205"/>
                </a:moveTo>
                <a:cubicBezTo>
                  <a:pt x="1465" y="2598"/>
                  <a:pt x="1680" y="5098"/>
                  <a:pt x="2263" y="7063"/>
                </a:cubicBezTo>
                <a:cubicBezTo>
                  <a:pt x="2144" y="7360"/>
                  <a:pt x="2084" y="7670"/>
                  <a:pt x="2037" y="7944"/>
                </a:cubicBezTo>
                <a:cubicBezTo>
                  <a:pt x="1739" y="7051"/>
                  <a:pt x="1465" y="6194"/>
                  <a:pt x="1263" y="5455"/>
                </a:cubicBezTo>
                <a:cubicBezTo>
                  <a:pt x="1049" y="3705"/>
                  <a:pt x="1168" y="2384"/>
                  <a:pt x="1322" y="1586"/>
                </a:cubicBezTo>
                <a:cubicBezTo>
                  <a:pt x="1346" y="1443"/>
                  <a:pt x="1370" y="1324"/>
                  <a:pt x="1394" y="1205"/>
                </a:cubicBezTo>
                <a:close/>
                <a:moveTo>
                  <a:pt x="1503" y="0"/>
                </a:moveTo>
                <a:cubicBezTo>
                  <a:pt x="1439" y="0"/>
                  <a:pt x="1377" y="45"/>
                  <a:pt x="1334" y="109"/>
                </a:cubicBezTo>
                <a:cubicBezTo>
                  <a:pt x="1322" y="121"/>
                  <a:pt x="1108" y="598"/>
                  <a:pt x="965" y="1526"/>
                </a:cubicBezTo>
                <a:cubicBezTo>
                  <a:pt x="870" y="2074"/>
                  <a:pt x="787" y="2848"/>
                  <a:pt x="799" y="3836"/>
                </a:cubicBezTo>
                <a:cubicBezTo>
                  <a:pt x="537" y="2788"/>
                  <a:pt x="418" y="2145"/>
                  <a:pt x="394" y="2133"/>
                </a:cubicBezTo>
                <a:cubicBezTo>
                  <a:pt x="382" y="2050"/>
                  <a:pt x="310" y="2003"/>
                  <a:pt x="215" y="2003"/>
                </a:cubicBezTo>
                <a:cubicBezTo>
                  <a:pt x="132" y="2003"/>
                  <a:pt x="72" y="2074"/>
                  <a:pt x="60" y="2169"/>
                </a:cubicBezTo>
                <a:cubicBezTo>
                  <a:pt x="60" y="2181"/>
                  <a:pt x="1" y="3324"/>
                  <a:pt x="144" y="5039"/>
                </a:cubicBezTo>
                <a:cubicBezTo>
                  <a:pt x="299" y="6610"/>
                  <a:pt x="668" y="8991"/>
                  <a:pt x="1608" y="11408"/>
                </a:cubicBezTo>
                <a:cubicBezTo>
                  <a:pt x="1632" y="11468"/>
                  <a:pt x="1692" y="11516"/>
                  <a:pt x="1763" y="11516"/>
                </a:cubicBezTo>
                <a:cubicBezTo>
                  <a:pt x="1787" y="11516"/>
                  <a:pt x="1811" y="11516"/>
                  <a:pt x="1823" y="11492"/>
                </a:cubicBezTo>
                <a:cubicBezTo>
                  <a:pt x="1918" y="11468"/>
                  <a:pt x="1965" y="11361"/>
                  <a:pt x="1918" y="11277"/>
                </a:cubicBezTo>
                <a:cubicBezTo>
                  <a:pt x="989" y="8908"/>
                  <a:pt x="620" y="6551"/>
                  <a:pt x="477" y="5003"/>
                </a:cubicBezTo>
                <a:cubicBezTo>
                  <a:pt x="429" y="4503"/>
                  <a:pt x="394" y="4050"/>
                  <a:pt x="382" y="3669"/>
                </a:cubicBezTo>
                <a:lnTo>
                  <a:pt x="382" y="3669"/>
                </a:lnTo>
                <a:cubicBezTo>
                  <a:pt x="691" y="4931"/>
                  <a:pt x="1227" y="6896"/>
                  <a:pt x="2037" y="9099"/>
                </a:cubicBezTo>
                <a:cubicBezTo>
                  <a:pt x="2056" y="9175"/>
                  <a:pt x="2128" y="9213"/>
                  <a:pt x="2193" y="9213"/>
                </a:cubicBezTo>
                <a:cubicBezTo>
                  <a:pt x="2209" y="9213"/>
                  <a:pt x="2225" y="9211"/>
                  <a:pt x="2239" y="9206"/>
                </a:cubicBezTo>
                <a:cubicBezTo>
                  <a:pt x="2334" y="9170"/>
                  <a:pt x="2382" y="9075"/>
                  <a:pt x="2346" y="8991"/>
                </a:cubicBezTo>
                <a:lnTo>
                  <a:pt x="2263" y="8730"/>
                </a:lnTo>
                <a:cubicBezTo>
                  <a:pt x="2263" y="8670"/>
                  <a:pt x="2287" y="8075"/>
                  <a:pt x="2454" y="7467"/>
                </a:cubicBezTo>
                <a:cubicBezTo>
                  <a:pt x="2596" y="6896"/>
                  <a:pt x="2894" y="6194"/>
                  <a:pt x="3466" y="6098"/>
                </a:cubicBezTo>
                <a:cubicBezTo>
                  <a:pt x="3510" y="6089"/>
                  <a:pt x="3557" y="6084"/>
                  <a:pt x="3607" y="6084"/>
                </a:cubicBezTo>
                <a:cubicBezTo>
                  <a:pt x="4169" y="6084"/>
                  <a:pt x="5061" y="6699"/>
                  <a:pt x="6144" y="7837"/>
                </a:cubicBezTo>
                <a:cubicBezTo>
                  <a:pt x="6430" y="8134"/>
                  <a:pt x="6680" y="8432"/>
                  <a:pt x="6918" y="8694"/>
                </a:cubicBezTo>
                <a:cubicBezTo>
                  <a:pt x="6692" y="8539"/>
                  <a:pt x="6454" y="8337"/>
                  <a:pt x="6216" y="8158"/>
                </a:cubicBezTo>
                <a:cubicBezTo>
                  <a:pt x="5656" y="7741"/>
                  <a:pt x="5180" y="7420"/>
                  <a:pt x="4787" y="7194"/>
                </a:cubicBezTo>
                <a:cubicBezTo>
                  <a:pt x="4227" y="6854"/>
                  <a:pt x="3961" y="6782"/>
                  <a:pt x="3806" y="6782"/>
                </a:cubicBezTo>
                <a:cubicBezTo>
                  <a:pt x="3776" y="6782"/>
                  <a:pt x="3750" y="6785"/>
                  <a:pt x="3728" y="6789"/>
                </a:cubicBezTo>
                <a:cubicBezTo>
                  <a:pt x="3489" y="6836"/>
                  <a:pt x="3239" y="7122"/>
                  <a:pt x="2954" y="8872"/>
                </a:cubicBezTo>
                <a:cubicBezTo>
                  <a:pt x="2882" y="9325"/>
                  <a:pt x="2823" y="9765"/>
                  <a:pt x="2775" y="10111"/>
                </a:cubicBezTo>
                <a:cubicBezTo>
                  <a:pt x="2715" y="9968"/>
                  <a:pt x="2680" y="9825"/>
                  <a:pt x="2620" y="9682"/>
                </a:cubicBezTo>
                <a:cubicBezTo>
                  <a:pt x="2592" y="9606"/>
                  <a:pt x="2517" y="9568"/>
                  <a:pt x="2446" y="9568"/>
                </a:cubicBezTo>
                <a:cubicBezTo>
                  <a:pt x="2428" y="9568"/>
                  <a:pt x="2411" y="9570"/>
                  <a:pt x="2394" y="9575"/>
                </a:cubicBezTo>
                <a:cubicBezTo>
                  <a:pt x="2299" y="9611"/>
                  <a:pt x="2263" y="9706"/>
                  <a:pt x="2287" y="9801"/>
                </a:cubicBezTo>
                <a:cubicBezTo>
                  <a:pt x="2501" y="10349"/>
                  <a:pt x="2715" y="10885"/>
                  <a:pt x="2930" y="11408"/>
                </a:cubicBezTo>
                <a:cubicBezTo>
                  <a:pt x="2954" y="11468"/>
                  <a:pt x="3013" y="11516"/>
                  <a:pt x="3073" y="11516"/>
                </a:cubicBezTo>
                <a:cubicBezTo>
                  <a:pt x="3096" y="11516"/>
                  <a:pt x="3120" y="11516"/>
                  <a:pt x="3132" y="11492"/>
                </a:cubicBezTo>
                <a:cubicBezTo>
                  <a:pt x="3227" y="11468"/>
                  <a:pt x="3251" y="11361"/>
                  <a:pt x="3227" y="11277"/>
                </a:cubicBezTo>
                <a:cubicBezTo>
                  <a:pt x="3156" y="11111"/>
                  <a:pt x="3096" y="10932"/>
                  <a:pt x="3013" y="10765"/>
                </a:cubicBezTo>
                <a:cubicBezTo>
                  <a:pt x="3037" y="10646"/>
                  <a:pt x="3108" y="9825"/>
                  <a:pt x="3239" y="8980"/>
                </a:cubicBezTo>
                <a:cubicBezTo>
                  <a:pt x="3513" y="7325"/>
                  <a:pt x="3728" y="7122"/>
                  <a:pt x="3763" y="7086"/>
                </a:cubicBezTo>
                <a:cubicBezTo>
                  <a:pt x="3811" y="7086"/>
                  <a:pt x="3989" y="7110"/>
                  <a:pt x="4585" y="7444"/>
                </a:cubicBezTo>
                <a:cubicBezTo>
                  <a:pt x="4954" y="7670"/>
                  <a:pt x="5430" y="8003"/>
                  <a:pt x="5978" y="8396"/>
                </a:cubicBezTo>
                <a:cubicBezTo>
                  <a:pt x="6930" y="9099"/>
                  <a:pt x="7811" y="9825"/>
                  <a:pt x="7823" y="9825"/>
                </a:cubicBezTo>
                <a:cubicBezTo>
                  <a:pt x="7851" y="9853"/>
                  <a:pt x="7890" y="9865"/>
                  <a:pt x="7929" y="9865"/>
                </a:cubicBezTo>
                <a:cubicBezTo>
                  <a:pt x="7973" y="9865"/>
                  <a:pt x="8018" y="9850"/>
                  <a:pt x="8049" y="9825"/>
                </a:cubicBezTo>
                <a:cubicBezTo>
                  <a:pt x="8109" y="9765"/>
                  <a:pt x="8121" y="9682"/>
                  <a:pt x="8061" y="9611"/>
                </a:cubicBezTo>
                <a:cubicBezTo>
                  <a:pt x="8049" y="9587"/>
                  <a:pt x="7287" y="8551"/>
                  <a:pt x="6371" y="7563"/>
                </a:cubicBezTo>
                <a:cubicBezTo>
                  <a:pt x="5203" y="6341"/>
                  <a:pt x="4276" y="5718"/>
                  <a:pt x="3591" y="5718"/>
                </a:cubicBezTo>
                <a:cubicBezTo>
                  <a:pt x="3514" y="5718"/>
                  <a:pt x="3441" y="5726"/>
                  <a:pt x="3370" y="5741"/>
                </a:cubicBezTo>
                <a:cubicBezTo>
                  <a:pt x="3013" y="5813"/>
                  <a:pt x="2751" y="6051"/>
                  <a:pt x="2537" y="6348"/>
                </a:cubicBezTo>
                <a:cubicBezTo>
                  <a:pt x="2537" y="6253"/>
                  <a:pt x="2537" y="6170"/>
                  <a:pt x="2561" y="6063"/>
                </a:cubicBezTo>
                <a:cubicBezTo>
                  <a:pt x="2680" y="5693"/>
                  <a:pt x="3108" y="4527"/>
                  <a:pt x="3835" y="3753"/>
                </a:cubicBezTo>
                <a:cubicBezTo>
                  <a:pt x="4035" y="3686"/>
                  <a:pt x="4236" y="3648"/>
                  <a:pt x="4428" y="3648"/>
                </a:cubicBezTo>
                <a:cubicBezTo>
                  <a:pt x="4510" y="3648"/>
                  <a:pt x="4590" y="3655"/>
                  <a:pt x="4668" y="3669"/>
                </a:cubicBezTo>
                <a:cubicBezTo>
                  <a:pt x="4676" y="3670"/>
                  <a:pt x="4684" y="3671"/>
                  <a:pt x="4692" y="3671"/>
                </a:cubicBezTo>
                <a:cubicBezTo>
                  <a:pt x="4777" y="3671"/>
                  <a:pt x="4848" y="3613"/>
                  <a:pt x="4859" y="3515"/>
                </a:cubicBezTo>
                <a:cubicBezTo>
                  <a:pt x="4871" y="3431"/>
                  <a:pt x="4823" y="3336"/>
                  <a:pt x="4716" y="3324"/>
                </a:cubicBezTo>
                <a:cubicBezTo>
                  <a:pt x="4632" y="3316"/>
                  <a:pt x="4547" y="3307"/>
                  <a:pt x="4463" y="3307"/>
                </a:cubicBezTo>
                <a:cubicBezTo>
                  <a:pt x="4428" y="3307"/>
                  <a:pt x="4393" y="3309"/>
                  <a:pt x="4359" y="3312"/>
                </a:cubicBezTo>
                <a:cubicBezTo>
                  <a:pt x="4597" y="3157"/>
                  <a:pt x="4847" y="3074"/>
                  <a:pt x="5109" y="3038"/>
                </a:cubicBezTo>
                <a:cubicBezTo>
                  <a:pt x="5184" y="3031"/>
                  <a:pt x="5258" y="3027"/>
                  <a:pt x="5330" y="3027"/>
                </a:cubicBezTo>
                <a:cubicBezTo>
                  <a:pt x="5831" y="3027"/>
                  <a:pt x="6264" y="3205"/>
                  <a:pt x="6597" y="3538"/>
                </a:cubicBezTo>
                <a:cubicBezTo>
                  <a:pt x="7335" y="4265"/>
                  <a:pt x="7538" y="5622"/>
                  <a:pt x="7585" y="6551"/>
                </a:cubicBezTo>
                <a:cubicBezTo>
                  <a:pt x="7514" y="6348"/>
                  <a:pt x="7407" y="6122"/>
                  <a:pt x="7299" y="5896"/>
                </a:cubicBezTo>
                <a:cubicBezTo>
                  <a:pt x="6752" y="4741"/>
                  <a:pt x="6121" y="3967"/>
                  <a:pt x="5430" y="3574"/>
                </a:cubicBezTo>
                <a:cubicBezTo>
                  <a:pt x="5404" y="3563"/>
                  <a:pt x="5377" y="3558"/>
                  <a:pt x="5351" y="3558"/>
                </a:cubicBezTo>
                <a:cubicBezTo>
                  <a:pt x="5292" y="3558"/>
                  <a:pt x="5237" y="3584"/>
                  <a:pt x="5204" y="3634"/>
                </a:cubicBezTo>
                <a:cubicBezTo>
                  <a:pt x="5156" y="3717"/>
                  <a:pt x="5192" y="3812"/>
                  <a:pt x="5263" y="3860"/>
                </a:cubicBezTo>
                <a:cubicBezTo>
                  <a:pt x="6776" y="4693"/>
                  <a:pt x="7585" y="7563"/>
                  <a:pt x="7597" y="7598"/>
                </a:cubicBezTo>
                <a:cubicBezTo>
                  <a:pt x="7609" y="7670"/>
                  <a:pt x="7692" y="7718"/>
                  <a:pt x="7764" y="7718"/>
                </a:cubicBezTo>
                <a:lnTo>
                  <a:pt x="7776" y="7718"/>
                </a:lnTo>
                <a:cubicBezTo>
                  <a:pt x="7847" y="7694"/>
                  <a:pt x="7930" y="7646"/>
                  <a:pt x="7930" y="7563"/>
                </a:cubicBezTo>
                <a:cubicBezTo>
                  <a:pt x="7930" y="7539"/>
                  <a:pt x="7990" y="6825"/>
                  <a:pt x="7883" y="5932"/>
                </a:cubicBezTo>
                <a:cubicBezTo>
                  <a:pt x="7752" y="4717"/>
                  <a:pt x="7395" y="3824"/>
                  <a:pt x="6835" y="3288"/>
                </a:cubicBezTo>
                <a:cubicBezTo>
                  <a:pt x="6432" y="2896"/>
                  <a:pt x="5926" y="2683"/>
                  <a:pt x="5315" y="2683"/>
                </a:cubicBezTo>
                <a:cubicBezTo>
                  <a:pt x="5240" y="2683"/>
                  <a:pt x="5163" y="2687"/>
                  <a:pt x="5085" y="2693"/>
                </a:cubicBezTo>
                <a:cubicBezTo>
                  <a:pt x="4620" y="2741"/>
                  <a:pt x="4192" y="2955"/>
                  <a:pt x="3787" y="3324"/>
                </a:cubicBezTo>
                <a:cubicBezTo>
                  <a:pt x="3477" y="3610"/>
                  <a:pt x="3180" y="3991"/>
                  <a:pt x="2894" y="4467"/>
                </a:cubicBezTo>
                <a:cubicBezTo>
                  <a:pt x="2811" y="4622"/>
                  <a:pt x="2727" y="4765"/>
                  <a:pt x="2656" y="4920"/>
                </a:cubicBezTo>
                <a:cubicBezTo>
                  <a:pt x="2692" y="4670"/>
                  <a:pt x="2727" y="4408"/>
                  <a:pt x="2787" y="4146"/>
                </a:cubicBezTo>
                <a:cubicBezTo>
                  <a:pt x="2977" y="3276"/>
                  <a:pt x="3239" y="2562"/>
                  <a:pt x="3585" y="2014"/>
                </a:cubicBezTo>
                <a:cubicBezTo>
                  <a:pt x="3739" y="1752"/>
                  <a:pt x="3918" y="1526"/>
                  <a:pt x="4132" y="1336"/>
                </a:cubicBezTo>
                <a:cubicBezTo>
                  <a:pt x="4291" y="1291"/>
                  <a:pt x="4463" y="1270"/>
                  <a:pt x="4645" y="1270"/>
                </a:cubicBezTo>
                <a:cubicBezTo>
                  <a:pt x="5245" y="1270"/>
                  <a:pt x="5949" y="1505"/>
                  <a:pt x="6597" y="1943"/>
                </a:cubicBezTo>
                <a:cubicBezTo>
                  <a:pt x="7526" y="2550"/>
                  <a:pt x="8204" y="3431"/>
                  <a:pt x="8490" y="4372"/>
                </a:cubicBezTo>
                <a:cubicBezTo>
                  <a:pt x="8520" y="4432"/>
                  <a:pt x="8568" y="4484"/>
                  <a:pt x="8632" y="4484"/>
                </a:cubicBezTo>
                <a:cubicBezTo>
                  <a:pt x="8644" y="4484"/>
                  <a:pt x="8656" y="4483"/>
                  <a:pt x="8669" y="4479"/>
                </a:cubicBezTo>
                <a:cubicBezTo>
                  <a:pt x="8740" y="4479"/>
                  <a:pt x="8823" y="4408"/>
                  <a:pt x="8823" y="4336"/>
                </a:cubicBezTo>
                <a:cubicBezTo>
                  <a:pt x="9038" y="2824"/>
                  <a:pt x="8669" y="1586"/>
                  <a:pt x="7835" y="871"/>
                </a:cubicBezTo>
                <a:cubicBezTo>
                  <a:pt x="7351" y="452"/>
                  <a:pt x="6757" y="240"/>
                  <a:pt x="6102" y="240"/>
                </a:cubicBezTo>
                <a:cubicBezTo>
                  <a:pt x="5791" y="240"/>
                  <a:pt x="5466" y="287"/>
                  <a:pt x="5132" y="383"/>
                </a:cubicBezTo>
                <a:cubicBezTo>
                  <a:pt x="4394" y="574"/>
                  <a:pt x="3799" y="1062"/>
                  <a:pt x="3347" y="1824"/>
                </a:cubicBezTo>
                <a:cubicBezTo>
                  <a:pt x="2989" y="2419"/>
                  <a:pt x="2704" y="3157"/>
                  <a:pt x="2513" y="4074"/>
                </a:cubicBezTo>
                <a:cubicBezTo>
                  <a:pt x="2382" y="4693"/>
                  <a:pt x="2323" y="5301"/>
                  <a:pt x="2275" y="5801"/>
                </a:cubicBezTo>
                <a:cubicBezTo>
                  <a:pt x="1727" y="3181"/>
                  <a:pt x="1668" y="205"/>
                  <a:pt x="1668" y="169"/>
                </a:cubicBezTo>
                <a:cubicBezTo>
                  <a:pt x="1668" y="98"/>
                  <a:pt x="1608" y="26"/>
                  <a:pt x="1525" y="2"/>
                </a:cubicBezTo>
                <a:cubicBezTo>
                  <a:pt x="1517" y="1"/>
                  <a:pt x="1510" y="0"/>
                  <a:pt x="150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0" name="Google Shape;3530;p47"/>
          <p:cNvGrpSpPr/>
          <p:nvPr/>
        </p:nvGrpSpPr>
        <p:grpSpPr>
          <a:xfrm>
            <a:off x="6340653" y="2886354"/>
            <a:ext cx="370368" cy="368064"/>
            <a:chOff x="6340653" y="2886354"/>
            <a:chExt cx="370368" cy="368064"/>
          </a:xfrm>
        </p:grpSpPr>
        <p:sp>
          <p:nvSpPr>
            <p:cNvPr id="3531" name="Google Shape;3531;p47"/>
            <p:cNvSpPr/>
            <p:nvPr/>
          </p:nvSpPr>
          <p:spPr>
            <a:xfrm>
              <a:off x="6521229" y="2938162"/>
              <a:ext cx="10720" cy="16416"/>
            </a:xfrm>
            <a:custGeom>
              <a:rect b="b" l="l" r="r" t="t"/>
              <a:pathLst>
                <a:path extrusionOk="0" h="513" w="335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3"/>
                    <a:pt x="168" y="513"/>
                  </a:cubicBezTo>
                  <a:cubicBezTo>
                    <a:pt x="263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47"/>
            <p:cNvSpPr/>
            <p:nvPr/>
          </p:nvSpPr>
          <p:spPr>
            <a:xfrm>
              <a:off x="6647725" y="3010258"/>
              <a:ext cx="17568" cy="16704"/>
            </a:xfrm>
            <a:custGeom>
              <a:rect b="b" l="l" r="r" t="t"/>
              <a:pathLst>
                <a:path extrusionOk="0" h="522" w="549">
                  <a:moveTo>
                    <a:pt x="349" y="1"/>
                  </a:moveTo>
                  <a:cubicBezTo>
                    <a:pt x="307" y="1"/>
                    <a:pt x="269" y="16"/>
                    <a:pt x="239" y="46"/>
                  </a:cubicBezTo>
                  <a:lnTo>
                    <a:pt x="60" y="236"/>
                  </a:lnTo>
                  <a:cubicBezTo>
                    <a:pt x="1" y="307"/>
                    <a:pt x="1" y="415"/>
                    <a:pt x="60" y="474"/>
                  </a:cubicBezTo>
                  <a:cubicBezTo>
                    <a:pt x="84" y="510"/>
                    <a:pt x="132" y="522"/>
                    <a:pt x="179" y="522"/>
                  </a:cubicBezTo>
                  <a:cubicBezTo>
                    <a:pt x="215" y="522"/>
                    <a:pt x="263" y="498"/>
                    <a:pt x="298" y="462"/>
                  </a:cubicBezTo>
                  <a:lnTo>
                    <a:pt x="477" y="260"/>
                  </a:lnTo>
                  <a:cubicBezTo>
                    <a:pt x="548" y="224"/>
                    <a:pt x="536" y="105"/>
                    <a:pt x="477" y="46"/>
                  </a:cubicBezTo>
                  <a:cubicBezTo>
                    <a:pt x="435" y="16"/>
                    <a:pt x="391" y="1"/>
                    <a:pt x="3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47"/>
            <p:cNvSpPr/>
            <p:nvPr/>
          </p:nvSpPr>
          <p:spPr>
            <a:xfrm>
              <a:off x="6635533" y="3166354"/>
              <a:ext cx="17952" cy="11872"/>
            </a:xfrm>
            <a:custGeom>
              <a:rect b="b" l="l" r="r" t="t"/>
              <a:pathLst>
                <a:path extrusionOk="0" h="371" w="561">
                  <a:moveTo>
                    <a:pt x="194" y="0"/>
                  </a:moveTo>
                  <a:cubicBezTo>
                    <a:pt x="108" y="0"/>
                    <a:pt x="36" y="67"/>
                    <a:pt x="25" y="144"/>
                  </a:cubicBezTo>
                  <a:cubicBezTo>
                    <a:pt x="1" y="240"/>
                    <a:pt x="84" y="335"/>
                    <a:pt x="167" y="347"/>
                  </a:cubicBezTo>
                  <a:lnTo>
                    <a:pt x="358" y="371"/>
                  </a:lnTo>
                  <a:lnTo>
                    <a:pt x="394" y="371"/>
                  </a:lnTo>
                  <a:cubicBezTo>
                    <a:pt x="477" y="371"/>
                    <a:pt x="536" y="311"/>
                    <a:pt x="560" y="228"/>
                  </a:cubicBezTo>
                  <a:cubicBezTo>
                    <a:pt x="560" y="121"/>
                    <a:pt x="501" y="37"/>
                    <a:pt x="406" y="37"/>
                  </a:cubicBezTo>
                  <a:lnTo>
                    <a:pt x="215" y="1"/>
                  </a:lnTo>
                  <a:cubicBezTo>
                    <a:pt x="208" y="1"/>
                    <a:pt x="201" y="0"/>
                    <a:pt x="1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47"/>
            <p:cNvSpPr/>
            <p:nvPr/>
          </p:nvSpPr>
          <p:spPr>
            <a:xfrm>
              <a:off x="6387885" y="3009970"/>
              <a:ext cx="18336" cy="17376"/>
            </a:xfrm>
            <a:custGeom>
              <a:rect b="b" l="l" r="r" t="t"/>
              <a:pathLst>
                <a:path extrusionOk="0" h="543" w="573">
                  <a:moveTo>
                    <a:pt x="208" y="1"/>
                  </a:moveTo>
                  <a:cubicBezTo>
                    <a:pt x="164" y="1"/>
                    <a:pt x="120" y="19"/>
                    <a:pt x="84" y="55"/>
                  </a:cubicBezTo>
                  <a:cubicBezTo>
                    <a:pt x="1" y="114"/>
                    <a:pt x="1" y="221"/>
                    <a:pt x="84" y="293"/>
                  </a:cubicBezTo>
                  <a:lnTo>
                    <a:pt x="263" y="483"/>
                  </a:lnTo>
                  <a:cubicBezTo>
                    <a:pt x="286" y="519"/>
                    <a:pt x="334" y="543"/>
                    <a:pt x="382" y="543"/>
                  </a:cubicBezTo>
                  <a:cubicBezTo>
                    <a:pt x="417" y="543"/>
                    <a:pt x="465" y="531"/>
                    <a:pt x="501" y="495"/>
                  </a:cubicBezTo>
                  <a:cubicBezTo>
                    <a:pt x="560" y="424"/>
                    <a:pt x="572" y="316"/>
                    <a:pt x="501" y="245"/>
                  </a:cubicBezTo>
                  <a:lnTo>
                    <a:pt x="322" y="55"/>
                  </a:lnTo>
                  <a:cubicBezTo>
                    <a:pt x="292" y="19"/>
                    <a:pt x="251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47"/>
            <p:cNvSpPr/>
            <p:nvPr/>
          </p:nvSpPr>
          <p:spPr>
            <a:xfrm>
              <a:off x="6398925" y="3166354"/>
              <a:ext cx="18336" cy="11872"/>
            </a:xfrm>
            <a:custGeom>
              <a:rect b="b" l="l" r="r" t="t"/>
              <a:pathLst>
                <a:path extrusionOk="0" h="371" w="573">
                  <a:moveTo>
                    <a:pt x="379" y="0"/>
                  </a:moveTo>
                  <a:cubicBezTo>
                    <a:pt x="372" y="0"/>
                    <a:pt x="365" y="1"/>
                    <a:pt x="358" y="1"/>
                  </a:cubicBezTo>
                  <a:lnTo>
                    <a:pt x="168" y="37"/>
                  </a:lnTo>
                  <a:cubicBezTo>
                    <a:pt x="72" y="49"/>
                    <a:pt x="1" y="132"/>
                    <a:pt x="13" y="228"/>
                  </a:cubicBezTo>
                  <a:cubicBezTo>
                    <a:pt x="37" y="311"/>
                    <a:pt x="108" y="371"/>
                    <a:pt x="180" y="371"/>
                  </a:cubicBezTo>
                  <a:lnTo>
                    <a:pt x="215" y="371"/>
                  </a:lnTo>
                  <a:lnTo>
                    <a:pt x="406" y="347"/>
                  </a:lnTo>
                  <a:cubicBezTo>
                    <a:pt x="513" y="311"/>
                    <a:pt x="572" y="240"/>
                    <a:pt x="549" y="144"/>
                  </a:cubicBezTo>
                  <a:cubicBezTo>
                    <a:pt x="538" y="67"/>
                    <a:pt x="465" y="0"/>
                    <a:pt x="3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47"/>
            <p:cNvSpPr/>
            <p:nvPr/>
          </p:nvSpPr>
          <p:spPr>
            <a:xfrm>
              <a:off x="6340653" y="2886354"/>
              <a:ext cx="370368" cy="368064"/>
            </a:xfrm>
            <a:custGeom>
              <a:rect b="b" l="l" r="r" t="t"/>
              <a:pathLst>
                <a:path extrusionOk="0" h="11502" w="11574">
                  <a:moveTo>
                    <a:pt x="5811" y="489"/>
                  </a:moveTo>
                  <a:lnTo>
                    <a:pt x="6751" y="2060"/>
                  </a:lnTo>
                  <a:cubicBezTo>
                    <a:pt x="6775" y="2096"/>
                    <a:pt x="6823" y="2132"/>
                    <a:pt x="6870" y="2132"/>
                  </a:cubicBezTo>
                  <a:lnTo>
                    <a:pt x="7644" y="2263"/>
                  </a:lnTo>
                  <a:lnTo>
                    <a:pt x="5989" y="4048"/>
                  </a:lnTo>
                  <a:lnTo>
                    <a:pt x="5989" y="2679"/>
                  </a:lnTo>
                  <a:cubicBezTo>
                    <a:pt x="5977" y="2596"/>
                    <a:pt x="5906" y="2513"/>
                    <a:pt x="5811" y="2513"/>
                  </a:cubicBezTo>
                  <a:cubicBezTo>
                    <a:pt x="5727" y="2513"/>
                    <a:pt x="5644" y="2596"/>
                    <a:pt x="5644" y="2679"/>
                  </a:cubicBezTo>
                  <a:lnTo>
                    <a:pt x="5644" y="4025"/>
                  </a:lnTo>
                  <a:lnTo>
                    <a:pt x="4144" y="2251"/>
                  </a:lnTo>
                  <a:lnTo>
                    <a:pt x="4775" y="2132"/>
                  </a:lnTo>
                  <a:cubicBezTo>
                    <a:pt x="4810" y="2120"/>
                    <a:pt x="4858" y="2084"/>
                    <a:pt x="4870" y="2060"/>
                  </a:cubicBezTo>
                  <a:lnTo>
                    <a:pt x="5811" y="489"/>
                  </a:lnTo>
                  <a:close/>
                  <a:moveTo>
                    <a:pt x="4096" y="2727"/>
                  </a:moveTo>
                  <a:lnTo>
                    <a:pt x="5644" y="4549"/>
                  </a:lnTo>
                  <a:lnTo>
                    <a:pt x="5644" y="6192"/>
                  </a:lnTo>
                  <a:lnTo>
                    <a:pt x="4429" y="4763"/>
                  </a:lnTo>
                  <a:lnTo>
                    <a:pt x="4096" y="2727"/>
                  </a:lnTo>
                  <a:close/>
                  <a:moveTo>
                    <a:pt x="7668" y="2727"/>
                  </a:moveTo>
                  <a:lnTo>
                    <a:pt x="7215" y="4751"/>
                  </a:lnTo>
                  <a:lnTo>
                    <a:pt x="5989" y="6192"/>
                  </a:lnTo>
                  <a:lnTo>
                    <a:pt x="5989" y="4560"/>
                  </a:lnTo>
                  <a:lnTo>
                    <a:pt x="7668" y="2727"/>
                  </a:lnTo>
                  <a:close/>
                  <a:moveTo>
                    <a:pt x="11025" y="2858"/>
                  </a:moveTo>
                  <a:lnTo>
                    <a:pt x="10335" y="4596"/>
                  </a:lnTo>
                  <a:cubicBezTo>
                    <a:pt x="10311" y="4656"/>
                    <a:pt x="10323" y="4727"/>
                    <a:pt x="10371" y="4775"/>
                  </a:cubicBezTo>
                  <a:lnTo>
                    <a:pt x="10906" y="5311"/>
                  </a:lnTo>
                  <a:lnTo>
                    <a:pt x="10228" y="5584"/>
                  </a:lnTo>
                  <a:cubicBezTo>
                    <a:pt x="10144" y="5608"/>
                    <a:pt x="10109" y="5703"/>
                    <a:pt x="10121" y="5787"/>
                  </a:cubicBezTo>
                  <a:lnTo>
                    <a:pt x="10263" y="6192"/>
                  </a:lnTo>
                  <a:lnTo>
                    <a:pt x="8537" y="7096"/>
                  </a:lnTo>
                  <a:cubicBezTo>
                    <a:pt x="8489" y="7132"/>
                    <a:pt x="8442" y="7180"/>
                    <a:pt x="8442" y="7239"/>
                  </a:cubicBezTo>
                  <a:cubicBezTo>
                    <a:pt x="8442" y="7299"/>
                    <a:pt x="8466" y="7335"/>
                    <a:pt x="8501" y="7382"/>
                  </a:cubicBezTo>
                  <a:lnTo>
                    <a:pt x="10502" y="9097"/>
                  </a:lnTo>
                  <a:lnTo>
                    <a:pt x="7811" y="10049"/>
                  </a:lnTo>
                  <a:lnTo>
                    <a:pt x="6299" y="8680"/>
                  </a:lnTo>
                  <a:lnTo>
                    <a:pt x="8644" y="8990"/>
                  </a:lnTo>
                  <a:lnTo>
                    <a:pt x="8668" y="8990"/>
                  </a:lnTo>
                  <a:cubicBezTo>
                    <a:pt x="8763" y="8990"/>
                    <a:pt x="8823" y="8930"/>
                    <a:pt x="8835" y="8847"/>
                  </a:cubicBezTo>
                  <a:cubicBezTo>
                    <a:pt x="8847" y="8751"/>
                    <a:pt x="8775" y="8656"/>
                    <a:pt x="8680" y="8644"/>
                  </a:cubicBezTo>
                  <a:lnTo>
                    <a:pt x="6120" y="8311"/>
                  </a:lnTo>
                  <a:lnTo>
                    <a:pt x="9323" y="4918"/>
                  </a:lnTo>
                  <a:cubicBezTo>
                    <a:pt x="9382" y="4834"/>
                    <a:pt x="9382" y="4739"/>
                    <a:pt x="9311" y="4680"/>
                  </a:cubicBezTo>
                  <a:cubicBezTo>
                    <a:pt x="9275" y="4650"/>
                    <a:pt x="9231" y="4635"/>
                    <a:pt x="9187" y="4635"/>
                  </a:cubicBezTo>
                  <a:cubicBezTo>
                    <a:pt x="9144" y="4635"/>
                    <a:pt x="9103" y="4650"/>
                    <a:pt x="9073" y="4680"/>
                  </a:cubicBezTo>
                  <a:lnTo>
                    <a:pt x="5941" y="8013"/>
                  </a:lnTo>
                  <a:lnTo>
                    <a:pt x="5941" y="6704"/>
                  </a:lnTo>
                  <a:lnTo>
                    <a:pt x="8823" y="3322"/>
                  </a:lnTo>
                  <a:lnTo>
                    <a:pt x="9061" y="3679"/>
                  </a:lnTo>
                  <a:cubicBezTo>
                    <a:pt x="9086" y="3729"/>
                    <a:pt x="9140" y="3750"/>
                    <a:pt x="9194" y="3750"/>
                  </a:cubicBezTo>
                  <a:cubicBezTo>
                    <a:pt x="9218" y="3750"/>
                    <a:pt x="9242" y="3746"/>
                    <a:pt x="9263" y="3739"/>
                  </a:cubicBezTo>
                  <a:lnTo>
                    <a:pt x="11025" y="2858"/>
                  </a:lnTo>
                  <a:close/>
                  <a:moveTo>
                    <a:pt x="524" y="2870"/>
                  </a:moveTo>
                  <a:lnTo>
                    <a:pt x="2286" y="3751"/>
                  </a:lnTo>
                  <a:cubicBezTo>
                    <a:pt x="2309" y="3766"/>
                    <a:pt x="2333" y="3773"/>
                    <a:pt x="2358" y="3773"/>
                  </a:cubicBezTo>
                  <a:cubicBezTo>
                    <a:pt x="2412" y="3773"/>
                    <a:pt x="2464" y="3740"/>
                    <a:pt x="2489" y="3691"/>
                  </a:cubicBezTo>
                  <a:lnTo>
                    <a:pt x="2727" y="3334"/>
                  </a:lnTo>
                  <a:lnTo>
                    <a:pt x="5608" y="6715"/>
                  </a:lnTo>
                  <a:lnTo>
                    <a:pt x="5608" y="7987"/>
                  </a:lnTo>
                  <a:lnTo>
                    <a:pt x="2524" y="4691"/>
                  </a:lnTo>
                  <a:cubicBezTo>
                    <a:pt x="2495" y="4656"/>
                    <a:pt x="2453" y="4638"/>
                    <a:pt x="2410" y="4638"/>
                  </a:cubicBezTo>
                  <a:cubicBezTo>
                    <a:pt x="2367" y="4638"/>
                    <a:pt x="2322" y="4656"/>
                    <a:pt x="2286" y="4691"/>
                  </a:cubicBezTo>
                  <a:cubicBezTo>
                    <a:pt x="2215" y="4751"/>
                    <a:pt x="2215" y="4858"/>
                    <a:pt x="2274" y="4930"/>
                  </a:cubicBezTo>
                  <a:lnTo>
                    <a:pt x="5465" y="8323"/>
                  </a:lnTo>
                  <a:lnTo>
                    <a:pt x="2905" y="8656"/>
                  </a:lnTo>
                  <a:cubicBezTo>
                    <a:pt x="2822" y="8680"/>
                    <a:pt x="2751" y="8763"/>
                    <a:pt x="2763" y="8859"/>
                  </a:cubicBezTo>
                  <a:cubicBezTo>
                    <a:pt x="2774" y="8942"/>
                    <a:pt x="2846" y="9001"/>
                    <a:pt x="2929" y="9001"/>
                  </a:cubicBezTo>
                  <a:lnTo>
                    <a:pt x="2953" y="9001"/>
                  </a:lnTo>
                  <a:lnTo>
                    <a:pt x="5287" y="8692"/>
                  </a:lnTo>
                  <a:lnTo>
                    <a:pt x="3786" y="10061"/>
                  </a:lnTo>
                  <a:lnTo>
                    <a:pt x="1096" y="9109"/>
                  </a:lnTo>
                  <a:lnTo>
                    <a:pt x="3084" y="7394"/>
                  </a:lnTo>
                  <a:cubicBezTo>
                    <a:pt x="3132" y="7370"/>
                    <a:pt x="3144" y="7311"/>
                    <a:pt x="3144" y="7251"/>
                  </a:cubicBezTo>
                  <a:cubicBezTo>
                    <a:pt x="3144" y="7192"/>
                    <a:pt x="3108" y="7144"/>
                    <a:pt x="3060" y="7108"/>
                  </a:cubicBezTo>
                  <a:lnTo>
                    <a:pt x="1334" y="6204"/>
                  </a:lnTo>
                  <a:lnTo>
                    <a:pt x="1465" y="5799"/>
                  </a:lnTo>
                  <a:cubicBezTo>
                    <a:pt x="1500" y="5715"/>
                    <a:pt x="1453" y="5620"/>
                    <a:pt x="1358" y="5596"/>
                  </a:cubicBezTo>
                  <a:lnTo>
                    <a:pt x="691" y="5322"/>
                  </a:lnTo>
                  <a:lnTo>
                    <a:pt x="1227" y="4787"/>
                  </a:lnTo>
                  <a:cubicBezTo>
                    <a:pt x="1274" y="4751"/>
                    <a:pt x="1286" y="4680"/>
                    <a:pt x="1262" y="4608"/>
                  </a:cubicBezTo>
                  <a:lnTo>
                    <a:pt x="524" y="2870"/>
                  </a:lnTo>
                  <a:close/>
                  <a:moveTo>
                    <a:pt x="5775" y="0"/>
                  </a:moveTo>
                  <a:cubicBezTo>
                    <a:pt x="5715" y="0"/>
                    <a:pt x="5656" y="24"/>
                    <a:pt x="5632" y="72"/>
                  </a:cubicBezTo>
                  <a:lnTo>
                    <a:pt x="4584" y="1810"/>
                  </a:lnTo>
                  <a:lnTo>
                    <a:pt x="3763" y="1977"/>
                  </a:lnTo>
                  <a:cubicBezTo>
                    <a:pt x="3667" y="2001"/>
                    <a:pt x="3608" y="2084"/>
                    <a:pt x="3620" y="2167"/>
                  </a:cubicBezTo>
                  <a:lnTo>
                    <a:pt x="3965" y="4251"/>
                  </a:lnTo>
                  <a:lnTo>
                    <a:pt x="2846" y="2929"/>
                  </a:lnTo>
                  <a:cubicBezTo>
                    <a:pt x="2822" y="2894"/>
                    <a:pt x="2763" y="2870"/>
                    <a:pt x="2715" y="2870"/>
                  </a:cubicBezTo>
                  <a:cubicBezTo>
                    <a:pt x="2655" y="2870"/>
                    <a:pt x="2608" y="2905"/>
                    <a:pt x="2584" y="2941"/>
                  </a:cubicBezTo>
                  <a:lnTo>
                    <a:pt x="2298" y="3358"/>
                  </a:lnTo>
                  <a:lnTo>
                    <a:pt x="274" y="2346"/>
                  </a:lnTo>
                  <a:cubicBezTo>
                    <a:pt x="254" y="2338"/>
                    <a:pt x="233" y="2334"/>
                    <a:pt x="211" y="2334"/>
                  </a:cubicBezTo>
                  <a:cubicBezTo>
                    <a:pt x="168" y="2334"/>
                    <a:pt x="123" y="2350"/>
                    <a:pt x="84" y="2382"/>
                  </a:cubicBezTo>
                  <a:cubicBezTo>
                    <a:pt x="36" y="2429"/>
                    <a:pt x="0" y="2501"/>
                    <a:pt x="36" y="2572"/>
                  </a:cubicBezTo>
                  <a:lnTo>
                    <a:pt x="893" y="4632"/>
                  </a:lnTo>
                  <a:lnTo>
                    <a:pt x="262" y="5263"/>
                  </a:lnTo>
                  <a:cubicBezTo>
                    <a:pt x="215" y="5311"/>
                    <a:pt x="203" y="5370"/>
                    <a:pt x="215" y="5418"/>
                  </a:cubicBezTo>
                  <a:cubicBezTo>
                    <a:pt x="226" y="5477"/>
                    <a:pt x="262" y="5525"/>
                    <a:pt x="322" y="5537"/>
                  </a:cubicBezTo>
                  <a:lnTo>
                    <a:pt x="1072" y="5834"/>
                  </a:lnTo>
                  <a:lnTo>
                    <a:pt x="941" y="6215"/>
                  </a:lnTo>
                  <a:cubicBezTo>
                    <a:pt x="917" y="6299"/>
                    <a:pt x="953" y="6382"/>
                    <a:pt x="1012" y="6430"/>
                  </a:cubicBezTo>
                  <a:lnTo>
                    <a:pt x="2655" y="7287"/>
                  </a:lnTo>
                  <a:lnTo>
                    <a:pt x="631" y="9037"/>
                  </a:lnTo>
                  <a:cubicBezTo>
                    <a:pt x="584" y="9073"/>
                    <a:pt x="572" y="9132"/>
                    <a:pt x="572" y="9192"/>
                  </a:cubicBezTo>
                  <a:cubicBezTo>
                    <a:pt x="584" y="9252"/>
                    <a:pt x="631" y="9299"/>
                    <a:pt x="679" y="9335"/>
                  </a:cubicBezTo>
                  <a:lnTo>
                    <a:pt x="3727" y="10418"/>
                  </a:lnTo>
                  <a:cubicBezTo>
                    <a:pt x="3747" y="10422"/>
                    <a:pt x="3767" y="10425"/>
                    <a:pt x="3786" y="10425"/>
                  </a:cubicBezTo>
                  <a:cubicBezTo>
                    <a:pt x="3825" y="10425"/>
                    <a:pt x="3862" y="10414"/>
                    <a:pt x="3894" y="10383"/>
                  </a:cubicBezTo>
                  <a:lnTo>
                    <a:pt x="5584" y="8835"/>
                  </a:lnTo>
                  <a:lnTo>
                    <a:pt x="5584" y="11335"/>
                  </a:lnTo>
                  <a:cubicBezTo>
                    <a:pt x="5584" y="11430"/>
                    <a:pt x="5656" y="11502"/>
                    <a:pt x="5751" y="11502"/>
                  </a:cubicBezTo>
                  <a:cubicBezTo>
                    <a:pt x="5834" y="11502"/>
                    <a:pt x="5918" y="11430"/>
                    <a:pt x="5918" y="11335"/>
                  </a:cubicBezTo>
                  <a:lnTo>
                    <a:pt x="5918" y="8835"/>
                  </a:lnTo>
                  <a:lnTo>
                    <a:pt x="7608" y="10383"/>
                  </a:lnTo>
                  <a:cubicBezTo>
                    <a:pt x="7644" y="10418"/>
                    <a:pt x="7680" y="10430"/>
                    <a:pt x="7727" y="10430"/>
                  </a:cubicBezTo>
                  <a:cubicBezTo>
                    <a:pt x="7739" y="10430"/>
                    <a:pt x="7775" y="10430"/>
                    <a:pt x="7787" y="10418"/>
                  </a:cubicBezTo>
                  <a:lnTo>
                    <a:pt x="10835" y="9335"/>
                  </a:lnTo>
                  <a:cubicBezTo>
                    <a:pt x="10894" y="9311"/>
                    <a:pt x="10942" y="9252"/>
                    <a:pt x="10942" y="9192"/>
                  </a:cubicBezTo>
                  <a:cubicBezTo>
                    <a:pt x="10954" y="9132"/>
                    <a:pt x="10930" y="9073"/>
                    <a:pt x="10883" y="9037"/>
                  </a:cubicBezTo>
                  <a:lnTo>
                    <a:pt x="8859" y="7287"/>
                  </a:lnTo>
                  <a:lnTo>
                    <a:pt x="10502" y="6430"/>
                  </a:lnTo>
                  <a:cubicBezTo>
                    <a:pt x="10573" y="6382"/>
                    <a:pt x="10597" y="6311"/>
                    <a:pt x="10573" y="6215"/>
                  </a:cubicBezTo>
                  <a:lnTo>
                    <a:pt x="10442" y="5834"/>
                  </a:lnTo>
                  <a:lnTo>
                    <a:pt x="11192" y="5537"/>
                  </a:lnTo>
                  <a:cubicBezTo>
                    <a:pt x="11252" y="5525"/>
                    <a:pt x="11287" y="5465"/>
                    <a:pt x="11299" y="5418"/>
                  </a:cubicBezTo>
                  <a:cubicBezTo>
                    <a:pt x="11311" y="5358"/>
                    <a:pt x="11299" y="5299"/>
                    <a:pt x="11252" y="5263"/>
                  </a:cubicBezTo>
                  <a:lnTo>
                    <a:pt x="10621" y="4632"/>
                  </a:lnTo>
                  <a:lnTo>
                    <a:pt x="11478" y="2572"/>
                  </a:lnTo>
                  <a:cubicBezTo>
                    <a:pt x="11573" y="2501"/>
                    <a:pt x="11561" y="2429"/>
                    <a:pt x="11502" y="2382"/>
                  </a:cubicBezTo>
                  <a:cubicBezTo>
                    <a:pt x="11470" y="2350"/>
                    <a:pt x="11417" y="2334"/>
                    <a:pt x="11368" y="2334"/>
                  </a:cubicBezTo>
                  <a:cubicBezTo>
                    <a:pt x="11343" y="2334"/>
                    <a:pt x="11319" y="2338"/>
                    <a:pt x="11299" y="2346"/>
                  </a:cubicBezTo>
                  <a:lnTo>
                    <a:pt x="9275" y="3358"/>
                  </a:lnTo>
                  <a:lnTo>
                    <a:pt x="9001" y="2941"/>
                  </a:lnTo>
                  <a:cubicBezTo>
                    <a:pt x="8966" y="2905"/>
                    <a:pt x="8918" y="2870"/>
                    <a:pt x="8859" y="2870"/>
                  </a:cubicBezTo>
                  <a:cubicBezTo>
                    <a:pt x="8799" y="2870"/>
                    <a:pt x="8763" y="2894"/>
                    <a:pt x="8728" y="2929"/>
                  </a:cubicBezTo>
                  <a:lnTo>
                    <a:pt x="7656" y="4179"/>
                  </a:lnTo>
                  <a:lnTo>
                    <a:pt x="7656" y="4179"/>
                  </a:lnTo>
                  <a:lnTo>
                    <a:pt x="8120" y="2167"/>
                  </a:lnTo>
                  <a:cubicBezTo>
                    <a:pt x="8132" y="2132"/>
                    <a:pt x="8120" y="2084"/>
                    <a:pt x="8085" y="2036"/>
                  </a:cubicBezTo>
                  <a:cubicBezTo>
                    <a:pt x="8061" y="2001"/>
                    <a:pt x="8025" y="1977"/>
                    <a:pt x="7966" y="1965"/>
                  </a:cubicBezTo>
                  <a:lnTo>
                    <a:pt x="6965" y="1798"/>
                  </a:lnTo>
                  <a:lnTo>
                    <a:pt x="5930" y="72"/>
                  </a:lnTo>
                  <a:cubicBezTo>
                    <a:pt x="5894" y="24"/>
                    <a:pt x="5846" y="0"/>
                    <a:pt x="5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7" name="Google Shape;3537;p47"/>
          <p:cNvGrpSpPr/>
          <p:nvPr/>
        </p:nvGrpSpPr>
        <p:grpSpPr>
          <a:xfrm>
            <a:off x="5246797" y="1981426"/>
            <a:ext cx="354752" cy="336512"/>
            <a:chOff x="5246797" y="1981426"/>
            <a:chExt cx="354752" cy="336512"/>
          </a:xfrm>
        </p:grpSpPr>
        <p:sp>
          <p:nvSpPr>
            <p:cNvPr id="3538" name="Google Shape;3538;p47"/>
            <p:cNvSpPr/>
            <p:nvPr/>
          </p:nvSpPr>
          <p:spPr>
            <a:xfrm>
              <a:off x="5246797" y="1981426"/>
              <a:ext cx="354752" cy="336512"/>
            </a:xfrm>
            <a:custGeom>
              <a:rect b="b" l="l" r="r" t="t"/>
              <a:pathLst>
                <a:path extrusionOk="0" h="10516" w="11086">
                  <a:moveTo>
                    <a:pt x="3239" y="312"/>
                  </a:moveTo>
                  <a:cubicBezTo>
                    <a:pt x="3352" y="312"/>
                    <a:pt x="3467" y="328"/>
                    <a:pt x="3584" y="359"/>
                  </a:cubicBezTo>
                  <a:cubicBezTo>
                    <a:pt x="4120" y="490"/>
                    <a:pt x="4322" y="955"/>
                    <a:pt x="4275" y="1324"/>
                  </a:cubicBezTo>
                  <a:cubicBezTo>
                    <a:pt x="4215" y="1776"/>
                    <a:pt x="3906" y="1979"/>
                    <a:pt x="3584" y="2038"/>
                  </a:cubicBezTo>
                  <a:lnTo>
                    <a:pt x="3679" y="1955"/>
                  </a:lnTo>
                  <a:cubicBezTo>
                    <a:pt x="3799" y="1824"/>
                    <a:pt x="3846" y="1633"/>
                    <a:pt x="3810" y="1443"/>
                  </a:cubicBezTo>
                  <a:cubicBezTo>
                    <a:pt x="3787" y="1193"/>
                    <a:pt x="3572" y="1014"/>
                    <a:pt x="3310" y="990"/>
                  </a:cubicBezTo>
                  <a:lnTo>
                    <a:pt x="3263" y="990"/>
                  </a:lnTo>
                  <a:cubicBezTo>
                    <a:pt x="3013" y="990"/>
                    <a:pt x="2798" y="1133"/>
                    <a:pt x="2679" y="1383"/>
                  </a:cubicBezTo>
                  <a:cubicBezTo>
                    <a:pt x="2620" y="1383"/>
                    <a:pt x="2560" y="1383"/>
                    <a:pt x="2477" y="1371"/>
                  </a:cubicBezTo>
                  <a:cubicBezTo>
                    <a:pt x="2275" y="1324"/>
                    <a:pt x="2120" y="1252"/>
                    <a:pt x="1977" y="1097"/>
                  </a:cubicBezTo>
                  <a:cubicBezTo>
                    <a:pt x="2060" y="1002"/>
                    <a:pt x="2179" y="836"/>
                    <a:pt x="2358" y="669"/>
                  </a:cubicBezTo>
                  <a:cubicBezTo>
                    <a:pt x="2629" y="433"/>
                    <a:pt x="2926" y="312"/>
                    <a:pt x="3239" y="312"/>
                  </a:cubicBezTo>
                  <a:close/>
                  <a:moveTo>
                    <a:pt x="4549" y="9837"/>
                  </a:moveTo>
                  <a:lnTo>
                    <a:pt x="4870" y="9944"/>
                  </a:lnTo>
                  <a:lnTo>
                    <a:pt x="4858" y="10182"/>
                  </a:lnTo>
                  <a:lnTo>
                    <a:pt x="4394" y="10182"/>
                  </a:lnTo>
                  <a:lnTo>
                    <a:pt x="4549" y="9837"/>
                  </a:lnTo>
                  <a:close/>
                  <a:moveTo>
                    <a:pt x="10025" y="9837"/>
                  </a:moveTo>
                  <a:lnTo>
                    <a:pt x="10383" y="9956"/>
                  </a:lnTo>
                  <a:lnTo>
                    <a:pt x="10347" y="10182"/>
                  </a:lnTo>
                  <a:lnTo>
                    <a:pt x="9871" y="10182"/>
                  </a:lnTo>
                  <a:lnTo>
                    <a:pt x="10025" y="9837"/>
                  </a:lnTo>
                  <a:close/>
                  <a:moveTo>
                    <a:pt x="3258" y="0"/>
                  </a:moveTo>
                  <a:cubicBezTo>
                    <a:pt x="2856" y="0"/>
                    <a:pt x="2470" y="146"/>
                    <a:pt x="2132" y="431"/>
                  </a:cubicBezTo>
                  <a:cubicBezTo>
                    <a:pt x="1846" y="669"/>
                    <a:pt x="1691" y="943"/>
                    <a:pt x="1643" y="1026"/>
                  </a:cubicBezTo>
                  <a:cubicBezTo>
                    <a:pt x="691" y="1836"/>
                    <a:pt x="60" y="2848"/>
                    <a:pt x="36" y="2895"/>
                  </a:cubicBezTo>
                  <a:cubicBezTo>
                    <a:pt x="0" y="2931"/>
                    <a:pt x="0" y="2979"/>
                    <a:pt x="24" y="3026"/>
                  </a:cubicBezTo>
                  <a:lnTo>
                    <a:pt x="119" y="3324"/>
                  </a:lnTo>
                  <a:cubicBezTo>
                    <a:pt x="203" y="3526"/>
                    <a:pt x="393" y="3669"/>
                    <a:pt x="596" y="3669"/>
                  </a:cubicBezTo>
                  <a:cubicBezTo>
                    <a:pt x="631" y="3669"/>
                    <a:pt x="679" y="3669"/>
                    <a:pt x="703" y="3645"/>
                  </a:cubicBezTo>
                  <a:cubicBezTo>
                    <a:pt x="953" y="3598"/>
                    <a:pt x="1191" y="3586"/>
                    <a:pt x="1417" y="3574"/>
                  </a:cubicBezTo>
                  <a:cubicBezTo>
                    <a:pt x="1703" y="3562"/>
                    <a:pt x="1989" y="3538"/>
                    <a:pt x="2239" y="3443"/>
                  </a:cubicBezTo>
                  <a:cubicBezTo>
                    <a:pt x="2322" y="3622"/>
                    <a:pt x="2405" y="3884"/>
                    <a:pt x="2489" y="4217"/>
                  </a:cubicBezTo>
                  <a:cubicBezTo>
                    <a:pt x="2727" y="5062"/>
                    <a:pt x="3037" y="6217"/>
                    <a:pt x="4072" y="6741"/>
                  </a:cubicBezTo>
                  <a:lnTo>
                    <a:pt x="4370" y="7979"/>
                  </a:lnTo>
                  <a:lnTo>
                    <a:pt x="4370" y="9456"/>
                  </a:lnTo>
                  <a:lnTo>
                    <a:pt x="4013" y="10289"/>
                  </a:lnTo>
                  <a:cubicBezTo>
                    <a:pt x="3989" y="10337"/>
                    <a:pt x="3989" y="10384"/>
                    <a:pt x="4025" y="10432"/>
                  </a:cubicBezTo>
                  <a:cubicBezTo>
                    <a:pt x="4049" y="10480"/>
                    <a:pt x="4096" y="10515"/>
                    <a:pt x="4156" y="10515"/>
                  </a:cubicBezTo>
                  <a:lnTo>
                    <a:pt x="5025" y="10515"/>
                  </a:lnTo>
                  <a:cubicBezTo>
                    <a:pt x="5108" y="10515"/>
                    <a:pt x="5168" y="10456"/>
                    <a:pt x="5180" y="10360"/>
                  </a:cubicBezTo>
                  <a:lnTo>
                    <a:pt x="5382" y="7134"/>
                  </a:lnTo>
                  <a:cubicBezTo>
                    <a:pt x="5465" y="7134"/>
                    <a:pt x="5561" y="7146"/>
                    <a:pt x="5644" y="7146"/>
                  </a:cubicBezTo>
                  <a:cubicBezTo>
                    <a:pt x="5739" y="7146"/>
                    <a:pt x="5811" y="7074"/>
                    <a:pt x="5811" y="7003"/>
                  </a:cubicBezTo>
                  <a:cubicBezTo>
                    <a:pt x="5811" y="6908"/>
                    <a:pt x="5751" y="6836"/>
                    <a:pt x="5656" y="6836"/>
                  </a:cubicBezTo>
                  <a:cubicBezTo>
                    <a:pt x="5573" y="6836"/>
                    <a:pt x="5477" y="6812"/>
                    <a:pt x="5406" y="6812"/>
                  </a:cubicBezTo>
                  <a:lnTo>
                    <a:pt x="5418" y="6551"/>
                  </a:lnTo>
                  <a:cubicBezTo>
                    <a:pt x="5418" y="6455"/>
                    <a:pt x="5358" y="6384"/>
                    <a:pt x="5275" y="6384"/>
                  </a:cubicBezTo>
                  <a:cubicBezTo>
                    <a:pt x="5180" y="6384"/>
                    <a:pt x="5108" y="6443"/>
                    <a:pt x="5108" y="6539"/>
                  </a:cubicBezTo>
                  <a:lnTo>
                    <a:pt x="4918" y="9646"/>
                  </a:lnTo>
                  <a:lnTo>
                    <a:pt x="4691" y="9575"/>
                  </a:lnTo>
                  <a:cubicBezTo>
                    <a:pt x="4703" y="9551"/>
                    <a:pt x="4703" y="9527"/>
                    <a:pt x="4703" y="9515"/>
                  </a:cubicBezTo>
                  <a:lnTo>
                    <a:pt x="4703" y="7991"/>
                  </a:lnTo>
                  <a:lnTo>
                    <a:pt x="4703" y="7944"/>
                  </a:lnTo>
                  <a:lnTo>
                    <a:pt x="4394" y="6622"/>
                  </a:lnTo>
                  <a:cubicBezTo>
                    <a:pt x="4382" y="6574"/>
                    <a:pt x="4346" y="6539"/>
                    <a:pt x="4310" y="6515"/>
                  </a:cubicBezTo>
                  <a:cubicBezTo>
                    <a:pt x="3370" y="6086"/>
                    <a:pt x="3072" y="5027"/>
                    <a:pt x="2846" y="4169"/>
                  </a:cubicBezTo>
                  <a:cubicBezTo>
                    <a:pt x="2763" y="3836"/>
                    <a:pt x="2667" y="3538"/>
                    <a:pt x="2560" y="3336"/>
                  </a:cubicBezTo>
                  <a:cubicBezTo>
                    <a:pt x="2667" y="3264"/>
                    <a:pt x="2775" y="3157"/>
                    <a:pt x="2858" y="3026"/>
                  </a:cubicBezTo>
                  <a:cubicBezTo>
                    <a:pt x="2906" y="2943"/>
                    <a:pt x="2894" y="2848"/>
                    <a:pt x="2822" y="2800"/>
                  </a:cubicBezTo>
                  <a:cubicBezTo>
                    <a:pt x="2790" y="2782"/>
                    <a:pt x="2756" y="2772"/>
                    <a:pt x="2724" y="2772"/>
                  </a:cubicBezTo>
                  <a:cubicBezTo>
                    <a:pt x="2673" y="2772"/>
                    <a:pt x="2625" y="2796"/>
                    <a:pt x="2596" y="2848"/>
                  </a:cubicBezTo>
                  <a:cubicBezTo>
                    <a:pt x="2322" y="3241"/>
                    <a:pt x="1953" y="3264"/>
                    <a:pt x="1429" y="3300"/>
                  </a:cubicBezTo>
                  <a:cubicBezTo>
                    <a:pt x="1215" y="3324"/>
                    <a:pt x="953" y="3336"/>
                    <a:pt x="679" y="3395"/>
                  </a:cubicBezTo>
                  <a:cubicBezTo>
                    <a:pt x="667" y="3397"/>
                    <a:pt x="656" y="3398"/>
                    <a:pt x="645" y="3398"/>
                  </a:cubicBezTo>
                  <a:cubicBezTo>
                    <a:pt x="564" y="3398"/>
                    <a:pt x="496" y="3360"/>
                    <a:pt x="465" y="3276"/>
                  </a:cubicBezTo>
                  <a:lnTo>
                    <a:pt x="393" y="3050"/>
                  </a:lnTo>
                  <a:cubicBezTo>
                    <a:pt x="536" y="2824"/>
                    <a:pt x="1060" y="2050"/>
                    <a:pt x="1810" y="1419"/>
                  </a:cubicBezTo>
                  <a:cubicBezTo>
                    <a:pt x="2138" y="1715"/>
                    <a:pt x="2493" y="1774"/>
                    <a:pt x="2701" y="1774"/>
                  </a:cubicBezTo>
                  <a:cubicBezTo>
                    <a:pt x="2803" y="1774"/>
                    <a:pt x="2870" y="1760"/>
                    <a:pt x="2882" y="1752"/>
                  </a:cubicBezTo>
                  <a:cubicBezTo>
                    <a:pt x="2941" y="1740"/>
                    <a:pt x="2977" y="1705"/>
                    <a:pt x="3001" y="1657"/>
                  </a:cubicBezTo>
                  <a:cubicBezTo>
                    <a:pt x="3084" y="1371"/>
                    <a:pt x="3275" y="1371"/>
                    <a:pt x="3322" y="1371"/>
                  </a:cubicBezTo>
                  <a:cubicBezTo>
                    <a:pt x="3418" y="1383"/>
                    <a:pt x="3513" y="1431"/>
                    <a:pt x="3537" y="1550"/>
                  </a:cubicBezTo>
                  <a:cubicBezTo>
                    <a:pt x="3548" y="1657"/>
                    <a:pt x="3537" y="1728"/>
                    <a:pt x="3477" y="1800"/>
                  </a:cubicBezTo>
                  <a:cubicBezTo>
                    <a:pt x="3334" y="1955"/>
                    <a:pt x="3037" y="2002"/>
                    <a:pt x="2941" y="2002"/>
                  </a:cubicBezTo>
                  <a:cubicBezTo>
                    <a:pt x="2858" y="2002"/>
                    <a:pt x="2798" y="2038"/>
                    <a:pt x="2786" y="2098"/>
                  </a:cubicBezTo>
                  <a:cubicBezTo>
                    <a:pt x="2775" y="2157"/>
                    <a:pt x="2786" y="2229"/>
                    <a:pt x="2846" y="2276"/>
                  </a:cubicBezTo>
                  <a:cubicBezTo>
                    <a:pt x="2858" y="2300"/>
                    <a:pt x="3060" y="2443"/>
                    <a:pt x="3358" y="2443"/>
                  </a:cubicBezTo>
                  <a:lnTo>
                    <a:pt x="3394" y="2443"/>
                  </a:lnTo>
                  <a:cubicBezTo>
                    <a:pt x="3489" y="2443"/>
                    <a:pt x="3560" y="2443"/>
                    <a:pt x="3632" y="2431"/>
                  </a:cubicBezTo>
                  <a:cubicBezTo>
                    <a:pt x="3727" y="2705"/>
                    <a:pt x="3810" y="2979"/>
                    <a:pt x="4025" y="3098"/>
                  </a:cubicBezTo>
                  <a:cubicBezTo>
                    <a:pt x="4522" y="3413"/>
                    <a:pt x="5457" y="3460"/>
                    <a:pt x="6454" y="3460"/>
                  </a:cubicBezTo>
                  <a:cubicBezTo>
                    <a:pt x="6698" y="3460"/>
                    <a:pt x="6946" y="3457"/>
                    <a:pt x="7192" y="3455"/>
                  </a:cubicBezTo>
                  <a:cubicBezTo>
                    <a:pt x="7402" y="3452"/>
                    <a:pt x="7611" y="3450"/>
                    <a:pt x="7813" y="3450"/>
                  </a:cubicBezTo>
                  <a:cubicBezTo>
                    <a:pt x="8512" y="3450"/>
                    <a:pt x="9135" y="3475"/>
                    <a:pt x="9514" y="3586"/>
                  </a:cubicBezTo>
                  <a:cubicBezTo>
                    <a:pt x="10406" y="3884"/>
                    <a:pt x="10585" y="4491"/>
                    <a:pt x="10585" y="4955"/>
                  </a:cubicBezTo>
                  <a:cubicBezTo>
                    <a:pt x="10585" y="5265"/>
                    <a:pt x="10514" y="5538"/>
                    <a:pt x="10442" y="5800"/>
                  </a:cubicBezTo>
                  <a:cubicBezTo>
                    <a:pt x="10347" y="6146"/>
                    <a:pt x="10240" y="6503"/>
                    <a:pt x="10323" y="6920"/>
                  </a:cubicBezTo>
                  <a:cubicBezTo>
                    <a:pt x="10395" y="7324"/>
                    <a:pt x="10657" y="7670"/>
                    <a:pt x="10764" y="7801"/>
                  </a:cubicBezTo>
                  <a:lnTo>
                    <a:pt x="10478" y="9670"/>
                  </a:lnTo>
                  <a:lnTo>
                    <a:pt x="10204" y="9587"/>
                  </a:lnTo>
                  <a:cubicBezTo>
                    <a:pt x="10204" y="9575"/>
                    <a:pt x="10216" y="9551"/>
                    <a:pt x="10216" y="9539"/>
                  </a:cubicBezTo>
                  <a:lnTo>
                    <a:pt x="10430" y="7872"/>
                  </a:lnTo>
                  <a:cubicBezTo>
                    <a:pt x="10454" y="7813"/>
                    <a:pt x="10418" y="7753"/>
                    <a:pt x="10359" y="7705"/>
                  </a:cubicBezTo>
                  <a:cubicBezTo>
                    <a:pt x="9216" y="6967"/>
                    <a:pt x="8811" y="6253"/>
                    <a:pt x="8692" y="5979"/>
                  </a:cubicBezTo>
                  <a:cubicBezTo>
                    <a:pt x="8674" y="5924"/>
                    <a:pt x="8607" y="5884"/>
                    <a:pt x="8544" y="5884"/>
                  </a:cubicBezTo>
                  <a:cubicBezTo>
                    <a:pt x="8525" y="5884"/>
                    <a:pt x="8506" y="5887"/>
                    <a:pt x="8490" y="5896"/>
                  </a:cubicBezTo>
                  <a:cubicBezTo>
                    <a:pt x="8406" y="5919"/>
                    <a:pt x="8371" y="6027"/>
                    <a:pt x="8394" y="6098"/>
                  </a:cubicBezTo>
                  <a:lnTo>
                    <a:pt x="8501" y="6312"/>
                  </a:lnTo>
                  <a:cubicBezTo>
                    <a:pt x="8168" y="6431"/>
                    <a:pt x="7239" y="6753"/>
                    <a:pt x="6346" y="6812"/>
                  </a:cubicBezTo>
                  <a:cubicBezTo>
                    <a:pt x="6251" y="6812"/>
                    <a:pt x="6180" y="6896"/>
                    <a:pt x="6192" y="6979"/>
                  </a:cubicBezTo>
                  <a:cubicBezTo>
                    <a:pt x="6192" y="7074"/>
                    <a:pt x="6263" y="7134"/>
                    <a:pt x="6358" y="7134"/>
                  </a:cubicBezTo>
                  <a:lnTo>
                    <a:pt x="6370" y="7134"/>
                  </a:lnTo>
                  <a:cubicBezTo>
                    <a:pt x="7382" y="7074"/>
                    <a:pt x="8430" y="6681"/>
                    <a:pt x="8692" y="6574"/>
                  </a:cubicBezTo>
                  <a:cubicBezTo>
                    <a:pt x="8942" y="6932"/>
                    <a:pt x="9383" y="7408"/>
                    <a:pt x="10109" y="7908"/>
                  </a:cubicBezTo>
                  <a:lnTo>
                    <a:pt x="9895" y="9432"/>
                  </a:lnTo>
                  <a:lnTo>
                    <a:pt x="9525" y="10289"/>
                  </a:lnTo>
                  <a:cubicBezTo>
                    <a:pt x="9514" y="10325"/>
                    <a:pt x="9514" y="10384"/>
                    <a:pt x="9537" y="10432"/>
                  </a:cubicBezTo>
                  <a:cubicBezTo>
                    <a:pt x="9573" y="10480"/>
                    <a:pt x="9621" y="10503"/>
                    <a:pt x="9680" y="10503"/>
                  </a:cubicBezTo>
                  <a:lnTo>
                    <a:pt x="10537" y="10503"/>
                  </a:lnTo>
                  <a:cubicBezTo>
                    <a:pt x="10609" y="10503"/>
                    <a:pt x="10692" y="10444"/>
                    <a:pt x="10704" y="10372"/>
                  </a:cubicBezTo>
                  <a:lnTo>
                    <a:pt x="11085" y="7741"/>
                  </a:lnTo>
                  <a:cubicBezTo>
                    <a:pt x="11049" y="7682"/>
                    <a:pt x="11026" y="7634"/>
                    <a:pt x="10990" y="7610"/>
                  </a:cubicBezTo>
                  <a:cubicBezTo>
                    <a:pt x="10990" y="7610"/>
                    <a:pt x="10645" y="7241"/>
                    <a:pt x="10573" y="6824"/>
                  </a:cubicBezTo>
                  <a:cubicBezTo>
                    <a:pt x="10514" y="6479"/>
                    <a:pt x="10585" y="6181"/>
                    <a:pt x="10680" y="5848"/>
                  </a:cubicBezTo>
                  <a:cubicBezTo>
                    <a:pt x="10752" y="5574"/>
                    <a:pt x="10835" y="5277"/>
                    <a:pt x="10835" y="4919"/>
                  </a:cubicBezTo>
                  <a:cubicBezTo>
                    <a:pt x="10835" y="4110"/>
                    <a:pt x="10383" y="3514"/>
                    <a:pt x="9537" y="3252"/>
                  </a:cubicBezTo>
                  <a:cubicBezTo>
                    <a:pt x="9075" y="3095"/>
                    <a:pt x="8298" y="3086"/>
                    <a:pt x="7459" y="3086"/>
                  </a:cubicBezTo>
                  <a:cubicBezTo>
                    <a:pt x="7347" y="3086"/>
                    <a:pt x="7234" y="3086"/>
                    <a:pt x="7120" y="3086"/>
                  </a:cubicBezTo>
                  <a:cubicBezTo>
                    <a:pt x="6906" y="3088"/>
                    <a:pt x="6687" y="3090"/>
                    <a:pt x="6469" y="3090"/>
                  </a:cubicBezTo>
                  <a:cubicBezTo>
                    <a:pt x="5513" y="3090"/>
                    <a:pt x="4578" y="3048"/>
                    <a:pt x="4132" y="2776"/>
                  </a:cubicBezTo>
                  <a:cubicBezTo>
                    <a:pt x="4025" y="2717"/>
                    <a:pt x="3953" y="2490"/>
                    <a:pt x="3894" y="2276"/>
                  </a:cubicBezTo>
                  <a:cubicBezTo>
                    <a:pt x="4310" y="2098"/>
                    <a:pt x="4549" y="1740"/>
                    <a:pt x="4584" y="1371"/>
                  </a:cubicBezTo>
                  <a:cubicBezTo>
                    <a:pt x="4620" y="1086"/>
                    <a:pt x="4561" y="800"/>
                    <a:pt x="4406" y="562"/>
                  </a:cubicBezTo>
                  <a:cubicBezTo>
                    <a:pt x="4251" y="312"/>
                    <a:pt x="3989" y="133"/>
                    <a:pt x="3668" y="50"/>
                  </a:cubicBezTo>
                  <a:cubicBezTo>
                    <a:pt x="3530" y="17"/>
                    <a:pt x="3393" y="0"/>
                    <a:pt x="32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47"/>
            <p:cNvSpPr/>
            <p:nvPr/>
          </p:nvSpPr>
          <p:spPr>
            <a:xfrm>
              <a:off x="5295565" y="2044338"/>
              <a:ext cx="10304" cy="10688"/>
            </a:xfrm>
            <a:custGeom>
              <a:rect b="b" l="l" r="r" t="t"/>
              <a:pathLst>
                <a:path extrusionOk="0" h="334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0" name="Google Shape;3540;p47"/>
          <p:cNvGrpSpPr/>
          <p:nvPr/>
        </p:nvGrpSpPr>
        <p:grpSpPr>
          <a:xfrm>
            <a:off x="4148749" y="2102066"/>
            <a:ext cx="355136" cy="216256"/>
            <a:chOff x="4148749" y="2102066"/>
            <a:chExt cx="355136" cy="216256"/>
          </a:xfrm>
        </p:grpSpPr>
        <p:sp>
          <p:nvSpPr>
            <p:cNvPr id="3541" name="Google Shape;3541;p47"/>
            <p:cNvSpPr/>
            <p:nvPr/>
          </p:nvSpPr>
          <p:spPr>
            <a:xfrm>
              <a:off x="4148749" y="2102066"/>
              <a:ext cx="355136" cy="216256"/>
            </a:xfrm>
            <a:custGeom>
              <a:rect b="b" l="l" r="r" t="t"/>
              <a:pathLst>
                <a:path extrusionOk="0" h="6758" w="11098">
                  <a:moveTo>
                    <a:pt x="10395" y="340"/>
                  </a:moveTo>
                  <a:cubicBezTo>
                    <a:pt x="10442" y="340"/>
                    <a:pt x="10490" y="352"/>
                    <a:pt x="10514" y="387"/>
                  </a:cubicBezTo>
                  <a:cubicBezTo>
                    <a:pt x="10561" y="435"/>
                    <a:pt x="10561" y="495"/>
                    <a:pt x="10550" y="530"/>
                  </a:cubicBezTo>
                  <a:cubicBezTo>
                    <a:pt x="10538" y="578"/>
                    <a:pt x="10478" y="637"/>
                    <a:pt x="10383" y="709"/>
                  </a:cubicBezTo>
                  <a:cubicBezTo>
                    <a:pt x="10383" y="709"/>
                    <a:pt x="10383" y="697"/>
                    <a:pt x="10371" y="697"/>
                  </a:cubicBezTo>
                  <a:cubicBezTo>
                    <a:pt x="10300" y="602"/>
                    <a:pt x="10252" y="471"/>
                    <a:pt x="10264" y="399"/>
                  </a:cubicBezTo>
                  <a:cubicBezTo>
                    <a:pt x="10264" y="387"/>
                    <a:pt x="10276" y="352"/>
                    <a:pt x="10359" y="340"/>
                  </a:cubicBezTo>
                  <a:close/>
                  <a:moveTo>
                    <a:pt x="10435" y="0"/>
                  </a:moveTo>
                  <a:cubicBezTo>
                    <a:pt x="10390" y="0"/>
                    <a:pt x="10345" y="6"/>
                    <a:pt x="10300" y="18"/>
                  </a:cubicBezTo>
                  <a:cubicBezTo>
                    <a:pt x="10133" y="42"/>
                    <a:pt x="10026" y="149"/>
                    <a:pt x="9966" y="280"/>
                  </a:cubicBezTo>
                  <a:cubicBezTo>
                    <a:pt x="9895" y="495"/>
                    <a:pt x="10002" y="745"/>
                    <a:pt x="10121" y="887"/>
                  </a:cubicBezTo>
                  <a:cubicBezTo>
                    <a:pt x="10026" y="947"/>
                    <a:pt x="9930" y="1006"/>
                    <a:pt x="9823" y="1054"/>
                  </a:cubicBezTo>
                  <a:cubicBezTo>
                    <a:pt x="9478" y="804"/>
                    <a:pt x="9061" y="625"/>
                    <a:pt x="8573" y="506"/>
                  </a:cubicBezTo>
                  <a:cubicBezTo>
                    <a:pt x="8134" y="404"/>
                    <a:pt x="7632" y="355"/>
                    <a:pt x="7072" y="355"/>
                  </a:cubicBezTo>
                  <a:cubicBezTo>
                    <a:pt x="6721" y="355"/>
                    <a:pt x="6348" y="374"/>
                    <a:pt x="5954" y="411"/>
                  </a:cubicBezTo>
                  <a:cubicBezTo>
                    <a:pt x="4489" y="566"/>
                    <a:pt x="3144" y="971"/>
                    <a:pt x="2751" y="1090"/>
                  </a:cubicBezTo>
                  <a:cubicBezTo>
                    <a:pt x="2644" y="935"/>
                    <a:pt x="2549" y="816"/>
                    <a:pt x="2429" y="733"/>
                  </a:cubicBezTo>
                  <a:cubicBezTo>
                    <a:pt x="2263" y="590"/>
                    <a:pt x="2144" y="554"/>
                    <a:pt x="2132" y="554"/>
                  </a:cubicBezTo>
                  <a:cubicBezTo>
                    <a:pt x="2112" y="546"/>
                    <a:pt x="2092" y="542"/>
                    <a:pt x="2073" y="542"/>
                  </a:cubicBezTo>
                  <a:cubicBezTo>
                    <a:pt x="2011" y="542"/>
                    <a:pt x="1957" y="580"/>
                    <a:pt x="1929" y="625"/>
                  </a:cubicBezTo>
                  <a:cubicBezTo>
                    <a:pt x="1787" y="911"/>
                    <a:pt x="1727" y="1173"/>
                    <a:pt x="1715" y="1387"/>
                  </a:cubicBezTo>
                  <a:lnTo>
                    <a:pt x="1429" y="1483"/>
                  </a:lnTo>
                  <a:cubicBezTo>
                    <a:pt x="1382" y="1507"/>
                    <a:pt x="1334" y="1542"/>
                    <a:pt x="1322" y="1602"/>
                  </a:cubicBezTo>
                  <a:cubicBezTo>
                    <a:pt x="1203" y="2114"/>
                    <a:pt x="394" y="2519"/>
                    <a:pt x="120" y="2638"/>
                  </a:cubicBezTo>
                  <a:cubicBezTo>
                    <a:pt x="48" y="2661"/>
                    <a:pt x="1" y="2733"/>
                    <a:pt x="13" y="2828"/>
                  </a:cubicBezTo>
                  <a:lnTo>
                    <a:pt x="155" y="3412"/>
                  </a:lnTo>
                  <a:cubicBezTo>
                    <a:pt x="191" y="3543"/>
                    <a:pt x="310" y="3626"/>
                    <a:pt x="441" y="3662"/>
                  </a:cubicBezTo>
                  <a:cubicBezTo>
                    <a:pt x="477" y="3662"/>
                    <a:pt x="501" y="3662"/>
                    <a:pt x="536" y="3673"/>
                  </a:cubicBezTo>
                  <a:cubicBezTo>
                    <a:pt x="727" y="4102"/>
                    <a:pt x="1632" y="4281"/>
                    <a:pt x="2751" y="4507"/>
                  </a:cubicBezTo>
                  <a:cubicBezTo>
                    <a:pt x="2822" y="4519"/>
                    <a:pt x="2882" y="4543"/>
                    <a:pt x="2953" y="4555"/>
                  </a:cubicBezTo>
                  <a:lnTo>
                    <a:pt x="3346" y="5852"/>
                  </a:lnTo>
                  <a:lnTo>
                    <a:pt x="3132" y="6567"/>
                  </a:lnTo>
                  <a:cubicBezTo>
                    <a:pt x="3120" y="6602"/>
                    <a:pt x="3132" y="6662"/>
                    <a:pt x="3168" y="6698"/>
                  </a:cubicBezTo>
                  <a:cubicBezTo>
                    <a:pt x="3203" y="6745"/>
                    <a:pt x="3239" y="6757"/>
                    <a:pt x="3299" y="6757"/>
                  </a:cubicBezTo>
                  <a:lnTo>
                    <a:pt x="3989" y="6757"/>
                  </a:lnTo>
                  <a:cubicBezTo>
                    <a:pt x="4073" y="6757"/>
                    <a:pt x="4132" y="6698"/>
                    <a:pt x="4156" y="6602"/>
                  </a:cubicBezTo>
                  <a:lnTo>
                    <a:pt x="4299" y="5197"/>
                  </a:lnTo>
                  <a:cubicBezTo>
                    <a:pt x="4311" y="5078"/>
                    <a:pt x="4311" y="4959"/>
                    <a:pt x="4311" y="4816"/>
                  </a:cubicBezTo>
                  <a:cubicBezTo>
                    <a:pt x="5049" y="4983"/>
                    <a:pt x="5858" y="5078"/>
                    <a:pt x="6692" y="5078"/>
                  </a:cubicBezTo>
                  <a:cubicBezTo>
                    <a:pt x="7073" y="5078"/>
                    <a:pt x="7442" y="5055"/>
                    <a:pt x="7811" y="5019"/>
                  </a:cubicBezTo>
                  <a:cubicBezTo>
                    <a:pt x="7906" y="4995"/>
                    <a:pt x="7966" y="4924"/>
                    <a:pt x="7966" y="4840"/>
                  </a:cubicBezTo>
                  <a:cubicBezTo>
                    <a:pt x="7942" y="4745"/>
                    <a:pt x="7871" y="4686"/>
                    <a:pt x="7787" y="4686"/>
                  </a:cubicBezTo>
                  <a:cubicBezTo>
                    <a:pt x="7401" y="4725"/>
                    <a:pt x="7033" y="4741"/>
                    <a:pt x="6688" y="4741"/>
                  </a:cubicBezTo>
                  <a:cubicBezTo>
                    <a:pt x="5578" y="4741"/>
                    <a:pt x="4717" y="4574"/>
                    <a:pt x="4299" y="4483"/>
                  </a:cubicBezTo>
                  <a:cubicBezTo>
                    <a:pt x="4287" y="4340"/>
                    <a:pt x="4251" y="4209"/>
                    <a:pt x="4215" y="4090"/>
                  </a:cubicBezTo>
                  <a:lnTo>
                    <a:pt x="4120" y="3828"/>
                  </a:lnTo>
                  <a:cubicBezTo>
                    <a:pt x="4092" y="3754"/>
                    <a:pt x="4036" y="3709"/>
                    <a:pt x="3974" y="3709"/>
                  </a:cubicBezTo>
                  <a:cubicBezTo>
                    <a:pt x="3955" y="3709"/>
                    <a:pt x="3937" y="3713"/>
                    <a:pt x="3918" y="3721"/>
                  </a:cubicBezTo>
                  <a:cubicBezTo>
                    <a:pt x="3823" y="3745"/>
                    <a:pt x="3775" y="3840"/>
                    <a:pt x="3811" y="3924"/>
                  </a:cubicBezTo>
                  <a:lnTo>
                    <a:pt x="3894" y="4197"/>
                  </a:lnTo>
                  <a:cubicBezTo>
                    <a:pt x="3989" y="4507"/>
                    <a:pt x="4025" y="4840"/>
                    <a:pt x="3989" y="5162"/>
                  </a:cubicBezTo>
                  <a:lnTo>
                    <a:pt x="3858" y="6424"/>
                  </a:lnTo>
                  <a:lnTo>
                    <a:pt x="3525" y="6424"/>
                  </a:lnTo>
                  <a:lnTo>
                    <a:pt x="3692" y="5876"/>
                  </a:lnTo>
                  <a:cubicBezTo>
                    <a:pt x="3703" y="5852"/>
                    <a:pt x="3703" y="5817"/>
                    <a:pt x="3692" y="5793"/>
                  </a:cubicBezTo>
                  <a:lnTo>
                    <a:pt x="3275" y="4364"/>
                  </a:lnTo>
                  <a:cubicBezTo>
                    <a:pt x="3263" y="4305"/>
                    <a:pt x="3215" y="4257"/>
                    <a:pt x="3156" y="4245"/>
                  </a:cubicBezTo>
                  <a:cubicBezTo>
                    <a:pt x="3049" y="4221"/>
                    <a:pt x="2941" y="4197"/>
                    <a:pt x="2858" y="4185"/>
                  </a:cubicBezTo>
                  <a:cubicBezTo>
                    <a:pt x="2322" y="4078"/>
                    <a:pt x="1798" y="3971"/>
                    <a:pt x="1429" y="3852"/>
                  </a:cubicBezTo>
                  <a:cubicBezTo>
                    <a:pt x="1239" y="3793"/>
                    <a:pt x="1096" y="3733"/>
                    <a:pt x="1013" y="3673"/>
                  </a:cubicBezTo>
                  <a:cubicBezTo>
                    <a:pt x="1239" y="3662"/>
                    <a:pt x="1453" y="3590"/>
                    <a:pt x="1608" y="3423"/>
                  </a:cubicBezTo>
                  <a:cubicBezTo>
                    <a:pt x="1667" y="3364"/>
                    <a:pt x="1667" y="3257"/>
                    <a:pt x="1608" y="3197"/>
                  </a:cubicBezTo>
                  <a:cubicBezTo>
                    <a:pt x="1578" y="3167"/>
                    <a:pt x="1537" y="3153"/>
                    <a:pt x="1495" y="3153"/>
                  </a:cubicBezTo>
                  <a:cubicBezTo>
                    <a:pt x="1453" y="3153"/>
                    <a:pt x="1411" y="3167"/>
                    <a:pt x="1382" y="3197"/>
                  </a:cubicBezTo>
                  <a:cubicBezTo>
                    <a:pt x="1285" y="3294"/>
                    <a:pt x="1092" y="3351"/>
                    <a:pt x="835" y="3351"/>
                  </a:cubicBezTo>
                  <a:cubicBezTo>
                    <a:pt x="743" y="3351"/>
                    <a:pt x="643" y="3344"/>
                    <a:pt x="536" y="3328"/>
                  </a:cubicBezTo>
                  <a:lnTo>
                    <a:pt x="524" y="3316"/>
                  </a:lnTo>
                  <a:lnTo>
                    <a:pt x="405" y="2876"/>
                  </a:lnTo>
                  <a:cubicBezTo>
                    <a:pt x="524" y="2816"/>
                    <a:pt x="703" y="2721"/>
                    <a:pt x="894" y="2602"/>
                  </a:cubicBezTo>
                  <a:cubicBezTo>
                    <a:pt x="1298" y="2340"/>
                    <a:pt x="1548" y="2066"/>
                    <a:pt x="1656" y="1768"/>
                  </a:cubicBezTo>
                  <a:lnTo>
                    <a:pt x="1775" y="1721"/>
                  </a:lnTo>
                  <a:cubicBezTo>
                    <a:pt x="1798" y="1888"/>
                    <a:pt x="1846" y="1983"/>
                    <a:pt x="1858" y="1995"/>
                  </a:cubicBezTo>
                  <a:cubicBezTo>
                    <a:pt x="1894" y="2054"/>
                    <a:pt x="1953" y="2078"/>
                    <a:pt x="2013" y="2078"/>
                  </a:cubicBezTo>
                  <a:cubicBezTo>
                    <a:pt x="2037" y="2078"/>
                    <a:pt x="2072" y="2078"/>
                    <a:pt x="2084" y="2066"/>
                  </a:cubicBezTo>
                  <a:cubicBezTo>
                    <a:pt x="2156" y="2019"/>
                    <a:pt x="2191" y="1935"/>
                    <a:pt x="2144" y="1840"/>
                  </a:cubicBezTo>
                  <a:cubicBezTo>
                    <a:pt x="2132" y="1828"/>
                    <a:pt x="1965" y="1483"/>
                    <a:pt x="2179" y="935"/>
                  </a:cubicBezTo>
                  <a:cubicBezTo>
                    <a:pt x="2322" y="1030"/>
                    <a:pt x="2525" y="1221"/>
                    <a:pt x="2727" y="1602"/>
                  </a:cubicBezTo>
                  <a:cubicBezTo>
                    <a:pt x="2754" y="1663"/>
                    <a:pt x="2812" y="1699"/>
                    <a:pt x="2875" y="1699"/>
                  </a:cubicBezTo>
                  <a:cubicBezTo>
                    <a:pt x="2897" y="1699"/>
                    <a:pt x="2920" y="1694"/>
                    <a:pt x="2941" y="1685"/>
                  </a:cubicBezTo>
                  <a:cubicBezTo>
                    <a:pt x="3025" y="1638"/>
                    <a:pt x="3061" y="1542"/>
                    <a:pt x="3025" y="1459"/>
                  </a:cubicBezTo>
                  <a:cubicBezTo>
                    <a:pt x="3001" y="1423"/>
                    <a:pt x="2989" y="1411"/>
                    <a:pt x="2977" y="1387"/>
                  </a:cubicBezTo>
                  <a:cubicBezTo>
                    <a:pt x="3442" y="1245"/>
                    <a:pt x="4692" y="887"/>
                    <a:pt x="6025" y="756"/>
                  </a:cubicBezTo>
                  <a:cubicBezTo>
                    <a:pt x="6402" y="716"/>
                    <a:pt x="6758" y="696"/>
                    <a:pt x="7091" y="696"/>
                  </a:cubicBezTo>
                  <a:cubicBezTo>
                    <a:pt x="7633" y="696"/>
                    <a:pt x="8117" y="749"/>
                    <a:pt x="8537" y="852"/>
                  </a:cubicBezTo>
                  <a:cubicBezTo>
                    <a:pt x="9359" y="1042"/>
                    <a:pt x="9942" y="1423"/>
                    <a:pt x="10264" y="2007"/>
                  </a:cubicBezTo>
                  <a:cubicBezTo>
                    <a:pt x="10847" y="3054"/>
                    <a:pt x="10192" y="4007"/>
                    <a:pt x="9895" y="4281"/>
                  </a:cubicBezTo>
                  <a:cubicBezTo>
                    <a:pt x="9835" y="4340"/>
                    <a:pt x="9823" y="4447"/>
                    <a:pt x="9883" y="4507"/>
                  </a:cubicBezTo>
                  <a:cubicBezTo>
                    <a:pt x="9907" y="4543"/>
                    <a:pt x="9954" y="4555"/>
                    <a:pt x="10002" y="4555"/>
                  </a:cubicBezTo>
                  <a:cubicBezTo>
                    <a:pt x="10038" y="4555"/>
                    <a:pt x="10073" y="4543"/>
                    <a:pt x="10109" y="4507"/>
                  </a:cubicBezTo>
                  <a:lnTo>
                    <a:pt x="10121" y="4495"/>
                  </a:lnTo>
                  <a:lnTo>
                    <a:pt x="10180" y="4614"/>
                  </a:lnTo>
                  <a:cubicBezTo>
                    <a:pt x="10204" y="4686"/>
                    <a:pt x="10216" y="4781"/>
                    <a:pt x="10192" y="4864"/>
                  </a:cubicBezTo>
                  <a:lnTo>
                    <a:pt x="9752" y="6412"/>
                  </a:lnTo>
                  <a:lnTo>
                    <a:pt x="9454" y="6412"/>
                  </a:lnTo>
                  <a:lnTo>
                    <a:pt x="9728" y="5995"/>
                  </a:lnTo>
                  <a:cubicBezTo>
                    <a:pt x="9764" y="5971"/>
                    <a:pt x="9764" y="5924"/>
                    <a:pt x="9764" y="5876"/>
                  </a:cubicBezTo>
                  <a:lnTo>
                    <a:pt x="9633" y="4995"/>
                  </a:lnTo>
                  <a:cubicBezTo>
                    <a:pt x="9633" y="4971"/>
                    <a:pt x="9597" y="4924"/>
                    <a:pt x="9585" y="4912"/>
                  </a:cubicBezTo>
                  <a:lnTo>
                    <a:pt x="8883" y="4245"/>
                  </a:lnTo>
                  <a:cubicBezTo>
                    <a:pt x="8853" y="4215"/>
                    <a:pt x="8811" y="4200"/>
                    <a:pt x="8770" y="4200"/>
                  </a:cubicBezTo>
                  <a:cubicBezTo>
                    <a:pt x="8728" y="4200"/>
                    <a:pt x="8686" y="4215"/>
                    <a:pt x="8656" y="4245"/>
                  </a:cubicBezTo>
                  <a:cubicBezTo>
                    <a:pt x="8597" y="4305"/>
                    <a:pt x="8597" y="4400"/>
                    <a:pt x="8656" y="4459"/>
                  </a:cubicBezTo>
                  <a:lnTo>
                    <a:pt x="8716" y="4519"/>
                  </a:lnTo>
                  <a:cubicBezTo>
                    <a:pt x="8645" y="4543"/>
                    <a:pt x="8561" y="4555"/>
                    <a:pt x="8478" y="4566"/>
                  </a:cubicBezTo>
                  <a:cubicBezTo>
                    <a:pt x="8395" y="4578"/>
                    <a:pt x="8335" y="4674"/>
                    <a:pt x="8347" y="4757"/>
                  </a:cubicBezTo>
                  <a:cubicBezTo>
                    <a:pt x="8359" y="4840"/>
                    <a:pt x="8442" y="4900"/>
                    <a:pt x="8514" y="4900"/>
                  </a:cubicBezTo>
                  <a:lnTo>
                    <a:pt x="8537" y="4900"/>
                  </a:lnTo>
                  <a:cubicBezTo>
                    <a:pt x="8692" y="4864"/>
                    <a:pt x="8859" y="4840"/>
                    <a:pt x="9002" y="4793"/>
                  </a:cubicBezTo>
                  <a:lnTo>
                    <a:pt x="9335" y="5102"/>
                  </a:lnTo>
                  <a:lnTo>
                    <a:pt x="9454" y="5864"/>
                  </a:lnTo>
                  <a:lnTo>
                    <a:pt x="9037" y="6471"/>
                  </a:lnTo>
                  <a:cubicBezTo>
                    <a:pt x="9002" y="6519"/>
                    <a:pt x="8990" y="6590"/>
                    <a:pt x="9014" y="6638"/>
                  </a:cubicBezTo>
                  <a:cubicBezTo>
                    <a:pt x="9049" y="6698"/>
                    <a:pt x="9109" y="6721"/>
                    <a:pt x="9168" y="6721"/>
                  </a:cubicBezTo>
                  <a:lnTo>
                    <a:pt x="9895" y="6721"/>
                  </a:lnTo>
                  <a:cubicBezTo>
                    <a:pt x="9966" y="6721"/>
                    <a:pt x="10026" y="6686"/>
                    <a:pt x="10049" y="6602"/>
                  </a:cubicBezTo>
                  <a:lnTo>
                    <a:pt x="10538" y="4936"/>
                  </a:lnTo>
                  <a:cubicBezTo>
                    <a:pt x="10585" y="4781"/>
                    <a:pt x="10561" y="4614"/>
                    <a:pt x="10502" y="4459"/>
                  </a:cubicBezTo>
                  <a:lnTo>
                    <a:pt x="10383" y="4209"/>
                  </a:lnTo>
                  <a:cubicBezTo>
                    <a:pt x="10526" y="4019"/>
                    <a:pt x="10669" y="3769"/>
                    <a:pt x="10764" y="3483"/>
                  </a:cubicBezTo>
                  <a:cubicBezTo>
                    <a:pt x="10942" y="2911"/>
                    <a:pt x="10859" y="2340"/>
                    <a:pt x="10585" y="1816"/>
                  </a:cubicBezTo>
                  <a:cubicBezTo>
                    <a:pt x="10466" y="1626"/>
                    <a:pt x="10323" y="1423"/>
                    <a:pt x="10169" y="1280"/>
                  </a:cubicBezTo>
                  <a:cubicBezTo>
                    <a:pt x="10252" y="1233"/>
                    <a:pt x="10347" y="1173"/>
                    <a:pt x="10430" y="1114"/>
                  </a:cubicBezTo>
                  <a:cubicBezTo>
                    <a:pt x="10645" y="1304"/>
                    <a:pt x="10835" y="1459"/>
                    <a:pt x="10883" y="1483"/>
                  </a:cubicBezTo>
                  <a:cubicBezTo>
                    <a:pt x="10907" y="1507"/>
                    <a:pt x="10919" y="1507"/>
                    <a:pt x="10954" y="1507"/>
                  </a:cubicBezTo>
                  <a:cubicBezTo>
                    <a:pt x="11014" y="1507"/>
                    <a:pt x="11073" y="1471"/>
                    <a:pt x="11097" y="1411"/>
                  </a:cubicBezTo>
                  <a:cubicBezTo>
                    <a:pt x="11073" y="1364"/>
                    <a:pt x="11038" y="1268"/>
                    <a:pt x="10966" y="1221"/>
                  </a:cubicBezTo>
                  <a:cubicBezTo>
                    <a:pt x="10942" y="1209"/>
                    <a:pt x="10788" y="1090"/>
                    <a:pt x="10621" y="935"/>
                  </a:cubicBezTo>
                  <a:cubicBezTo>
                    <a:pt x="10764" y="828"/>
                    <a:pt x="10835" y="733"/>
                    <a:pt x="10859" y="625"/>
                  </a:cubicBezTo>
                  <a:cubicBezTo>
                    <a:pt x="10919" y="447"/>
                    <a:pt x="10895" y="280"/>
                    <a:pt x="10776" y="149"/>
                  </a:cubicBezTo>
                  <a:cubicBezTo>
                    <a:pt x="10687" y="52"/>
                    <a:pt x="10565" y="0"/>
                    <a:pt x="104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47"/>
            <p:cNvSpPr/>
            <p:nvPr/>
          </p:nvSpPr>
          <p:spPr>
            <a:xfrm>
              <a:off x="4195981" y="2177682"/>
              <a:ext cx="10336" cy="10720"/>
            </a:xfrm>
            <a:custGeom>
              <a:rect b="b" l="l" r="r" t="t"/>
              <a:pathLst>
                <a:path extrusionOk="0" h="335" w="323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3" name="Google Shape;3543;p47"/>
          <p:cNvGrpSpPr/>
          <p:nvPr/>
        </p:nvGrpSpPr>
        <p:grpSpPr>
          <a:xfrm>
            <a:off x="5794669" y="2001426"/>
            <a:ext cx="354752" cy="315360"/>
            <a:chOff x="5794669" y="2001426"/>
            <a:chExt cx="354752" cy="315360"/>
          </a:xfrm>
        </p:grpSpPr>
        <p:sp>
          <p:nvSpPr>
            <p:cNvPr id="3544" name="Google Shape;3544;p47"/>
            <p:cNvSpPr/>
            <p:nvPr/>
          </p:nvSpPr>
          <p:spPr>
            <a:xfrm>
              <a:off x="5841165" y="2051186"/>
              <a:ext cx="10688" cy="10336"/>
            </a:xfrm>
            <a:custGeom>
              <a:rect b="b" l="l" r="r" t="t"/>
              <a:pathLst>
                <a:path extrusionOk="0" h="323" w="334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56"/>
                  </a:cubicBezTo>
                  <a:cubicBezTo>
                    <a:pt x="334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47"/>
            <p:cNvSpPr/>
            <p:nvPr/>
          </p:nvSpPr>
          <p:spPr>
            <a:xfrm>
              <a:off x="5794669" y="2001426"/>
              <a:ext cx="354752" cy="315360"/>
            </a:xfrm>
            <a:custGeom>
              <a:rect b="b" l="l" r="r" t="t"/>
              <a:pathLst>
                <a:path extrusionOk="0" h="9855" w="11086">
                  <a:moveTo>
                    <a:pt x="1179" y="568"/>
                  </a:moveTo>
                  <a:lnTo>
                    <a:pt x="1298" y="877"/>
                  </a:lnTo>
                  <a:lnTo>
                    <a:pt x="1215" y="925"/>
                  </a:lnTo>
                  <a:lnTo>
                    <a:pt x="1203" y="937"/>
                  </a:lnTo>
                  <a:lnTo>
                    <a:pt x="894" y="782"/>
                  </a:lnTo>
                  <a:cubicBezTo>
                    <a:pt x="965" y="722"/>
                    <a:pt x="1048" y="639"/>
                    <a:pt x="1179" y="568"/>
                  </a:cubicBezTo>
                  <a:close/>
                  <a:moveTo>
                    <a:pt x="10028" y="3376"/>
                  </a:moveTo>
                  <a:cubicBezTo>
                    <a:pt x="10073" y="3406"/>
                    <a:pt x="10123" y="3430"/>
                    <a:pt x="10145" y="3473"/>
                  </a:cubicBezTo>
                  <a:cubicBezTo>
                    <a:pt x="10502" y="3794"/>
                    <a:pt x="10621" y="4592"/>
                    <a:pt x="10490" y="5699"/>
                  </a:cubicBezTo>
                  <a:cubicBezTo>
                    <a:pt x="10430" y="6199"/>
                    <a:pt x="10490" y="6521"/>
                    <a:pt x="10561" y="6735"/>
                  </a:cubicBezTo>
                  <a:cubicBezTo>
                    <a:pt x="10502" y="6688"/>
                    <a:pt x="10430" y="6628"/>
                    <a:pt x="10371" y="6568"/>
                  </a:cubicBezTo>
                  <a:cubicBezTo>
                    <a:pt x="10240" y="6402"/>
                    <a:pt x="10192" y="6176"/>
                    <a:pt x="10228" y="5902"/>
                  </a:cubicBezTo>
                  <a:cubicBezTo>
                    <a:pt x="10359" y="5080"/>
                    <a:pt x="10478" y="3937"/>
                    <a:pt x="10049" y="3401"/>
                  </a:cubicBezTo>
                  <a:cubicBezTo>
                    <a:pt x="10038" y="3390"/>
                    <a:pt x="10032" y="3382"/>
                    <a:pt x="10028" y="3376"/>
                  </a:cubicBezTo>
                  <a:close/>
                  <a:moveTo>
                    <a:pt x="3942" y="9212"/>
                  </a:moveTo>
                  <a:lnTo>
                    <a:pt x="3918" y="9557"/>
                  </a:lnTo>
                  <a:lnTo>
                    <a:pt x="3692" y="9557"/>
                  </a:lnTo>
                  <a:lnTo>
                    <a:pt x="3942" y="9212"/>
                  </a:lnTo>
                  <a:close/>
                  <a:moveTo>
                    <a:pt x="2035" y="334"/>
                  </a:moveTo>
                  <a:cubicBezTo>
                    <a:pt x="2129" y="334"/>
                    <a:pt x="2230" y="339"/>
                    <a:pt x="2334" y="353"/>
                  </a:cubicBezTo>
                  <a:cubicBezTo>
                    <a:pt x="2918" y="461"/>
                    <a:pt x="3453" y="889"/>
                    <a:pt x="3894" y="1365"/>
                  </a:cubicBezTo>
                  <a:cubicBezTo>
                    <a:pt x="3644" y="1187"/>
                    <a:pt x="3370" y="1056"/>
                    <a:pt x="3120" y="937"/>
                  </a:cubicBezTo>
                  <a:cubicBezTo>
                    <a:pt x="3100" y="931"/>
                    <a:pt x="3080" y="928"/>
                    <a:pt x="3060" y="928"/>
                  </a:cubicBezTo>
                  <a:cubicBezTo>
                    <a:pt x="2996" y="928"/>
                    <a:pt x="2936" y="959"/>
                    <a:pt x="2918" y="1032"/>
                  </a:cubicBezTo>
                  <a:cubicBezTo>
                    <a:pt x="2882" y="1115"/>
                    <a:pt x="2918" y="1211"/>
                    <a:pt x="3001" y="1234"/>
                  </a:cubicBezTo>
                  <a:cubicBezTo>
                    <a:pt x="3763" y="1568"/>
                    <a:pt x="4406" y="2127"/>
                    <a:pt x="4823" y="2544"/>
                  </a:cubicBezTo>
                  <a:cubicBezTo>
                    <a:pt x="4882" y="2604"/>
                    <a:pt x="4918" y="2663"/>
                    <a:pt x="4966" y="2711"/>
                  </a:cubicBezTo>
                  <a:cubicBezTo>
                    <a:pt x="5164" y="2947"/>
                    <a:pt x="5332" y="3115"/>
                    <a:pt x="5777" y="3115"/>
                  </a:cubicBezTo>
                  <a:cubicBezTo>
                    <a:pt x="6028" y="3115"/>
                    <a:pt x="6366" y="3061"/>
                    <a:pt x="6847" y="2937"/>
                  </a:cubicBezTo>
                  <a:cubicBezTo>
                    <a:pt x="7304" y="2816"/>
                    <a:pt x="7698" y="2755"/>
                    <a:pt x="8035" y="2755"/>
                  </a:cubicBezTo>
                  <a:cubicBezTo>
                    <a:pt x="8497" y="2755"/>
                    <a:pt x="8852" y="2870"/>
                    <a:pt x="9121" y="3104"/>
                  </a:cubicBezTo>
                  <a:cubicBezTo>
                    <a:pt x="9454" y="3437"/>
                    <a:pt x="9514" y="4175"/>
                    <a:pt x="9216" y="4806"/>
                  </a:cubicBezTo>
                  <a:cubicBezTo>
                    <a:pt x="9037" y="5187"/>
                    <a:pt x="8954" y="5640"/>
                    <a:pt x="8990" y="6045"/>
                  </a:cubicBezTo>
                  <a:cubicBezTo>
                    <a:pt x="9037" y="6509"/>
                    <a:pt x="9228" y="6854"/>
                    <a:pt x="9538" y="7045"/>
                  </a:cubicBezTo>
                  <a:lnTo>
                    <a:pt x="9538" y="9557"/>
                  </a:lnTo>
                  <a:lnTo>
                    <a:pt x="9287" y="9557"/>
                  </a:lnTo>
                  <a:lnTo>
                    <a:pt x="9514" y="9164"/>
                  </a:lnTo>
                  <a:cubicBezTo>
                    <a:pt x="9526" y="9140"/>
                    <a:pt x="9538" y="9093"/>
                    <a:pt x="9526" y="9069"/>
                  </a:cubicBezTo>
                  <a:lnTo>
                    <a:pt x="9240" y="7366"/>
                  </a:lnTo>
                  <a:cubicBezTo>
                    <a:pt x="9240" y="7342"/>
                    <a:pt x="9204" y="7295"/>
                    <a:pt x="9180" y="7283"/>
                  </a:cubicBezTo>
                  <a:cubicBezTo>
                    <a:pt x="7918" y="6176"/>
                    <a:pt x="7418" y="4532"/>
                    <a:pt x="7406" y="4509"/>
                  </a:cubicBezTo>
                  <a:cubicBezTo>
                    <a:pt x="7387" y="4440"/>
                    <a:pt x="7318" y="4395"/>
                    <a:pt x="7255" y="4395"/>
                  </a:cubicBezTo>
                  <a:cubicBezTo>
                    <a:pt x="7241" y="4395"/>
                    <a:pt x="7228" y="4397"/>
                    <a:pt x="7216" y="4402"/>
                  </a:cubicBezTo>
                  <a:cubicBezTo>
                    <a:pt x="7121" y="4437"/>
                    <a:pt x="7085" y="4532"/>
                    <a:pt x="7109" y="4604"/>
                  </a:cubicBezTo>
                  <a:cubicBezTo>
                    <a:pt x="7109" y="4616"/>
                    <a:pt x="7156" y="4771"/>
                    <a:pt x="7240" y="4985"/>
                  </a:cubicBezTo>
                  <a:cubicBezTo>
                    <a:pt x="7144" y="5080"/>
                    <a:pt x="6859" y="5283"/>
                    <a:pt x="6466" y="5461"/>
                  </a:cubicBezTo>
                  <a:cubicBezTo>
                    <a:pt x="6070" y="5641"/>
                    <a:pt x="5688" y="5729"/>
                    <a:pt x="5316" y="5729"/>
                  </a:cubicBezTo>
                  <a:cubicBezTo>
                    <a:pt x="5072" y="5729"/>
                    <a:pt x="4832" y="5691"/>
                    <a:pt x="4596" y="5616"/>
                  </a:cubicBezTo>
                  <a:lnTo>
                    <a:pt x="4668" y="5128"/>
                  </a:lnTo>
                  <a:cubicBezTo>
                    <a:pt x="4680" y="5033"/>
                    <a:pt x="4620" y="4961"/>
                    <a:pt x="4537" y="4949"/>
                  </a:cubicBezTo>
                  <a:cubicBezTo>
                    <a:pt x="4523" y="4946"/>
                    <a:pt x="4509" y="4944"/>
                    <a:pt x="4496" y="4944"/>
                  </a:cubicBezTo>
                  <a:cubicBezTo>
                    <a:pt x="4422" y="4944"/>
                    <a:pt x="4368" y="4999"/>
                    <a:pt x="4358" y="5080"/>
                  </a:cubicBezTo>
                  <a:lnTo>
                    <a:pt x="4192" y="6187"/>
                  </a:lnTo>
                  <a:cubicBezTo>
                    <a:pt x="4120" y="6735"/>
                    <a:pt x="4061" y="7283"/>
                    <a:pt x="4025" y="7819"/>
                  </a:cubicBezTo>
                  <a:lnTo>
                    <a:pt x="3953" y="8962"/>
                  </a:lnTo>
                  <a:lnTo>
                    <a:pt x="3632" y="5056"/>
                  </a:lnTo>
                  <a:cubicBezTo>
                    <a:pt x="3632" y="5044"/>
                    <a:pt x="3632" y="5021"/>
                    <a:pt x="3620" y="4997"/>
                  </a:cubicBezTo>
                  <a:lnTo>
                    <a:pt x="2334" y="2401"/>
                  </a:lnTo>
                  <a:cubicBezTo>
                    <a:pt x="2370" y="2354"/>
                    <a:pt x="2382" y="2306"/>
                    <a:pt x="2394" y="2270"/>
                  </a:cubicBezTo>
                  <a:lnTo>
                    <a:pt x="2513" y="1889"/>
                  </a:lnTo>
                  <a:cubicBezTo>
                    <a:pt x="2549" y="1806"/>
                    <a:pt x="2501" y="1711"/>
                    <a:pt x="2406" y="1687"/>
                  </a:cubicBezTo>
                  <a:cubicBezTo>
                    <a:pt x="2387" y="1679"/>
                    <a:pt x="2368" y="1675"/>
                    <a:pt x="2349" y="1675"/>
                  </a:cubicBezTo>
                  <a:cubicBezTo>
                    <a:pt x="2283" y="1675"/>
                    <a:pt x="2222" y="1720"/>
                    <a:pt x="2203" y="1794"/>
                  </a:cubicBezTo>
                  <a:lnTo>
                    <a:pt x="2084" y="2163"/>
                  </a:lnTo>
                  <a:cubicBezTo>
                    <a:pt x="2072" y="2211"/>
                    <a:pt x="2025" y="2246"/>
                    <a:pt x="1977" y="2270"/>
                  </a:cubicBezTo>
                  <a:lnTo>
                    <a:pt x="739" y="2866"/>
                  </a:lnTo>
                  <a:cubicBezTo>
                    <a:pt x="716" y="2873"/>
                    <a:pt x="694" y="2877"/>
                    <a:pt x="671" y="2877"/>
                  </a:cubicBezTo>
                  <a:cubicBezTo>
                    <a:pt x="623" y="2877"/>
                    <a:pt x="577" y="2859"/>
                    <a:pt x="536" y="2818"/>
                  </a:cubicBezTo>
                  <a:lnTo>
                    <a:pt x="524" y="2794"/>
                  </a:lnTo>
                  <a:lnTo>
                    <a:pt x="370" y="2675"/>
                  </a:lnTo>
                  <a:lnTo>
                    <a:pt x="370" y="2663"/>
                  </a:lnTo>
                  <a:lnTo>
                    <a:pt x="1048" y="1830"/>
                  </a:lnTo>
                  <a:cubicBezTo>
                    <a:pt x="1096" y="1770"/>
                    <a:pt x="1144" y="1699"/>
                    <a:pt x="1167" y="1627"/>
                  </a:cubicBezTo>
                  <a:lnTo>
                    <a:pt x="1263" y="1389"/>
                  </a:lnTo>
                  <a:cubicBezTo>
                    <a:pt x="1286" y="1306"/>
                    <a:pt x="1334" y="1246"/>
                    <a:pt x="1406" y="1211"/>
                  </a:cubicBezTo>
                  <a:lnTo>
                    <a:pt x="1429" y="1187"/>
                  </a:lnTo>
                  <a:cubicBezTo>
                    <a:pt x="1453" y="1246"/>
                    <a:pt x="1513" y="1294"/>
                    <a:pt x="1572" y="1294"/>
                  </a:cubicBezTo>
                  <a:cubicBezTo>
                    <a:pt x="1584" y="1294"/>
                    <a:pt x="1608" y="1294"/>
                    <a:pt x="1632" y="1282"/>
                  </a:cubicBezTo>
                  <a:cubicBezTo>
                    <a:pt x="1727" y="1246"/>
                    <a:pt x="1763" y="1163"/>
                    <a:pt x="1727" y="1068"/>
                  </a:cubicBezTo>
                  <a:lnTo>
                    <a:pt x="1548" y="568"/>
                  </a:lnTo>
                  <a:lnTo>
                    <a:pt x="1548" y="568"/>
                  </a:lnTo>
                  <a:cubicBezTo>
                    <a:pt x="1918" y="699"/>
                    <a:pt x="2144" y="949"/>
                    <a:pt x="2144" y="973"/>
                  </a:cubicBezTo>
                  <a:cubicBezTo>
                    <a:pt x="2168" y="996"/>
                    <a:pt x="2215" y="1032"/>
                    <a:pt x="2263" y="1032"/>
                  </a:cubicBezTo>
                  <a:cubicBezTo>
                    <a:pt x="2263" y="1032"/>
                    <a:pt x="2299" y="1032"/>
                    <a:pt x="2382" y="1044"/>
                  </a:cubicBezTo>
                  <a:cubicBezTo>
                    <a:pt x="2389" y="1045"/>
                    <a:pt x="2396" y="1045"/>
                    <a:pt x="2404" y="1045"/>
                  </a:cubicBezTo>
                  <a:cubicBezTo>
                    <a:pt x="2481" y="1045"/>
                    <a:pt x="2561" y="989"/>
                    <a:pt x="2572" y="913"/>
                  </a:cubicBezTo>
                  <a:cubicBezTo>
                    <a:pt x="2584" y="818"/>
                    <a:pt x="2525" y="734"/>
                    <a:pt x="2441" y="711"/>
                  </a:cubicBezTo>
                  <a:cubicBezTo>
                    <a:pt x="2406" y="711"/>
                    <a:pt x="2382" y="699"/>
                    <a:pt x="2346" y="699"/>
                  </a:cubicBezTo>
                  <a:cubicBezTo>
                    <a:pt x="2275" y="627"/>
                    <a:pt x="2096" y="461"/>
                    <a:pt x="1846" y="341"/>
                  </a:cubicBezTo>
                  <a:cubicBezTo>
                    <a:pt x="1905" y="337"/>
                    <a:pt x="1969" y="334"/>
                    <a:pt x="2035" y="334"/>
                  </a:cubicBezTo>
                  <a:close/>
                  <a:moveTo>
                    <a:pt x="1997" y="1"/>
                  </a:moveTo>
                  <a:cubicBezTo>
                    <a:pt x="1066" y="1"/>
                    <a:pt x="522" y="680"/>
                    <a:pt x="501" y="722"/>
                  </a:cubicBezTo>
                  <a:cubicBezTo>
                    <a:pt x="477" y="758"/>
                    <a:pt x="453" y="806"/>
                    <a:pt x="477" y="853"/>
                  </a:cubicBezTo>
                  <a:cubicBezTo>
                    <a:pt x="489" y="901"/>
                    <a:pt x="513" y="937"/>
                    <a:pt x="548" y="961"/>
                  </a:cubicBezTo>
                  <a:lnTo>
                    <a:pt x="965" y="1199"/>
                  </a:lnTo>
                  <a:cubicBezTo>
                    <a:pt x="953" y="1223"/>
                    <a:pt x="929" y="1258"/>
                    <a:pt x="929" y="1282"/>
                  </a:cubicBezTo>
                  <a:lnTo>
                    <a:pt x="846" y="1520"/>
                  </a:lnTo>
                  <a:cubicBezTo>
                    <a:pt x="834" y="1568"/>
                    <a:pt x="810" y="1592"/>
                    <a:pt x="786" y="1627"/>
                  </a:cubicBezTo>
                  <a:lnTo>
                    <a:pt x="96" y="2461"/>
                  </a:lnTo>
                  <a:cubicBezTo>
                    <a:pt x="1" y="2592"/>
                    <a:pt x="1" y="2782"/>
                    <a:pt x="132" y="2901"/>
                  </a:cubicBezTo>
                  <a:lnTo>
                    <a:pt x="143" y="2925"/>
                  </a:lnTo>
                  <a:lnTo>
                    <a:pt x="298" y="3044"/>
                  </a:lnTo>
                  <a:cubicBezTo>
                    <a:pt x="382" y="3128"/>
                    <a:pt x="513" y="3175"/>
                    <a:pt x="655" y="3175"/>
                  </a:cubicBezTo>
                  <a:cubicBezTo>
                    <a:pt x="727" y="3175"/>
                    <a:pt x="786" y="3163"/>
                    <a:pt x="858" y="3128"/>
                  </a:cubicBezTo>
                  <a:lnTo>
                    <a:pt x="2048" y="2568"/>
                  </a:lnTo>
                  <a:lnTo>
                    <a:pt x="3287" y="5080"/>
                  </a:lnTo>
                  <a:lnTo>
                    <a:pt x="3632" y="9057"/>
                  </a:lnTo>
                  <a:lnTo>
                    <a:pt x="3227" y="9605"/>
                  </a:lnTo>
                  <a:cubicBezTo>
                    <a:pt x="3191" y="9652"/>
                    <a:pt x="3180" y="9724"/>
                    <a:pt x="3215" y="9771"/>
                  </a:cubicBezTo>
                  <a:cubicBezTo>
                    <a:pt x="3239" y="9831"/>
                    <a:pt x="3299" y="9855"/>
                    <a:pt x="3358" y="9855"/>
                  </a:cubicBezTo>
                  <a:lnTo>
                    <a:pt x="4049" y="9855"/>
                  </a:lnTo>
                  <a:cubicBezTo>
                    <a:pt x="4132" y="9855"/>
                    <a:pt x="4192" y="9795"/>
                    <a:pt x="4204" y="9712"/>
                  </a:cubicBezTo>
                  <a:lnTo>
                    <a:pt x="4323" y="7807"/>
                  </a:lnTo>
                  <a:cubicBezTo>
                    <a:pt x="4358" y="7271"/>
                    <a:pt x="4418" y="6735"/>
                    <a:pt x="4489" y="6199"/>
                  </a:cubicBezTo>
                  <a:lnTo>
                    <a:pt x="4537" y="5902"/>
                  </a:lnTo>
                  <a:cubicBezTo>
                    <a:pt x="4787" y="5973"/>
                    <a:pt x="5037" y="6021"/>
                    <a:pt x="5311" y="6021"/>
                  </a:cubicBezTo>
                  <a:cubicBezTo>
                    <a:pt x="5739" y="6021"/>
                    <a:pt x="6168" y="5914"/>
                    <a:pt x="6609" y="5723"/>
                  </a:cubicBezTo>
                  <a:cubicBezTo>
                    <a:pt x="6966" y="5556"/>
                    <a:pt x="7228" y="5378"/>
                    <a:pt x="7382" y="5259"/>
                  </a:cubicBezTo>
                  <a:cubicBezTo>
                    <a:pt x="7644" y="5866"/>
                    <a:pt x="8133" y="6747"/>
                    <a:pt x="8930" y="7450"/>
                  </a:cubicBezTo>
                  <a:lnTo>
                    <a:pt x="9192" y="9033"/>
                  </a:lnTo>
                  <a:lnTo>
                    <a:pt x="8847" y="9616"/>
                  </a:lnTo>
                  <a:cubicBezTo>
                    <a:pt x="8823" y="9664"/>
                    <a:pt x="8823" y="9724"/>
                    <a:pt x="8847" y="9783"/>
                  </a:cubicBezTo>
                  <a:cubicBezTo>
                    <a:pt x="8883" y="9831"/>
                    <a:pt x="8942" y="9855"/>
                    <a:pt x="8990" y="9855"/>
                  </a:cubicBezTo>
                  <a:lnTo>
                    <a:pt x="9668" y="9855"/>
                  </a:lnTo>
                  <a:cubicBezTo>
                    <a:pt x="9764" y="9855"/>
                    <a:pt x="9835" y="9783"/>
                    <a:pt x="9835" y="9688"/>
                  </a:cubicBezTo>
                  <a:lnTo>
                    <a:pt x="9835" y="6926"/>
                  </a:lnTo>
                  <a:cubicBezTo>
                    <a:pt x="9835" y="6866"/>
                    <a:pt x="9799" y="6807"/>
                    <a:pt x="9740" y="6771"/>
                  </a:cubicBezTo>
                  <a:cubicBezTo>
                    <a:pt x="9418" y="6616"/>
                    <a:pt x="9311" y="6259"/>
                    <a:pt x="9287" y="5973"/>
                  </a:cubicBezTo>
                  <a:cubicBezTo>
                    <a:pt x="9252" y="5628"/>
                    <a:pt x="9323" y="5211"/>
                    <a:pt x="9478" y="4913"/>
                  </a:cubicBezTo>
                  <a:cubicBezTo>
                    <a:pt x="9645" y="4556"/>
                    <a:pt x="9728" y="4151"/>
                    <a:pt x="9704" y="3782"/>
                  </a:cubicBezTo>
                  <a:cubicBezTo>
                    <a:pt x="9680" y="3663"/>
                    <a:pt x="9668" y="3544"/>
                    <a:pt x="9645" y="3437"/>
                  </a:cubicBezTo>
                  <a:lnTo>
                    <a:pt x="9645" y="3437"/>
                  </a:lnTo>
                  <a:cubicBezTo>
                    <a:pt x="9704" y="3473"/>
                    <a:pt x="9740" y="3497"/>
                    <a:pt x="9776" y="3556"/>
                  </a:cubicBezTo>
                  <a:cubicBezTo>
                    <a:pt x="10026" y="3890"/>
                    <a:pt x="10073" y="4652"/>
                    <a:pt x="9895" y="5806"/>
                  </a:cubicBezTo>
                  <a:cubicBezTo>
                    <a:pt x="9823" y="6271"/>
                    <a:pt x="9966" y="6568"/>
                    <a:pt x="10097" y="6735"/>
                  </a:cubicBezTo>
                  <a:cubicBezTo>
                    <a:pt x="10276" y="6949"/>
                    <a:pt x="10573" y="7069"/>
                    <a:pt x="10871" y="7069"/>
                  </a:cubicBezTo>
                  <a:cubicBezTo>
                    <a:pt x="10954" y="7069"/>
                    <a:pt x="11014" y="7033"/>
                    <a:pt x="11026" y="6973"/>
                  </a:cubicBezTo>
                  <a:cubicBezTo>
                    <a:pt x="11085" y="6938"/>
                    <a:pt x="11062" y="6878"/>
                    <a:pt x="11014" y="6830"/>
                  </a:cubicBezTo>
                  <a:cubicBezTo>
                    <a:pt x="11014" y="6830"/>
                    <a:pt x="10728" y="6568"/>
                    <a:pt x="10835" y="5735"/>
                  </a:cubicBezTo>
                  <a:cubicBezTo>
                    <a:pt x="10978" y="4473"/>
                    <a:pt x="10835" y="3616"/>
                    <a:pt x="10383" y="3223"/>
                  </a:cubicBezTo>
                  <a:cubicBezTo>
                    <a:pt x="10193" y="3051"/>
                    <a:pt x="9955" y="2955"/>
                    <a:pt x="9680" y="2955"/>
                  </a:cubicBezTo>
                  <a:cubicBezTo>
                    <a:pt x="9593" y="2955"/>
                    <a:pt x="9501" y="2965"/>
                    <a:pt x="9407" y="2985"/>
                  </a:cubicBezTo>
                  <a:cubicBezTo>
                    <a:pt x="9371" y="2937"/>
                    <a:pt x="9335" y="2889"/>
                    <a:pt x="9287" y="2866"/>
                  </a:cubicBezTo>
                  <a:cubicBezTo>
                    <a:pt x="8959" y="2580"/>
                    <a:pt x="8531" y="2435"/>
                    <a:pt x="7984" y="2435"/>
                  </a:cubicBezTo>
                  <a:cubicBezTo>
                    <a:pt x="7620" y="2435"/>
                    <a:pt x="7203" y="2499"/>
                    <a:pt x="6728" y="2627"/>
                  </a:cubicBezTo>
                  <a:cubicBezTo>
                    <a:pt x="6277" y="2738"/>
                    <a:pt x="5955" y="2798"/>
                    <a:pt x="5727" y="2798"/>
                  </a:cubicBezTo>
                  <a:cubicBezTo>
                    <a:pt x="5659" y="2798"/>
                    <a:pt x="5600" y="2793"/>
                    <a:pt x="5549" y="2782"/>
                  </a:cubicBezTo>
                  <a:cubicBezTo>
                    <a:pt x="5477" y="2770"/>
                    <a:pt x="5418" y="2747"/>
                    <a:pt x="5370" y="2711"/>
                  </a:cubicBezTo>
                  <a:cubicBezTo>
                    <a:pt x="5299" y="2651"/>
                    <a:pt x="5156" y="2461"/>
                    <a:pt x="5001" y="2246"/>
                  </a:cubicBezTo>
                  <a:cubicBezTo>
                    <a:pt x="4442" y="1508"/>
                    <a:pt x="3513" y="258"/>
                    <a:pt x="2346" y="32"/>
                  </a:cubicBezTo>
                  <a:cubicBezTo>
                    <a:pt x="2224" y="10"/>
                    <a:pt x="2108" y="1"/>
                    <a:pt x="19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6" name="Google Shape;3546;p47"/>
          <p:cNvGrpSpPr/>
          <p:nvPr/>
        </p:nvGrpSpPr>
        <p:grpSpPr>
          <a:xfrm>
            <a:off x="6345229" y="2029842"/>
            <a:ext cx="352832" cy="289216"/>
            <a:chOff x="6345229" y="2029842"/>
            <a:chExt cx="352832" cy="289216"/>
          </a:xfrm>
        </p:grpSpPr>
        <p:sp>
          <p:nvSpPr>
            <p:cNvPr id="3547" name="Google Shape;3547;p47"/>
            <p:cNvSpPr/>
            <p:nvPr/>
          </p:nvSpPr>
          <p:spPr>
            <a:xfrm>
              <a:off x="6392845" y="2048146"/>
              <a:ext cx="12992" cy="10720"/>
            </a:xfrm>
            <a:custGeom>
              <a:rect b="b" l="l" r="r" t="t"/>
              <a:pathLst>
                <a:path extrusionOk="0" h="335" w="406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39" y="334"/>
                  </a:lnTo>
                  <a:cubicBezTo>
                    <a:pt x="322" y="334"/>
                    <a:pt x="405" y="251"/>
                    <a:pt x="405" y="167"/>
                  </a:cubicBezTo>
                  <a:cubicBezTo>
                    <a:pt x="405" y="72"/>
                    <a:pt x="322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47"/>
            <p:cNvSpPr/>
            <p:nvPr/>
          </p:nvSpPr>
          <p:spPr>
            <a:xfrm>
              <a:off x="6345229" y="2029842"/>
              <a:ext cx="352832" cy="289216"/>
            </a:xfrm>
            <a:custGeom>
              <a:rect b="b" l="l" r="r" t="t"/>
              <a:pathLst>
                <a:path extrusionOk="0" h="9038" w="11026">
                  <a:moveTo>
                    <a:pt x="5620" y="5168"/>
                  </a:moveTo>
                  <a:lnTo>
                    <a:pt x="6037" y="6752"/>
                  </a:lnTo>
                  <a:lnTo>
                    <a:pt x="6203" y="8669"/>
                  </a:lnTo>
                  <a:lnTo>
                    <a:pt x="5560" y="8669"/>
                  </a:lnTo>
                  <a:lnTo>
                    <a:pt x="5596" y="8597"/>
                  </a:lnTo>
                  <a:cubicBezTo>
                    <a:pt x="5620" y="8526"/>
                    <a:pt x="5679" y="8478"/>
                    <a:pt x="5775" y="8478"/>
                  </a:cubicBezTo>
                  <a:lnTo>
                    <a:pt x="5858" y="8478"/>
                  </a:lnTo>
                  <a:cubicBezTo>
                    <a:pt x="5906" y="8478"/>
                    <a:pt x="5953" y="8455"/>
                    <a:pt x="5977" y="8419"/>
                  </a:cubicBezTo>
                  <a:cubicBezTo>
                    <a:pt x="6013" y="8383"/>
                    <a:pt x="6025" y="8347"/>
                    <a:pt x="6025" y="8288"/>
                  </a:cubicBezTo>
                  <a:cubicBezTo>
                    <a:pt x="6013" y="8228"/>
                    <a:pt x="5810" y="6716"/>
                    <a:pt x="5239" y="5323"/>
                  </a:cubicBezTo>
                  <a:lnTo>
                    <a:pt x="5239" y="5192"/>
                  </a:lnTo>
                  <a:cubicBezTo>
                    <a:pt x="5370" y="5192"/>
                    <a:pt x="5489" y="5192"/>
                    <a:pt x="5620" y="5168"/>
                  </a:cubicBezTo>
                  <a:close/>
                  <a:moveTo>
                    <a:pt x="8513" y="4335"/>
                  </a:moveTo>
                  <a:lnTo>
                    <a:pt x="8573" y="4573"/>
                  </a:lnTo>
                  <a:cubicBezTo>
                    <a:pt x="8632" y="4811"/>
                    <a:pt x="8704" y="5038"/>
                    <a:pt x="8823" y="5240"/>
                  </a:cubicBezTo>
                  <a:lnTo>
                    <a:pt x="9120" y="5776"/>
                  </a:lnTo>
                  <a:lnTo>
                    <a:pt x="9168" y="6728"/>
                  </a:lnTo>
                  <a:lnTo>
                    <a:pt x="8335" y="8669"/>
                  </a:lnTo>
                  <a:lnTo>
                    <a:pt x="7799" y="8669"/>
                  </a:lnTo>
                  <a:lnTo>
                    <a:pt x="7823" y="8597"/>
                  </a:lnTo>
                  <a:cubicBezTo>
                    <a:pt x="7858" y="8526"/>
                    <a:pt x="7918" y="8478"/>
                    <a:pt x="8001" y="8478"/>
                  </a:cubicBezTo>
                  <a:lnTo>
                    <a:pt x="8096" y="8478"/>
                  </a:lnTo>
                  <a:cubicBezTo>
                    <a:pt x="8156" y="8478"/>
                    <a:pt x="8215" y="8431"/>
                    <a:pt x="8239" y="8383"/>
                  </a:cubicBezTo>
                  <a:cubicBezTo>
                    <a:pt x="8263" y="8336"/>
                    <a:pt x="8716" y="7312"/>
                    <a:pt x="8775" y="6431"/>
                  </a:cubicBezTo>
                  <a:cubicBezTo>
                    <a:pt x="8787" y="6157"/>
                    <a:pt x="8704" y="5716"/>
                    <a:pt x="8513" y="5157"/>
                  </a:cubicBezTo>
                  <a:cubicBezTo>
                    <a:pt x="8406" y="4859"/>
                    <a:pt x="8299" y="4621"/>
                    <a:pt x="8263" y="4490"/>
                  </a:cubicBezTo>
                  <a:cubicBezTo>
                    <a:pt x="8358" y="4430"/>
                    <a:pt x="8442" y="4383"/>
                    <a:pt x="8513" y="4335"/>
                  </a:cubicBezTo>
                  <a:close/>
                  <a:moveTo>
                    <a:pt x="2509" y="0"/>
                  </a:moveTo>
                  <a:cubicBezTo>
                    <a:pt x="2469" y="0"/>
                    <a:pt x="2426" y="4"/>
                    <a:pt x="2381" y="13"/>
                  </a:cubicBezTo>
                  <a:lnTo>
                    <a:pt x="1750" y="13"/>
                  </a:lnTo>
                  <a:cubicBezTo>
                    <a:pt x="1572" y="13"/>
                    <a:pt x="1393" y="85"/>
                    <a:pt x="1274" y="204"/>
                  </a:cubicBezTo>
                  <a:lnTo>
                    <a:pt x="1119" y="370"/>
                  </a:lnTo>
                  <a:lnTo>
                    <a:pt x="560" y="454"/>
                  </a:lnTo>
                  <a:cubicBezTo>
                    <a:pt x="238" y="513"/>
                    <a:pt x="0" y="799"/>
                    <a:pt x="0" y="1120"/>
                  </a:cubicBezTo>
                  <a:lnTo>
                    <a:pt x="0" y="1204"/>
                  </a:lnTo>
                  <a:cubicBezTo>
                    <a:pt x="0" y="1382"/>
                    <a:pt x="143" y="1525"/>
                    <a:pt x="322" y="1525"/>
                  </a:cubicBezTo>
                  <a:lnTo>
                    <a:pt x="1536" y="1525"/>
                  </a:lnTo>
                  <a:lnTo>
                    <a:pt x="1536" y="2871"/>
                  </a:lnTo>
                  <a:cubicBezTo>
                    <a:pt x="1536" y="3383"/>
                    <a:pt x="1798" y="3906"/>
                    <a:pt x="2262" y="4276"/>
                  </a:cubicBezTo>
                  <a:cubicBezTo>
                    <a:pt x="2739" y="4668"/>
                    <a:pt x="3405" y="4895"/>
                    <a:pt x="4120" y="4895"/>
                  </a:cubicBezTo>
                  <a:cubicBezTo>
                    <a:pt x="4132" y="4895"/>
                    <a:pt x="4132" y="4895"/>
                    <a:pt x="4132" y="4907"/>
                  </a:cubicBezTo>
                  <a:lnTo>
                    <a:pt x="4132" y="8169"/>
                  </a:lnTo>
                  <a:cubicBezTo>
                    <a:pt x="3941" y="8193"/>
                    <a:pt x="3774" y="8312"/>
                    <a:pt x="3715" y="8502"/>
                  </a:cubicBezTo>
                  <a:lnTo>
                    <a:pt x="3632" y="8788"/>
                  </a:lnTo>
                  <a:cubicBezTo>
                    <a:pt x="3620" y="8836"/>
                    <a:pt x="3620" y="8895"/>
                    <a:pt x="3643" y="8943"/>
                  </a:cubicBezTo>
                  <a:cubicBezTo>
                    <a:pt x="3679" y="8978"/>
                    <a:pt x="3715" y="9014"/>
                    <a:pt x="3774" y="9014"/>
                  </a:cubicBezTo>
                  <a:lnTo>
                    <a:pt x="4822" y="9014"/>
                  </a:lnTo>
                  <a:cubicBezTo>
                    <a:pt x="4906" y="9014"/>
                    <a:pt x="4965" y="8955"/>
                    <a:pt x="4989" y="8859"/>
                  </a:cubicBezTo>
                  <a:lnTo>
                    <a:pt x="5179" y="6145"/>
                  </a:lnTo>
                  <a:cubicBezTo>
                    <a:pt x="5465" y="7014"/>
                    <a:pt x="5608" y="7835"/>
                    <a:pt x="5668" y="8181"/>
                  </a:cubicBezTo>
                  <a:cubicBezTo>
                    <a:pt x="5489" y="8205"/>
                    <a:pt x="5346" y="8347"/>
                    <a:pt x="5287" y="8526"/>
                  </a:cubicBezTo>
                  <a:lnTo>
                    <a:pt x="5191" y="8800"/>
                  </a:lnTo>
                  <a:cubicBezTo>
                    <a:pt x="5179" y="8847"/>
                    <a:pt x="5179" y="8907"/>
                    <a:pt x="5203" y="8955"/>
                  </a:cubicBezTo>
                  <a:cubicBezTo>
                    <a:pt x="5239" y="9002"/>
                    <a:pt x="5287" y="9026"/>
                    <a:pt x="5346" y="9026"/>
                  </a:cubicBezTo>
                  <a:lnTo>
                    <a:pt x="6382" y="9026"/>
                  </a:lnTo>
                  <a:cubicBezTo>
                    <a:pt x="6430" y="9026"/>
                    <a:pt x="6477" y="9014"/>
                    <a:pt x="6501" y="8978"/>
                  </a:cubicBezTo>
                  <a:cubicBezTo>
                    <a:pt x="6537" y="8955"/>
                    <a:pt x="6549" y="8907"/>
                    <a:pt x="6549" y="8859"/>
                  </a:cubicBezTo>
                  <a:lnTo>
                    <a:pt x="6370" y="6764"/>
                  </a:lnTo>
                  <a:lnTo>
                    <a:pt x="6370" y="6728"/>
                  </a:lnTo>
                  <a:lnTo>
                    <a:pt x="5965" y="5204"/>
                  </a:lnTo>
                  <a:cubicBezTo>
                    <a:pt x="6394" y="5157"/>
                    <a:pt x="6799" y="5085"/>
                    <a:pt x="7192" y="4978"/>
                  </a:cubicBezTo>
                  <a:cubicBezTo>
                    <a:pt x="7275" y="4942"/>
                    <a:pt x="7322" y="4859"/>
                    <a:pt x="7287" y="4787"/>
                  </a:cubicBezTo>
                  <a:cubicBezTo>
                    <a:pt x="7268" y="4714"/>
                    <a:pt x="7207" y="4668"/>
                    <a:pt x="7147" y="4668"/>
                  </a:cubicBezTo>
                  <a:cubicBezTo>
                    <a:pt x="7130" y="4668"/>
                    <a:pt x="7112" y="4672"/>
                    <a:pt x="7096" y="4680"/>
                  </a:cubicBezTo>
                  <a:cubicBezTo>
                    <a:pt x="6549" y="4847"/>
                    <a:pt x="5918" y="4918"/>
                    <a:pt x="5287" y="4930"/>
                  </a:cubicBezTo>
                  <a:lnTo>
                    <a:pt x="5310" y="4490"/>
                  </a:lnTo>
                  <a:cubicBezTo>
                    <a:pt x="5310" y="4395"/>
                    <a:pt x="5251" y="4323"/>
                    <a:pt x="5167" y="4311"/>
                  </a:cubicBezTo>
                  <a:cubicBezTo>
                    <a:pt x="5072" y="4311"/>
                    <a:pt x="5001" y="4371"/>
                    <a:pt x="4989" y="4454"/>
                  </a:cubicBezTo>
                  <a:lnTo>
                    <a:pt x="4667" y="8728"/>
                  </a:lnTo>
                  <a:lnTo>
                    <a:pt x="4013" y="8728"/>
                  </a:lnTo>
                  <a:lnTo>
                    <a:pt x="4048" y="8657"/>
                  </a:lnTo>
                  <a:cubicBezTo>
                    <a:pt x="4072" y="8574"/>
                    <a:pt x="4132" y="8538"/>
                    <a:pt x="4227" y="8538"/>
                  </a:cubicBezTo>
                  <a:lnTo>
                    <a:pt x="4310" y="8538"/>
                  </a:lnTo>
                  <a:cubicBezTo>
                    <a:pt x="4405" y="8538"/>
                    <a:pt x="4477" y="8455"/>
                    <a:pt x="4477" y="8371"/>
                  </a:cubicBezTo>
                  <a:lnTo>
                    <a:pt x="4477" y="4990"/>
                  </a:lnTo>
                  <a:cubicBezTo>
                    <a:pt x="4477" y="4811"/>
                    <a:pt x="4334" y="4668"/>
                    <a:pt x="4132" y="4668"/>
                  </a:cubicBezTo>
                  <a:cubicBezTo>
                    <a:pt x="2727" y="4668"/>
                    <a:pt x="1869" y="3799"/>
                    <a:pt x="1869" y="2966"/>
                  </a:cubicBezTo>
                  <a:lnTo>
                    <a:pt x="1869" y="1478"/>
                  </a:lnTo>
                  <a:cubicBezTo>
                    <a:pt x="1869" y="1394"/>
                    <a:pt x="1798" y="1311"/>
                    <a:pt x="1715" y="1311"/>
                  </a:cubicBezTo>
                  <a:lnTo>
                    <a:pt x="345" y="1311"/>
                  </a:lnTo>
                  <a:cubicBezTo>
                    <a:pt x="345" y="1311"/>
                    <a:pt x="322" y="1311"/>
                    <a:pt x="322" y="1299"/>
                  </a:cubicBezTo>
                  <a:lnTo>
                    <a:pt x="322" y="1228"/>
                  </a:lnTo>
                  <a:cubicBezTo>
                    <a:pt x="322" y="1049"/>
                    <a:pt x="441" y="894"/>
                    <a:pt x="619" y="870"/>
                  </a:cubicBezTo>
                  <a:lnTo>
                    <a:pt x="1238" y="763"/>
                  </a:lnTo>
                  <a:cubicBezTo>
                    <a:pt x="1262" y="763"/>
                    <a:pt x="1298" y="751"/>
                    <a:pt x="1322" y="716"/>
                  </a:cubicBezTo>
                  <a:lnTo>
                    <a:pt x="1512" y="525"/>
                  </a:lnTo>
                  <a:cubicBezTo>
                    <a:pt x="1596" y="454"/>
                    <a:pt x="1679" y="418"/>
                    <a:pt x="1774" y="418"/>
                  </a:cubicBezTo>
                  <a:lnTo>
                    <a:pt x="1977" y="418"/>
                  </a:lnTo>
                  <a:cubicBezTo>
                    <a:pt x="1977" y="442"/>
                    <a:pt x="1988" y="454"/>
                    <a:pt x="1988" y="454"/>
                  </a:cubicBezTo>
                  <a:cubicBezTo>
                    <a:pt x="2021" y="503"/>
                    <a:pt x="2082" y="535"/>
                    <a:pt x="2140" y="535"/>
                  </a:cubicBezTo>
                  <a:cubicBezTo>
                    <a:pt x="2166" y="535"/>
                    <a:pt x="2192" y="528"/>
                    <a:pt x="2215" y="513"/>
                  </a:cubicBezTo>
                  <a:cubicBezTo>
                    <a:pt x="2346" y="441"/>
                    <a:pt x="2452" y="416"/>
                    <a:pt x="2535" y="416"/>
                  </a:cubicBezTo>
                  <a:cubicBezTo>
                    <a:pt x="2602" y="416"/>
                    <a:pt x="2654" y="432"/>
                    <a:pt x="2691" y="454"/>
                  </a:cubicBezTo>
                  <a:lnTo>
                    <a:pt x="2346" y="739"/>
                  </a:lnTo>
                  <a:cubicBezTo>
                    <a:pt x="2274" y="799"/>
                    <a:pt x="2274" y="894"/>
                    <a:pt x="2334" y="954"/>
                  </a:cubicBezTo>
                  <a:cubicBezTo>
                    <a:pt x="2369" y="989"/>
                    <a:pt x="2393" y="1001"/>
                    <a:pt x="2441" y="1013"/>
                  </a:cubicBezTo>
                  <a:lnTo>
                    <a:pt x="2441" y="2668"/>
                  </a:lnTo>
                  <a:cubicBezTo>
                    <a:pt x="2441" y="3144"/>
                    <a:pt x="2822" y="3514"/>
                    <a:pt x="3286" y="3514"/>
                  </a:cubicBezTo>
                  <a:lnTo>
                    <a:pt x="3382" y="3514"/>
                  </a:lnTo>
                  <a:cubicBezTo>
                    <a:pt x="3858" y="3514"/>
                    <a:pt x="4191" y="3144"/>
                    <a:pt x="4310" y="2978"/>
                  </a:cubicBezTo>
                  <a:cubicBezTo>
                    <a:pt x="4548" y="2668"/>
                    <a:pt x="4727" y="2204"/>
                    <a:pt x="4906" y="1763"/>
                  </a:cubicBezTo>
                  <a:cubicBezTo>
                    <a:pt x="5084" y="1287"/>
                    <a:pt x="5298" y="739"/>
                    <a:pt x="5525" y="680"/>
                  </a:cubicBezTo>
                  <a:cubicBezTo>
                    <a:pt x="5567" y="667"/>
                    <a:pt x="5603" y="660"/>
                    <a:pt x="5635" y="660"/>
                  </a:cubicBezTo>
                  <a:cubicBezTo>
                    <a:pt x="5745" y="660"/>
                    <a:pt x="5804" y="742"/>
                    <a:pt x="5906" y="918"/>
                  </a:cubicBezTo>
                  <a:cubicBezTo>
                    <a:pt x="6025" y="1108"/>
                    <a:pt x="6179" y="1370"/>
                    <a:pt x="6549" y="1370"/>
                  </a:cubicBezTo>
                  <a:cubicBezTo>
                    <a:pt x="6989" y="1370"/>
                    <a:pt x="7132" y="1120"/>
                    <a:pt x="7251" y="942"/>
                  </a:cubicBezTo>
                  <a:cubicBezTo>
                    <a:pt x="7334" y="775"/>
                    <a:pt x="7382" y="716"/>
                    <a:pt x="7549" y="716"/>
                  </a:cubicBezTo>
                  <a:cubicBezTo>
                    <a:pt x="7799" y="716"/>
                    <a:pt x="7930" y="870"/>
                    <a:pt x="8204" y="1168"/>
                  </a:cubicBezTo>
                  <a:cubicBezTo>
                    <a:pt x="8382" y="1370"/>
                    <a:pt x="8596" y="1609"/>
                    <a:pt x="8930" y="1870"/>
                  </a:cubicBezTo>
                  <a:cubicBezTo>
                    <a:pt x="9466" y="2251"/>
                    <a:pt x="10049" y="2763"/>
                    <a:pt x="10049" y="3692"/>
                  </a:cubicBezTo>
                  <a:lnTo>
                    <a:pt x="10049" y="5561"/>
                  </a:lnTo>
                  <a:cubicBezTo>
                    <a:pt x="10049" y="5716"/>
                    <a:pt x="10085" y="5883"/>
                    <a:pt x="10192" y="6038"/>
                  </a:cubicBezTo>
                  <a:lnTo>
                    <a:pt x="10382" y="6335"/>
                  </a:lnTo>
                  <a:lnTo>
                    <a:pt x="10228" y="8717"/>
                  </a:lnTo>
                  <a:lnTo>
                    <a:pt x="9573" y="8717"/>
                  </a:lnTo>
                  <a:lnTo>
                    <a:pt x="9597" y="8633"/>
                  </a:lnTo>
                  <a:cubicBezTo>
                    <a:pt x="9632" y="8562"/>
                    <a:pt x="9692" y="8514"/>
                    <a:pt x="9775" y="8514"/>
                  </a:cubicBezTo>
                  <a:lnTo>
                    <a:pt x="9870" y="8514"/>
                  </a:lnTo>
                  <a:cubicBezTo>
                    <a:pt x="9954" y="8514"/>
                    <a:pt x="10025" y="8443"/>
                    <a:pt x="10025" y="8359"/>
                  </a:cubicBezTo>
                  <a:lnTo>
                    <a:pt x="10025" y="6812"/>
                  </a:lnTo>
                  <a:cubicBezTo>
                    <a:pt x="10025" y="6776"/>
                    <a:pt x="10025" y="6752"/>
                    <a:pt x="10013" y="6728"/>
                  </a:cubicBezTo>
                  <a:lnTo>
                    <a:pt x="9132" y="5145"/>
                  </a:lnTo>
                  <a:cubicBezTo>
                    <a:pt x="9037" y="4966"/>
                    <a:pt x="8954" y="4752"/>
                    <a:pt x="8918" y="4549"/>
                  </a:cubicBezTo>
                  <a:lnTo>
                    <a:pt x="8704" y="3609"/>
                  </a:lnTo>
                  <a:cubicBezTo>
                    <a:pt x="8694" y="3533"/>
                    <a:pt x="8631" y="3479"/>
                    <a:pt x="8564" y="3479"/>
                  </a:cubicBezTo>
                  <a:cubicBezTo>
                    <a:pt x="8547" y="3479"/>
                    <a:pt x="8530" y="3483"/>
                    <a:pt x="8513" y="3490"/>
                  </a:cubicBezTo>
                  <a:cubicBezTo>
                    <a:pt x="8418" y="3502"/>
                    <a:pt x="8358" y="3597"/>
                    <a:pt x="8394" y="3680"/>
                  </a:cubicBezTo>
                  <a:lnTo>
                    <a:pt x="8465" y="4037"/>
                  </a:lnTo>
                  <a:cubicBezTo>
                    <a:pt x="8358" y="4109"/>
                    <a:pt x="8144" y="4276"/>
                    <a:pt x="7787" y="4430"/>
                  </a:cubicBezTo>
                  <a:cubicBezTo>
                    <a:pt x="7703" y="4454"/>
                    <a:pt x="7668" y="4561"/>
                    <a:pt x="7703" y="4633"/>
                  </a:cubicBezTo>
                  <a:cubicBezTo>
                    <a:pt x="7739" y="4692"/>
                    <a:pt x="7799" y="4728"/>
                    <a:pt x="7858" y="4728"/>
                  </a:cubicBezTo>
                  <a:cubicBezTo>
                    <a:pt x="7870" y="4728"/>
                    <a:pt x="7906" y="4728"/>
                    <a:pt x="7918" y="4704"/>
                  </a:cubicBezTo>
                  <a:lnTo>
                    <a:pt x="8001" y="4668"/>
                  </a:lnTo>
                  <a:cubicBezTo>
                    <a:pt x="8180" y="5097"/>
                    <a:pt x="8525" y="6002"/>
                    <a:pt x="8501" y="6454"/>
                  </a:cubicBezTo>
                  <a:cubicBezTo>
                    <a:pt x="8454" y="7121"/>
                    <a:pt x="8144" y="7919"/>
                    <a:pt x="8037" y="8193"/>
                  </a:cubicBezTo>
                  <a:cubicBezTo>
                    <a:pt x="7823" y="8193"/>
                    <a:pt x="7632" y="8336"/>
                    <a:pt x="7561" y="8538"/>
                  </a:cubicBezTo>
                  <a:lnTo>
                    <a:pt x="7465" y="8812"/>
                  </a:lnTo>
                  <a:cubicBezTo>
                    <a:pt x="7453" y="8859"/>
                    <a:pt x="7453" y="8919"/>
                    <a:pt x="7489" y="8967"/>
                  </a:cubicBezTo>
                  <a:cubicBezTo>
                    <a:pt x="7513" y="9014"/>
                    <a:pt x="7561" y="9038"/>
                    <a:pt x="7620" y="9038"/>
                  </a:cubicBezTo>
                  <a:lnTo>
                    <a:pt x="8477" y="9038"/>
                  </a:lnTo>
                  <a:cubicBezTo>
                    <a:pt x="8537" y="9038"/>
                    <a:pt x="8596" y="8990"/>
                    <a:pt x="8632" y="8931"/>
                  </a:cubicBezTo>
                  <a:lnTo>
                    <a:pt x="9489" y="6871"/>
                  </a:lnTo>
                  <a:cubicBezTo>
                    <a:pt x="9513" y="6847"/>
                    <a:pt x="9513" y="6823"/>
                    <a:pt x="9513" y="6788"/>
                  </a:cubicBezTo>
                  <a:lnTo>
                    <a:pt x="9489" y="6454"/>
                  </a:lnTo>
                  <a:lnTo>
                    <a:pt x="9704" y="6835"/>
                  </a:lnTo>
                  <a:lnTo>
                    <a:pt x="9704" y="8193"/>
                  </a:lnTo>
                  <a:cubicBezTo>
                    <a:pt x="9513" y="8216"/>
                    <a:pt x="9347" y="8336"/>
                    <a:pt x="9287" y="8538"/>
                  </a:cubicBezTo>
                  <a:lnTo>
                    <a:pt x="9192" y="8812"/>
                  </a:lnTo>
                  <a:cubicBezTo>
                    <a:pt x="9180" y="8859"/>
                    <a:pt x="9180" y="8919"/>
                    <a:pt x="9216" y="8967"/>
                  </a:cubicBezTo>
                  <a:cubicBezTo>
                    <a:pt x="9239" y="9014"/>
                    <a:pt x="9287" y="9038"/>
                    <a:pt x="9347" y="9038"/>
                  </a:cubicBezTo>
                  <a:lnTo>
                    <a:pt x="10382" y="9038"/>
                  </a:lnTo>
                  <a:cubicBezTo>
                    <a:pt x="10478" y="9038"/>
                    <a:pt x="10537" y="8978"/>
                    <a:pt x="10549" y="8895"/>
                  </a:cubicBezTo>
                  <a:lnTo>
                    <a:pt x="10728" y="6300"/>
                  </a:lnTo>
                  <a:cubicBezTo>
                    <a:pt x="10728" y="6276"/>
                    <a:pt x="10728" y="6228"/>
                    <a:pt x="10704" y="6192"/>
                  </a:cubicBezTo>
                  <a:lnTo>
                    <a:pt x="10478" y="5859"/>
                  </a:lnTo>
                  <a:cubicBezTo>
                    <a:pt x="10418" y="5764"/>
                    <a:pt x="10382" y="5657"/>
                    <a:pt x="10382" y="5561"/>
                  </a:cubicBezTo>
                  <a:lnTo>
                    <a:pt x="10382" y="3835"/>
                  </a:lnTo>
                  <a:cubicBezTo>
                    <a:pt x="10501" y="3930"/>
                    <a:pt x="10585" y="4085"/>
                    <a:pt x="10585" y="4252"/>
                  </a:cubicBezTo>
                  <a:lnTo>
                    <a:pt x="10585" y="5049"/>
                  </a:lnTo>
                  <a:cubicBezTo>
                    <a:pt x="10585" y="5228"/>
                    <a:pt x="10656" y="5407"/>
                    <a:pt x="10775" y="5526"/>
                  </a:cubicBezTo>
                  <a:lnTo>
                    <a:pt x="10787" y="5538"/>
                  </a:lnTo>
                  <a:cubicBezTo>
                    <a:pt x="10823" y="5573"/>
                    <a:pt x="10859" y="5585"/>
                    <a:pt x="10906" y="5585"/>
                  </a:cubicBezTo>
                  <a:cubicBezTo>
                    <a:pt x="10954" y="5585"/>
                    <a:pt x="11002" y="5573"/>
                    <a:pt x="11025" y="5538"/>
                  </a:cubicBezTo>
                  <a:cubicBezTo>
                    <a:pt x="11025" y="5430"/>
                    <a:pt x="11025" y="5335"/>
                    <a:pt x="10966" y="5264"/>
                  </a:cubicBezTo>
                  <a:lnTo>
                    <a:pt x="10954" y="5252"/>
                  </a:lnTo>
                  <a:cubicBezTo>
                    <a:pt x="10882" y="5168"/>
                    <a:pt x="10847" y="5085"/>
                    <a:pt x="10847" y="4990"/>
                  </a:cubicBezTo>
                  <a:lnTo>
                    <a:pt x="10847" y="4192"/>
                  </a:lnTo>
                  <a:cubicBezTo>
                    <a:pt x="10847" y="3906"/>
                    <a:pt x="10704" y="3644"/>
                    <a:pt x="10478" y="3478"/>
                  </a:cubicBezTo>
                  <a:lnTo>
                    <a:pt x="10323" y="3371"/>
                  </a:lnTo>
                  <a:cubicBezTo>
                    <a:pt x="10240" y="2490"/>
                    <a:pt x="9692" y="1978"/>
                    <a:pt x="9097" y="1537"/>
                  </a:cubicBezTo>
                  <a:cubicBezTo>
                    <a:pt x="8799" y="1323"/>
                    <a:pt x="8585" y="1097"/>
                    <a:pt x="8406" y="882"/>
                  </a:cubicBezTo>
                  <a:cubicBezTo>
                    <a:pt x="8144" y="585"/>
                    <a:pt x="7918" y="335"/>
                    <a:pt x="7513" y="335"/>
                  </a:cubicBezTo>
                  <a:cubicBezTo>
                    <a:pt x="7156" y="335"/>
                    <a:pt x="7037" y="561"/>
                    <a:pt x="6930" y="727"/>
                  </a:cubicBezTo>
                  <a:cubicBezTo>
                    <a:pt x="6846" y="882"/>
                    <a:pt x="6787" y="989"/>
                    <a:pt x="6537" y="989"/>
                  </a:cubicBezTo>
                  <a:cubicBezTo>
                    <a:pt x="6358" y="989"/>
                    <a:pt x="6275" y="870"/>
                    <a:pt x="6156" y="680"/>
                  </a:cubicBezTo>
                  <a:cubicBezTo>
                    <a:pt x="6047" y="492"/>
                    <a:pt x="5905" y="255"/>
                    <a:pt x="5608" y="255"/>
                  </a:cubicBezTo>
                  <a:cubicBezTo>
                    <a:pt x="5547" y="255"/>
                    <a:pt x="5480" y="265"/>
                    <a:pt x="5406" y="287"/>
                  </a:cubicBezTo>
                  <a:cubicBezTo>
                    <a:pt x="5025" y="394"/>
                    <a:pt x="4822" y="942"/>
                    <a:pt x="4584" y="1573"/>
                  </a:cubicBezTo>
                  <a:cubicBezTo>
                    <a:pt x="4417" y="1990"/>
                    <a:pt x="4251" y="2430"/>
                    <a:pt x="4048" y="2704"/>
                  </a:cubicBezTo>
                  <a:cubicBezTo>
                    <a:pt x="3977" y="2787"/>
                    <a:pt x="3703" y="3121"/>
                    <a:pt x="3358" y="3121"/>
                  </a:cubicBezTo>
                  <a:lnTo>
                    <a:pt x="3274" y="3121"/>
                  </a:lnTo>
                  <a:cubicBezTo>
                    <a:pt x="2977" y="3121"/>
                    <a:pt x="2739" y="2882"/>
                    <a:pt x="2739" y="2585"/>
                  </a:cubicBezTo>
                  <a:lnTo>
                    <a:pt x="2739" y="739"/>
                  </a:lnTo>
                  <a:lnTo>
                    <a:pt x="3024" y="501"/>
                  </a:lnTo>
                  <a:cubicBezTo>
                    <a:pt x="3084" y="454"/>
                    <a:pt x="3096" y="346"/>
                    <a:pt x="3048" y="287"/>
                  </a:cubicBezTo>
                  <a:cubicBezTo>
                    <a:pt x="3048" y="287"/>
                    <a:pt x="2857" y="0"/>
                    <a:pt x="25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9" name="Google Shape;3549;p47"/>
          <p:cNvGrpSpPr/>
          <p:nvPr/>
        </p:nvGrpSpPr>
        <p:grpSpPr>
          <a:xfrm>
            <a:off x="4697389" y="2036338"/>
            <a:ext cx="354752" cy="281984"/>
            <a:chOff x="4697389" y="2036338"/>
            <a:chExt cx="354752" cy="281984"/>
          </a:xfrm>
        </p:grpSpPr>
        <p:sp>
          <p:nvSpPr>
            <p:cNvPr id="3550" name="Google Shape;3550;p47"/>
            <p:cNvSpPr/>
            <p:nvPr/>
          </p:nvSpPr>
          <p:spPr>
            <a:xfrm>
              <a:off x="4697389" y="2036338"/>
              <a:ext cx="354752" cy="281984"/>
            </a:xfrm>
            <a:custGeom>
              <a:rect b="b" l="l" r="r" t="t"/>
              <a:pathLst>
                <a:path extrusionOk="0" h="8812" w="11086">
                  <a:moveTo>
                    <a:pt x="1322" y="822"/>
                  </a:moveTo>
                  <a:cubicBezTo>
                    <a:pt x="1596" y="1203"/>
                    <a:pt x="2025" y="1417"/>
                    <a:pt x="2394" y="1489"/>
                  </a:cubicBezTo>
                  <a:cubicBezTo>
                    <a:pt x="2334" y="1656"/>
                    <a:pt x="2215" y="1751"/>
                    <a:pt x="2156" y="1810"/>
                  </a:cubicBezTo>
                  <a:cubicBezTo>
                    <a:pt x="1834" y="1715"/>
                    <a:pt x="1596" y="1536"/>
                    <a:pt x="1453" y="1275"/>
                  </a:cubicBezTo>
                  <a:cubicBezTo>
                    <a:pt x="1370" y="1132"/>
                    <a:pt x="1322" y="965"/>
                    <a:pt x="1322" y="822"/>
                  </a:cubicBezTo>
                  <a:close/>
                  <a:moveTo>
                    <a:pt x="2703" y="1513"/>
                  </a:moveTo>
                  <a:cubicBezTo>
                    <a:pt x="3191" y="1513"/>
                    <a:pt x="3465" y="1584"/>
                    <a:pt x="3584" y="1644"/>
                  </a:cubicBezTo>
                  <a:cubicBezTo>
                    <a:pt x="3358" y="2001"/>
                    <a:pt x="2894" y="2025"/>
                    <a:pt x="2870" y="2025"/>
                  </a:cubicBezTo>
                  <a:cubicBezTo>
                    <a:pt x="2775" y="2025"/>
                    <a:pt x="2703" y="2096"/>
                    <a:pt x="2703" y="2179"/>
                  </a:cubicBezTo>
                  <a:cubicBezTo>
                    <a:pt x="2703" y="2275"/>
                    <a:pt x="2775" y="2346"/>
                    <a:pt x="2870" y="2346"/>
                  </a:cubicBezTo>
                  <a:cubicBezTo>
                    <a:pt x="2930" y="2346"/>
                    <a:pt x="3465" y="2334"/>
                    <a:pt x="3787" y="1929"/>
                  </a:cubicBezTo>
                  <a:cubicBezTo>
                    <a:pt x="4407" y="2054"/>
                    <a:pt x="4966" y="2098"/>
                    <a:pt x="5472" y="2098"/>
                  </a:cubicBezTo>
                  <a:cubicBezTo>
                    <a:pt x="6171" y="2098"/>
                    <a:pt x="6769" y="2015"/>
                    <a:pt x="7287" y="1953"/>
                  </a:cubicBezTo>
                  <a:cubicBezTo>
                    <a:pt x="7708" y="1896"/>
                    <a:pt x="8072" y="1843"/>
                    <a:pt x="8405" y="1843"/>
                  </a:cubicBezTo>
                  <a:cubicBezTo>
                    <a:pt x="8628" y="1843"/>
                    <a:pt x="8837" y="1867"/>
                    <a:pt x="9037" y="1929"/>
                  </a:cubicBezTo>
                  <a:cubicBezTo>
                    <a:pt x="9788" y="2179"/>
                    <a:pt x="10014" y="3108"/>
                    <a:pt x="10014" y="3334"/>
                  </a:cubicBezTo>
                  <a:cubicBezTo>
                    <a:pt x="10061" y="3739"/>
                    <a:pt x="9966" y="3953"/>
                    <a:pt x="9871" y="4192"/>
                  </a:cubicBezTo>
                  <a:cubicBezTo>
                    <a:pt x="9776" y="4406"/>
                    <a:pt x="9692" y="4608"/>
                    <a:pt x="9692" y="4930"/>
                  </a:cubicBezTo>
                  <a:cubicBezTo>
                    <a:pt x="9692" y="5561"/>
                    <a:pt x="9966" y="6251"/>
                    <a:pt x="10026" y="6418"/>
                  </a:cubicBezTo>
                  <a:lnTo>
                    <a:pt x="10026" y="7644"/>
                  </a:lnTo>
                  <a:cubicBezTo>
                    <a:pt x="10026" y="7740"/>
                    <a:pt x="10014" y="7847"/>
                    <a:pt x="9966" y="7930"/>
                  </a:cubicBezTo>
                  <a:lnTo>
                    <a:pt x="9728" y="8466"/>
                  </a:lnTo>
                  <a:lnTo>
                    <a:pt x="9037" y="8466"/>
                  </a:lnTo>
                  <a:lnTo>
                    <a:pt x="9073" y="8323"/>
                  </a:lnTo>
                  <a:cubicBezTo>
                    <a:pt x="9085" y="8263"/>
                    <a:pt x="9133" y="8216"/>
                    <a:pt x="9192" y="8204"/>
                  </a:cubicBezTo>
                  <a:lnTo>
                    <a:pt x="9609" y="8049"/>
                  </a:lnTo>
                  <a:cubicBezTo>
                    <a:pt x="9668" y="8025"/>
                    <a:pt x="9716" y="7954"/>
                    <a:pt x="9716" y="7906"/>
                  </a:cubicBezTo>
                  <a:lnTo>
                    <a:pt x="9716" y="6906"/>
                  </a:lnTo>
                  <a:cubicBezTo>
                    <a:pt x="9716" y="6870"/>
                    <a:pt x="9716" y="6859"/>
                    <a:pt x="9704" y="6835"/>
                  </a:cubicBezTo>
                  <a:lnTo>
                    <a:pt x="8585" y="4715"/>
                  </a:lnTo>
                  <a:cubicBezTo>
                    <a:pt x="8550" y="4663"/>
                    <a:pt x="8496" y="4630"/>
                    <a:pt x="8432" y="4630"/>
                  </a:cubicBezTo>
                  <a:cubicBezTo>
                    <a:pt x="8409" y="4630"/>
                    <a:pt x="8384" y="4634"/>
                    <a:pt x="8359" y="4644"/>
                  </a:cubicBezTo>
                  <a:cubicBezTo>
                    <a:pt x="8287" y="4692"/>
                    <a:pt x="8252" y="4775"/>
                    <a:pt x="8287" y="4870"/>
                  </a:cubicBezTo>
                  <a:lnTo>
                    <a:pt x="8621" y="5489"/>
                  </a:lnTo>
                  <a:cubicBezTo>
                    <a:pt x="7990" y="5787"/>
                    <a:pt x="7323" y="5978"/>
                    <a:pt x="6680" y="6037"/>
                  </a:cubicBezTo>
                  <a:cubicBezTo>
                    <a:pt x="6482" y="6061"/>
                    <a:pt x="6287" y="6073"/>
                    <a:pt x="6097" y="6073"/>
                  </a:cubicBezTo>
                  <a:cubicBezTo>
                    <a:pt x="5635" y="6073"/>
                    <a:pt x="5202" y="6002"/>
                    <a:pt x="4823" y="5858"/>
                  </a:cubicBezTo>
                  <a:lnTo>
                    <a:pt x="4894" y="5442"/>
                  </a:lnTo>
                  <a:cubicBezTo>
                    <a:pt x="4906" y="5358"/>
                    <a:pt x="4846" y="5263"/>
                    <a:pt x="4763" y="5251"/>
                  </a:cubicBezTo>
                  <a:cubicBezTo>
                    <a:pt x="4755" y="5250"/>
                    <a:pt x="4747" y="5250"/>
                    <a:pt x="4739" y="5250"/>
                  </a:cubicBezTo>
                  <a:cubicBezTo>
                    <a:pt x="4654" y="5250"/>
                    <a:pt x="4583" y="5306"/>
                    <a:pt x="4573" y="5382"/>
                  </a:cubicBezTo>
                  <a:lnTo>
                    <a:pt x="4120" y="7954"/>
                  </a:lnTo>
                  <a:cubicBezTo>
                    <a:pt x="4108" y="8002"/>
                    <a:pt x="4096" y="8061"/>
                    <a:pt x="4061" y="8109"/>
                  </a:cubicBezTo>
                  <a:lnTo>
                    <a:pt x="3823" y="8454"/>
                  </a:lnTo>
                  <a:lnTo>
                    <a:pt x="3096" y="8454"/>
                  </a:lnTo>
                  <a:lnTo>
                    <a:pt x="3144" y="8335"/>
                  </a:lnTo>
                  <a:cubicBezTo>
                    <a:pt x="3156" y="8275"/>
                    <a:pt x="3215" y="8228"/>
                    <a:pt x="3275" y="8216"/>
                  </a:cubicBezTo>
                  <a:lnTo>
                    <a:pt x="3775" y="8073"/>
                  </a:lnTo>
                  <a:cubicBezTo>
                    <a:pt x="3858" y="8061"/>
                    <a:pt x="3894" y="7990"/>
                    <a:pt x="3894" y="7918"/>
                  </a:cubicBezTo>
                  <a:lnTo>
                    <a:pt x="3882" y="5656"/>
                  </a:lnTo>
                  <a:cubicBezTo>
                    <a:pt x="3882" y="5597"/>
                    <a:pt x="3846" y="5549"/>
                    <a:pt x="3811" y="5525"/>
                  </a:cubicBezTo>
                  <a:cubicBezTo>
                    <a:pt x="3787" y="5525"/>
                    <a:pt x="2810" y="4930"/>
                    <a:pt x="2096" y="3953"/>
                  </a:cubicBezTo>
                  <a:cubicBezTo>
                    <a:pt x="2382" y="3870"/>
                    <a:pt x="2584" y="3739"/>
                    <a:pt x="2727" y="3584"/>
                  </a:cubicBezTo>
                  <a:cubicBezTo>
                    <a:pt x="2882" y="3382"/>
                    <a:pt x="2858" y="3191"/>
                    <a:pt x="2846" y="3180"/>
                  </a:cubicBezTo>
                  <a:cubicBezTo>
                    <a:pt x="2826" y="3109"/>
                    <a:pt x="2763" y="3055"/>
                    <a:pt x="2686" y="3055"/>
                  </a:cubicBezTo>
                  <a:cubicBezTo>
                    <a:pt x="2672" y="3055"/>
                    <a:pt x="2658" y="3057"/>
                    <a:pt x="2644" y="3060"/>
                  </a:cubicBezTo>
                  <a:cubicBezTo>
                    <a:pt x="2560" y="3084"/>
                    <a:pt x="2501" y="3168"/>
                    <a:pt x="2525" y="3263"/>
                  </a:cubicBezTo>
                  <a:cubicBezTo>
                    <a:pt x="2525" y="3263"/>
                    <a:pt x="2525" y="3311"/>
                    <a:pt x="2465" y="3394"/>
                  </a:cubicBezTo>
                  <a:cubicBezTo>
                    <a:pt x="2334" y="3561"/>
                    <a:pt x="1929" y="3822"/>
                    <a:pt x="608" y="3858"/>
                  </a:cubicBezTo>
                  <a:cubicBezTo>
                    <a:pt x="524" y="3858"/>
                    <a:pt x="441" y="3799"/>
                    <a:pt x="429" y="3715"/>
                  </a:cubicBezTo>
                  <a:lnTo>
                    <a:pt x="358" y="3418"/>
                  </a:lnTo>
                  <a:cubicBezTo>
                    <a:pt x="346" y="3358"/>
                    <a:pt x="358" y="3299"/>
                    <a:pt x="405" y="3239"/>
                  </a:cubicBezTo>
                  <a:lnTo>
                    <a:pt x="1632" y="1929"/>
                  </a:lnTo>
                  <a:cubicBezTo>
                    <a:pt x="1787" y="2025"/>
                    <a:pt x="1953" y="2096"/>
                    <a:pt x="2120" y="2144"/>
                  </a:cubicBezTo>
                  <a:cubicBezTo>
                    <a:pt x="2133" y="2147"/>
                    <a:pt x="2145" y="2148"/>
                    <a:pt x="2158" y="2148"/>
                  </a:cubicBezTo>
                  <a:cubicBezTo>
                    <a:pt x="2191" y="2148"/>
                    <a:pt x="2222" y="2137"/>
                    <a:pt x="2239" y="2120"/>
                  </a:cubicBezTo>
                  <a:cubicBezTo>
                    <a:pt x="2263" y="2108"/>
                    <a:pt x="2584" y="1929"/>
                    <a:pt x="2703" y="1513"/>
                  </a:cubicBezTo>
                  <a:close/>
                  <a:moveTo>
                    <a:pt x="1239" y="1"/>
                  </a:moveTo>
                  <a:cubicBezTo>
                    <a:pt x="1156" y="1"/>
                    <a:pt x="1084" y="48"/>
                    <a:pt x="1072" y="108"/>
                  </a:cubicBezTo>
                  <a:cubicBezTo>
                    <a:pt x="1060" y="132"/>
                    <a:pt x="834" y="822"/>
                    <a:pt x="1156" y="1417"/>
                  </a:cubicBezTo>
                  <a:cubicBezTo>
                    <a:pt x="1215" y="1536"/>
                    <a:pt x="1298" y="1620"/>
                    <a:pt x="1382" y="1715"/>
                  </a:cubicBezTo>
                  <a:lnTo>
                    <a:pt x="167" y="3001"/>
                  </a:lnTo>
                  <a:cubicBezTo>
                    <a:pt x="48" y="3144"/>
                    <a:pt x="1" y="3322"/>
                    <a:pt x="48" y="3477"/>
                  </a:cubicBezTo>
                  <a:lnTo>
                    <a:pt x="120" y="3775"/>
                  </a:lnTo>
                  <a:cubicBezTo>
                    <a:pt x="179" y="4001"/>
                    <a:pt x="370" y="4156"/>
                    <a:pt x="608" y="4156"/>
                  </a:cubicBezTo>
                  <a:lnTo>
                    <a:pt x="620" y="4156"/>
                  </a:lnTo>
                  <a:cubicBezTo>
                    <a:pt x="1072" y="4132"/>
                    <a:pt x="1453" y="4108"/>
                    <a:pt x="1787" y="4049"/>
                  </a:cubicBezTo>
                  <a:cubicBezTo>
                    <a:pt x="2441" y="4989"/>
                    <a:pt x="3322" y="5585"/>
                    <a:pt x="3584" y="5739"/>
                  </a:cubicBezTo>
                  <a:lnTo>
                    <a:pt x="3596" y="7799"/>
                  </a:lnTo>
                  <a:lnTo>
                    <a:pt x="3215" y="7882"/>
                  </a:lnTo>
                  <a:cubicBezTo>
                    <a:pt x="3049" y="7930"/>
                    <a:pt x="2918" y="8049"/>
                    <a:pt x="2858" y="8216"/>
                  </a:cubicBezTo>
                  <a:lnTo>
                    <a:pt x="2739" y="8561"/>
                  </a:lnTo>
                  <a:cubicBezTo>
                    <a:pt x="2727" y="8597"/>
                    <a:pt x="2727" y="8656"/>
                    <a:pt x="2751" y="8704"/>
                  </a:cubicBezTo>
                  <a:cubicBezTo>
                    <a:pt x="2787" y="8752"/>
                    <a:pt x="2822" y="8775"/>
                    <a:pt x="2882" y="8775"/>
                  </a:cubicBezTo>
                  <a:lnTo>
                    <a:pt x="3930" y="8775"/>
                  </a:lnTo>
                  <a:cubicBezTo>
                    <a:pt x="3989" y="8775"/>
                    <a:pt x="4037" y="8752"/>
                    <a:pt x="4061" y="8704"/>
                  </a:cubicBezTo>
                  <a:lnTo>
                    <a:pt x="4346" y="8287"/>
                  </a:lnTo>
                  <a:cubicBezTo>
                    <a:pt x="4406" y="8204"/>
                    <a:pt x="4430" y="8109"/>
                    <a:pt x="4454" y="8025"/>
                  </a:cubicBezTo>
                  <a:lnTo>
                    <a:pt x="4763" y="6180"/>
                  </a:lnTo>
                  <a:cubicBezTo>
                    <a:pt x="5192" y="6323"/>
                    <a:pt x="5656" y="6394"/>
                    <a:pt x="6144" y="6394"/>
                  </a:cubicBezTo>
                  <a:cubicBezTo>
                    <a:pt x="6990" y="6394"/>
                    <a:pt x="7906" y="6192"/>
                    <a:pt x="8764" y="5775"/>
                  </a:cubicBezTo>
                  <a:lnTo>
                    <a:pt x="9395" y="6954"/>
                  </a:lnTo>
                  <a:lnTo>
                    <a:pt x="9395" y="7799"/>
                  </a:lnTo>
                  <a:lnTo>
                    <a:pt x="9073" y="7918"/>
                  </a:lnTo>
                  <a:cubicBezTo>
                    <a:pt x="8930" y="7966"/>
                    <a:pt x="8811" y="8085"/>
                    <a:pt x="8764" y="8228"/>
                  </a:cubicBezTo>
                  <a:lnTo>
                    <a:pt x="8645" y="8585"/>
                  </a:lnTo>
                  <a:cubicBezTo>
                    <a:pt x="8633" y="8633"/>
                    <a:pt x="8633" y="8692"/>
                    <a:pt x="8656" y="8740"/>
                  </a:cubicBezTo>
                  <a:cubicBezTo>
                    <a:pt x="8692" y="8775"/>
                    <a:pt x="8740" y="8811"/>
                    <a:pt x="8799" y="8811"/>
                  </a:cubicBezTo>
                  <a:lnTo>
                    <a:pt x="9835" y="8811"/>
                  </a:lnTo>
                  <a:cubicBezTo>
                    <a:pt x="9895" y="8811"/>
                    <a:pt x="9954" y="8764"/>
                    <a:pt x="9990" y="8704"/>
                  </a:cubicBezTo>
                  <a:lnTo>
                    <a:pt x="10252" y="8061"/>
                  </a:lnTo>
                  <a:cubicBezTo>
                    <a:pt x="10311" y="7930"/>
                    <a:pt x="10347" y="7799"/>
                    <a:pt x="10347" y="7668"/>
                  </a:cubicBezTo>
                  <a:lnTo>
                    <a:pt x="10347" y="6394"/>
                  </a:lnTo>
                  <a:cubicBezTo>
                    <a:pt x="10347" y="6370"/>
                    <a:pt x="10347" y="6359"/>
                    <a:pt x="10323" y="6335"/>
                  </a:cubicBezTo>
                  <a:cubicBezTo>
                    <a:pt x="10323" y="6335"/>
                    <a:pt x="10002" y="5597"/>
                    <a:pt x="10002" y="4954"/>
                  </a:cubicBezTo>
                  <a:cubicBezTo>
                    <a:pt x="10002" y="4704"/>
                    <a:pt x="10073" y="4537"/>
                    <a:pt x="10145" y="4346"/>
                  </a:cubicBezTo>
                  <a:cubicBezTo>
                    <a:pt x="10252" y="4096"/>
                    <a:pt x="10371" y="3811"/>
                    <a:pt x="10347" y="3322"/>
                  </a:cubicBezTo>
                  <a:cubicBezTo>
                    <a:pt x="10323" y="3096"/>
                    <a:pt x="10240" y="2739"/>
                    <a:pt x="10026" y="2394"/>
                  </a:cubicBezTo>
                  <a:lnTo>
                    <a:pt x="10026" y="2394"/>
                  </a:lnTo>
                  <a:cubicBezTo>
                    <a:pt x="10109" y="2441"/>
                    <a:pt x="10192" y="2501"/>
                    <a:pt x="10264" y="2584"/>
                  </a:cubicBezTo>
                  <a:cubicBezTo>
                    <a:pt x="10645" y="2989"/>
                    <a:pt x="10716" y="3656"/>
                    <a:pt x="10466" y="4394"/>
                  </a:cubicBezTo>
                  <a:cubicBezTo>
                    <a:pt x="10133" y="5346"/>
                    <a:pt x="10716" y="6132"/>
                    <a:pt x="10740" y="6156"/>
                  </a:cubicBezTo>
                  <a:cubicBezTo>
                    <a:pt x="10776" y="6204"/>
                    <a:pt x="10823" y="6216"/>
                    <a:pt x="10883" y="6216"/>
                  </a:cubicBezTo>
                  <a:cubicBezTo>
                    <a:pt x="10907" y="6216"/>
                    <a:pt x="10954" y="6204"/>
                    <a:pt x="10978" y="6192"/>
                  </a:cubicBezTo>
                  <a:cubicBezTo>
                    <a:pt x="11062" y="6120"/>
                    <a:pt x="11073" y="6013"/>
                    <a:pt x="11026" y="5942"/>
                  </a:cubicBezTo>
                  <a:cubicBezTo>
                    <a:pt x="11026" y="5942"/>
                    <a:pt x="10526" y="5263"/>
                    <a:pt x="10788" y="4465"/>
                  </a:cubicBezTo>
                  <a:cubicBezTo>
                    <a:pt x="11085" y="3620"/>
                    <a:pt x="10978" y="2846"/>
                    <a:pt x="10538" y="2334"/>
                  </a:cubicBezTo>
                  <a:cubicBezTo>
                    <a:pt x="10322" y="2108"/>
                    <a:pt x="10058" y="1960"/>
                    <a:pt x="9825" y="1960"/>
                  </a:cubicBezTo>
                  <a:cubicBezTo>
                    <a:pt x="9800" y="1960"/>
                    <a:pt x="9776" y="1962"/>
                    <a:pt x="9752" y="1965"/>
                  </a:cubicBezTo>
                  <a:cubicBezTo>
                    <a:pt x="9585" y="1810"/>
                    <a:pt x="9395" y="1679"/>
                    <a:pt x="9157" y="1608"/>
                  </a:cubicBezTo>
                  <a:cubicBezTo>
                    <a:pt x="8917" y="1531"/>
                    <a:pt x="8666" y="1503"/>
                    <a:pt x="8402" y="1503"/>
                  </a:cubicBezTo>
                  <a:cubicBezTo>
                    <a:pt x="8051" y="1503"/>
                    <a:pt x="7677" y="1553"/>
                    <a:pt x="7275" y="1608"/>
                  </a:cubicBezTo>
                  <a:cubicBezTo>
                    <a:pt x="6773" y="1678"/>
                    <a:pt x="6202" y="1756"/>
                    <a:pt x="5537" y="1756"/>
                  </a:cubicBezTo>
                  <a:cubicBezTo>
                    <a:pt x="5067" y="1756"/>
                    <a:pt x="4550" y="1716"/>
                    <a:pt x="3977" y="1608"/>
                  </a:cubicBezTo>
                  <a:cubicBezTo>
                    <a:pt x="3989" y="1548"/>
                    <a:pt x="3977" y="1489"/>
                    <a:pt x="3930" y="1453"/>
                  </a:cubicBezTo>
                  <a:cubicBezTo>
                    <a:pt x="3882" y="1417"/>
                    <a:pt x="3620" y="1191"/>
                    <a:pt x="2703" y="1191"/>
                  </a:cubicBezTo>
                  <a:cubicBezTo>
                    <a:pt x="2251" y="1191"/>
                    <a:pt x="1501" y="905"/>
                    <a:pt x="1382" y="132"/>
                  </a:cubicBezTo>
                  <a:cubicBezTo>
                    <a:pt x="1370" y="60"/>
                    <a:pt x="1310" y="1"/>
                    <a:pt x="1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47"/>
            <p:cNvSpPr/>
            <p:nvPr/>
          </p:nvSpPr>
          <p:spPr>
            <a:xfrm>
              <a:off x="4747693" y="2113682"/>
              <a:ext cx="10688" cy="10688"/>
            </a:xfrm>
            <a:custGeom>
              <a:rect b="b" l="l" r="r" t="t"/>
              <a:pathLst>
                <a:path extrusionOk="0" h="334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62" y="334"/>
                    <a:pt x="334" y="262"/>
                    <a:pt x="334" y="167"/>
                  </a:cubicBez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2" name="Google Shape;3552;p47"/>
          <p:cNvGrpSpPr/>
          <p:nvPr/>
        </p:nvGrpSpPr>
        <p:grpSpPr>
          <a:xfrm>
            <a:off x="1404013" y="2424754"/>
            <a:ext cx="353600" cy="354944"/>
            <a:chOff x="1404013" y="2424754"/>
            <a:chExt cx="353600" cy="354944"/>
          </a:xfrm>
        </p:grpSpPr>
        <p:sp>
          <p:nvSpPr>
            <p:cNvPr id="3553" name="Google Shape;3553;p47"/>
            <p:cNvSpPr/>
            <p:nvPr/>
          </p:nvSpPr>
          <p:spPr>
            <a:xfrm>
              <a:off x="1404013" y="2424754"/>
              <a:ext cx="353600" cy="354944"/>
            </a:xfrm>
            <a:custGeom>
              <a:rect b="b" l="l" r="r" t="t"/>
              <a:pathLst>
                <a:path extrusionOk="0" h="11092" w="11050">
                  <a:moveTo>
                    <a:pt x="5514" y="316"/>
                  </a:moveTo>
                  <a:cubicBezTo>
                    <a:pt x="6061" y="316"/>
                    <a:pt x="6597" y="412"/>
                    <a:pt x="7121" y="567"/>
                  </a:cubicBezTo>
                  <a:cubicBezTo>
                    <a:pt x="7038" y="602"/>
                    <a:pt x="6978" y="614"/>
                    <a:pt x="6907" y="650"/>
                  </a:cubicBezTo>
                  <a:cubicBezTo>
                    <a:pt x="6299" y="900"/>
                    <a:pt x="5835" y="1329"/>
                    <a:pt x="5514" y="1936"/>
                  </a:cubicBezTo>
                  <a:cubicBezTo>
                    <a:pt x="5180" y="1317"/>
                    <a:pt x="4716" y="900"/>
                    <a:pt x="4109" y="650"/>
                  </a:cubicBezTo>
                  <a:cubicBezTo>
                    <a:pt x="4037" y="614"/>
                    <a:pt x="3978" y="590"/>
                    <a:pt x="3906" y="567"/>
                  </a:cubicBezTo>
                  <a:cubicBezTo>
                    <a:pt x="4418" y="412"/>
                    <a:pt x="4954" y="316"/>
                    <a:pt x="5514" y="316"/>
                  </a:cubicBezTo>
                  <a:close/>
                  <a:moveTo>
                    <a:pt x="3263" y="2043"/>
                  </a:moveTo>
                  <a:cubicBezTo>
                    <a:pt x="4121" y="2043"/>
                    <a:pt x="4835" y="2745"/>
                    <a:pt x="4835" y="3626"/>
                  </a:cubicBezTo>
                  <a:cubicBezTo>
                    <a:pt x="4835" y="4484"/>
                    <a:pt x="4144" y="5198"/>
                    <a:pt x="3263" y="5198"/>
                  </a:cubicBezTo>
                  <a:cubicBezTo>
                    <a:pt x="2382" y="5198"/>
                    <a:pt x="1680" y="4496"/>
                    <a:pt x="1680" y="3626"/>
                  </a:cubicBezTo>
                  <a:cubicBezTo>
                    <a:pt x="1680" y="2757"/>
                    <a:pt x="2394" y="2043"/>
                    <a:pt x="3263" y="2043"/>
                  </a:cubicBezTo>
                  <a:close/>
                  <a:moveTo>
                    <a:pt x="692" y="424"/>
                  </a:moveTo>
                  <a:lnTo>
                    <a:pt x="692" y="424"/>
                  </a:lnTo>
                  <a:cubicBezTo>
                    <a:pt x="1120" y="567"/>
                    <a:pt x="1620" y="602"/>
                    <a:pt x="2144" y="626"/>
                  </a:cubicBezTo>
                  <a:cubicBezTo>
                    <a:pt x="3394" y="721"/>
                    <a:pt x="4704" y="793"/>
                    <a:pt x="5359" y="2388"/>
                  </a:cubicBezTo>
                  <a:cubicBezTo>
                    <a:pt x="5395" y="2448"/>
                    <a:pt x="5454" y="2495"/>
                    <a:pt x="5514" y="2495"/>
                  </a:cubicBezTo>
                  <a:cubicBezTo>
                    <a:pt x="5525" y="2495"/>
                    <a:pt x="5549" y="2495"/>
                    <a:pt x="5573" y="2472"/>
                  </a:cubicBezTo>
                  <a:cubicBezTo>
                    <a:pt x="5609" y="2460"/>
                    <a:pt x="5645" y="2436"/>
                    <a:pt x="5656" y="2388"/>
                  </a:cubicBezTo>
                  <a:cubicBezTo>
                    <a:pt x="6311" y="793"/>
                    <a:pt x="7609" y="697"/>
                    <a:pt x="8871" y="626"/>
                  </a:cubicBezTo>
                  <a:cubicBezTo>
                    <a:pt x="9395" y="602"/>
                    <a:pt x="9895" y="555"/>
                    <a:pt x="10336" y="424"/>
                  </a:cubicBezTo>
                  <a:lnTo>
                    <a:pt x="10336" y="424"/>
                  </a:lnTo>
                  <a:cubicBezTo>
                    <a:pt x="10288" y="567"/>
                    <a:pt x="10217" y="745"/>
                    <a:pt x="10050" y="948"/>
                  </a:cubicBezTo>
                  <a:cubicBezTo>
                    <a:pt x="9621" y="1459"/>
                    <a:pt x="8824" y="1733"/>
                    <a:pt x="7752" y="1733"/>
                  </a:cubicBezTo>
                  <a:cubicBezTo>
                    <a:pt x="6716" y="1733"/>
                    <a:pt x="5871" y="2579"/>
                    <a:pt x="5871" y="3626"/>
                  </a:cubicBezTo>
                  <a:cubicBezTo>
                    <a:pt x="5871" y="4662"/>
                    <a:pt x="6716" y="5508"/>
                    <a:pt x="7752" y="5508"/>
                  </a:cubicBezTo>
                  <a:cubicBezTo>
                    <a:pt x="8800" y="5508"/>
                    <a:pt x="9645" y="4662"/>
                    <a:pt x="9645" y="3626"/>
                  </a:cubicBezTo>
                  <a:cubicBezTo>
                    <a:pt x="9645" y="3341"/>
                    <a:pt x="9586" y="3055"/>
                    <a:pt x="9455" y="2781"/>
                  </a:cubicBezTo>
                  <a:cubicBezTo>
                    <a:pt x="9420" y="2730"/>
                    <a:pt x="9367" y="2690"/>
                    <a:pt x="9305" y="2690"/>
                  </a:cubicBezTo>
                  <a:cubicBezTo>
                    <a:pt x="9281" y="2690"/>
                    <a:pt x="9255" y="2696"/>
                    <a:pt x="9228" y="2710"/>
                  </a:cubicBezTo>
                  <a:cubicBezTo>
                    <a:pt x="9157" y="2757"/>
                    <a:pt x="9109" y="2841"/>
                    <a:pt x="9157" y="2936"/>
                  </a:cubicBezTo>
                  <a:cubicBezTo>
                    <a:pt x="9264" y="3138"/>
                    <a:pt x="9324" y="3376"/>
                    <a:pt x="9324" y="3626"/>
                  </a:cubicBezTo>
                  <a:cubicBezTo>
                    <a:pt x="9324" y="4484"/>
                    <a:pt x="8621" y="5198"/>
                    <a:pt x="7740" y="5198"/>
                  </a:cubicBezTo>
                  <a:cubicBezTo>
                    <a:pt x="6883" y="5198"/>
                    <a:pt x="6168" y="4496"/>
                    <a:pt x="6168" y="3626"/>
                  </a:cubicBezTo>
                  <a:cubicBezTo>
                    <a:pt x="6168" y="2757"/>
                    <a:pt x="6859" y="2043"/>
                    <a:pt x="7740" y="2043"/>
                  </a:cubicBezTo>
                  <a:cubicBezTo>
                    <a:pt x="8085" y="2043"/>
                    <a:pt x="8407" y="2150"/>
                    <a:pt x="8681" y="2352"/>
                  </a:cubicBezTo>
                  <a:cubicBezTo>
                    <a:pt x="8712" y="2378"/>
                    <a:pt x="8749" y="2391"/>
                    <a:pt x="8786" y="2391"/>
                  </a:cubicBezTo>
                  <a:cubicBezTo>
                    <a:pt x="8834" y="2391"/>
                    <a:pt x="8880" y="2369"/>
                    <a:pt x="8907" y="2329"/>
                  </a:cubicBezTo>
                  <a:cubicBezTo>
                    <a:pt x="8966" y="2257"/>
                    <a:pt x="8943" y="2150"/>
                    <a:pt x="8871" y="2102"/>
                  </a:cubicBezTo>
                  <a:cubicBezTo>
                    <a:pt x="8812" y="2055"/>
                    <a:pt x="8740" y="2019"/>
                    <a:pt x="8681" y="1971"/>
                  </a:cubicBezTo>
                  <a:cubicBezTo>
                    <a:pt x="8919" y="1924"/>
                    <a:pt x="9145" y="1864"/>
                    <a:pt x="9347" y="1793"/>
                  </a:cubicBezTo>
                  <a:cubicBezTo>
                    <a:pt x="9871" y="2257"/>
                    <a:pt x="10181" y="2924"/>
                    <a:pt x="10181" y="3626"/>
                  </a:cubicBezTo>
                  <a:cubicBezTo>
                    <a:pt x="10181" y="4960"/>
                    <a:pt x="9097" y="6067"/>
                    <a:pt x="7740" y="6067"/>
                  </a:cubicBezTo>
                  <a:cubicBezTo>
                    <a:pt x="7133" y="6067"/>
                    <a:pt x="6549" y="5841"/>
                    <a:pt x="6085" y="5424"/>
                  </a:cubicBezTo>
                  <a:lnTo>
                    <a:pt x="6145" y="5246"/>
                  </a:lnTo>
                  <a:cubicBezTo>
                    <a:pt x="6168" y="5186"/>
                    <a:pt x="6168" y="5115"/>
                    <a:pt x="6121" y="5067"/>
                  </a:cubicBezTo>
                  <a:lnTo>
                    <a:pt x="5847" y="4793"/>
                  </a:lnTo>
                  <a:cubicBezTo>
                    <a:pt x="5752" y="4698"/>
                    <a:pt x="5624" y="4650"/>
                    <a:pt x="5494" y="4650"/>
                  </a:cubicBezTo>
                  <a:cubicBezTo>
                    <a:pt x="5365" y="4650"/>
                    <a:pt x="5234" y="4698"/>
                    <a:pt x="5133" y="4793"/>
                  </a:cubicBezTo>
                  <a:lnTo>
                    <a:pt x="4871" y="5067"/>
                  </a:lnTo>
                  <a:cubicBezTo>
                    <a:pt x="4823" y="5115"/>
                    <a:pt x="4811" y="5186"/>
                    <a:pt x="4835" y="5246"/>
                  </a:cubicBezTo>
                  <a:lnTo>
                    <a:pt x="4894" y="5424"/>
                  </a:lnTo>
                  <a:cubicBezTo>
                    <a:pt x="4454" y="5841"/>
                    <a:pt x="3871" y="6067"/>
                    <a:pt x="3251" y="6067"/>
                  </a:cubicBezTo>
                  <a:cubicBezTo>
                    <a:pt x="1906" y="6067"/>
                    <a:pt x="811" y="4972"/>
                    <a:pt x="811" y="3626"/>
                  </a:cubicBezTo>
                  <a:cubicBezTo>
                    <a:pt x="823" y="2912"/>
                    <a:pt x="1120" y="2257"/>
                    <a:pt x="1656" y="1793"/>
                  </a:cubicBezTo>
                  <a:cubicBezTo>
                    <a:pt x="1858" y="1864"/>
                    <a:pt x="2085" y="1924"/>
                    <a:pt x="2323" y="1971"/>
                  </a:cubicBezTo>
                  <a:cubicBezTo>
                    <a:pt x="1751" y="2293"/>
                    <a:pt x="1370" y="2912"/>
                    <a:pt x="1370" y="3626"/>
                  </a:cubicBezTo>
                  <a:cubicBezTo>
                    <a:pt x="1370" y="4662"/>
                    <a:pt x="2216" y="5508"/>
                    <a:pt x="3263" y="5508"/>
                  </a:cubicBezTo>
                  <a:cubicBezTo>
                    <a:pt x="4299" y="5508"/>
                    <a:pt x="5156" y="4662"/>
                    <a:pt x="5156" y="3626"/>
                  </a:cubicBezTo>
                  <a:cubicBezTo>
                    <a:pt x="5156" y="2579"/>
                    <a:pt x="4299" y="1733"/>
                    <a:pt x="3263" y="1733"/>
                  </a:cubicBezTo>
                  <a:cubicBezTo>
                    <a:pt x="2192" y="1733"/>
                    <a:pt x="1406" y="1459"/>
                    <a:pt x="965" y="948"/>
                  </a:cubicBezTo>
                  <a:cubicBezTo>
                    <a:pt x="823" y="745"/>
                    <a:pt x="727" y="567"/>
                    <a:pt x="692" y="424"/>
                  </a:cubicBezTo>
                  <a:close/>
                  <a:moveTo>
                    <a:pt x="5537" y="4954"/>
                  </a:moveTo>
                  <a:cubicBezTo>
                    <a:pt x="5585" y="4954"/>
                    <a:pt x="5633" y="4972"/>
                    <a:pt x="5668" y="5008"/>
                  </a:cubicBezTo>
                  <a:lnTo>
                    <a:pt x="5847" y="5210"/>
                  </a:lnTo>
                  <a:lnTo>
                    <a:pt x="5525" y="6091"/>
                  </a:lnTo>
                  <a:lnTo>
                    <a:pt x="5192" y="5210"/>
                  </a:lnTo>
                  <a:lnTo>
                    <a:pt x="5406" y="5008"/>
                  </a:lnTo>
                  <a:cubicBezTo>
                    <a:pt x="5442" y="4972"/>
                    <a:pt x="5490" y="4954"/>
                    <a:pt x="5537" y="4954"/>
                  </a:cubicBezTo>
                  <a:close/>
                  <a:moveTo>
                    <a:pt x="10431" y="4317"/>
                  </a:moveTo>
                  <a:cubicBezTo>
                    <a:pt x="10550" y="4781"/>
                    <a:pt x="10669" y="5329"/>
                    <a:pt x="10717" y="5710"/>
                  </a:cubicBezTo>
                  <a:lnTo>
                    <a:pt x="10359" y="5710"/>
                  </a:lnTo>
                  <a:cubicBezTo>
                    <a:pt x="10276" y="5710"/>
                    <a:pt x="10193" y="5781"/>
                    <a:pt x="10193" y="5865"/>
                  </a:cubicBezTo>
                  <a:lnTo>
                    <a:pt x="10193" y="6258"/>
                  </a:lnTo>
                  <a:cubicBezTo>
                    <a:pt x="10024" y="6288"/>
                    <a:pt x="9681" y="6339"/>
                    <a:pt x="9255" y="6339"/>
                  </a:cubicBezTo>
                  <a:cubicBezTo>
                    <a:pt x="9020" y="6339"/>
                    <a:pt x="8760" y="6324"/>
                    <a:pt x="8490" y="6282"/>
                  </a:cubicBezTo>
                  <a:cubicBezTo>
                    <a:pt x="9431" y="6031"/>
                    <a:pt x="10181" y="5269"/>
                    <a:pt x="10431" y="4317"/>
                  </a:cubicBezTo>
                  <a:close/>
                  <a:moveTo>
                    <a:pt x="584" y="4317"/>
                  </a:moveTo>
                  <a:cubicBezTo>
                    <a:pt x="834" y="5269"/>
                    <a:pt x="1585" y="6031"/>
                    <a:pt x="2537" y="6282"/>
                  </a:cubicBezTo>
                  <a:cubicBezTo>
                    <a:pt x="2245" y="6326"/>
                    <a:pt x="1970" y="6342"/>
                    <a:pt x="1726" y="6342"/>
                  </a:cubicBezTo>
                  <a:cubicBezTo>
                    <a:pt x="1312" y="6342"/>
                    <a:pt x="987" y="6295"/>
                    <a:pt x="823" y="6258"/>
                  </a:cubicBezTo>
                  <a:lnTo>
                    <a:pt x="823" y="5865"/>
                  </a:lnTo>
                  <a:cubicBezTo>
                    <a:pt x="823" y="5781"/>
                    <a:pt x="751" y="5710"/>
                    <a:pt x="656" y="5710"/>
                  </a:cubicBezTo>
                  <a:lnTo>
                    <a:pt x="299" y="5710"/>
                  </a:lnTo>
                  <a:cubicBezTo>
                    <a:pt x="334" y="5329"/>
                    <a:pt x="465" y="4781"/>
                    <a:pt x="584" y="4317"/>
                  </a:cubicBezTo>
                  <a:close/>
                  <a:moveTo>
                    <a:pt x="8454" y="6615"/>
                  </a:moveTo>
                  <a:cubicBezTo>
                    <a:pt x="8752" y="6663"/>
                    <a:pt x="9026" y="6674"/>
                    <a:pt x="9276" y="6674"/>
                  </a:cubicBezTo>
                  <a:lnTo>
                    <a:pt x="9502" y="6674"/>
                  </a:lnTo>
                  <a:cubicBezTo>
                    <a:pt x="9383" y="7627"/>
                    <a:pt x="8931" y="8508"/>
                    <a:pt x="8228" y="9163"/>
                  </a:cubicBezTo>
                  <a:cubicBezTo>
                    <a:pt x="7907" y="9460"/>
                    <a:pt x="7550" y="9699"/>
                    <a:pt x="7157" y="9877"/>
                  </a:cubicBezTo>
                  <a:cubicBezTo>
                    <a:pt x="7323" y="9722"/>
                    <a:pt x="7478" y="9556"/>
                    <a:pt x="7609" y="9365"/>
                  </a:cubicBezTo>
                  <a:cubicBezTo>
                    <a:pt x="8145" y="8627"/>
                    <a:pt x="8443" y="7651"/>
                    <a:pt x="8454" y="6615"/>
                  </a:cubicBezTo>
                  <a:close/>
                  <a:moveTo>
                    <a:pt x="6002" y="5734"/>
                  </a:moveTo>
                  <a:cubicBezTo>
                    <a:pt x="6430" y="6103"/>
                    <a:pt x="6966" y="6317"/>
                    <a:pt x="7550" y="6377"/>
                  </a:cubicBezTo>
                  <a:cubicBezTo>
                    <a:pt x="7740" y="6448"/>
                    <a:pt x="7931" y="6508"/>
                    <a:pt x="8121" y="6555"/>
                  </a:cubicBezTo>
                  <a:lnTo>
                    <a:pt x="8121" y="6567"/>
                  </a:lnTo>
                  <a:cubicBezTo>
                    <a:pt x="8133" y="8579"/>
                    <a:pt x="6954" y="10211"/>
                    <a:pt x="5514" y="10211"/>
                  </a:cubicBezTo>
                  <a:cubicBezTo>
                    <a:pt x="4942" y="10211"/>
                    <a:pt x="4394" y="9961"/>
                    <a:pt x="3942" y="9484"/>
                  </a:cubicBezTo>
                  <a:cubicBezTo>
                    <a:pt x="3501" y="9008"/>
                    <a:pt x="3156" y="8329"/>
                    <a:pt x="3013" y="7579"/>
                  </a:cubicBezTo>
                  <a:cubicBezTo>
                    <a:pt x="2993" y="7509"/>
                    <a:pt x="2930" y="7455"/>
                    <a:pt x="2853" y="7455"/>
                  </a:cubicBezTo>
                  <a:cubicBezTo>
                    <a:pt x="2839" y="7455"/>
                    <a:pt x="2825" y="7457"/>
                    <a:pt x="2811" y="7460"/>
                  </a:cubicBezTo>
                  <a:cubicBezTo>
                    <a:pt x="2728" y="7472"/>
                    <a:pt x="2668" y="7567"/>
                    <a:pt x="2692" y="7651"/>
                  </a:cubicBezTo>
                  <a:cubicBezTo>
                    <a:pt x="2858" y="8472"/>
                    <a:pt x="3228" y="9199"/>
                    <a:pt x="3716" y="9722"/>
                  </a:cubicBezTo>
                  <a:lnTo>
                    <a:pt x="3882" y="9889"/>
                  </a:lnTo>
                  <a:cubicBezTo>
                    <a:pt x="3501" y="9710"/>
                    <a:pt x="3120" y="9472"/>
                    <a:pt x="2811" y="9175"/>
                  </a:cubicBezTo>
                  <a:cubicBezTo>
                    <a:pt x="2096" y="8520"/>
                    <a:pt x="1668" y="7639"/>
                    <a:pt x="1549" y="6686"/>
                  </a:cubicBezTo>
                  <a:lnTo>
                    <a:pt x="1775" y="6686"/>
                  </a:lnTo>
                  <a:cubicBezTo>
                    <a:pt x="2025" y="6686"/>
                    <a:pt x="2299" y="6674"/>
                    <a:pt x="2597" y="6627"/>
                  </a:cubicBezTo>
                  <a:cubicBezTo>
                    <a:pt x="2597" y="6734"/>
                    <a:pt x="2597" y="6841"/>
                    <a:pt x="2608" y="6936"/>
                  </a:cubicBezTo>
                  <a:cubicBezTo>
                    <a:pt x="2608" y="7032"/>
                    <a:pt x="2680" y="7091"/>
                    <a:pt x="2775" y="7091"/>
                  </a:cubicBezTo>
                  <a:lnTo>
                    <a:pt x="2787" y="7091"/>
                  </a:lnTo>
                  <a:cubicBezTo>
                    <a:pt x="2870" y="7091"/>
                    <a:pt x="2954" y="6996"/>
                    <a:pt x="2930" y="6913"/>
                  </a:cubicBezTo>
                  <a:cubicBezTo>
                    <a:pt x="2930" y="6805"/>
                    <a:pt x="2918" y="6686"/>
                    <a:pt x="2918" y="6567"/>
                  </a:cubicBezTo>
                  <a:lnTo>
                    <a:pt x="2918" y="6555"/>
                  </a:lnTo>
                  <a:cubicBezTo>
                    <a:pt x="3109" y="6508"/>
                    <a:pt x="3311" y="6448"/>
                    <a:pt x="3501" y="6377"/>
                  </a:cubicBezTo>
                  <a:cubicBezTo>
                    <a:pt x="4061" y="6329"/>
                    <a:pt x="4597" y="6103"/>
                    <a:pt x="5049" y="5734"/>
                  </a:cubicBezTo>
                  <a:lnTo>
                    <a:pt x="5371" y="6615"/>
                  </a:lnTo>
                  <a:cubicBezTo>
                    <a:pt x="5406" y="6674"/>
                    <a:pt x="5466" y="6722"/>
                    <a:pt x="5525" y="6722"/>
                  </a:cubicBezTo>
                  <a:cubicBezTo>
                    <a:pt x="5597" y="6722"/>
                    <a:pt x="5656" y="6674"/>
                    <a:pt x="5668" y="6615"/>
                  </a:cubicBezTo>
                  <a:lnTo>
                    <a:pt x="6002" y="5734"/>
                  </a:lnTo>
                  <a:close/>
                  <a:moveTo>
                    <a:pt x="505" y="1"/>
                  </a:moveTo>
                  <a:cubicBezTo>
                    <a:pt x="477" y="1"/>
                    <a:pt x="447" y="7"/>
                    <a:pt x="418" y="19"/>
                  </a:cubicBezTo>
                  <a:cubicBezTo>
                    <a:pt x="370" y="55"/>
                    <a:pt x="346" y="90"/>
                    <a:pt x="346" y="150"/>
                  </a:cubicBezTo>
                  <a:cubicBezTo>
                    <a:pt x="346" y="174"/>
                    <a:pt x="346" y="650"/>
                    <a:pt x="727" y="1126"/>
                  </a:cubicBezTo>
                  <a:cubicBezTo>
                    <a:pt x="894" y="1329"/>
                    <a:pt x="1108" y="1507"/>
                    <a:pt x="1358" y="1638"/>
                  </a:cubicBezTo>
                  <a:cubicBezTo>
                    <a:pt x="882" y="2102"/>
                    <a:pt x="584" y="2733"/>
                    <a:pt x="525" y="3400"/>
                  </a:cubicBezTo>
                  <a:cubicBezTo>
                    <a:pt x="501" y="3472"/>
                    <a:pt x="1" y="5162"/>
                    <a:pt x="1" y="5865"/>
                  </a:cubicBezTo>
                  <a:cubicBezTo>
                    <a:pt x="1" y="5960"/>
                    <a:pt x="72" y="6031"/>
                    <a:pt x="168" y="6031"/>
                  </a:cubicBezTo>
                  <a:lnTo>
                    <a:pt x="525" y="6031"/>
                  </a:lnTo>
                  <a:lnTo>
                    <a:pt x="525" y="6389"/>
                  </a:lnTo>
                  <a:cubicBezTo>
                    <a:pt x="525" y="6460"/>
                    <a:pt x="561" y="6520"/>
                    <a:pt x="644" y="6555"/>
                  </a:cubicBezTo>
                  <a:cubicBezTo>
                    <a:pt x="668" y="6555"/>
                    <a:pt x="882" y="6615"/>
                    <a:pt x="1239" y="6639"/>
                  </a:cubicBezTo>
                  <a:cubicBezTo>
                    <a:pt x="1334" y="7698"/>
                    <a:pt x="1811" y="8663"/>
                    <a:pt x="2608" y="9401"/>
                  </a:cubicBezTo>
                  <a:cubicBezTo>
                    <a:pt x="2918" y="9675"/>
                    <a:pt x="3263" y="9913"/>
                    <a:pt x="3632" y="10115"/>
                  </a:cubicBezTo>
                  <a:lnTo>
                    <a:pt x="2454" y="10211"/>
                  </a:lnTo>
                  <a:cubicBezTo>
                    <a:pt x="2251" y="10234"/>
                    <a:pt x="2085" y="10365"/>
                    <a:pt x="2013" y="10556"/>
                  </a:cubicBezTo>
                  <a:lnTo>
                    <a:pt x="1906" y="10853"/>
                  </a:lnTo>
                  <a:cubicBezTo>
                    <a:pt x="1882" y="10949"/>
                    <a:pt x="1918" y="11032"/>
                    <a:pt x="2013" y="11068"/>
                  </a:cubicBezTo>
                  <a:cubicBezTo>
                    <a:pt x="2025" y="11068"/>
                    <a:pt x="2037" y="11080"/>
                    <a:pt x="2049" y="11080"/>
                  </a:cubicBezTo>
                  <a:cubicBezTo>
                    <a:pt x="2132" y="11080"/>
                    <a:pt x="2192" y="11032"/>
                    <a:pt x="2204" y="10973"/>
                  </a:cubicBezTo>
                  <a:lnTo>
                    <a:pt x="2311" y="10675"/>
                  </a:lnTo>
                  <a:cubicBezTo>
                    <a:pt x="2335" y="10603"/>
                    <a:pt x="2394" y="10556"/>
                    <a:pt x="2477" y="10556"/>
                  </a:cubicBezTo>
                  <a:lnTo>
                    <a:pt x="2597" y="10544"/>
                  </a:lnTo>
                  <a:lnTo>
                    <a:pt x="2597" y="10925"/>
                  </a:lnTo>
                  <a:cubicBezTo>
                    <a:pt x="2597" y="11020"/>
                    <a:pt x="2668" y="11092"/>
                    <a:pt x="2751" y="11092"/>
                  </a:cubicBezTo>
                  <a:cubicBezTo>
                    <a:pt x="2847" y="11092"/>
                    <a:pt x="2918" y="11020"/>
                    <a:pt x="2918" y="10925"/>
                  </a:cubicBezTo>
                  <a:lnTo>
                    <a:pt x="2918" y="10508"/>
                  </a:lnTo>
                  <a:lnTo>
                    <a:pt x="3144" y="10496"/>
                  </a:lnTo>
                  <a:lnTo>
                    <a:pt x="3311" y="10973"/>
                  </a:lnTo>
                  <a:cubicBezTo>
                    <a:pt x="3335" y="11044"/>
                    <a:pt x="3394" y="11080"/>
                    <a:pt x="3454" y="11080"/>
                  </a:cubicBezTo>
                  <a:cubicBezTo>
                    <a:pt x="3466" y="11080"/>
                    <a:pt x="3490" y="11080"/>
                    <a:pt x="3501" y="11056"/>
                  </a:cubicBezTo>
                  <a:cubicBezTo>
                    <a:pt x="3585" y="11032"/>
                    <a:pt x="3632" y="10937"/>
                    <a:pt x="3609" y="10853"/>
                  </a:cubicBezTo>
                  <a:lnTo>
                    <a:pt x="3466" y="10449"/>
                  </a:lnTo>
                  <a:lnTo>
                    <a:pt x="4323" y="10377"/>
                  </a:lnTo>
                  <a:cubicBezTo>
                    <a:pt x="4704" y="10496"/>
                    <a:pt x="5121" y="10556"/>
                    <a:pt x="5525" y="10556"/>
                  </a:cubicBezTo>
                  <a:cubicBezTo>
                    <a:pt x="5942" y="10556"/>
                    <a:pt x="6347" y="10496"/>
                    <a:pt x="6728" y="10377"/>
                  </a:cubicBezTo>
                  <a:lnTo>
                    <a:pt x="7573" y="10449"/>
                  </a:lnTo>
                  <a:lnTo>
                    <a:pt x="7442" y="10853"/>
                  </a:lnTo>
                  <a:cubicBezTo>
                    <a:pt x="7419" y="10937"/>
                    <a:pt x="7454" y="11032"/>
                    <a:pt x="7550" y="11056"/>
                  </a:cubicBezTo>
                  <a:cubicBezTo>
                    <a:pt x="7561" y="11056"/>
                    <a:pt x="7573" y="11080"/>
                    <a:pt x="7597" y="11080"/>
                  </a:cubicBezTo>
                  <a:cubicBezTo>
                    <a:pt x="7669" y="11080"/>
                    <a:pt x="7728" y="11032"/>
                    <a:pt x="7740" y="10973"/>
                  </a:cubicBezTo>
                  <a:lnTo>
                    <a:pt x="7907" y="10496"/>
                  </a:lnTo>
                  <a:lnTo>
                    <a:pt x="8133" y="10508"/>
                  </a:lnTo>
                  <a:lnTo>
                    <a:pt x="8133" y="10925"/>
                  </a:lnTo>
                  <a:cubicBezTo>
                    <a:pt x="8133" y="11020"/>
                    <a:pt x="8204" y="11092"/>
                    <a:pt x="8288" y="11092"/>
                  </a:cubicBezTo>
                  <a:cubicBezTo>
                    <a:pt x="8383" y="11092"/>
                    <a:pt x="8454" y="11020"/>
                    <a:pt x="8454" y="10925"/>
                  </a:cubicBezTo>
                  <a:lnTo>
                    <a:pt x="8454" y="10544"/>
                  </a:lnTo>
                  <a:lnTo>
                    <a:pt x="8573" y="10556"/>
                  </a:lnTo>
                  <a:cubicBezTo>
                    <a:pt x="8645" y="10556"/>
                    <a:pt x="8704" y="10615"/>
                    <a:pt x="8740" y="10675"/>
                  </a:cubicBezTo>
                  <a:lnTo>
                    <a:pt x="8847" y="10973"/>
                  </a:lnTo>
                  <a:cubicBezTo>
                    <a:pt x="8871" y="11044"/>
                    <a:pt x="8931" y="11080"/>
                    <a:pt x="8990" y="11080"/>
                  </a:cubicBezTo>
                  <a:cubicBezTo>
                    <a:pt x="9002" y="11080"/>
                    <a:pt x="9026" y="11080"/>
                    <a:pt x="9038" y="11056"/>
                  </a:cubicBezTo>
                  <a:cubicBezTo>
                    <a:pt x="9121" y="11032"/>
                    <a:pt x="9169" y="10937"/>
                    <a:pt x="9145" y="10853"/>
                  </a:cubicBezTo>
                  <a:lnTo>
                    <a:pt x="9038" y="10556"/>
                  </a:lnTo>
                  <a:cubicBezTo>
                    <a:pt x="8978" y="10365"/>
                    <a:pt x="8800" y="10222"/>
                    <a:pt x="8585" y="10211"/>
                  </a:cubicBezTo>
                  <a:lnTo>
                    <a:pt x="7419" y="10103"/>
                  </a:lnTo>
                  <a:cubicBezTo>
                    <a:pt x="7788" y="9925"/>
                    <a:pt x="8133" y="9687"/>
                    <a:pt x="8443" y="9389"/>
                  </a:cubicBezTo>
                  <a:cubicBezTo>
                    <a:pt x="9216" y="8663"/>
                    <a:pt x="9705" y="7698"/>
                    <a:pt x="9812" y="6639"/>
                  </a:cubicBezTo>
                  <a:cubicBezTo>
                    <a:pt x="10157" y="6615"/>
                    <a:pt x="10371" y="6555"/>
                    <a:pt x="10407" y="6555"/>
                  </a:cubicBezTo>
                  <a:cubicBezTo>
                    <a:pt x="10478" y="6532"/>
                    <a:pt x="10526" y="6460"/>
                    <a:pt x="10526" y="6389"/>
                  </a:cubicBezTo>
                  <a:lnTo>
                    <a:pt x="10526" y="6031"/>
                  </a:lnTo>
                  <a:lnTo>
                    <a:pt x="10883" y="6031"/>
                  </a:lnTo>
                  <a:cubicBezTo>
                    <a:pt x="10967" y="6031"/>
                    <a:pt x="11050" y="5960"/>
                    <a:pt x="11050" y="5865"/>
                  </a:cubicBezTo>
                  <a:cubicBezTo>
                    <a:pt x="11050" y="5174"/>
                    <a:pt x="10538" y="3472"/>
                    <a:pt x="10526" y="3400"/>
                  </a:cubicBezTo>
                  <a:cubicBezTo>
                    <a:pt x="10467" y="2733"/>
                    <a:pt x="10181" y="2102"/>
                    <a:pt x="9693" y="1638"/>
                  </a:cubicBezTo>
                  <a:cubicBezTo>
                    <a:pt x="9943" y="1507"/>
                    <a:pt x="10157" y="1329"/>
                    <a:pt x="10312" y="1126"/>
                  </a:cubicBezTo>
                  <a:cubicBezTo>
                    <a:pt x="10693" y="650"/>
                    <a:pt x="10705" y="174"/>
                    <a:pt x="10705" y="150"/>
                  </a:cubicBezTo>
                  <a:cubicBezTo>
                    <a:pt x="10705" y="90"/>
                    <a:pt x="10669" y="55"/>
                    <a:pt x="10633" y="19"/>
                  </a:cubicBezTo>
                  <a:cubicBezTo>
                    <a:pt x="10609" y="7"/>
                    <a:pt x="10583" y="1"/>
                    <a:pt x="10554" y="1"/>
                  </a:cubicBezTo>
                  <a:cubicBezTo>
                    <a:pt x="10526" y="1"/>
                    <a:pt x="10496" y="7"/>
                    <a:pt x="10467" y="19"/>
                  </a:cubicBezTo>
                  <a:cubicBezTo>
                    <a:pt x="10038" y="233"/>
                    <a:pt x="9455" y="269"/>
                    <a:pt x="8859" y="316"/>
                  </a:cubicBezTo>
                  <a:cubicBezTo>
                    <a:pt x="8466" y="352"/>
                    <a:pt x="8062" y="376"/>
                    <a:pt x="7681" y="436"/>
                  </a:cubicBezTo>
                  <a:cubicBezTo>
                    <a:pt x="7002" y="150"/>
                    <a:pt x="6264" y="7"/>
                    <a:pt x="5525" y="7"/>
                  </a:cubicBezTo>
                  <a:cubicBezTo>
                    <a:pt x="4775" y="7"/>
                    <a:pt x="4049" y="150"/>
                    <a:pt x="3370" y="436"/>
                  </a:cubicBezTo>
                  <a:cubicBezTo>
                    <a:pt x="2978" y="364"/>
                    <a:pt x="2573" y="328"/>
                    <a:pt x="2192" y="316"/>
                  </a:cubicBezTo>
                  <a:cubicBezTo>
                    <a:pt x="1585" y="269"/>
                    <a:pt x="1001" y="245"/>
                    <a:pt x="584" y="19"/>
                  </a:cubicBezTo>
                  <a:cubicBezTo>
                    <a:pt x="561" y="7"/>
                    <a:pt x="534" y="1"/>
                    <a:pt x="5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47"/>
            <p:cNvSpPr/>
            <p:nvPr/>
          </p:nvSpPr>
          <p:spPr>
            <a:xfrm>
              <a:off x="1481357" y="2507634"/>
              <a:ext cx="54144" cy="65568"/>
            </a:xfrm>
            <a:custGeom>
              <a:rect b="b" l="l" r="r" t="t"/>
              <a:pathLst>
                <a:path extrusionOk="0" h="2049" w="1692">
                  <a:moveTo>
                    <a:pt x="846" y="322"/>
                  </a:moveTo>
                  <a:cubicBezTo>
                    <a:pt x="1144" y="322"/>
                    <a:pt x="1382" y="560"/>
                    <a:pt x="1382" y="858"/>
                  </a:cubicBezTo>
                  <a:lnTo>
                    <a:pt x="1382" y="1191"/>
                  </a:lnTo>
                  <a:cubicBezTo>
                    <a:pt x="1382" y="1489"/>
                    <a:pt x="1144" y="1727"/>
                    <a:pt x="846" y="1727"/>
                  </a:cubicBezTo>
                  <a:cubicBezTo>
                    <a:pt x="549" y="1727"/>
                    <a:pt x="311" y="1489"/>
                    <a:pt x="311" y="1191"/>
                  </a:cubicBezTo>
                  <a:lnTo>
                    <a:pt x="311" y="858"/>
                  </a:lnTo>
                  <a:cubicBezTo>
                    <a:pt x="311" y="560"/>
                    <a:pt x="549" y="322"/>
                    <a:pt x="846" y="322"/>
                  </a:cubicBezTo>
                  <a:close/>
                  <a:moveTo>
                    <a:pt x="846" y="1"/>
                  </a:moveTo>
                  <a:cubicBezTo>
                    <a:pt x="370" y="1"/>
                    <a:pt x="1" y="393"/>
                    <a:pt x="1" y="858"/>
                  </a:cubicBezTo>
                  <a:lnTo>
                    <a:pt x="1" y="1191"/>
                  </a:lnTo>
                  <a:cubicBezTo>
                    <a:pt x="1" y="1667"/>
                    <a:pt x="382" y="2048"/>
                    <a:pt x="846" y="2048"/>
                  </a:cubicBezTo>
                  <a:cubicBezTo>
                    <a:pt x="1323" y="2048"/>
                    <a:pt x="1692" y="1656"/>
                    <a:pt x="1692" y="1191"/>
                  </a:cubicBezTo>
                  <a:lnTo>
                    <a:pt x="1692" y="858"/>
                  </a:lnTo>
                  <a:cubicBezTo>
                    <a:pt x="1692" y="382"/>
                    <a:pt x="1323" y="1"/>
                    <a:pt x="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47"/>
            <p:cNvSpPr/>
            <p:nvPr/>
          </p:nvSpPr>
          <p:spPr>
            <a:xfrm>
              <a:off x="1625389" y="2507634"/>
              <a:ext cx="54528" cy="65568"/>
            </a:xfrm>
            <a:custGeom>
              <a:rect b="b" l="l" r="r" t="t"/>
              <a:pathLst>
                <a:path extrusionOk="0" h="2049" w="1704">
                  <a:moveTo>
                    <a:pt x="834" y="322"/>
                  </a:moveTo>
                  <a:cubicBezTo>
                    <a:pt x="1132" y="322"/>
                    <a:pt x="1370" y="560"/>
                    <a:pt x="1370" y="858"/>
                  </a:cubicBezTo>
                  <a:lnTo>
                    <a:pt x="1370" y="1191"/>
                  </a:lnTo>
                  <a:cubicBezTo>
                    <a:pt x="1370" y="1489"/>
                    <a:pt x="1132" y="1727"/>
                    <a:pt x="834" y="1727"/>
                  </a:cubicBezTo>
                  <a:cubicBezTo>
                    <a:pt x="536" y="1727"/>
                    <a:pt x="298" y="1489"/>
                    <a:pt x="298" y="1191"/>
                  </a:cubicBezTo>
                  <a:lnTo>
                    <a:pt x="298" y="858"/>
                  </a:lnTo>
                  <a:cubicBezTo>
                    <a:pt x="298" y="560"/>
                    <a:pt x="536" y="322"/>
                    <a:pt x="834" y="322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3"/>
                    <a:pt x="1" y="858"/>
                  </a:cubicBezTo>
                  <a:lnTo>
                    <a:pt x="1" y="1191"/>
                  </a:lnTo>
                  <a:cubicBezTo>
                    <a:pt x="1" y="1667"/>
                    <a:pt x="393" y="2048"/>
                    <a:pt x="858" y="2048"/>
                  </a:cubicBezTo>
                  <a:cubicBezTo>
                    <a:pt x="1334" y="2048"/>
                    <a:pt x="1703" y="1656"/>
                    <a:pt x="1703" y="1191"/>
                  </a:cubicBezTo>
                  <a:lnTo>
                    <a:pt x="1703" y="858"/>
                  </a:lnTo>
                  <a:cubicBezTo>
                    <a:pt x="1703" y="382"/>
                    <a:pt x="1310" y="1"/>
                    <a:pt x="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47"/>
            <p:cNvSpPr/>
            <p:nvPr/>
          </p:nvSpPr>
          <p:spPr>
            <a:xfrm>
              <a:off x="1503085" y="2529746"/>
              <a:ext cx="10688" cy="21344"/>
            </a:xfrm>
            <a:custGeom>
              <a:rect b="b" l="l" r="r" t="t"/>
              <a:pathLst>
                <a:path extrusionOk="0" h="667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5"/>
                    <a:pt x="72" y="667"/>
                    <a:pt x="167" y="667"/>
                  </a:cubicBezTo>
                  <a:cubicBezTo>
                    <a:pt x="251" y="667"/>
                    <a:pt x="334" y="595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47"/>
            <p:cNvSpPr/>
            <p:nvPr/>
          </p:nvSpPr>
          <p:spPr>
            <a:xfrm>
              <a:off x="1647501" y="2529746"/>
              <a:ext cx="10304" cy="21344"/>
            </a:xfrm>
            <a:custGeom>
              <a:rect b="b" l="l" r="r" t="t"/>
              <a:pathLst>
                <a:path extrusionOk="0" h="667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00"/>
                  </a:lnTo>
                  <a:cubicBezTo>
                    <a:pt x="0" y="595"/>
                    <a:pt x="72" y="667"/>
                    <a:pt x="167" y="667"/>
                  </a:cubicBezTo>
                  <a:cubicBezTo>
                    <a:pt x="250" y="667"/>
                    <a:pt x="322" y="595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8" name="Google Shape;3558;p47"/>
          <p:cNvGrpSpPr/>
          <p:nvPr/>
        </p:nvGrpSpPr>
        <p:grpSpPr>
          <a:xfrm>
            <a:off x="854253" y="2428274"/>
            <a:ext cx="355104" cy="351040"/>
            <a:chOff x="854253" y="2428274"/>
            <a:chExt cx="355104" cy="351040"/>
          </a:xfrm>
        </p:grpSpPr>
        <p:sp>
          <p:nvSpPr>
            <p:cNvPr id="3559" name="Google Shape;3559;p47"/>
            <p:cNvSpPr/>
            <p:nvPr/>
          </p:nvSpPr>
          <p:spPr>
            <a:xfrm>
              <a:off x="854253" y="2428274"/>
              <a:ext cx="355104" cy="351040"/>
            </a:xfrm>
            <a:custGeom>
              <a:rect b="b" l="l" r="r" t="t"/>
              <a:pathLst>
                <a:path extrusionOk="0" h="10970" w="11097">
                  <a:moveTo>
                    <a:pt x="2584" y="7660"/>
                  </a:moveTo>
                  <a:cubicBezTo>
                    <a:pt x="2870" y="7660"/>
                    <a:pt x="3132" y="7803"/>
                    <a:pt x="3286" y="8017"/>
                  </a:cubicBezTo>
                  <a:cubicBezTo>
                    <a:pt x="3179" y="8934"/>
                    <a:pt x="2417" y="9124"/>
                    <a:pt x="2370" y="9124"/>
                  </a:cubicBezTo>
                  <a:cubicBezTo>
                    <a:pt x="2286" y="9136"/>
                    <a:pt x="2239" y="9219"/>
                    <a:pt x="2251" y="9315"/>
                  </a:cubicBezTo>
                  <a:cubicBezTo>
                    <a:pt x="2262" y="9386"/>
                    <a:pt x="2346" y="9434"/>
                    <a:pt x="2417" y="9434"/>
                  </a:cubicBezTo>
                  <a:lnTo>
                    <a:pt x="2465" y="9434"/>
                  </a:lnTo>
                  <a:cubicBezTo>
                    <a:pt x="2477" y="9434"/>
                    <a:pt x="2727" y="9374"/>
                    <a:pt x="3001" y="9172"/>
                  </a:cubicBezTo>
                  <a:cubicBezTo>
                    <a:pt x="3144" y="9053"/>
                    <a:pt x="3346" y="8874"/>
                    <a:pt x="3453" y="8600"/>
                  </a:cubicBezTo>
                  <a:lnTo>
                    <a:pt x="3453" y="8600"/>
                  </a:lnTo>
                  <a:cubicBezTo>
                    <a:pt x="3394" y="9350"/>
                    <a:pt x="2774" y="9946"/>
                    <a:pt x="2001" y="9946"/>
                  </a:cubicBezTo>
                  <a:cubicBezTo>
                    <a:pt x="1548" y="9946"/>
                    <a:pt x="1179" y="9565"/>
                    <a:pt x="1179" y="9124"/>
                  </a:cubicBezTo>
                  <a:cubicBezTo>
                    <a:pt x="1179" y="8898"/>
                    <a:pt x="1274" y="8708"/>
                    <a:pt x="1417" y="8541"/>
                  </a:cubicBezTo>
                  <a:lnTo>
                    <a:pt x="2298" y="7660"/>
                  </a:lnTo>
                  <a:close/>
                  <a:moveTo>
                    <a:pt x="6251" y="0"/>
                  </a:moveTo>
                  <a:cubicBezTo>
                    <a:pt x="6168" y="0"/>
                    <a:pt x="6086" y="24"/>
                    <a:pt x="6013" y="76"/>
                  </a:cubicBezTo>
                  <a:cubicBezTo>
                    <a:pt x="5203" y="516"/>
                    <a:pt x="4644" y="1230"/>
                    <a:pt x="4453" y="1504"/>
                  </a:cubicBezTo>
                  <a:lnTo>
                    <a:pt x="4370" y="1457"/>
                  </a:lnTo>
                  <a:cubicBezTo>
                    <a:pt x="4300" y="1423"/>
                    <a:pt x="4225" y="1407"/>
                    <a:pt x="4152" y="1407"/>
                  </a:cubicBezTo>
                  <a:cubicBezTo>
                    <a:pt x="3988" y="1407"/>
                    <a:pt x="3829" y="1487"/>
                    <a:pt x="3739" y="1635"/>
                  </a:cubicBezTo>
                  <a:cubicBezTo>
                    <a:pt x="3132" y="2552"/>
                    <a:pt x="3084" y="3981"/>
                    <a:pt x="3084" y="4207"/>
                  </a:cubicBezTo>
                  <a:cubicBezTo>
                    <a:pt x="3013" y="4397"/>
                    <a:pt x="2941" y="4600"/>
                    <a:pt x="2893" y="4802"/>
                  </a:cubicBezTo>
                  <a:cubicBezTo>
                    <a:pt x="2465" y="4862"/>
                    <a:pt x="1929" y="4993"/>
                    <a:pt x="1417" y="5267"/>
                  </a:cubicBezTo>
                  <a:cubicBezTo>
                    <a:pt x="1000" y="5493"/>
                    <a:pt x="679" y="5755"/>
                    <a:pt x="441" y="6088"/>
                  </a:cubicBezTo>
                  <a:cubicBezTo>
                    <a:pt x="155" y="6481"/>
                    <a:pt x="0" y="6957"/>
                    <a:pt x="0" y="7493"/>
                  </a:cubicBezTo>
                  <a:cubicBezTo>
                    <a:pt x="0" y="7588"/>
                    <a:pt x="84" y="7660"/>
                    <a:pt x="167" y="7660"/>
                  </a:cubicBezTo>
                  <a:lnTo>
                    <a:pt x="1846" y="7660"/>
                  </a:lnTo>
                  <a:lnTo>
                    <a:pt x="1191" y="8315"/>
                  </a:lnTo>
                  <a:cubicBezTo>
                    <a:pt x="977" y="8541"/>
                    <a:pt x="869" y="8827"/>
                    <a:pt x="869" y="9124"/>
                  </a:cubicBezTo>
                  <a:cubicBezTo>
                    <a:pt x="869" y="9743"/>
                    <a:pt x="1369" y="10267"/>
                    <a:pt x="2012" y="10267"/>
                  </a:cubicBezTo>
                  <a:cubicBezTo>
                    <a:pt x="2608" y="10267"/>
                    <a:pt x="3144" y="9970"/>
                    <a:pt x="3477" y="9505"/>
                  </a:cubicBezTo>
                  <a:lnTo>
                    <a:pt x="3477" y="10803"/>
                  </a:lnTo>
                  <a:cubicBezTo>
                    <a:pt x="3477" y="10886"/>
                    <a:pt x="3548" y="10970"/>
                    <a:pt x="3632" y="10970"/>
                  </a:cubicBezTo>
                  <a:cubicBezTo>
                    <a:pt x="3727" y="10970"/>
                    <a:pt x="3798" y="10886"/>
                    <a:pt x="3798" y="10803"/>
                  </a:cubicBezTo>
                  <a:lnTo>
                    <a:pt x="3798" y="8553"/>
                  </a:lnTo>
                  <a:lnTo>
                    <a:pt x="3798" y="8469"/>
                  </a:lnTo>
                  <a:cubicBezTo>
                    <a:pt x="3751" y="7838"/>
                    <a:pt x="3239" y="7362"/>
                    <a:pt x="2608" y="7362"/>
                  </a:cubicBezTo>
                  <a:lnTo>
                    <a:pt x="774" y="7362"/>
                  </a:lnTo>
                  <a:cubicBezTo>
                    <a:pt x="1239" y="7184"/>
                    <a:pt x="2084" y="6993"/>
                    <a:pt x="3655" y="6993"/>
                  </a:cubicBezTo>
                  <a:cubicBezTo>
                    <a:pt x="3739" y="6993"/>
                    <a:pt x="3810" y="6922"/>
                    <a:pt x="3810" y="6826"/>
                  </a:cubicBezTo>
                  <a:cubicBezTo>
                    <a:pt x="3810" y="6743"/>
                    <a:pt x="3739" y="6660"/>
                    <a:pt x="3655" y="6660"/>
                  </a:cubicBezTo>
                  <a:cubicBezTo>
                    <a:pt x="1703" y="6660"/>
                    <a:pt x="774" y="6957"/>
                    <a:pt x="357" y="7184"/>
                  </a:cubicBezTo>
                  <a:cubicBezTo>
                    <a:pt x="453" y="6481"/>
                    <a:pt x="869" y="5933"/>
                    <a:pt x="1572" y="5564"/>
                  </a:cubicBezTo>
                  <a:cubicBezTo>
                    <a:pt x="2239" y="5207"/>
                    <a:pt x="3013" y="5112"/>
                    <a:pt x="3417" y="5088"/>
                  </a:cubicBezTo>
                  <a:cubicBezTo>
                    <a:pt x="3489" y="5088"/>
                    <a:pt x="3560" y="5112"/>
                    <a:pt x="3596" y="5195"/>
                  </a:cubicBezTo>
                  <a:cubicBezTo>
                    <a:pt x="3691" y="5410"/>
                    <a:pt x="3894" y="5826"/>
                    <a:pt x="4013" y="6172"/>
                  </a:cubicBezTo>
                  <a:cubicBezTo>
                    <a:pt x="4032" y="6248"/>
                    <a:pt x="4096" y="6286"/>
                    <a:pt x="4164" y="6286"/>
                  </a:cubicBezTo>
                  <a:cubicBezTo>
                    <a:pt x="4181" y="6286"/>
                    <a:pt x="4198" y="6283"/>
                    <a:pt x="4215" y="6279"/>
                  </a:cubicBezTo>
                  <a:cubicBezTo>
                    <a:pt x="4310" y="6243"/>
                    <a:pt x="4346" y="6160"/>
                    <a:pt x="4322" y="6064"/>
                  </a:cubicBezTo>
                  <a:cubicBezTo>
                    <a:pt x="4203" y="5731"/>
                    <a:pt x="4025" y="5326"/>
                    <a:pt x="3894" y="5040"/>
                  </a:cubicBezTo>
                  <a:cubicBezTo>
                    <a:pt x="3803" y="4860"/>
                    <a:pt x="3627" y="4754"/>
                    <a:pt x="3426" y="4754"/>
                  </a:cubicBezTo>
                  <a:cubicBezTo>
                    <a:pt x="3415" y="4754"/>
                    <a:pt x="3404" y="4754"/>
                    <a:pt x="3394" y="4755"/>
                  </a:cubicBezTo>
                  <a:cubicBezTo>
                    <a:pt x="3358" y="4755"/>
                    <a:pt x="3310" y="4755"/>
                    <a:pt x="3251" y="4778"/>
                  </a:cubicBezTo>
                  <a:cubicBezTo>
                    <a:pt x="3453" y="4005"/>
                    <a:pt x="3906" y="3314"/>
                    <a:pt x="4525" y="2814"/>
                  </a:cubicBezTo>
                  <a:cubicBezTo>
                    <a:pt x="5215" y="2254"/>
                    <a:pt x="6061" y="1957"/>
                    <a:pt x="6942" y="1957"/>
                  </a:cubicBezTo>
                  <a:cubicBezTo>
                    <a:pt x="7585" y="1957"/>
                    <a:pt x="8204" y="2123"/>
                    <a:pt x="8775" y="2421"/>
                  </a:cubicBezTo>
                  <a:cubicBezTo>
                    <a:pt x="8800" y="2437"/>
                    <a:pt x="8828" y="2445"/>
                    <a:pt x="8857" y="2445"/>
                  </a:cubicBezTo>
                  <a:cubicBezTo>
                    <a:pt x="8912" y="2445"/>
                    <a:pt x="8966" y="2416"/>
                    <a:pt x="8989" y="2362"/>
                  </a:cubicBezTo>
                  <a:cubicBezTo>
                    <a:pt x="9037" y="2290"/>
                    <a:pt x="9013" y="2183"/>
                    <a:pt x="8930" y="2147"/>
                  </a:cubicBezTo>
                  <a:cubicBezTo>
                    <a:pt x="8323" y="1814"/>
                    <a:pt x="7644" y="1635"/>
                    <a:pt x="6954" y="1635"/>
                  </a:cubicBezTo>
                  <a:cubicBezTo>
                    <a:pt x="6001" y="1635"/>
                    <a:pt x="5084" y="1969"/>
                    <a:pt x="4334" y="2564"/>
                  </a:cubicBezTo>
                  <a:cubicBezTo>
                    <a:pt x="4013" y="2826"/>
                    <a:pt x="3727" y="3135"/>
                    <a:pt x="3501" y="3481"/>
                  </a:cubicBezTo>
                  <a:cubicBezTo>
                    <a:pt x="3572" y="2981"/>
                    <a:pt x="3727" y="2302"/>
                    <a:pt x="4036" y="1814"/>
                  </a:cubicBezTo>
                  <a:cubicBezTo>
                    <a:pt x="4070" y="1764"/>
                    <a:pt x="4132" y="1743"/>
                    <a:pt x="4191" y="1743"/>
                  </a:cubicBezTo>
                  <a:cubicBezTo>
                    <a:pt x="4216" y="1743"/>
                    <a:pt x="4241" y="1747"/>
                    <a:pt x="4263" y="1754"/>
                  </a:cubicBezTo>
                  <a:lnTo>
                    <a:pt x="4465" y="1850"/>
                  </a:lnTo>
                  <a:cubicBezTo>
                    <a:pt x="4487" y="1856"/>
                    <a:pt x="4508" y="1859"/>
                    <a:pt x="4529" y="1859"/>
                  </a:cubicBezTo>
                  <a:cubicBezTo>
                    <a:pt x="4589" y="1859"/>
                    <a:pt x="4644" y="1834"/>
                    <a:pt x="4679" y="1790"/>
                  </a:cubicBezTo>
                  <a:cubicBezTo>
                    <a:pt x="4679" y="1766"/>
                    <a:pt x="5275" y="861"/>
                    <a:pt x="6215" y="337"/>
                  </a:cubicBezTo>
                  <a:cubicBezTo>
                    <a:pt x="6236" y="324"/>
                    <a:pt x="6261" y="318"/>
                    <a:pt x="6288" y="318"/>
                  </a:cubicBezTo>
                  <a:cubicBezTo>
                    <a:pt x="6307" y="318"/>
                    <a:pt x="6327" y="321"/>
                    <a:pt x="6346" y="326"/>
                  </a:cubicBezTo>
                  <a:cubicBezTo>
                    <a:pt x="6394" y="337"/>
                    <a:pt x="6430" y="373"/>
                    <a:pt x="6465" y="421"/>
                  </a:cubicBezTo>
                  <a:lnTo>
                    <a:pt x="6656" y="802"/>
                  </a:lnTo>
                  <a:cubicBezTo>
                    <a:pt x="6668" y="849"/>
                    <a:pt x="6715" y="873"/>
                    <a:pt x="6751" y="897"/>
                  </a:cubicBezTo>
                  <a:cubicBezTo>
                    <a:pt x="6769" y="901"/>
                    <a:pt x="6784" y="904"/>
                    <a:pt x="6799" y="904"/>
                  </a:cubicBezTo>
                  <a:cubicBezTo>
                    <a:pt x="6825" y="904"/>
                    <a:pt x="6848" y="896"/>
                    <a:pt x="6870" y="873"/>
                  </a:cubicBezTo>
                  <a:cubicBezTo>
                    <a:pt x="6870" y="873"/>
                    <a:pt x="7585" y="504"/>
                    <a:pt x="8513" y="397"/>
                  </a:cubicBezTo>
                  <a:cubicBezTo>
                    <a:pt x="8585" y="397"/>
                    <a:pt x="8644" y="421"/>
                    <a:pt x="8668" y="457"/>
                  </a:cubicBezTo>
                  <a:cubicBezTo>
                    <a:pt x="8716" y="504"/>
                    <a:pt x="8728" y="564"/>
                    <a:pt x="8716" y="623"/>
                  </a:cubicBezTo>
                  <a:lnTo>
                    <a:pt x="8620" y="1052"/>
                  </a:lnTo>
                  <a:cubicBezTo>
                    <a:pt x="8608" y="1099"/>
                    <a:pt x="8620" y="1147"/>
                    <a:pt x="8656" y="1171"/>
                  </a:cubicBezTo>
                  <a:cubicBezTo>
                    <a:pt x="8680" y="1207"/>
                    <a:pt x="8716" y="1230"/>
                    <a:pt x="8751" y="1254"/>
                  </a:cubicBezTo>
                  <a:cubicBezTo>
                    <a:pt x="8775" y="1254"/>
                    <a:pt x="9740" y="1397"/>
                    <a:pt x="10466" y="1933"/>
                  </a:cubicBezTo>
                  <a:cubicBezTo>
                    <a:pt x="10513" y="1969"/>
                    <a:pt x="10537" y="2028"/>
                    <a:pt x="10537" y="2088"/>
                  </a:cubicBezTo>
                  <a:cubicBezTo>
                    <a:pt x="10537" y="2147"/>
                    <a:pt x="10513" y="2207"/>
                    <a:pt x="10466" y="2231"/>
                  </a:cubicBezTo>
                  <a:lnTo>
                    <a:pt x="9751" y="2719"/>
                  </a:lnTo>
                  <a:cubicBezTo>
                    <a:pt x="9680" y="2647"/>
                    <a:pt x="9585" y="2588"/>
                    <a:pt x="9513" y="2516"/>
                  </a:cubicBezTo>
                  <a:cubicBezTo>
                    <a:pt x="9482" y="2491"/>
                    <a:pt x="9445" y="2478"/>
                    <a:pt x="9408" y="2478"/>
                  </a:cubicBezTo>
                  <a:cubicBezTo>
                    <a:pt x="9360" y="2478"/>
                    <a:pt x="9314" y="2500"/>
                    <a:pt x="9287" y="2540"/>
                  </a:cubicBezTo>
                  <a:cubicBezTo>
                    <a:pt x="9228" y="2623"/>
                    <a:pt x="9251" y="2719"/>
                    <a:pt x="9323" y="2766"/>
                  </a:cubicBezTo>
                  <a:cubicBezTo>
                    <a:pt x="10240" y="3493"/>
                    <a:pt x="10764" y="4588"/>
                    <a:pt x="10764" y="5755"/>
                  </a:cubicBezTo>
                  <a:lnTo>
                    <a:pt x="10764" y="10791"/>
                  </a:lnTo>
                  <a:cubicBezTo>
                    <a:pt x="10764" y="10874"/>
                    <a:pt x="10835" y="10958"/>
                    <a:pt x="10930" y="10958"/>
                  </a:cubicBezTo>
                  <a:cubicBezTo>
                    <a:pt x="11014" y="10958"/>
                    <a:pt x="11097" y="10874"/>
                    <a:pt x="11097" y="10791"/>
                  </a:cubicBezTo>
                  <a:lnTo>
                    <a:pt x="11097" y="5755"/>
                  </a:lnTo>
                  <a:cubicBezTo>
                    <a:pt x="11061" y="4707"/>
                    <a:pt x="10668" y="3719"/>
                    <a:pt x="9966" y="2957"/>
                  </a:cubicBezTo>
                  <a:lnTo>
                    <a:pt x="10621" y="2504"/>
                  </a:lnTo>
                  <a:cubicBezTo>
                    <a:pt x="10752" y="2409"/>
                    <a:pt x="10847" y="2242"/>
                    <a:pt x="10847" y="2076"/>
                  </a:cubicBezTo>
                  <a:cubicBezTo>
                    <a:pt x="10847" y="1921"/>
                    <a:pt x="10764" y="1766"/>
                    <a:pt x="10633" y="1659"/>
                  </a:cubicBezTo>
                  <a:cubicBezTo>
                    <a:pt x="10013" y="1219"/>
                    <a:pt x="9275" y="1028"/>
                    <a:pt x="8954" y="945"/>
                  </a:cubicBezTo>
                  <a:lnTo>
                    <a:pt x="9013" y="683"/>
                  </a:lnTo>
                  <a:cubicBezTo>
                    <a:pt x="9037" y="516"/>
                    <a:pt x="9001" y="349"/>
                    <a:pt x="8894" y="230"/>
                  </a:cubicBezTo>
                  <a:cubicBezTo>
                    <a:pt x="8803" y="129"/>
                    <a:pt x="8668" y="70"/>
                    <a:pt x="8526" y="70"/>
                  </a:cubicBezTo>
                  <a:cubicBezTo>
                    <a:pt x="8502" y="70"/>
                    <a:pt x="8478" y="72"/>
                    <a:pt x="8454" y="76"/>
                  </a:cubicBezTo>
                  <a:cubicBezTo>
                    <a:pt x="7704" y="147"/>
                    <a:pt x="7108" y="385"/>
                    <a:pt x="6834" y="516"/>
                  </a:cubicBezTo>
                  <a:lnTo>
                    <a:pt x="6715" y="278"/>
                  </a:lnTo>
                  <a:cubicBezTo>
                    <a:pt x="6656" y="159"/>
                    <a:pt x="6537" y="52"/>
                    <a:pt x="6406" y="28"/>
                  </a:cubicBezTo>
                  <a:cubicBezTo>
                    <a:pt x="6355" y="10"/>
                    <a:pt x="6303" y="0"/>
                    <a:pt x="6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47"/>
            <p:cNvSpPr/>
            <p:nvPr/>
          </p:nvSpPr>
          <p:spPr>
            <a:xfrm>
              <a:off x="1003597" y="2557554"/>
              <a:ext cx="49568" cy="60608"/>
            </a:xfrm>
            <a:custGeom>
              <a:rect b="b" l="l" r="r" t="t"/>
              <a:pathLst>
                <a:path extrusionOk="0" h="1894" w="1549">
                  <a:moveTo>
                    <a:pt x="774" y="0"/>
                  </a:moveTo>
                  <a:cubicBezTo>
                    <a:pt x="358" y="0"/>
                    <a:pt x="1" y="346"/>
                    <a:pt x="1" y="774"/>
                  </a:cubicBezTo>
                  <a:lnTo>
                    <a:pt x="1" y="1119"/>
                  </a:lnTo>
                  <a:cubicBezTo>
                    <a:pt x="1" y="1536"/>
                    <a:pt x="346" y="1893"/>
                    <a:pt x="774" y="1893"/>
                  </a:cubicBezTo>
                  <a:cubicBezTo>
                    <a:pt x="1203" y="1893"/>
                    <a:pt x="1548" y="1548"/>
                    <a:pt x="1548" y="1119"/>
                  </a:cubicBezTo>
                  <a:lnTo>
                    <a:pt x="1548" y="774"/>
                  </a:lnTo>
                  <a:cubicBezTo>
                    <a:pt x="1548" y="643"/>
                    <a:pt x="1513" y="548"/>
                    <a:pt x="1477" y="441"/>
                  </a:cubicBezTo>
                  <a:cubicBezTo>
                    <a:pt x="1443" y="389"/>
                    <a:pt x="1383" y="350"/>
                    <a:pt x="1322" y="350"/>
                  </a:cubicBezTo>
                  <a:cubicBezTo>
                    <a:pt x="1298" y="350"/>
                    <a:pt x="1274" y="356"/>
                    <a:pt x="1251" y="369"/>
                  </a:cubicBezTo>
                  <a:cubicBezTo>
                    <a:pt x="1179" y="405"/>
                    <a:pt x="1132" y="500"/>
                    <a:pt x="1179" y="584"/>
                  </a:cubicBezTo>
                  <a:cubicBezTo>
                    <a:pt x="1203" y="643"/>
                    <a:pt x="1215" y="703"/>
                    <a:pt x="1215" y="786"/>
                  </a:cubicBezTo>
                  <a:lnTo>
                    <a:pt x="1215" y="1119"/>
                  </a:lnTo>
                  <a:cubicBezTo>
                    <a:pt x="1215" y="1358"/>
                    <a:pt x="1024" y="1572"/>
                    <a:pt x="774" y="1572"/>
                  </a:cubicBezTo>
                  <a:cubicBezTo>
                    <a:pt x="536" y="1572"/>
                    <a:pt x="322" y="1381"/>
                    <a:pt x="322" y="1119"/>
                  </a:cubicBezTo>
                  <a:lnTo>
                    <a:pt x="322" y="786"/>
                  </a:lnTo>
                  <a:cubicBezTo>
                    <a:pt x="322" y="548"/>
                    <a:pt x="524" y="334"/>
                    <a:pt x="774" y="334"/>
                  </a:cubicBezTo>
                  <a:cubicBezTo>
                    <a:pt x="858" y="334"/>
                    <a:pt x="941" y="262"/>
                    <a:pt x="941" y="167"/>
                  </a:cubicBezTo>
                  <a:cubicBezTo>
                    <a:pt x="941" y="84"/>
                    <a:pt x="858" y="0"/>
                    <a:pt x="7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1" name="Google Shape;3561;p47"/>
          <p:cNvGrpSpPr/>
          <p:nvPr/>
        </p:nvGrpSpPr>
        <p:grpSpPr>
          <a:xfrm>
            <a:off x="6896909" y="2440946"/>
            <a:ext cx="354752" cy="275904"/>
            <a:chOff x="6896909" y="2440946"/>
            <a:chExt cx="354752" cy="275904"/>
          </a:xfrm>
        </p:grpSpPr>
        <p:sp>
          <p:nvSpPr>
            <p:cNvPr id="3562" name="Google Shape;3562;p47"/>
            <p:cNvSpPr/>
            <p:nvPr/>
          </p:nvSpPr>
          <p:spPr>
            <a:xfrm>
              <a:off x="7052365" y="2573938"/>
              <a:ext cx="32416" cy="32416"/>
            </a:xfrm>
            <a:custGeom>
              <a:rect b="b" l="l" r="r" t="t"/>
              <a:pathLst>
                <a:path extrusionOk="0" h="1013" w="1013">
                  <a:moveTo>
                    <a:pt x="512" y="346"/>
                  </a:moveTo>
                  <a:cubicBezTo>
                    <a:pt x="607" y="346"/>
                    <a:pt x="691" y="429"/>
                    <a:pt x="691" y="524"/>
                  </a:cubicBezTo>
                  <a:cubicBezTo>
                    <a:pt x="691" y="607"/>
                    <a:pt x="607" y="703"/>
                    <a:pt x="512" y="703"/>
                  </a:cubicBezTo>
                  <a:cubicBezTo>
                    <a:pt x="405" y="703"/>
                    <a:pt x="334" y="607"/>
                    <a:pt x="334" y="524"/>
                  </a:cubicBezTo>
                  <a:cubicBezTo>
                    <a:pt x="334" y="429"/>
                    <a:pt x="417" y="346"/>
                    <a:pt x="512" y="346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6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cubicBezTo>
                    <a:pt x="786" y="1012"/>
                    <a:pt x="1012" y="786"/>
                    <a:pt x="1012" y="500"/>
                  </a:cubicBezTo>
                  <a:cubicBezTo>
                    <a:pt x="1012" y="226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47"/>
            <p:cNvSpPr/>
            <p:nvPr/>
          </p:nvSpPr>
          <p:spPr>
            <a:xfrm>
              <a:off x="6896909" y="2440946"/>
              <a:ext cx="354752" cy="275904"/>
            </a:xfrm>
            <a:custGeom>
              <a:rect b="b" l="l" r="r" t="t"/>
              <a:pathLst>
                <a:path extrusionOk="0" h="8622" w="11086">
                  <a:moveTo>
                    <a:pt x="3882" y="4847"/>
                  </a:moveTo>
                  <a:cubicBezTo>
                    <a:pt x="3894" y="5049"/>
                    <a:pt x="3953" y="5454"/>
                    <a:pt x="4132" y="5883"/>
                  </a:cubicBezTo>
                  <a:cubicBezTo>
                    <a:pt x="4370" y="6466"/>
                    <a:pt x="4870" y="7192"/>
                    <a:pt x="5930" y="7502"/>
                  </a:cubicBezTo>
                  <a:cubicBezTo>
                    <a:pt x="5942" y="7538"/>
                    <a:pt x="5965" y="7550"/>
                    <a:pt x="5977" y="7585"/>
                  </a:cubicBezTo>
                  <a:cubicBezTo>
                    <a:pt x="4668" y="7585"/>
                    <a:pt x="3441" y="6823"/>
                    <a:pt x="2846" y="5645"/>
                  </a:cubicBezTo>
                  <a:cubicBezTo>
                    <a:pt x="2820" y="5592"/>
                    <a:pt x="2762" y="5559"/>
                    <a:pt x="2700" y="5559"/>
                  </a:cubicBezTo>
                  <a:cubicBezTo>
                    <a:pt x="2677" y="5559"/>
                    <a:pt x="2654" y="5564"/>
                    <a:pt x="2632" y="5573"/>
                  </a:cubicBezTo>
                  <a:cubicBezTo>
                    <a:pt x="2489" y="5597"/>
                    <a:pt x="2465" y="5704"/>
                    <a:pt x="2513" y="5776"/>
                  </a:cubicBezTo>
                  <a:cubicBezTo>
                    <a:pt x="2834" y="6418"/>
                    <a:pt x="3322" y="6942"/>
                    <a:pt x="3941" y="7323"/>
                  </a:cubicBezTo>
                  <a:cubicBezTo>
                    <a:pt x="4275" y="7538"/>
                    <a:pt x="4644" y="7681"/>
                    <a:pt x="5037" y="7788"/>
                  </a:cubicBezTo>
                  <a:cubicBezTo>
                    <a:pt x="4967" y="7792"/>
                    <a:pt x="4898" y="7794"/>
                    <a:pt x="4829" y="7794"/>
                  </a:cubicBezTo>
                  <a:cubicBezTo>
                    <a:pt x="4067" y="7794"/>
                    <a:pt x="3326" y="7554"/>
                    <a:pt x="2715" y="7073"/>
                  </a:cubicBezTo>
                  <a:cubicBezTo>
                    <a:pt x="1989" y="6526"/>
                    <a:pt x="1512" y="5740"/>
                    <a:pt x="1358" y="4847"/>
                  </a:cubicBezTo>
                  <a:lnTo>
                    <a:pt x="2191" y="4847"/>
                  </a:lnTo>
                  <a:cubicBezTo>
                    <a:pt x="2215" y="4918"/>
                    <a:pt x="2227" y="4990"/>
                    <a:pt x="2251" y="5061"/>
                  </a:cubicBezTo>
                  <a:cubicBezTo>
                    <a:pt x="2274" y="5144"/>
                    <a:pt x="2346" y="5180"/>
                    <a:pt x="2417" y="5180"/>
                  </a:cubicBezTo>
                  <a:lnTo>
                    <a:pt x="2465" y="5180"/>
                  </a:lnTo>
                  <a:cubicBezTo>
                    <a:pt x="2548" y="5156"/>
                    <a:pt x="2596" y="5061"/>
                    <a:pt x="2584" y="4990"/>
                  </a:cubicBezTo>
                  <a:cubicBezTo>
                    <a:pt x="2572" y="4942"/>
                    <a:pt x="2548" y="4906"/>
                    <a:pt x="2548" y="4847"/>
                  </a:cubicBezTo>
                  <a:close/>
                  <a:moveTo>
                    <a:pt x="1001" y="4823"/>
                  </a:moveTo>
                  <a:cubicBezTo>
                    <a:pt x="1155" y="5823"/>
                    <a:pt x="1679" y="6704"/>
                    <a:pt x="2489" y="7323"/>
                  </a:cubicBezTo>
                  <a:cubicBezTo>
                    <a:pt x="2953" y="7681"/>
                    <a:pt x="3477" y="7919"/>
                    <a:pt x="4025" y="8026"/>
                  </a:cubicBezTo>
                  <a:cubicBezTo>
                    <a:pt x="3959" y="8030"/>
                    <a:pt x="3893" y="8032"/>
                    <a:pt x="3827" y="8032"/>
                  </a:cubicBezTo>
                  <a:cubicBezTo>
                    <a:pt x="3076" y="8032"/>
                    <a:pt x="2350" y="7782"/>
                    <a:pt x="1715" y="7311"/>
                  </a:cubicBezTo>
                  <a:cubicBezTo>
                    <a:pt x="929" y="6704"/>
                    <a:pt x="441" y="5811"/>
                    <a:pt x="334" y="4823"/>
                  </a:cubicBezTo>
                  <a:close/>
                  <a:moveTo>
                    <a:pt x="6858" y="370"/>
                  </a:moveTo>
                  <a:lnTo>
                    <a:pt x="6858" y="370"/>
                  </a:lnTo>
                  <a:cubicBezTo>
                    <a:pt x="7585" y="572"/>
                    <a:pt x="7823" y="1227"/>
                    <a:pt x="7835" y="1251"/>
                  </a:cubicBezTo>
                  <a:cubicBezTo>
                    <a:pt x="7847" y="1311"/>
                    <a:pt x="7930" y="1358"/>
                    <a:pt x="7989" y="1358"/>
                  </a:cubicBezTo>
                  <a:lnTo>
                    <a:pt x="8168" y="1358"/>
                  </a:lnTo>
                  <a:cubicBezTo>
                    <a:pt x="9609" y="1358"/>
                    <a:pt x="10764" y="2537"/>
                    <a:pt x="10764" y="3966"/>
                  </a:cubicBezTo>
                  <a:cubicBezTo>
                    <a:pt x="10752" y="5335"/>
                    <a:pt x="9835" y="6526"/>
                    <a:pt x="8537" y="6883"/>
                  </a:cubicBezTo>
                  <a:lnTo>
                    <a:pt x="7525" y="7169"/>
                  </a:lnTo>
                  <a:lnTo>
                    <a:pt x="7454" y="6716"/>
                  </a:lnTo>
                  <a:cubicBezTo>
                    <a:pt x="7432" y="6630"/>
                    <a:pt x="7363" y="6583"/>
                    <a:pt x="7280" y="6583"/>
                  </a:cubicBezTo>
                  <a:cubicBezTo>
                    <a:pt x="7270" y="6583"/>
                    <a:pt x="7261" y="6584"/>
                    <a:pt x="7251" y="6585"/>
                  </a:cubicBezTo>
                  <a:cubicBezTo>
                    <a:pt x="7168" y="6597"/>
                    <a:pt x="7108" y="6692"/>
                    <a:pt x="7120" y="6776"/>
                  </a:cubicBezTo>
                  <a:lnTo>
                    <a:pt x="7358" y="8073"/>
                  </a:lnTo>
                  <a:cubicBezTo>
                    <a:pt x="7370" y="8145"/>
                    <a:pt x="7347" y="8204"/>
                    <a:pt x="7287" y="8252"/>
                  </a:cubicBezTo>
                  <a:cubicBezTo>
                    <a:pt x="7255" y="8278"/>
                    <a:pt x="7216" y="8289"/>
                    <a:pt x="7180" y="8289"/>
                  </a:cubicBezTo>
                  <a:cubicBezTo>
                    <a:pt x="7148" y="8289"/>
                    <a:pt x="7119" y="8280"/>
                    <a:pt x="7097" y="8264"/>
                  </a:cubicBezTo>
                  <a:cubicBezTo>
                    <a:pt x="6287" y="7823"/>
                    <a:pt x="6049" y="7061"/>
                    <a:pt x="6049" y="7049"/>
                  </a:cubicBezTo>
                  <a:cubicBezTo>
                    <a:pt x="6030" y="6976"/>
                    <a:pt x="5969" y="6930"/>
                    <a:pt x="5909" y="6930"/>
                  </a:cubicBezTo>
                  <a:cubicBezTo>
                    <a:pt x="5892" y="6930"/>
                    <a:pt x="5874" y="6934"/>
                    <a:pt x="5858" y="6942"/>
                  </a:cubicBezTo>
                  <a:cubicBezTo>
                    <a:pt x="5787" y="6954"/>
                    <a:pt x="5739" y="7026"/>
                    <a:pt x="5739" y="7109"/>
                  </a:cubicBezTo>
                  <a:cubicBezTo>
                    <a:pt x="5108" y="6847"/>
                    <a:pt x="4668" y="6407"/>
                    <a:pt x="4394" y="5764"/>
                  </a:cubicBezTo>
                  <a:cubicBezTo>
                    <a:pt x="4239" y="5395"/>
                    <a:pt x="4191" y="5037"/>
                    <a:pt x="4156" y="4847"/>
                  </a:cubicBezTo>
                  <a:lnTo>
                    <a:pt x="4334" y="4847"/>
                  </a:lnTo>
                  <a:cubicBezTo>
                    <a:pt x="4430" y="4847"/>
                    <a:pt x="4501" y="4763"/>
                    <a:pt x="4501" y="4680"/>
                  </a:cubicBezTo>
                  <a:cubicBezTo>
                    <a:pt x="4501" y="4585"/>
                    <a:pt x="4430" y="4513"/>
                    <a:pt x="4334" y="4513"/>
                  </a:cubicBezTo>
                  <a:lnTo>
                    <a:pt x="334" y="4513"/>
                  </a:lnTo>
                  <a:lnTo>
                    <a:pt x="334" y="4502"/>
                  </a:lnTo>
                  <a:cubicBezTo>
                    <a:pt x="334" y="4204"/>
                    <a:pt x="572" y="3966"/>
                    <a:pt x="870" y="3966"/>
                  </a:cubicBezTo>
                  <a:lnTo>
                    <a:pt x="8418" y="3966"/>
                  </a:lnTo>
                  <a:cubicBezTo>
                    <a:pt x="9025" y="3966"/>
                    <a:pt x="9537" y="3454"/>
                    <a:pt x="9537" y="2847"/>
                  </a:cubicBezTo>
                  <a:cubicBezTo>
                    <a:pt x="9537" y="2239"/>
                    <a:pt x="9025" y="1727"/>
                    <a:pt x="8418" y="1727"/>
                  </a:cubicBezTo>
                  <a:lnTo>
                    <a:pt x="7989" y="1727"/>
                  </a:lnTo>
                  <a:cubicBezTo>
                    <a:pt x="7906" y="1727"/>
                    <a:pt x="7847" y="1775"/>
                    <a:pt x="7835" y="1835"/>
                  </a:cubicBezTo>
                  <a:cubicBezTo>
                    <a:pt x="7835" y="1846"/>
                    <a:pt x="7597" y="2525"/>
                    <a:pt x="6858" y="2716"/>
                  </a:cubicBezTo>
                  <a:cubicBezTo>
                    <a:pt x="6894" y="2573"/>
                    <a:pt x="6930" y="2394"/>
                    <a:pt x="6930" y="2156"/>
                  </a:cubicBezTo>
                  <a:cubicBezTo>
                    <a:pt x="6930" y="1823"/>
                    <a:pt x="7168" y="1704"/>
                    <a:pt x="7180" y="1704"/>
                  </a:cubicBezTo>
                  <a:cubicBezTo>
                    <a:pt x="7239" y="1668"/>
                    <a:pt x="7287" y="1608"/>
                    <a:pt x="7287" y="1549"/>
                  </a:cubicBezTo>
                  <a:cubicBezTo>
                    <a:pt x="7287" y="1489"/>
                    <a:pt x="7251" y="1430"/>
                    <a:pt x="7192" y="1406"/>
                  </a:cubicBezTo>
                  <a:cubicBezTo>
                    <a:pt x="7180" y="1406"/>
                    <a:pt x="6942" y="1287"/>
                    <a:pt x="6942" y="930"/>
                  </a:cubicBezTo>
                  <a:cubicBezTo>
                    <a:pt x="6942" y="692"/>
                    <a:pt x="6918" y="513"/>
                    <a:pt x="6858" y="370"/>
                  </a:cubicBezTo>
                  <a:close/>
                  <a:moveTo>
                    <a:pt x="6406" y="1"/>
                  </a:moveTo>
                  <a:cubicBezTo>
                    <a:pt x="6323" y="1"/>
                    <a:pt x="6239" y="72"/>
                    <a:pt x="6239" y="168"/>
                  </a:cubicBezTo>
                  <a:cubicBezTo>
                    <a:pt x="6239" y="263"/>
                    <a:pt x="6323" y="334"/>
                    <a:pt x="6394" y="334"/>
                  </a:cubicBezTo>
                  <a:cubicBezTo>
                    <a:pt x="6454" y="346"/>
                    <a:pt x="6585" y="465"/>
                    <a:pt x="6585" y="942"/>
                  </a:cubicBezTo>
                  <a:cubicBezTo>
                    <a:pt x="6585" y="1239"/>
                    <a:pt x="6704" y="1430"/>
                    <a:pt x="6823" y="1549"/>
                  </a:cubicBezTo>
                  <a:cubicBezTo>
                    <a:pt x="6704" y="1668"/>
                    <a:pt x="6585" y="1870"/>
                    <a:pt x="6585" y="2168"/>
                  </a:cubicBezTo>
                  <a:cubicBezTo>
                    <a:pt x="6585" y="2644"/>
                    <a:pt x="6454" y="2763"/>
                    <a:pt x="6394" y="2775"/>
                  </a:cubicBezTo>
                  <a:cubicBezTo>
                    <a:pt x="6299" y="2775"/>
                    <a:pt x="6239" y="2847"/>
                    <a:pt x="6239" y="2942"/>
                  </a:cubicBezTo>
                  <a:cubicBezTo>
                    <a:pt x="6239" y="3025"/>
                    <a:pt x="6323" y="3097"/>
                    <a:pt x="6406" y="3097"/>
                  </a:cubicBezTo>
                  <a:cubicBezTo>
                    <a:pt x="7097" y="3097"/>
                    <a:pt x="7525" y="2787"/>
                    <a:pt x="7763" y="2537"/>
                  </a:cubicBezTo>
                  <a:cubicBezTo>
                    <a:pt x="7918" y="2358"/>
                    <a:pt x="8025" y="2180"/>
                    <a:pt x="8073" y="2073"/>
                  </a:cubicBezTo>
                  <a:lnTo>
                    <a:pt x="8406" y="2073"/>
                  </a:lnTo>
                  <a:cubicBezTo>
                    <a:pt x="8835" y="2073"/>
                    <a:pt x="9192" y="2430"/>
                    <a:pt x="9192" y="2858"/>
                  </a:cubicBezTo>
                  <a:cubicBezTo>
                    <a:pt x="9192" y="3299"/>
                    <a:pt x="8835" y="3656"/>
                    <a:pt x="8406" y="3656"/>
                  </a:cubicBezTo>
                  <a:lnTo>
                    <a:pt x="858" y="3656"/>
                  </a:lnTo>
                  <a:cubicBezTo>
                    <a:pt x="381" y="3656"/>
                    <a:pt x="0" y="4037"/>
                    <a:pt x="0" y="4502"/>
                  </a:cubicBezTo>
                  <a:cubicBezTo>
                    <a:pt x="0" y="5716"/>
                    <a:pt x="560" y="6835"/>
                    <a:pt x="1524" y="7561"/>
                  </a:cubicBezTo>
                  <a:cubicBezTo>
                    <a:pt x="2203" y="8085"/>
                    <a:pt x="3025" y="8359"/>
                    <a:pt x="3858" y="8359"/>
                  </a:cubicBezTo>
                  <a:cubicBezTo>
                    <a:pt x="4203" y="8359"/>
                    <a:pt x="4549" y="8312"/>
                    <a:pt x="4894" y="8216"/>
                  </a:cubicBezTo>
                  <a:lnTo>
                    <a:pt x="6120" y="7883"/>
                  </a:lnTo>
                  <a:cubicBezTo>
                    <a:pt x="6299" y="8121"/>
                    <a:pt x="6573" y="8359"/>
                    <a:pt x="6918" y="8562"/>
                  </a:cubicBezTo>
                  <a:cubicBezTo>
                    <a:pt x="6989" y="8609"/>
                    <a:pt x="7073" y="8621"/>
                    <a:pt x="7144" y="8621"/>
                  </a:cubicBezTo>
                  <a:cubicBezTo>
                    <a:pt x="7251" y="8621"/>
                    <a:pt x="7358" y="8597"/>
                    <a:pt x="7442" y="8538"/>
                  </a:cubicBezTo>
                  <a:cubicBezTo>
                    <a:pt x="7608" y="8419"/>
                    <a:pt x="7680" y="8216"/>
                    <a:pt x="7656" y="8026"/>
                  </a:cubicBezTo>
                  <a:lnTo>
                    <a:pt x="7549" y="7490"/>
                  </a:lnTo>
                  <a:lnTo>
                    <a:pt x="8597" y="7204"/>
                  </a:lnTo>
                  <a:cubicBezTo>
                    <a:pt x="10037" y="6811"/>
                    <a:pt x="11049" y="5478"/>
                    <a:pt x="11049" y="3978"/>
                  </a:cubicBezTo>
                  <a:cubicBezTo>
                    <a:pt x="11085" y="2358"/>
                    <a:pt x="9752" y="1037"/>
                    <a:pt x="8132" y="1037"/>
                  </a:cubicBezTo>
                  <a:lnTo>
                    <a:pt x="8073" y="1037"/>
                  </a:lnTo>
                  <a:cubicBezTo>
                    <a:pt x="8025" y="930"/>
                    <a:pt x="7918" y="751"/>
                    <a:pt x="7763" y="572"/>
                  </a:cubicBezTo>
                  <a:cubicBezTo>
                    <a:pt x="7525" y="299"/>
                    <a:pt x="7097" y="1"/>
                    <a:pt x="6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4" name="Google Shape;3564;p47"/>
          <p:cNvSpPr/>
          <p:nvPr/>
        </p:nvSpPr>
        <p:spPr>
          <a:xfrm>
            <a:off x="6347501" y="2448754"/>
            <a:ext cx="354752" cy="330176"/>
          </a:xfrm>
          <a:custGeom>
            <a:rect b="b" l="l" r="r" t="t"/>
            <a:pathLst>
              <a:path extrusionOk="0" h="10318" w="11086">
                <a:moveTo>
                  <a:pt x="3811" y="745"/>
                </a:moveTo>
                <a:cubicBezTo>
                  <a:pt x="3906" y="745"/>
                  <a:pt x="3989" y="829"/>
                  <a:pt x="3989" y="924"/>
                </a:cubicBezTo>
                <a:cubicBezTo>
                  <a:pt x="3989" y="1031"/>
                  <a:pt x="3906" y="1102"/>
                  <a:pt x="3811" y="1102"/>
                </a:cubicBezTo>
                <a:cubicBezTo>
                  <a:pt x="3727" y="1102"/>
                  <a:pt x="3632" y="1031"/>
                  <a:pt x="3632" y="924"/>
                </a:cubicBezTo>
                <a:cubicBezTo>
                  <a:pt x="3632" y="817"/>
                  <a:pt x="3727" y="745"/>
                  <a:pt x="3811" y="745"/>
                </a:cubicBezTo>
                <a:close/>
                <a:moveTo>
                  <a:pt x="8742" y="532"/>
                </a:moveTo>
                <a:cubicBezTo>
                  <a:pt x="9296" y="532"/>
                  <a:pt x="9880" y="576"/>
                  <a:pt x="10347" y="709"/>
                </a:cubicBezTo>
                <a:cubicBezTo>
                  <a:pt x="10073" y="924"/>
                  <a:pt x="9657" y="1269"/>
                  <a:pt x="9335" y="1686"/>
                </a:cubicBezTo>
                <a:cubicBezTo>
                  <a:pt x="8847" y="1245"/>
                  <a:pt x="8252" y="876"/>
                  <a:pt x="7561" y="590"/>
                </a:cubicBezTo>
                <a:cubicBezTo>
                  <a:pt x="7890" y="559"/>
                  <a:pt x="8307" y="532"/>
                  <a:pt x="8742" y="532"/>
                </a:cubicBezTo>
                <a:close/>
                <a:moveTo>
                  <a:pt x="4519" y="339"/>
                </a:moveTo>
                <a:cubicBezTo>
                  <a:pt x="5432" y="339"/>
                  <a:pt x="6383" y="508"/>
                  <a:pt x="7240" y="829"/>
                </a:cubicBezTo>
                <a:cubicBezTo>
                  <a:pt x="8252" y="1221"/>
                  <a:pt x="9085" y="1781"/>
                  <a:pt x="9692" y="2507"/>
                </a:cubicBezTo>
                <a:cubicBezTo>
                  <a:pt x="9323" y="2305"/>
                  <a:pt x="8859" y="2114"/>
                  <a:pt x="8335" y="1995"/>
                </a:cubicBezTo>
                <a:cubicBezTo>
                  <a:pt x="8013" y="1722"/>
                  <a:pt x="7668" y="1495"/>
                  <a:pt x="7323" y="1317"/>
                </a:cubicBezTo>
                <a:cubicBezTo>
                  <a:pt x="6740" y="1043"/>
                  <a:pt x="6073" y="817"/>
                  <a:pt x="5311" y="686"/>
                </a:cubicBezTo>
                <a:cubicBezTo>
                  <a:pt x="5298" y="682"/>
                  <a:pt x="5286" y="680"/>
                  <a:pt x="5273" y="680"/>
                </a:cubicBezTo>
                <a:cubicBezTo>
                  <a:pt x="5201" y="680"/>
                  <a:pt x="5130" y="736"/>
                  <a:pt x="5120" y="817"/>
                </a:cubicBezTo>
                <a:cubicBezTo>
                  <a:pt x="5108" y="900"/>
                  <a:pt x="5168" y="995"/>
                  <a:pt x="5251" y="1007"/>
                </a:cubicBezTo>
                <a:cubicBezTo>
                  <a:pt x="5537" y="1055"/>
                  <a:pt x="5787" y="1114"/>
                  <a:pt x="6049" y="1186"/>
                </a:cubicBezTo>
                <a:cubicBezTo>
                  <a:pt x="5966" y="1531"/>
                  <a:pt x="5656" y="1757"/>
                  <a:pt x="5656" y="1757"/>
                </a:cubicBezTo>
                <a:cubicBezTo>
                  <a:pt x="5585" y="1793"/>
                  <a:pt x="5573" y="1900"/>
                  <a:pt x="5608" y="1972"/>
                </a:cubicBezTo>
                <a:cubicBezTo>
                  <a:pt x="5644" y="2019"/>
                  <a:pt x="5704" y="2055"/>
                  <a:pt x="5751" y="2055"/>
                </a:cubicBezTo>
                <a:cubicBezTo>
                  <a:pt x="5775" y="2055"/>
                  <a:pt x="5811" y="2031"/>
                  <a:pt x="5835" y="2019"/>
                </a:cubicBezTo>
                <a:cubicBezTo>
                  <a:pt x="5847" y="2007"/>
                  <a:pt x="6239" y="1733"/>
                  <a:pt x="6359" y="1281"/>
                </a:cubicBezTo>
                <a:cubicBezTo>
                  <a:pt x="6466" y="1305"/>
                  <a:pt x="6561" y="1352"/>
                  <a:pt x="6656" y="1376"/>
                </a:cubicBezTo>
                <a:cubicBezTo>
                  <a:pt x="6644" y="1662"/>
                  <a:pt x="6406" y="1876"/>
                  <a:pt x="6406" y="1888"/>
                </a:cubicBezTo>
                <a:cubicBezTo>
                  <a:pt x="6347" y="1948"/>
                  <a:pt x="6323" y="2055"/>
                  <a:pt x="6382" y="2114"/>
                </a:cubicBezTo>
                <a:cubicBezTo>
                  <a:pt x="6418" y="2138"/>
                  <a:pt x="6466" y="2174"/>
                  <a:pt x="6501" y="2174"/>
                </a:cubicBezTo>
                <a:cubicBezTo>
                  <a:pt x="6549" y="2174"/>
                  <a:pt x="6585" y="2150"/>
                  <a:pt x="6609" y="2126"/>
                </a:cubicBezTo>
                <a:cubicBezTo>
                  <a:pt x="6620" y="2114"/>
                  <a:pt x="6894" y="1876"/>
                  <a:pt x="6954" y="1519"/>
                </a:cubicBezTo>
                <a:cubicBezTo>
                  <a:pt x="7025" y="1543"/>
                  <a:pt x="7085" y="1579"/>
                  <a:pt x="7156" y="1602"/>
                </a:cubicBezTo>
                <a:cubicBezTo>
                  <a:pt x="7192" y="1614"/>
                  <a:pt x="7216" y="1638"/>
                  <a:pt x="7263" y="1650"/>
                </a:cubicBezTo>
                <a:cubicBezTo>
                  <a:pt x="7240" y="1829"/>
                  <a:pt x="7085" y="1972"/>
                  <a:pt x="7085" y="1972"/>
                </a:cubicBezTo>
                <a:cubicBezTo>
                  <a:pt x="7025" y="2031"/>
                  <a:pt x="7013" y="2138"/>
                  <a:pt x="7073" y="2198"/>
                </a:cubicBezTo>
                <a:cubicBezTo>
                  <a:pt x="7097" y="2233"/>
                  <a:pt x="7144" y="2257"/>
                  <a:pt x="7192" y="2257"/>
                </a:cubicBezTo>
                <a:cubicBezTo>
                  <a:pt x="7240" y="2257"/>
                  <a:pt x="7263" y="2245"/>
                  <a:pt x="7299" y="2210"/>
                </a:cubicBezTo>
                <a:cubicBezTo>
                  <a:pt x="7311" y="2198"/>
                  <a:pt x="7478" y="2055"/>
                  <a:pt x="7549" y="1817"/>
                </a:cubicBezTo>
                <a:cubicBezTo>
                  <a:pt x="7740" y="1936"/>
                  <a:pt x="7930" y="2079"/>
                  <a:pt x="8133" y="2245"/>
                </a:cubicBezTo>
                <a:cubicBezTo>
                  <a:pt x="8144" y="2257"/>
                  <a:pt x="8168" y="2269"/>
                  <a:pt x="8204" y="2269"/>
                </a:cubicBezTo>
                <a:cubicBezTo>
                  <a:pt x="9395" y="2543"/>
                  <a:pt x="10216" y="3198"/>
                  <a:pt x="10573" y="3555"/>
                </a:cubicBezTo>
                <a:lnTo>
                  <a:pt x="9621" y="3615"/>
                </a:lnTo>
                <a:cubicBezTo>
                  <a:pt x="9561" y="3615"/>
                  <a:pt x="9514" y="3638"/>
                  <a:pt x="9478" y="3698"/>
                </a:cubicBezTo>
                <a:cubicBezTo>
                  <a:pt x="9454" y="3746"/>
                  <a:pt x="9454" y="3805"/>
                  <a:pt x="9478" y="3865"/>
                </a:cubicBezTo>
                <a:cubicBezTo>
                  <a:pt x="9537" y="3960"/>
                  <a:pt x="9585" y="4055"/>
                  <a:pt x="9645" y="4150"/>
                </a:cubicBezTo>
                <a:cubicBezTo>
                  <a:pt x="9680" y="4210"/>
                  <a:pt x="9740" y="4234"/>
                  <a:pt x="9799" y="4234"/>
                </a:cubicBezTo>
                <a:cubicBezTo>
                  <a:pt x="9823" y="4234"/>
                  <a:pt x="9835" y="4234"/>
                  <a:pt x="9871" y="4222"/>
                </a:cubicBezTo>
                <a:cubicBezTo>
                  <a:pt x="9942" y="4174"/>
                  <a:pt x="9978" y="4091"/>
                  <a:pt x="9942" y="3996"/>
                </a:cubicBezTo>
                <a:cubicBezTo>
                  <a:pt x="9930" y="3972"/>
                  <a:pt x="9918" y="3960"/>
                  <a:pt x="9895" y="3924"/>
                </a:cubicBezTo>
                <a:lnTo>
                  <a:pt x="10466" y="3900"/>
                </a:lnTo>
                <a:cubicBezTo>
                  <a:pt x="10657" y="4436"/>
                  <a:pt x="10752" y="4996"/>
                  <a:pt x="10752" y="5603"/>
                </a:cubicBezTo>
                <a:cubicBezTo>
                  <a:pt x="10752" y="6329"/>
                  <a:pt x="10597" y="6960"/>
                  <a:pt x="10299" y="7484"/>
                </a:cubicBezTo>
                <a:cubicBezTo>
                  <a:pt x="10359" y="7317"/>
                  <a:pt x="10419" y="7163"/>
                  <a:pt x="10454" y="6996"/>
                </a:cubicBezTo>
                <a:cubicBezTo>
                  <a:pt x="10597" y="6282"/>
                  <a:pt x="10526" y="5472"/>
                  <a:pt x="10228" y="4674"/>
                </a:cubicBezTo>
                <a:cubicBezTo>
                  <a:pt x="10201" y="4603"/>
                  <a:pt x="10148" y="4565"/>
                  <a:pt x="10084" y="4565"/>
                </a:cubicBezTo>
                <a:cubicBezTo>
                  <a:pt x="10062" y="4565"/>
                  <a:pt x="10038" y="4570"/>
                  <a:pt x="10014" y="4579"/>
                </a:cubicBezTo>
                <a:cubicBezTo>
                  <a:pt x="9930" y="4615"/>
                  <a:pt x="9883" y="4698"/>
                  <a:pt x="9930" y="4793"/>
                </a:cubicBezTo>
                <a:cubicBezTo>
                  <a:pt x="10216" y="5532"/>
                  <a:pt x="10276" y="6282"/>
                  <a:pt x="10133" y="6936"/>
                </a:cubicBezTo>
                <a:cubicBezTo>
                  <a:pt x="9978" y="7663"/>
                  <a:pt x="9573" y="8270"/>
                  <a:pt x="8906" y="8746"/>
                </a:cubicBezTo>
                <a:cubicBezTo>
                  <a:pt x="8454" y="8972"/>
                  <a:pt x="7966" y="9103"/>
                  <a:pt x="7502" y="9199"/>
                </a:cubicBezTo>
                <a:cubicBezTo>
                  <a:pt x="7621" y="9139"/>
                  <a:pt x="7740" y="9056"/>
                  <a:pt x="7859" y="8996"/>
                </a:cubicBezTo>
                <a:cubicBezTo>
                  <a:pt x="8990" y="8318"/>
                  <a:pt x="9478" y="7353"/>
                  <a:pt x="9287" y="6234"/>
                </a:cubicBezTo>
                <a:cubicBezTo>
                  <a:pt x="9276" y="6055"/>
                  <a:pt x="9228" y="5877"/>
                  <a:pt x="9156" y="5698"/>
                </a:cubicBezTo>
                <a:cubicBezTo>
                  <a:pt x="8930" y="5091"/>
                  <a:pt x="8454" y="4555"/>
                  <a:pt x="7799" y="4138"/>
                </a:cubicBezTo>
                <a:cubicBezTo>
                  <a:pt x="7097" y="3686"/>
                  <a:pt x="6192" y="3400"/>
                  <a:pt x="5192" y="3305"/>
                </a:cubicBezTo>
                <a:cubicBezTo>
                  <a:pt x="3977" y="3186"/>
                  <a:pt x="2572" y="2984"/>
                  <a:pt x="2179" y="2543"/>
                </a:cubicBezTo>
                <a:cubicBezTo>
                  <a:pt x="2509" y="2503"/>
                  <a:pt x="2897" y="2463"/>
                  <a:pt x="3382" y="2463"/>
                </a:cubicBezTo>
                <a:cubicBezTo>
                  <a:pt x="3616" y="2463"/>
                  <a:pt x="3873" y="2472"/>
                  <a:pt x="4156" y="2495"/>
                </a:cubicBezTo>
                <a:cubicBezTo>
                  <a:pt x="4162" y="2496"/>
                  <a:pt x="4168" y="2497"/>
                  <a:pt x="4174" y="2497"/>
                </a:cubicBezTo>
                <a:cubicBezTo>
                  <a:pt x="4251" y="2497"/>
                  <a:pt x="4323" y="2430"/>
                  <a:pt x="4334" y="2353"/>
                </a:cubicBezTo>
                <a:cubicBezTo>
                  <a:pt x="4346" y="2257"/>
                  <a:pt x="4275" y="2186"/>
                  <a:pt x="4180" y="2174"/>
                </a:cubicBezTo>
                <a:cubicBezTo>
                  <a:pt x="3861" y="2140"/>
                  <a:pt x="3573" y="2128"/>
                  <a:pt x="3313" y="2128"/>
                </a:cubicBezTo>
                <a:cubicBezTo>
                  <a:pt x="2834" y="2128"/>
                  <a:pt x="2448" y="2171"/>
                  <a:pt x="2132" y="2210"/>
                </a:cubicBezTo>
                <a:cubicBezTo>
                  <a:pt x="1890" y="2235"/>
                  <a:pt x="1689" y="2261"/>
                  <a:pt x="1516" y="2261"/>
                </a:cubicBezTo>
                <a:cubicBezTo>
                  <a:pt x="1365" y="2261"/>
                  <a:pt x="1236" y="2241"/>
                  <a:pt x="1120" y="2186"/>
                </a:cubicBezTo>
                <a:cubicBezTo>
                  <a:pt x="632" y="1960"/>
                  <a:pt x="346" y="1650"/>
                  <a:pt x="346" y="1471"/>
                </a:cubicBezTo>
                <a:cubicBezTo>
                  <a:pt x="346" y="1436"/>
                  <a:pt x="370" y="1400"/>
                  <a:pt x="417" y="1341"/>
                </a:cubicBezTo>
                <a:cubicBezTo>
                  <a:pt x="644" y="1138"/>
                  <a:pt x="1763" y="829"/>
                  <a:pt x="3334" y="829"/>
                </a:cubicBezTo>
                <a:cubicBezTo>
                  <a:pt x="3322" y="864"/>
                  <a:pt x="3322" y="900"/>
                  <a:pt x="3322" y="936"/>
                </a:cubicBezTo>
                <a:cubicBezTo>
                  <a:pt x="3322" y="1221"/>
                  <a:pt x="3549" y="1436"/>
                  <a:pt x="3822" y="1436"/>
                </a:cubicBezTo>
                <a:cubicBezTo>
                  <a:pt x="4108" y="1436"/>
                  <a:pt x="4334" y="1221"/>
                  <a:pt x="4334" y="936"/>
                </a:cubicBezTo>
                <a:lnTo>
                  <a:pt x="4334" y="876"/>
                </a:lnTo>
                <a:cubicBezTo>
                  <a:pt x="4418" y="876"/>
                  <a:pt x="4501" y="888"/>
                  <a:pt x="4584" y="900"/>
                </a:cubicBezTo>
                <a:lnTo>
                  <a:pt x="4596" y="900"/>
                </a:lnTo>
                <a:cubicBezTo>
                  <a:pt x="4680" y="900"/>
                  <a:pt x="4751" y="840"/>
                  <a:pt x="4763" y="757"/>
                </a:cubicBezTo>
                <a:cubicBezTo>
                  <a:pt x="4775" y="662"/>
                  <a:pt x="4704" y="590"/>
                  <a:pt x="4620" y="579"/>
                </a:cubicBezTo>
                <a:cubicBezTo>
                  <a:pt x="4454" y="567"/>
                  <a:pt x="4299" y="543"/>
                  <a:pt x="4144" y="531"/>
                </a:cubicBezTo>
                <a:cubicBezTo>
                  <a:pt x="4049" y="471"/>
                  <a:pt x="3942" y="424"/>
                  <a:pt x="3822" y="424"/>
                </a:cubicBezTo>
                <a:cubicBezTo>
                  <a:pt x="3727" y="424"/>
                  <a:pt x="3632" y="459"/>
                  <a:pt x="3561" y="507"/>
                </a:cubicBezTo>
                <a:cubicBezTo>
                  <a:pt x="3322" y="507"/>
                  <a:pt x="3084" y="507"/>
                  <a:pt x="2858" y="519"/>
                </a:cubicBezTo>
                <a:cubicBezTo>
                  <a:pt x="3072" y="471"/>
                  <a:pt x="3287" y="448"/>
                  <a:pt x="3513" y="412"/>
                </a:cubicBezTo>
                <a:cubicBezTo>
                  <a:pt x="3838" y="363"/>
                  <a:pt x="4176" y="339"/>
                  <a:pt x="4519" y="339"/>
                </a:cubicBezTo>
                <a:close/>
                <a:moveTo>
                  <a:pt x="8228" y="8306"/>
                </a:moveTo>
                <a:lnTo>
                  <a:pt x="8228" y="8306"/>
                </a:lnTo>
                <a:cubicBezTo>
                  <a:pt x="8085" y="8437"/>
                  <a:pt x="7906" y="8568"/>
                  <a:pt x="7692" y="8687"/>
                </a:cubicBezTo>
                <a:cubicBezTo>
                  <a:pt x="6906" y="9187"/>
                  <a:pt x="6049" y="9365"/>
                  <a:pt x="6025" y="9365"/>
                </a:cubicBezTo>
                <a:cubicBezTo>
                  <a:pt x="6013" y="9365"/>
                  <a:pt x="6001" y="9365"/>
                  <a:pt x="5989" y="9377"/>
                </a:cubicBezTo>
                <a:cubicBezTo>
                  <a:pt x="4977" y="9865"/>
                  <a:pt x="3727" y="9973"/>
                  <a:pt x="2953" y="9984"/>
                </a:cubicBezTo>
                <a:lnTo>
                  <a:pt x="4215" y="9401"/>
                </a:lnTo>
                <a:cubicBezTo>
                  <a:pt x="4275" y="9377"/>
                  <a:pt x="4299" y="9318"/>
                  <a:pt x="4299" y="9258"/>
                </a:cubicBezTo>
                <a:cubicBezTo>
                  <a:pt x="4299" y="9199"/>
                  <a:pt x="4251" y="9139"/>
                  <a:pt x="4215" y="9103"/>
                </a:cubicBezTo>
                <a:lnTo>
                  <a:pt x="2930" y="8532"/>
                </a:lnTo>
                <a:lnTo>
                  <a:pt x="2953" y="8532"/>
                </a:lnTo>
                <a:cubicBezTo>
                  <a:pt x="3692" y="8532"/>
                  <a:pt x="4894" y="8603"/>
                  <a:pt x="5966" y="9020"/>
                </a:cubicBezTo>
                <a:cubicBezTo>
                  <a:pt x="6001" y="9032"/>
                  <a:pt x="6025" y="9032"/>
                  <a:pt x="6061" y="9032"/>
                </a:cubicBezTo>
                <a:cubicBezTo>
                  <a:pt x="7144" y="8853"/>
                  <a:pt x="7811" y="8568"/>
                  <a:pt x="8228" y="8306"/>
                </a:cubicBezTo>
                <a:close/>
                <a:moveTo>
                  <a:pt x="4495" y="1"/>
                </a:moveTo>
                <a:cubicBezTo>
                  <a:pt x="4135" y="1"/>
                  <a:pt x="3780" y="26"/>
                  <a:pt x="3441" y="78"/>
                </a:cubicBezTo>
                <a:cubicBezTo>
                  <a:pt x="2549" y="209"/>
                  <a:pt x="1739" y="388"/>
                  <a:pt x="1167" y="579"/>
                </a:cubicBezTo>
                <a:cubicBezTo>
                  <a:pt x="370" y="852"/>
                  <a:pt x="1" y="1114"/>
                  <a:pt x="1" y="1448"/>
                </a:cubicBezTo>
                <a:cubicBezTo>
                  <a:pt x="1" y="1781"/>
                  <a:pt x="393" y="2186"/>
                  <a:pt x="965" y="2460"/>
                </a:cubicBezTo>
                <a:cubicBezTo>
                  <a:pt x="1151" y="2527"/>
                  <a:pt x="1330" y="2559"/>
                  <a:pt x="1533" y="2559"/>
                </a:cubicBezTo>
                <a:cubicBezTo>
                  <a:pt x="1617" y="2559"/>
                  <a:pt x="1705" y="2553"/>
                  <a:pt x="1798" y="2543"/>
                </a:cubicBezTo>
                <a:cubicBezTo>
                  <a:pt x="1953" y="2829"/>
                  <a:pt x="2275" y="3031"/>
                  <a:pt x="2846" y="3210"/>
                </a:cubicBezTo>
                <a:cubicBezTo>
                  <a:pt x="3382" y="3376"/>
                  <a:pt x="4108" y="3496"/>
                  <a:pt x="5168" y="3603"/>
                </a:cubicBezTo>
                <a:cubicBezTo>
                  <a:pt x="6120" y="3686"/>
                  <a:pt x="6966" y="3972"/>
                  <a:pt x="7632" y="4389"/>
                </a:cubicBezTo>
                <a:cubicBezTo>
                  <a:pt x="8252" y="4781"/>
                  <a:pt x="8668" y="5258"/>
                  <a:pt x="8871" y="5793"/>
                </a:cubicBezTo>
                <a:cubicBezTo>
                  <a:pt x="9121" y="6484"/>
                  <a:pt x="8978" y="7186"/>
                  <a:pt x="8430" y="7770"/>
                </a:cubicBezTo>
                <a:cubicBezTo>
                  <a:pt x="7894" y="8329"/>
                  <a:pt x="6728" y="8603"/>
                  <a:pt x="6061" y="8722"/>
                </a:cubicBezTo>
                <a:cubicBezTo>
                  <a:pt x="4959" y="8297"/>
                  <a:pt x="3741" y="8216"/>
                  <a:pt x="2985" y="8216"/>
                </a:cubicBezTo>
                <a:cubicBezTo>
                  <a:pt x="2557" y="8216"/>
                  <a:pt x="2277" y="8242"/>
                  <a:pt x="2251" y="8246"/>
                </a:cubicBezTo>
                <a:cubicBezTo>
                  <a:pt x="2179" y="8246"/>
                  <a:pt x="2120" y="8306"/>
                  <a:pt x="2096" y="8377"/>
                </a:cubicBezTo>
                <a:cubicBezTo>
                  <a:pt x="2084" y="8449"/>
                  <a:pt x="2132" y="8532"/>
                  <a:pt x="2191" y="8556"/>
                </a:cubicBezTo>
                <a:lnTo>
                  <a:pt x="3763" y="9270"/>
                </a:lnTo>
                <a:lnTo>
                  <a:pt x="2191" y="9984"/>
                </a:lnTo>
                <a:cubicBezTo>
                  <a:pt x="2120" y="10020"/>
                  <a:pt x="2084" y="10092"/>
                  <a:pt x="2096" y="10163"/>
                </a:cubicBezTo>
                <a:cubicBezTo>
                  <a:pt x="2120" y="10234"/>
                  <a:pt x="2179" y="10294"/>
                  <a:pt x="2251" y="10294"/>
                </a:cubicBezTo>
                <a:cubicBezTo>
                  <a:pt x="2275" y="10294"/>
                  <a:pt x="2513" y="10318"/>
                  <a:pt x="2870" y="10318"/>
                </a:cubicBezTo>
                <a:cubicBezTo>
                  <a:pt x="3644" y="10318"/>
                  <a:pt x="5001" y="10223"/>
                  <a:pt x="6120" y="9687"/>
                </a:cubicBezTo>
                <a:cubicBezTo>
                  <a:pt x="6847" y="9627"/>
                  <a:pt x="8073" y="9544"/>
                  <a:pt x="9109" y="9008"/>
                </a:cubicBezTo>
                <a:cubicBezTo>
                  <a:pt x="10419" y="8329"/>
                  <a:pt x="11085" y="7186"/>
                  <a:pt x="11085" y="5615"/>
                </a:cubicBezTo>
                <a:cubicBezTo>
                  <a:pt x="11085" y="4996"/>
                  <a:pt x="11002" y="4424"/>
                  <a:pt x="10823" y="3865"/>
                </a:cubicBezTo>
                <a:lnTo>
                  <a:pt x="10931" y="3853"/>
                </a:lnTo>
                <a:cubicBezTo>
                  <a:pt x="10990" y="3853"/>
                  <a:pt x="11050" y="3805"/>
                  <a:pt x="11061" y="3769"/>
                </a:cubicBezTo>
                <a:cubicBezTo>
                  <a:pt x="11085" y="3710"/>
                  <a:pt x="11073" y="3650"/>
                  <a:pt x="11050" y="3603"/>
                </a:cubicBezTo>
                <a:cubicBezTo>
                  <a:pt x="11026" y="3567"/>
                  <a:pt x="10811" y="3305"/>
                  <a:pt x="10407" y="2972"/>
                </a:cubicBezTo>
                <a:cubicBezTo>
                  <a:pt x="10180" y="2591"/>
                  <a:pt x="9895" y="2233"/>
                  <a:pt x="9573" y="1900"/>
                </a:cubicBezTo>
                <a:cubicBezTo>
                  <a:pt x="10038" y="1293"/>
                  <a:pt x="10764" y="805"/>
                  <a:pt x="10776" y="805"/>
                </a:cubicBezTo>
                <a:cubicBezTo>
                  <a:pt x="10823" y="769"/>
                  <a:pt x="10847" y="709"/>
                  <a:pt x="10847" y="650"/>
                </a:cubicBezTo>
                <a:cubicBezTo>
                  <a:pt x="10847" y="590"/>
                  <a:pt x="10811" y="555"/>
                  <a:pt x="10752" y="519"/>
                </a:cubicBezTo>
                <a:cubicBezTo>
                  <a:pt x="10279" y="318"/>
                  <a:pt x="9629" y="210"/>
                  <a:pt x="8778" y="210"/>
                </a:cubicBezTo>
                <a:cubicBezTo>
                  <a:pt x="8622" y="210"/>
                  <a:pt x="8458" y="214"/>
                  <a:pt x="8287" y="221"/>
                </a:cubicBezTo>
                <a:cubicBezTo>
                  <a:pt x="7597" y="257"/>
                  <a:pt x="7025" y="328"/>
                  <a:pt x="6882" y="352"/>
                </a:cubicBezTo>
                <a:cubicBezTo>
                  <a:pt x="6113" y="123"/>
                  <a:pt x="5288" y="1"/>
                  <a:pt x="44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65" name="Google Shape;3565;p47"/>
          <p:cNvGrpSpPr/>
          <p:nvPr/>
        </p:nvGrpSpPr>
        <p:grpSpPr>
          <a:xfrm>
            <a:off x="5265069" y="2424754"/>
            <a:ext cx="321984" cy="354560"/>
            <a:chOff x="5265069" y="2424754"/>
            <a:chExt cx="321984" cy="354560"/>
          </a:xfrm>
        </p:grpSpPr>
        <p:sp>
          <p:nvSpPr>
            <p:cNvPr id="3566" name="Google Shape;3566;p47"/>
            <p:cNvSpPr/>
            <p:nvPr/>
          </p:nvSpPr>
          <p:spPr>
            <a:xfrm>
              <a:off x="5265069" y="2424754"/>
              <a:ext cx="321984" cy="354560"/>
            </a:xfrm>
            <a:custGeom>
              <a:rect b="b" l="l" r="r" t="t"/>
              <a:pathLst>
                <a:path extrusionOk="0" h="11080" w="10062">
                  <a:moveTo>
                    <a:pt x="8199" y="510"/>
                  </a:moveTo>
                  <a:cubicBezTo>
                    <a:pt x="8465" y="510"/>
                    <a:pt x="8769" y="527"/>
                    <a:pt x="9109" y="567"/>
                  </a:cubicBezTo>
                  <a:cubicBezTo>
                    <a:pt x="9169" y="590"/>
                    <a:pt x="9228" y="614"/>
                    <a:pt x="9252" y="674"/>
                  </a:cubicBezTo>
                  <a:cubicBezTo>
                    <a:pt x="9288" y="733"/>
                    <a:pt x="9288" y="793"/>
                    <a:pt x="9240" y="852"/>
                  </a:cubicBezTo>
                  <a:lnTo>
                    <a:pt x="8752" y="1686"/>
                  </a:lnTo>
                  <a:lnTo>
                    <a:pt x="8526" y="1459"/>
                  </a:lnTo>
                  <a:cubicBezTo>
                    <a:pt x="8169" y="1102"/>
                    <a:pt x="7752" y="805"/>
                    <a:pt x="7323" y="590"/>
                  </a:cubicBezTo>
                  <a:cubicBezTo>
                    <a:pt x="7537" y="542"/>
                    <a:pt x="7832" y="510"/>
                    <a:pt x="8199" y="510"/>
                  </a:cubicBezTo>
                  <a:close/>
                  <a:moveTo>
                    <a:pt x="3692" y="3460"/>
                  </a:moveTo>
                  <a:cubicBezTo>
                    <a:pt x="3728" y="3472"/>
                    <a:pt x="3775" y="3484"/>
                    <a:pt x="3811" y="3531"/>
                  </a:cubicBezTo>
                  <a:cubicBezTo>
                    <a:pt x="3906" y="3698"/>
                    <a:pt x="4025" y="3841"/>
                    <a:pt x="4168" y="3996"/>
                  </a:cubicBezTo>
                  <a:cubicBezTo>
                    <a:pt x="3870" y="4079"/>
                    <a:pt x="3585" y="4234"/>
                    <a:pt x="3204" y="4436"/>
                  </a:cubicBezTo>
                  <a:cubicBezTo>
                    <a:pt x="2803" y="4659"/>
                    <a:pt x="2283" y="4835"/>
                    <a:pt x="1777" y="4835"/>
                  </a:cubicBezTo>
                  <a:cubicBezTo>
                    <a:pt x="1606" y="4835"/>
                    <a:pt x="1437" y="4814"/>
                    <a:pt x="1275" y="4769"/>
                  </a:cubicBezTo>
                  <a:cubicBezTo>
                    <a:pt x="2335" y="4377"/>
                    <a:pt x="3120" y="3829"/>
                    <a:pt x="3537" y="3507"/>
                  </a:cubicBezTo>
                  <a:cubicBezTo>
                    <a:pt x="3585" y="3472"/>
                    <a:pt x="3632" y="3460"/>
                    <a:pt x="3692" y="3460"/>
                  </a:cubicBezTo>
                  <a:close/>
                  <a:moveTo>
                    <a:pt x="5123" y="300"/>
                  </a:moveTo>
                  <a:cubicBezTo>
                    <a:pt x="5187" y="300"/>
                    <a:pt x="5250" y="301"/>
                    <a:pt x="5311" y="305"/>
                  </a:cubicBezTo>
                  <a:cubicBezTo>
                    <a:pt x="6442" y="364"/>
                    <a:pt x="7514" y="852"/>
                    <a:pt x="8335" y="1650"/>
                  </a:cubicBezTo>
                  <a:cubicBezTo>
                    <a:pt x="9157" y="2460"/>
                    <a:pt x="9645" y="3531"/>
                    <a:pt x="9716" y="4662"/>
                  </a:cubicBezTo>
                  <a:cubicBezTo>
                    <a:pt x="9728" y="5365"/>
                    <a:pt x="9645" y="6020"/>
                    <a:pt x="9419" y="6639"/>
                  </a:cubicBezTo>
                  <a:cubicBezTo>
                    <a:pt x="9193" y="7234"/>
                    <a:pt x="8871" y="7770"/>
                    <a:pt x="8442" y="8246"/>
                  </a:cubicBezTo>
                  <a:cubicBezTo>
                    <a:pt x="8002" y="8710"/>
                    <a:pt x="7478" y="9079"/>
                    <a:pt x="6907" y="9353"/>
                  </a:cubicBezTo>
                  <a:cubicBezTo>
                    <a:pt x="6299" y="9615"/>
                    <a:pt x="5656" y="9758"/>
                    <a:pt x="5002" y="9758"/>
                  </a:cubicBezTo>
                  <a:cubicBezTo>
                    <a:pt x="4763" y="9758"/>
                    <a:pt x="4275" y="9734"/>
                    <a:pt x="3835" y="9710"/>
                  </a:cubicBezTo>
                  <a:cubicBezTo>
                    <a:pt x="3811" y="9710"/>
                    <a:pt x="3775" y="9710"/>
                    <a:pt x="3751" y="9722"/>
                  </a:cubicBezTo>
                  <a:lnTo>
                    <a:pt x="2287" y="10520"/>
                  </a:lnTo>
                  <a:cubicBezTo>
                    <a:pt x="2406" y="10306"/>
                    <a:pt x="2608" y="10032"/>
                    <a:pt x="2858" y="9770"/>
                  </a:cubicBezTo>
                  <a:cubicBezTo>
                    <a:pt x="2918" y="9710"/>
                    <a:pt x="2966" y="9603"/>
                    <a:pt x="2966" y="9508"/>
                  </a:cubicBezTo>
                  <a:cubicBezTo>
                    <a:pt x="2966" y="9425"/>
                    <a:pt x="2918" y="9329"/>
                    <a:pt x="2847" y="9270"/>
                  </a:cubicBezTo>
                  <a:cubicBezTo>
                    <a:pt x="2573" y="9056"/>
                    <a:pt x="2382" y="8734"/>
                    <a:pt x="2263" y="8484"/>
                  </a:cubicBezTo>
                  <a:lnTo>
                    <a:pt x="2263" y="8484"/>
                  </a:lnTo>
                  <a:lnTo>
                    <a:pt x="3585" y="9210"/>
                  </a:lnTo>
                  <a:cubicBezTo>
                    <a:pt x="3597" y="9234"/>
                    <a:pt x="3620" y="9234"/>
                    <a:pt x="3644" y="9234"/>
                  </a:cubicBezTo>
                  <a:cubicBezTo>
                    <a:pt x="4037" y="9294"/>
                    <a:pt x="4406" y="9306"/>
                    <a:pt x="4752" y="9306"/>
                  </a:cubicBezTo>
                  <a:cubicBezTo>
                    <a:pt x="5490" y="9306"/>
                    <a:pt x="6145" y="9187"/>
                    <a:pt x="6692" y="8937"/>
                  </a:cubicBezTo>
                  <a:cubicBezTo>
                    <a:pt x="7407" y="8603"/>
                    <a:pt x="7930" y="8067"/>
                    <a:pt x="8228" y="7389"/>
                  </a:cubicBezTo>
                  <a:cubicBezTo>
                    <a:pt x="8538" y="6651"/>
                    <a:pt x="8585" y="5781"/>
                    <a:pt x="8359" y="4900"/>
                  </a:cubicBezTo>
                  <a:cubicBezTo>
                    <a:pt x="8145" y="4067"/>
                    <a:pt x="7680" y="3317"/>
                    <a:pt x="7085" y="2841"/>
                  </a:cubicBezTo>
                  <a:cubicBezTo>
                    <a:pt x="7057" y="2817"/>
                    <a:pt x="7024" y="2807"/>
                    <a:pt x="6991" y="2807"/>
                  </a:cubicBezTo>
                  <a:cubicBezTo>
                    <a:pt x="6939" y="2807"/>
                    <a:pt x="6888" y="2833"/>
                    <a:pt x="6859" y="2876"/>
                  </a:cubicBezTo>
                  <a:cubicBezTo>
                    <a:pt x="6799" y="2948"/>
                    <a:pt x="6811" y="3055"/>
                    <a:pt x="6895" y="3103"/>
                  </a:cubicBezTo>
                  <a:cubicBezTo>
                    <a:pt x="7430" y="3519"/>
                    <a:pt x="7847" y="4210"/>
                    <a:pt x="8050" y="4972"/>
                  </a:cubicBezTo>
                  <a:cubicBezTo>
                    <a:pt x="8264" y="5781"/>
                    <a:pt x="8228" y="6579"/>
                    <a:pt x="7930" y="7246"/>
                  </a:cubicBezTo>
                  <a:cubicBezTo>
                    <a:pt x="7633" y="7948"/>
                    <a:pt x="7085" y="8460"/>
                    <a:pt x="6323" y="8722"/>
                  </a:cubicBezTo>
                  <a:cubicBezTo>
                    <a:pt x="6502" y="8591"/>
                    <a:pt x="6668" y="8425"/>
                    <a:pt x="6811" y="8234"/>
                  </a:cubicBezTo>
                  <a:cubicBezTo>
                    <a:pt x="7323" y="7579"/>
                    <a:pt x="7502" y="6734"/>
                    <a:pt x="7311" y="5912"/>
                  </a:cubicBezTo>
                  <a:cubicBezTo>
                    <a:pt x="7252" y="5698"/>
                    <a:pt x="7168" y="5496"/>
                    <a:pt x="7073" y="5305"/>
                  </a:cubicBezTo>
                  <a:lnTo>
                    <a:pt x="7073" y="5305"/>
                  </a:lnTo>
                  <a:cubicBezTo>
                    <a:pt x="7264" y="5329"/>
                    <a:pt x="7383" y="5329"/>
                    <a:pt x="7395" y="5329"/>
                  </a:cubicBezTo>
                  <a:cubicBezTo>
                    <a:pt x="7466" y="5329"/>
                    <a:pt x="7549" y="5269"/>
                    <a:pt x="7561" y="5198"/>
                  </a:cubicBezTo>
                  <a:cubicBezTo>
                    <a:pt x="7704" y="4436"/>
                    <a:pt x="7264" y="4031"/>
                    <a:pt x="6835" y="3650"/>
                  </a:cubicBezTo>
                  <a:cubicBezTo>
                    <a:pt x="6514" y="3364"/>
                    <a:pt x="6216" y="3103"/>
                    <a:pt x="6097" y="2686"/>
                  </a:cubicBezTo>
                  <a:lnTo>
                    <a:pt x="6097" y="2686"/>
                  </a:lnTo>
                  <a:cubicBezTo>
                    <a:pt x="6180" y="2698"/>
                    <a:pt x="6240" y="2722"/>
                    <a:pt x="6299" y="2757"/>
                  </a:cubicBezTo>
                  <a:cubicBezTo>
                    <a:pt x="6319" y="2763"/>
                    <a:pt x="6339" y="2766"/>
                    <a:pt x="6359" y="2766"/>
                  </a:cubicBezTo>
                  <a:cubicBezTo>
                    <a:pt x="6424" y="2766"/>
                    <a:pt x="6484" y="2735"/>
                    <a:pt x="6502" y="2662"/>
                  </a:cubicBezTo>
                  <a:cubicBezTo>
                    <a:pt x="6537" y="2579"/>
                    <a:pt x="6502" y="2483"/>
                    <a:pt x="6418" y="2460"/>
                  </a:cubicBezTo>
                  <a:cubicBezTo>
                    <a:pt x="6252" y="2400"/>
                    <a:pt x="6085" y="2352"/>
                    <a:pt x="5918" y="2329"/>
                  </a:cubicBezTo>
                  <a:cubicBezTo>
                    <a:pt x="5910" y="2323"/>
                    <a:pt x="5900" y="2321"/>
                    <a:pt x="5890" y="2321"/>
                  </a:cubicBezTo>
                  <a:cubicBezTo>
                    <a:pt x="5856" y="2321"/>
                    <a:pt x="5815" y="2346"/>
                    <a:pt x="5787" y="2364"/>
                  </a:cubicBezTo>
                  <a:cubicBezTo>
                    <a:pt x="5764" y="2400"/>
                    <a:pt x="5728" y="2460"/>
                    <a:pt x="5740" y="2507"/>
                  </a:cubicBezTo>
                  <a:cubicBezTo>
                    <a:pt x="5823" y="3174"/>
                    <a:pt x="6240" y="3555"/>
                    <a:pt x="6621" y="3900"/>
                  </a:cubicBezTo>
                  <a:cubicBezTo>
                    <a:pt x="6990" y="4246"/>
                    <a:pt x="7311" y="4507"/>
                    <a:pt x="7264" y="5008"/>
                  </a:cubicBezTo>
                  <a:cubicBezTo>
                    <a:pt x="6752" y="4960"/>
                    <a:pt x="4990" y="4710"/>
                    <a:pt x="4109" y="3353"/>
                  </a:cubicBezTo>
                  <a:cubicBezTo>
                    <a:pt x="4037" y="3234"/>
                    <a:pt x="3918" y="3162"/>
                    <a:pt x="3763" y="3126"/>
                  </a:cubicBezTo>
                  <a:cubicBezTo>
                    <a:pt x="3735" y="3122"/>
                    <a:pt x="3706" y="3119"/>
                    <a:pt x="3678" y="3119"/>
                  </a:cubicBezTo>
                  <a:cubicBezTo>
                    <a:pt x="3564" y="3119"/>
                    <a:pt x="3454" y="3157"/>
                    <a:pt x="3358" y="3234"/>
                  </a:cubicBezTo>
                  <a:cubicBezTo>
                    <a:pt x="2906" y="3603"/>
                    <a:pt x="1918" y="4293"/>
                    <a:pt x="620" y="4627"/>
                  </a:cubicBezTo>
                  <a:cubicBezTo>
                    <a:pt x="603" y="4633"/>
                    <a:pt x="587" y="4636"/>
                    <a:pt x="571" y="4636"/>
                  </a:cubicBezTo>
                  <a:cubicBezTo>
                    <a:pt x="529" y="4636"/>
                    <a:pt x="491" y="4617"/>
                    <a:pt x="465" y="4591"/>
                  </a:cubicBezTo>
                  <a:cubicBezTo>
                    <a:pt x="418" y="4555"/>
                    <a:pt x="382" y="4496"/>
                    <a:pt x="406" y="4436"/>
                  </a:cubicBezTo>
                  <a:cubicBezTo>
                    <a:pt x="418" y="4174"/>
                    <a:pt x="596" y="3734"/>
                    <a:pt x="1358" y="3174"/>
                  </a:cubicBezTo>
                  <a:cubicBezTo>
                    <a:pt x="1513" y="3055"/>
                    <a:pt x="1620" y="2864"/>
                    <a:pt x="1620" y="2662"/>
                  </a:cubicBezTo>
                  <a:cubicBezTo>
                    <a:pt x="1632" y="2352"/>
                    <a:pt x="1787" y="1745"/>
                    <a:pt x="2692" y="1019"/>
                  </a:cubicBezTo>
                  <a:cubicBezTo>
                    <a:pt x="3224" y="597"/>
                    <a:pt x="4253" y="300"/>
                    <a:pt x="5123" y="300"/>
                  </a:cubicBezTo>
                  <a:close/>
                  <a:moveTo>
                    <a:pt x="5036" y="0"/>
                  </a:moveTo>
                  <a:cubicBezTo>
                    <a:pt x="4094" y="0"/>
                    <a:pt x="3002" y="329"/>
                    <a:pt x="2430" y="781"/>
                  </a:cubicBezTo>
                  <a:cubicBezTo>
                    <a:pt x="1430" y="1579"/>
                    <a:pt x="1251" y="2317"/>
                    <a:pt x="1239" y="2674"/>
                  </a:cubicBezTo>
                  <a:cubicBezTo>
                    <a:pt x="1239" y="2769"/>
                    <a:pt x="1180" y="2864"/>
                    <a:pt x="1084" y="2936"/>
                  </a:cubicBezTo>
                  <a:cubicBezTo>
                    <a:pt x="418" y="3448"/>
                    <a:pt x="49" y="3948"/>
                    <a:pt x="13" y="4436"/>
                  </a:cubicBezTo>
                  <a:cubicBezTo>
                    <a:pt x="1" y="4603"/>
                    <a:pt x="72" y="4758"/>
                    <a:pt x="191" y="4853"/>
                  </a:cubicBezTo>
                  <a:cubicBezTo>
                    <a:pt x="288" y="4932"/>
                    <a:pt x="404" y="4978"/>
                    <a:pt x="525" y="4978"/>
                  </a:cubicBezTo>
                  <a:cubicBezTo>
                    <a:pt x="568" y="4978"/>
                    <a:pt x="612" y="4972"/>
                    <a:pt x="656" y="4960"/>
                  </a:cubicBezTo>
                  <a:cubicBezTo>
                    <a:pt x="703" y="4948"/>
                    <a:pt x="727" y="4948"/>
                    <a:pt x="775" y="4936"/>
                  </a:cubicBezTo>
                  <a:cubicBezTo>
                    <a:pt x="1084" y="5091"/>
                    <a:pt x="1430" y="5174"/>
                    <a:pt x="1775" y="5174"/>
                  </a:cubicBezTo>
                  <a:cubicBezTo>
                    <a:pt x="2335" y="5174"/>
                    <a:pt x="2906" y="4972"/>
                    <a:pt x="3335" y="4734"/>
                  </a:cubicBezTo>
                  <a:cubicBezTo>
                    <a:pt x="3775" y="4484"/>
                    <a:pt x="4073" y="4341"/>
                    <a:pt x="4418" y="4281"/>
                  </a:cubicBezTo>
                  <a:cubicBezTo>
                    <a:pt x="4835" y="4638"/>
                    <a:pt x="5371" y="4912"/>
                    <a:pt x="5978" y="5115"/>
                  </a:cubicBezTo>
                  <a:cubicBezTo>
                    <a:pt x="6204" y="5186"/>
                    <a:pt x="6395" y="5234"/>
                    <a:pt x="6585" y="5258"/>
                  </a:cubicBezTo>
                  <a:cubicBezTo>
                    <a:pt x="6752" y="5484"/>
                    <a:pt x="6859" y="5734"/>
                    <a:pt x="6930" y="6008"/>
                  </a:cubicBezTo>
                  <a:cubicBezTo>
                    <a:pt x="7109" y="6734"/>
                    <a:pt x="6966" y="7472"/>
                    <a:pt x="6502" y="8056"/>
                  </a:cubicBezTo>
                  <a:cubicBezTo>
                    <a:pt x="6049" y="8639"/>
                    <a:pt x="5371" y="8960"/>
                    <a:pt x="4644" y="8960"/>
                  </a:cubicBezTo>
                  <a:cubicBezTo>
                    <a:pt x="4323" y="8960"/>
                    <a:pt x="3954" y="8949"/>
                    <a:pt x="3644" y="8925"/>
                  </a:cubicBezTo>
                  <a:lnTo>
                    <a:pt x="1965" y="7996"/>
                  </a:lnTo>
                  <a:cubicBezTo>
                    <a:pt x="1939" y="7985"/>
                    <a:pt x="1907" y="7979"/>
                    <a:pt x="1877" y="7979"/>
                  </a:cubicBezTo>
                  <a:cubicBezTo>
                    <a:pt x="1841" y="7979"/>
                    <a:pt x="1807" y="7988"/>
                    <a:pt x="1787" y="8008"/>
                  </a:cubicBezTo>
                  <a:cubicBezTo>
                    <a:pt x="1739" y="8056"/>
                    <a:pt x="1704" y="8115"/>
                    <a:pt x="1727" y="8175"/>
                  </a:cubicBezTo>
                  <a:cubicBezTo>
                    <a:pt x="1739" y="8210"/>
                    <a:pt x="1965" y="9044"/>
                    <a:pt x="2573" y="9532"/>
                  </a:cubicBezTo>
                  <a:lnTo>
                    <a:pt x="2573" y="9544"/>
                  </a:lnTo>
                  <a:cubicBezTo>
                    <a:pt x="1965" y="10139"/>
                    <a:pt x="1739" y="10830"/>
                    <a:pt x="1727" y="10853"/>
                  </a:cubicBezTo>
                  <a:cubicBezTo>
                    <a:pt x="1704" y="10913"/>
                    <a:pt x="1727" y="10984"/>
                    <a:pt x="1763" y="11032"/>
                  </a:cubicBezTo>
                  <a:cubicBezTo>
                    <a:pt x="1799" y="11068"/>
                    <a:pt x="1823" y="11080"/>
                    <a:pt x="1870" y="11080"/>
                  </a:cubicBezTo>
                  <a:cubicBezTo>
                    <a:pt x="1906" y="11080"/>
                    <a:pt x="1930" y="11080"/>
                    <a:pt x="1942" y="11068"/>
                  </a:cubicBezTo>
                  <a:lnTo>
                    <a:pt x="3787" y="10032"/>
                  </a:lnTo>
                  <a:cubicBezTo>
                    <a:pt x="4204" y="10068"/>
                    <a:pt x="4704" y="10080"/>
                    <a:pt x="4918" y="10080"/>
                  </a:cubicBezTo>
                  <a:cubicBezTo>
                    <a:pt x="5633" y="10080"/>
                    <a:pt x="6323" y="9937"/>
                    <a:pt x="6966" y="9651"/>
                  </a:cubicBezTo>
                  <a:cubicBezTo>
                    <a:pt x="7585" y="9365"/>
                    <a:pt x="8133" y="8984"/>
                    <a:pt x="8597" y="8472"/>
                  </a:cubicBezTo>
                  <a:cubicBezTo>
                    <a:pt x="9062" y="7972"/>
                    <a:pt x="9419" y="7401"/>
                    <a:pt x="9657" y="6758"/>
                  </a:cubicBezTo>
                  <a:cubicBezTo>
                    <a:pt x="9966" y="6079"/>
                    <a:pt x="10062" y="5377"/>
                    <a:pt x="10014" y="4662"/>
                  </a:cubicBezTo>
                  <a:cubicBezTo>
                    <a:pt x="9943" y="3662"/>
                    <a:pt x="9585" y="2733"/>
                    <a:pt x="8954" y="1936"/>
                  </a:cubicBezTo>
                  <a:lnTo>
                    <a:pt x="9514" y="1019"/>
                  </a:lnTo>
                  <a:cubicBezTo>
                    <a:pt x="9597" y="864"/>
                    <a:pt x="9597" y="686"/>
                    <a:pt x="9526" y="543"/>
                  </a:cubicBezTo>
                  <a:cubicBezTo>
                    <a:pt x="9454" y="388"/>
                    <a:pt x="9300" y="269"/>
                    <a:pt x="9133" y="257"/>
                  </a:cubicBezTo>
                  <a:cubicBezTo>
                    <a:pt x="8763" y="208"/>
                    <a:pt x="8430" y="189"/>
                    <a:pt x="8139" y="189"/>
                  </a:cubicBezTo>
                  <a:cubicBezTo>
                    <a:pt x="7372" y="189"/>
                    <a:pt x="6898" y="318"/>
                    <a:pt x="6811" y="352"/>
                  </a:cubicBezTo>
                  <a:cubicBezTo>
                    <a:pt x="6323" y="150"/>
                    <a:pt x="5799" y="31"/>
                    <a:pt x="5263" y="7"/>
                  </a:cubicBezTo>
                  <a:cubicBezTo>
                    <a:pt x="5189" y="2"/>
                    <a:pt x="5113" y="0"/>
                    <a:pt x="50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47"/>
            <p:cNvSpPr/>
            <p:nvPr/>
          </p:nvSpPr>
          <p:spPr>
            <a:xfrm>
              <a:off x="5360717" y="2479826"/>
              <a:ext cx="32416" cy="38144"/>
            </a:xfrm>
            <a:custGeom>
              <a:rect b="b" l="l" r="r" t="t"/>
              <a:pathLst>
                <a:path extrusionOk="0" h="1192" w="1013">
                  <a:moveTo>
                    <a:pt x="512" y="322"/>
                  </a:moveTo>
                  <a:cubicBezTo>
                    <a:pt x="596" y="322"/>
                    <a:pt x="691" y="417"/>
                    <a:pt x="691" y="500"/>
                  </a:cubicBezTo>
                  <a:lnTo>
                    <a:pt x="691" y="679"/>
                  </a:lnTo>
                  <a:cubicBezTo>
                    <a:pt x="691" y="786"/>
                    <a:pt x="596" y="858"/>
                    <a:pt x="512" y="858"/>
                  </a:cubicBezTo>
                  <a:cubicBezTo>
                    <a:pt x="417" y="858"/>
                    <a:pt x="322" y="762"/>
                    <a:pt x="322" y="679"/>
                  </a:cubicBezTo>
                  <a:lnTo>
                    <a:pt x="322" y="500"/>
                  </a:lnTo>
                  <a:cubicBezTo>
                    <a:pt x="322" y="393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27" y="0"/>
                    <a:pt x="0" y="215"/>
                    <a:pt x="0" y="500"/>
                  </a:cubicBezTo>
                  <a:lnTo>
                    <a:pt x="0" y="679"/>
                  </a:lnTo>
                  <a:cubicBezTo>
                    <a:pt x="0" y="965"/>
                    <a:pt x="227" y="1191"/>
                    <a:pt x="512" y="1191"/>
                  </a:cubicBezTo>
                  <a:cubicBezTo>
                    <a:pt x="786" y="1191"/>
                    <a:pt x="1012" y="965"/>
                    <a:pt x="1012" y="679"/>
                  </a:cubicBezTo>
                  <a:lnTo>
                    <a:pt x="1012" y="500"/>
                  </a:lnTo>
                  <a:cubicBezTo>
                    <a:pt x="1012" y="239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8" name="Google Shape;3568;p47"/>
          <p:cNvGrpSpPr/>
          <p:nvPr/>
        </p:nvGrpSpPr>
        <p:grpSpPr>
          <a:xfrm>
            <a:off x="4150669" y="2466770"/>
            <a:ext cx="355104" cy="259584"/>
            <a:chOff x="4150669" y="2466770"/>
            <a:chExt cx="355104" cy="259584"/>
          </a:xfrm>
        </p:grpSpPr>
        <p:sp>
          <p:nvSpPr>
            <p:cNvPr id="3569" name="Google Shape;3569;p47"/>
            <p:cNvSpPr/>
            <p:nvPr/>
          </p:nvSpPr>
          <p:spPr>
            <a:xfrm>
              <a:off x="4150669" y="2466770"/>
              <a:ext cx="355104" cy="259584"/>
            </a:xfrm>
            <a:custGeom>
              <a:rect b="b" l="l" r="r" t="t"/>
              <a:pathLst>
                <a:path extrusionOk="0" h="8112" w="11097">
                  <a:moveTo>
                    <a:pt x="4060" y="349"/>
                  </a:moveTo>
                  <a:cubicBezTo>
                    <a:pt x="5489" y="718"/>
                    <a:pt x="6632" y="1504"/>
                    <a:pt x="7382" y="2266"/>
                  </a:cubicBezTo>
                  <a:cubicBezTo>
                    <a:pt x="6965" y="2051"/>
                    <a:pt x="6560" y="1897"/>
                    <a:pt x="6263" y="1766"/>
                  </a:cubicBezTo>
                  <a:cubicBezTo>
                    <a:pt x="5322" y="1420"/>
                    <a:pt x="4298" y="1170"/>
                    <a:pt x="3560" y="1123"/>
                  </a:cubicBezTo>
                  <a:lnTo>
                    <a:pt x="4060" y="349"/>
                  </a:lnTo>
                  <a:close/>
                  <a:moveTo>
                    <a:pt x="3322" y="1397"/>
                  </a:moveTo>
                  <a:cubicBezTo>
                    <a:pt x="4036" y="1409"/>
                    <a:pt x="5144" y="1647"/>
                    <a:pt x="6144" y="2040"/>
                  </a:cubicBezTo>
                  <a:cubicBezTo>
                    <a:pt x="7370" y="2504"/>
                    <a:pt x="8275" y="3052"/>
                    <a:pt x="8704" y="3635"/>
                  </a:cubicBezTo>
                  <a:cubicBezTo>
                    <a:pt x="8737" y="3676"/>
                    <a:pt x="8783" y="3697"/>
                    <a:pt x="8829" y="3697"/>
                  </a:cubicBezTo>
                  <a:cubicBezTo>
                    <a:pt x="8864" y="3697"/>
                    <a:pt x="8899" y="3685"/>
                    <a:pt x="8930" y="3659"/>
                  </a:cubicBezTo>
                  <a:cubicBezTo>
                    <a:pt x="9001" y="3599"/>
                    <a:pt x="9013" y="3516"/>
                    <a:pt x="8954" y="3433"/>
                  </a:cubicBezTo>
                  <a:cubicBezTo>
                    <a:pt x="8930" y="3397"/>
                    <a:pt x="8882" y="3349"/>
                    <a:pt x="8858" y="3314"/>
                  </a:cubicBezTo>
                  <a:cubicBezTo>
                    <a:pt x="9668" y="3004"/>
                    <a:pt x="10240" y="2480"/>
                    <a:pt x="10597" y="2087"/>
                  </a:cubicBezTo>
                  <a:lnTo>
                    <a:pt x="10597" y="2087"/>
                  </a:lnTo>
                  <a:lnTo>
                    <a:pt x="10251" y="3956"/>
                  </a:lnTo>
                  <a:cubicBezTo>
                    <a:pt x="10204" y="4230"/>
                    <a:pt x="10204" y="4504"/>
                    <a:pt x="10251" y="4778"/>
                  </a:cubicBezTo>
                  <a:lnTo>
                    <a:pt x="10597" y="6647"/>
                  </a:lnTo>
                  <a:cubicBezTo>
                    <a:pt x="10251" y="6266"/>
                    <a:pt x="9692" y="5742"/>
                    <a:pt x="8870" y="5433"/>
                  </a:cubicBezTo>
                  <a:cubicBezTo>
                    <a:pt x="9132" y="5123"/>
                    <a:pt x="9335" y="4766"/>
                    <a:pt x="9335" y="4373"/>
                  </a:cubicBezTo>
                  <a:cubicBezTo>
                    <a:pt x="9335" y="4302"/>
                    <a:pt x="9311" y="4207"/>
                    <a:pt x="9299" y="4135"/>
                  </a:cubicBezTo>
                  <a:cubicBezTo>
                    <a:pt x="9288" y="4059"/>
                    <a:pt x="9207" y="4003"/>
                    <a:pt x="9130" y="4003"/>
                  </a:cubicBezTo>
                  <a:cubicBezTo>
                    <a:pt x="9123" y="4003"/>
                    <a:pt x="9116" y="4003"/>
                    <a:pt x="9108" y="4004"/>
                  </a:cubicBezTo>
                  <a:cubicBezTo>
                    <a:pt x="9013" y="4016"/>
                    <a:pt x="8954" y="4111"/>
                    <a:pt x="8977" y="4195"/>
                  </a:cubicBezTo>
                  <a:cubicBezTo>
                    <a:pt x="8989" y="4254"/>
                    <a:pt x="8989" y="4314"/>
                    <a:pt x="8989" y="4373"/>
                  </a:cubicBezTo>
                  <a:cubicBezTo>
                    <a:pt x="8989" y="4730"/>
                    <a:pt x="8775" y="5099"/>
                    <a:pt x="8358" y="5469"/>
                  </a:cubicBezTo>
                  <a:cubicBezTo>
                    <a:pt x="7989" y="5802"/>
                    <a:pt x="7442" y="6135"/>
                    <a:pt x="6787" y="6433"/>
                  </a:cubicBezTo>
                  <a:cubicBezTo>
                    <a:pt x="5620" y="6957"/>
                    <a:pt x="4215" y="7302"/>
                    <a:pt x="3322" y="7326"/>
                  </a:cubicBezTo>
                  <a:cubicBezTo>
                    <a:pt x="4155" y="6576"/>
                    <a:pt x="4644" y="5492"/>
                    <a:pt x="4644" y="4361"/>
                  </a:cubicBezTo>
                  <a:cubicBezTo>
                    <a:pt x="4644" y="4004"/>
                    <a:pt x="4596" y="3647"/>
                    <a:pt x="4513" y="3302"/>
                  </a:cubicBezTo>
                  <a:cubicBezTo>
                    <a:pt x="4481" y="3227"/>
                    <a:pt x="4410" y="3181"/>
                    <a:pt x="4336" y="3181"/>
                  </a:cubicBezTo>
                  <a:cubicBezTo>
                    <a:pt x="4327" y="3181"/>
                    <a:pt x="4319" y="3181"/>
                    <a:pt x="4310" y="3183"/>
                  </a:cubicBezTo>
                  <a:cubicBezTo>
                    <a:pt x="4227" y="3218"/>
                    <a:pt x="4179" y="3302"/>
                    <a:pt x="4191" y="3385"/>
                  </a:cubicBezTo>
                  <a:cubicBezTo>
                    <a:pt x="4286" y="3695"/>
                    <a:pt x="4334" y="4016"/>
                    <a:pt x="4334" y="4349"/>
                  </a:cubicBezTo>
                  <a:cubicBezTo>
                    <a:pt x="4334" y="5504"/>
                    <a:pt x="3774" y="6600"/>
                    <a:pt x="2858" y="7278"/>
                  </a:cubicBezTo>
                  <a:cubicBezTo>
                    <a:pt x="2096" y="7183"/>
                    <a:pt x="1512" y="6862"/>
                    <a:pt x="1096" y="6290"/>
                  </a:cubicBezTo>
                  <a:cubicBezTo>
                    <a:pt x="857" y="5957"/>
                    <a:pt x="738" y="5623"/>
                    <a:pt x="679" y="5433"/>
                  </a:cubicBezTo>
                  <a:cubicBezTo>
                    <a:pt x="1072" y="5338"/>
                    <a:pt x="1500" y="5099"/>
                    <a:pt x="1727" y="4718"/>
                  </a:cubicBezTo>
                  <a:cubicBezTo>
                    <a:pt x="1750" y="4718"/>
                    <a:pt x="1786" y="4707"/>
                    <a:pt x="1810" y="4707"/>
                  </a:cubicBezTo>
                  <a:cubicBezTo>
                    <a:pt x="1905" y="4683"/>
                    <a:pt x="1965" y="4599"/>
                    <a:pt x="1953" y="4504"/>
                  </a:cubicBezTo>
                  <a:cubicBezTo>
                    <a:pt x="1931" y="4428"/>
                    <a:pt x="1859" y="4372"/>
                    <a:pt x="1775" y="4372"/>
                  </a:cubicBezTo>
                  <a:cubicBezTo>
                    <a:pt x="1767" y="4372"/>
                    <a:pt x="1759" y="4372"/>
                    <a:pt x="1750" y="4373"/>
                  </a:cubicBezTo>
                  <a:cubicBezTo>
                    <a:pt x="1571" y="4402"/>
                    <a:pt x="1406" y="4413"/>
                    <a:pt x="1255" y="4413"/>
                  </a:cubicBezTo>
                  <a:cubicBezTo>
                    <a:pt x="775" y="4413"/>
                    <a:pt x="446" y="4297"/>
                    <a:pt x="310" y="4242"/>
                  </a:cubicBezTo>
                  <a:cubicBezTo>
                    <a:pt x="357" y="2802"/>
                    <a:pt x="1441" y="1611"/>
                    <a:pt x="2846" y="1409"/>
                  </a:cubicBezTo>
                  <a:cubicBezTo>
                    <a:pt x="3036" y="1551"/>
                    <a:pt x="3203" y="1706"/>
                    <a:pt x="3358" y="1885"/>
                  </a:cubicBezTo>
                  <a:cubicBezTo>
                    <a:pt x="3393" y="1921"/>
                    <a:pt x="3441" y="1944"/>
                    <a:pt x="3477" y="1944"/>
                  </a:cubicBezTo>
                  <a:cubicBezTo>
                    <a:pt x="3524" y="1944"/>
                    <a:pt x="3560" y="1932"/>
                    <a:pt x="3584" y="1909"/>
                  </a:cubicBezTo>
                  <a:cubicBezTo>
                    <a:pt x="3643" y="1849"/>
                    <a:pt x="3655" y="1742"/>
                    <a:pt x="3596" y="1682"/>
                  </a:cubicBezTo>
                  <a:cubicBezTo>
                    <a:pt x="3512" y="1575"/>
                    <a:pt x="3417" y="1492"/>
                    <a:pt x="3322" y="1397"/>
                  </a:cubicBezTo>
                  <a:close/>
                  <a:moveTo>
                    <a:pt x="6489" y="6933"/>
                  </a:moveTo>
                  <a:cubicBezTo>
                    <a:pt x="6489" y="7278"/>
                    <a:pt x="6608" y="7576"/>
                    <a:pt x="6691" y="7766"/>
                  </a:cubicBezTo>
                  <a:cubicBezTo>
                    <a:pt x="6546" y="7784"/>
                    <a:pt x="6400" y="7792"/>
                    <a:pt x="6256" y="7792"/>
                  </a:cubicBezTo>
                  <a:cubicBezTo>
                    <a:pt x="5624" y="7792"/>
                    <a:pt x="5025" y="7640"/>
                    <a:pt x="4608" y="7505"/>
                  </a:cubicBezTo>
                  <a:cubicBezTo>
                    <a:pt x="5227" y="7374"/>
                    <a:pt x="5882" y="7171"/>
                    <a:pt x="6489" y="6933"/>
                  </a:cubicBezTo>
                  <a:close/>
                  <a:moveTo>
                    <a:pt x="4030" y="1"/>
                  </a:moveTo>
                  <a:cubicBezTo>
                    <a:pt x="3977" y="1"/>
                    <a:pt x="3921" y="25"/>
                    <a:pt x="3882" y="75"/>
                  </a:cubicBezTo>
                  <a:lnTo>
                    <a:pt x="3203" y="1123"/>
                  </a:lnTo>
                  <a:cubicBezTo>
                    <a:pt x="1429" y="1159"/>
                    <a:pt x="0" y="2623"/>
                    <a:pt x="0" y="4397"/>
                  </a:cubicBezTo>
                  <a:cubicBezTo>
                    <a:pt x="0" y="4457"/>
                    <a:pt x="24" y="4492"/>
                    <a:pt x="72" y="4528"/>
                  </a:cubicBezTo>
                  <a:cubicBezTo>
                    <a:pt x="83" y="4540"/>
                    <a:pt x="524" y="4790"/>
                    <a:pt x="1250" y="4790"/>
                  </a:cubicBezTo>
                  <a:lnTo>
                    <a:pt x="1274" y="4790"/>
                  </a:lnTo>
                  <a:cubicBezTo>
                    <a:pt x="1060" y="5016"/>
                    <a:pt x="726" y="5147"/>
                    <a:pt x="464" y="5183"/>
                  </a:cubicBezTo>
                  <a:cubicBezTo>
                    <a:pt x="417" y="5183"/>
                    <a:pt x="369" y="5207"/>
                    <a:pt x="357" y="5242"/>
                  </a:cubicBezTo>
                  <a:cubicBezTo>
                    <a:pt x="322" y="5266"/>
                    <a:pt x="310" y="5314"/>
                    <a:pt x="322" y="5361"/>
                  </a:cubicBezTo>
                  <a:cubicBezTo>
                    <a:pt x="322" y="5385"/>
                    <a:pt x="417" y="5945"/>
                    <a:pt x="834" y="6516"/>
                  </a:cubicBezTo>
                  <a:cubicBezTo>
                    <a:pt x="1203" y="7040"/>
                    <a:pt x="1953" y="7671"/>
                    <a:pt x="3286" y="7671"/>
                  </a:cubicBezTo>
                  <a:cubicBezTo>
                    <a:pt x="3512" y="7671"/>
                    <a:pt x="3751" y="7647"/>
                    <a:pt x="4013" y="7612"/>
                  </a:cubicBezTo>
                  <a:cubicBezTo>
                    <a:pt x="4203" y="7695"/>
                    <a:pt x="5179" y="8112"/>
                    <a:pt x="6251" y="8112"/>
                  </a:cubicBezTo>
                  <a:cubicBezTo>
                    <a:pt x="6489" y="8112"/>
                    <a:pt x="6739" y="8100"/>
                    <a:pt x="6977" y="8040"/>
                  </a:cubicBezTo>
                  <a:cubicBezTo>
                    <a:pt x="7025" y="8028"/>
                    <a:pt x="7072" y="7993"/>
                    <a:pt x="7096" y="7945"/>
                  </a:cubicBezTo>
                  <a:cubicBezTo>
                    <a:pt x="7108" y="7909"/>
                    <a:pt x="7108" y="7850"/>
                    <a:pt x="7084" y="7802"/>
                  </a:cubicBezTo>
                  <a:cubicBezTo>
                    <a:pt x="7084" y="7802"/>
                    <a:pt x="6787" y="7314"/>
                    <a:pt x="6822" y="6790"/>
                  </a:cubicBezTo>
                  <a:cubicBezTo>
                    <a:pt x="6870" y="6778"/>
                    <a:pt x="6906" y="6754"/>
                    <a:pt x="6941" y="6743"/>
                  </a:cubicBezTo>
                  <a:cubicBezTo>
                    <a:pt x="7442" y="6516"/>
                    <a:pt x="8120" y="6159"/>
                    <a:pt x="8632" y="5707"/>
                  </a:cubicBezTo>
                  <a:cubicBezTo>
                    <a:pt x="10073" y="6183"/>
                    <a:pt x="10751" y="7433"/>
                    <a:pt x="10775" y="7445"/>
                  </a:cubicBezTo>
                  <a:cubicBezTo>
                    <a:pt x="10799" y="7505"/>
                    <a:pt x="10859" y="7528"/>
                    <a:pt x="10918" y="7528"/>
                  </a:cubicBezTo>
                  <a:cubicBezTo>
                    <a:pt x="10930" y="7528"/>
                    <a:pt x="10954" y="7528"/>
                    <a:pt x="10978" y="7516"/>
                  </a:cubicBezTo>
                  <a:cubicBezTo>
                    <a:pt x="11049" y="7493"/>
                    <a:pt x="11097" y="7409"/>
                    <a:pt x="11085" y="7338"/>
                  </a:cubicBezTo>
                  <a:lnTo>
                    <a:pt x="10597" y="4754"/>
                  </a:lnTo>
                  <a:cubicBezTo>
                    <a:pt x="10561" y="4516"/>
                    <a:pt x="10561" y="4278"/>
                    <a:pt x="10597" y="4040"/>
                  </a:cubicBezTo>
                  <a:lnTo>
                    <a:pt x="11061" y="1444"/>
                  </a:lnTo>
                  <a:cubicBezTo>
                    <a:pt x="11073" y="1373"/>
                    <a:pt x="11025" y="1301"/>
                    <a:pt x="10954" y="1266"/>
                  </a:cubicBezTo>
                  <a:cubicBezTo>
                    <a:pt x="10936" y="1260"/>
                    <a:pt x="10917" y="1257"/>
                    <a:pt x="10897" y="1257"/>
                  </a:cubicBezTo>
                  <a:cubicBezTo>
                    <a:pt x="10839" y="1257"/>
                    <a:pt x="10781" y="1284"/>
                    <a:pt x="10763" y="1337"/>
                  </a:cubicBezTo>
                  <a:cubicBezTo>
                    <a:pt x="10763" y="1361"/>
                    <a:pt x="10073" y="2611"/>
                    <a:pt x="8632" y="3087"/>
                  </a:cubicBezTo>
                  <a:cubicBezTo>
                    <a:pt x="8525" y="2980"/>
                    <a:pt x="8406" y="2885"/>
                    <a:pt x="8287" y="2802"/>
                  </a:cubicBezTo>
                  <a:cubicBezTo>
                    <a:pt x="8120" y="2563"/>
                    <a:pt x="7644" y="1956"/>
                    <a:pt x="6834" y="1325"/>
                  </a:cubicBezTo>
                  <a:cubicBezTo>
                    <a:pt x="6001" y="682"/>
                    <a:pt x="5060" y="242"/>
                    <a:pt x="4060" y="4"/>
                  </a:cubicBezTo>
                  <a:cubicBezTo>
                    <a:pt x="4050" y="2"/>
                    <a:pt x="4040" y="1"/>
                    <a:pt x="40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47"/>
            <p:cNvSpPr/>
            <p:nvPr/>
          </p:nvSpPr>
          <p:spPr>
            <a:xfrm>
              <a:off x="4270285" y="2538098"/>
              <a:ext cx="17184" cy="19872"/>
            </a:xfrm>
            <a:custGeom>
              <a:rect b="b" l="l" r="r" t="t"/>
              <a:pathLst>
                <a:path extrusionOk="0" h="621" w="537">
                  <a:moveTo>
                    <a:pt x="184" y="1"/>
                  </a:moveTo>
                  <a:cubicBezTo>
                    <a:pt x="155" y="1"/>
                    <a:pt x="125" y="9"/>
                    <a:pt x="96" y="25"/>
                  </a:cubicBezTo>
                  <a:cubicBezTo>
                    <a:pt x="25" y="61"/>
                    <a:pt x="1" y="168"/>
                    <a:pt x="36" y="239"/>
                  </a:cubicBezTo>
                  <a:cubicBezTo>
                    <a:pt x="96" y="334"/>
                    <a:pt x="144" y="418"/>
                    <a:pt x="191" y="525"/>
                  </a:cubicBezTo>
                  <a:cubicBezTo>
                    <a:pt x="215" y="584"/>
                    <a:pt x="275" y="620"/>
                    <a:pt x="334" y="620"/>
                  </a:cubicBezTo>
                  <a:cubicBezTo>
                    <a:pt x="370" y="620"/>
                    <a:pt x="382" y="620"/>
                    <a:pt x="417" y="596"/>
                  </a:cubicBezTo>
                  <a:cubicBezTo>
                    <a:pt x="489" y="561"/>
                    <a:pt x="536" y="454"/>
                    <a:pt x="489" y="382"/>
                  </a:cubicBezTo>
                  <a:cubicBezTo>
                    <a:pt x="441" y="275"/>
                    <a:pt x="382" y="168"/>
                    <a:pt x="322" y="84"/>
                  </a:cubicBezTo>
                  <a:cubicBezTo>
                    <a:pt x="291" y="30"/>
                    <a:pt x="239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47"/>
            <p:cNvSpPr/>
            <p:nvPr/>
          </p:nvSpPr>
          <p:spPr>
            <a:xfrm>
              <a:off x="4183437" y="2557170"/>
              <a:ext cx="32416" cy="38144"/>
            </a:xfrm>
            <a:custGeom>
              <a:rect b="b" l="l" r="r" t="t"/>
              <a:pathLst>
                <a:path extrusionOk="0" h="1192" w="1013">
                  <a:moveTo>
                    <a:pt x="500" y="334"/>
                  </a:moveTo>
                  <a:cubicBezTo>
                    <a:pt x="607" y="334"/>
                    <a:pt x="691" y="417"/>
                    <a:pt x="691" y="512"/>
                  </a:cubicBezTo>
                  <a:lnTo>
                    <a:pt x="691" y="691"/>
                  </a:lnTo>
                  <a:cubicBezTo>
                    <a:pt x="691" y="798"/>
                    <a:pt x="595" y="870"/>
                    <a:pt x="500" y="870"/>
                  </a:cubicBezTo>
                  <a:cubicBezTo>
                    <a:pt x="405" y="870"/>
                    <a:pt x="322" y="774"/>
                    <a:pt x="322" y="691"/>
                  </a:cubicBezTo>
                  <a:lnTo>
                    <a:pt x="322" y="512"/>
                  </a:lnTo>
                  <a:cubicBezTo>
                    <a:pt x="322" y="405"/>
                    <a:pt x="417" y="334"/>
                    <a:pt x="500" y="334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7"/>
                    <a:pt x="0" y="512"/>
                  </a:cubicBezTo>
                  <a:lnTo>
                    <a:pt x="0" y="691"/>
                  </a:lnTo>
                  <a:cubicBezTo>
                    <a:pt x="0" y="965"/>
                    <a:pt x="226" y="1191"/>
                    <a:pt x="512" y="1191"/>
                  </a:cubicBezTo>
                  <a:cubicBezTo>
                    <a:pt x="786" y="1191"/>
                    <a:pt x="1012" y="965"/>
                    <a:pt x="1012" y="691"/>
                  </a:cubicBezTo>
                  <a:lnTo>
                    <a:pt x="1012" y="512"/>
                  </a:lnTo>
                  <a:cubicBezTo>
                    <a:pt x="1012" y="239"/>
                    <a:pt x="786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47"/>
            <p:cNvSpPr/>
            <p:nvPr/>
          </p:nvSpPr>
          <p:spPr>
            <a:xfrm>
              <a:off x="4309901" y="2589490"/>
              <a:ext cx="82720" cy="60672"/>
            </a:xfrm>
            <a:custGeom>
              <a:rect b="b" l="l" r="r" t="t"/>
              <a:pathLst>
                <a:path extrusionOk="0" h="1896" w="2585">
                  <a:moveTo>
                    <a:pt x="1005" y="1"/>
                  </a:moveTo>
                  <a:cubicBezTo>
                    <a:pt x="911" y="1"/>
                    <a:pt x="851" y="2"/>
                    <a:pt x="846" y="2"/>
                  </a:cubicBezTo>
                  <a:cubicBezTo>
                    <a:pt x="751" y="2"/>
                    <a:pt x="680" y="86"/>
                    <a:pt x="680" y="169"/>
                  </a:cubicBezTo>
                  <a:cubicBezTo>
                    <a:pt x="680" y="264"/>
                    <a:pt x="751" y="336"/>
                    <a:pt x="846" y="336"/>
                  </a:cubicBezTo>
                  <a:cubicBezTo>
                    <a:pt x="899" y="335"/>
                    <a:pt x="953" y="334"/>
                    <a:pt x="1006" y="334"/>
                  </a:cubicBezTo>
                  <a:cubicBezTo>
                    <a:pt x="1570" y="334"/>
                    <a:pt x="2108" y="391"/>
                    <a:pt x="2227" y="467"/>
                  </a:cubicBezTo>
                  <a:cubicBezTo>
                    <a:pt x="2204" y="514"/>
                    <a:pt x="2180" y="633"/>
                    <a:pt x="2120" y="764"/>
                  </a:cubicBezTo>
                  <a:lnTo>
                    <a:pt x="1465" y="657"/>
                  </a:lnTo>
                  <a:cubicBezTo>
                    <a:pt x="1457" y="656"/>
                    <a:pt x="1449" y="656"/>
                    <a:pt x="1441" y="656"/>
                  </a:cubicBezTo>
                  <a:cubicBezTo>
                    <a:pt x="1357" y="656"/>
                    <a:pt x="1287" y="713"/>
                    <a:pt x="1287" y="800"/>
                  </a:cubicBezTo>
                  <a:cubicBezTo>
                    <a:pt x="1275" y="883"/>
                    <a:pt x="1334" y="979"/>
                    <a:pt x="1418" y="979"/>
                  </a:cubicBezTo>
                  <a:lnTo>
                    <a:pt x="1954" y="1062"/>
                  </a:lnTo>
                  <a:cubicBezTo>
                    <a:pt x="1763" y="1372"/>
                    <a:pt x="1584" y="1550"/>
                    <a:pt x="1489" y="1574"/>
                  </a:cubicBezTo>
                  <a:cubicBezTo>
                    <a:pt x="1476" y="1578"/>
                    <a:pt x="1462" y="1580"/>
                    <a:pt x="1445" y="1580"/>
                  </a:cubicBezTo>
                  <a:cubicBezTo>
                    <a:pt x="1220" y="1580"/>
                    <a:pt x="687" y="1209"/>
                    <a:pt x="299" y="776"/>
                  </a:cubicBezTo>
                  <a:cubicBezTo>
                    <a:pt x="267" y="739"/>
                    <a:pt x="227" y="721"/>
                    <a:pt x="186" y="721"/>
                  </a:cubicBezTo>
                  <a:cubicBezTo>
                    <a:pt x="149" y="721"/>
                    <a:pt x="113" y="736"/>
                    <a:pt x="84" y="764"/>
                  </a:cubicBezTo>
                  <a:cubicBezTo>
                    <a:pt x="25" y="824"/>
                    <a:pt x="1" y="931"/>
                    <a:pt x="60" y="991"/>
                  </a:cubicBezTo>
                  <a:cubicBezTo>
                    <a:pt x="275" y="1205"/>
                    <a:pt x="537" y="1455"/>
                    <a:pt x="775" y="1634"/>
                  </a:cubicBezTo>
                  <a:cubicBezTo>
                    <a:pt x="1049" y="1800"/>
                    <a:pt x="1275" y="1896"/>
                    <a:pt x="1454" y="1896"/>
                  </a:cubicBezTo>
                  <a:cubicBezTo>
                    <a:pt x="1489" y="1896"/>
                    <a:pt x="1549" y="1896"/>
                    <a:pt x="1596" y="1884"/>
                  </a:cubicBezTo>
                  <a:cubicBezTo>
                    <a:pt x="1751" y="1836"/>
                    <a:pt x="1930" y="1669"/>
                    <a:pt x="2108" y="1407"/>
                  </a:cubicBezTo>
                  <a:cubicBezTo>
                    <a:pt x="2251" y="1193"/>
                    <a:pt x="2382" y="943"/>
                    <a:pt x="2477" y="741"/>
                  </a:cubicBezTo>
                  <a:cubicBezTo>
                    <a:pt x="2573" y="526"/>
                    <a:pt x="2585" y="395"/>
                    <a:pt x="2537" y="300"/>
                  </a:cubicBezTo>
                  <a:cubicBezTo>
                    <a:pt x="2454" y="145"/>
                    <a:pt x="2180" y="50"/>
                    <a:pt x="1584" y="26"/>
                  </a:cubicBezTo>
                  <a:cubicBezTo>
                    <a:pt x="1363" y="5"/>
                    <a:pt x="1146" y="1"/>
                    <a:pt x="10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3" name="Google Shape;3573;p47"/>
          <p:cNvGrpSpPr/>
          <p:nvPr/>
        </p:nvGrpSpPr>
        <p:grpSpPr>
          <a:xfrm>
            <a:off x="4699693" y="2424946"/>
            <a:ext cx="354336" cy="353984"/>
            <a:chOff x="4699693" y="2424946"/>
            <a:chExt cx="354336" cy="353984"/>
          </a:xfrm>
        </p:grpSpPr>
        <p:sp>
          <p:nvSpPr>
            <p:cNvPr id="3574" name="Google Shape;3574;p47"/>
            <p:cNvSpPr/>
            <p:nvPr/>
          </p:nvSpPr>
          <p:spPr>
            <a:xfrm>
              <a:off x="4699693" y="2424946"/>
              <a:ext cx="354336" cy="353984"/>
            </a:xfrm>
            <a:custGeom>
              <a:rect b="b" l="l" r="r" t="t"/>
              <a:pathLst>
                <a:path extrusionOk="0" h="11062" w="11073">
                  <a:moveTo>
                    <a:pt x="8144" y="358"/>
                  </a:moveTo>
                  <a:lnTo>
                    <a:pt x="8144" y="358"/>
                  </a:lnTo>
                  <a:cubicBezTo>
                    <a:pt x="7751" y="715"/>
                    <a:pt x="7191" y="1311"/>
                    <a:pt x="6977" y="1965"/>
                  </a:cubicBezTo>
                  <a:cubicBezTo>
                    <a:pt x="6429" y="1680"/>
                    <a:pt x="5822" y="1537"/>
                    <a:pt x="5179" y="1537"/>
                  </a:cubicBezTo>
                  <a:cubicBezTo>
                    <a:pt x="4917" y="1537"/>
                    <a:pt x="4643" y="1549"/>
                    <a:pt x="4393" y="1573"/>
                  </a:cubicBezTo>
                  <a:cubicBezTo>
                    <a:pt x="5286" y="1084"/>
                    <a:pt x="6239" y="775"/>
                    <a:pt x="6941" y="596"/>
                  </a:cubicBezTo>
                  <a:cubicBezTo>
                    <a:pt x="7418" y="477"/>
                    <a:pt x="7834" y="406"/>
                    <a:pt x="8144" y="358"/>
                  </a:cubicBezTo>
                  <a:close/>
                  <a:moveTo>
                    <a:pt x="8263" y="3585"/>
                  </a:moveTo>
                  <a:cubicBezTo>
                    <a:pt x="8442" y="3870"/>
                    <a:pt x="8573" y="4168"/>
                    <a:pt x="8680" y="4478"/>
                  </a:cubicBezTo>
                  <a:cubicBezTo>
                    <a:pt x="8727" y="4609"/>
                    <a:pt x="8811" y="4728"/>
                    <a:pt x="8942" y="4787"/>
                  </a:cubicBezTo>
                  <a:cubicBezTo>
                    <a:pt x="9013" y="4817"/>
                    <a:pt x="9085" y="4832"/>
                    <a:pt x="9154" y="4832"/>
                  </a:cubicBezTo>
                  <a:cubicBezTo>
                    <a:pt x="9224" y="4832"/>
                    <a:pt x="9293" y="4817"/>
                    <a:pt x="9358" y="4787"/>
                  </a:cubicBezTo>
                  <a:lnTo>
                    <a:pt x="10632" y="4251"/>
                  </a:lnTo>
                  <a:lnTo>
                    <a:pt x="10632" y="4251"/>
                  </a:lnTo>
                  <a:lnTo>
                    <a:pt x="10311" y="5192"/>
                  </a:lnTo>
                  <a:cubicBezTo>
                    <a:pt x="10239" y="5406"/>
                    <a:pt x="10239" y="5644"/>
                    <a:pt x="10311" y="5847"/>
                  </a:cubicBezTo>
                  <a:lnTo>
                    <a:pt x="10632" y="6787"/>
                  </a:lnTo>
                  <a:lnTo>
                    <a:pt x="9358" y="6252"/>
                  </a:lnTo>
                  <a:cubicBezTo>
                    <a:pt x="9293" y="6222"/>
                    <a:pt x="9221" y="6207"/>
                    <a:pt x="9150" y="6207"/>
                  </a:cubicBezTo>
                  <a:cubicBezTo>
                    <a:pt x="9079" y="6207"/>
                    <a:pt x="9007" y="6222"/>
                    <a:pt x="8942" y="6252"/>
                  </a:cubicBezTo>
                  <a:cubicBezTo>
                    <a:pt x="8811" y="6311"/>
                    <a:pt x="8727" y="6430"/>
                    <a:pt x="8680" y="6561"/>
                  </a:cubicBezTo>
                  <a:cubicBezTo>
                    <a:pt x="8584" y="6871"/>
                    <a:pt x="8442" y="7192"/>
                    <a:pt x="8263" y="7454"/>
                  </a:cubicBezTo>
                  <a:cubicBezTo>
                    <a:pt x="8144" y="6871"/>
                    <a:pt x="8084" y="6204"/>
                    <a:pt x="8084" y="5525"/>
                  </a:cubicBezTo>
                  <a:cubicBezTo>
                    <a:pt x="8084" y="4835"/>
                    <a:pt x="8144" y="4168"/>
                    <a:pt x="8263" y="3585"/>
                  </a:cubicBezTo>
                  <a:close/>
                  <a:moveTo>
                    <a:pt x="3084" y="2382"/>
                  </a:moveTo>
                  <a:cubicBezTo>
                    <a:pt x="2774" y="3323"/>
                    <a:pt x="2608" y="4406"/>
                    <a:pt x="2608" y="5549"/>
                  </a:cubicBezTo>
                  <a:cubicBezTo>
                    <a:pt x="2608" y="6680"/>
                    <a:pt x="2774" y="7764"/>
                    <a:pt x="3084" y="8716"/>
                  </a:cubicBezTo>
                  <a:cubicBezTo>
                    <a:pt x="2917" y="8597"/>
                    <a:pt x="2774" y="8502"/>
                    <a:pt x="2631" y="8395"/>
                  </a:cubicBezTo>
                  <a:cubicBezTo>
                    <a:pt x="2024" y="7919"/>
                    <a:pt x="1607" y="7276"/>
                    <a:pt x="1191" y="6657"/>
                  </a:cubicBezTo>
                  <a:cubicBezTo>
                    <a:pt x="941" y="6264"/>
                    <a:pt x="691" y="5883"/>
                    <a:pt x="393" y="5537"/>
                  </a:cubicBezTo>
                  <a:cubicBezTo>
                    <a:pt x="691" y="5180"/>
                    <a:pt x="953" y="4787"/>
                    <a:pt x="1191" y="4418"/>
                  </a:cubicBezTo>
                  <a:cubicBezTo>
                    <a:pt x="1607" y="3799"/>
                    <a:pt x="2036" y="3156"/>
                    <a:pt x="2631" y="2680"/>
                  </a:cubicBezTo>
                  <a:cubicBezTo>
                    <a:pt x="2786" y="2573"/>
                    <a:pt x="2929" y="2466"/>
                    <a:pt x="3084" y="2382"/>
                  </a:cubicBezTo>
                  <a:close/>
                  <a:moveTo>
                    <a:pt x="6370" y="2073"/>
                  </a:moveTo>
                  <a:cubicBezTo>
                    <a:pt x="6668" y="2168"/>
                    <a:pt x="6965" y="2323"/>
                    <a:pt x="7239" y="2501"/>
                  </a:cubicBezTo>
                  <a:cubicBezTo>
                    <a:pt x="7180" y="2680"/>
                    <a:pt x="7132" y="2858"/>
                    <a:pt x="7084" y="3049"/>
                  </a:cubicBezTo>
                  <a:cubicBezTo>
                    <a:pt x="7072" y="3144"/>
                    <a:pt x="7120" y="3228"/>
                    <a:pt x="7203" y="3239"/>
                  </a:cubicBezTo>
                  <a:lnTo>
                    <a:pt x="7251" y="3239"/>
                  </a:lnTo>
                  <a:cubicBezTo>
                    <a:pt x="7322" y="3239"/>
                    <a:pt x="7382" y="3204"/>
                    <a:pt x="7406" y="3120"/>
                  </a:cubicBezTo>
                  <a:cubicBezTo>
                    <a:pt x="7441" y="2977"/>
                    <a:pt x="7489" y="2847"/>
                    <a:pt x="7525" y="2704"/>
                  </a:cubicBezTo>
                  <a:cubicBezTo>
                    <a:pt x="7727" y="2858"/>
                    <a:pt x="7882" y="3037"/>
                    <a:pt x="8037" y="3228"/>
                  </a:cubicBezTo>
                  <a:cubicBezTo>
                    <a:pt x="7870" y="3894"/>
                    <a:pt x="7787" y="4704"/>
                    <a:pt x="7787" y="5525"/>
                  </a:cubicBezTo>
                  <a:cubicBezTo>
                    <a:pt x="7787" y="6335"/>
                    <a:pt x="7870" y="7145"/>
                    <a:pt x="8037" y="7811"/>
                  </a:cubicBezTo>
                  <a:cubicBezTo>
                    <a:pt x="7870" y="7990"/>
                    <a:pt x="7691" y="8169"/>
                    <a:pt x="7501" y="8335"/>
                  </a:cubicBezTo>
                  <a:cubicBezTo>
                    <a:pt x="7263" y="7526"/>
                    <a:pt x="7120" y="6549"/>
                    <a:pt x="7120" y="5525"/>
                  </a:cubicBezTo>
                  <a:cubicBezTo>
                    <a:pt x="7120" y="4930"/>
                    <a:pt x="7156" y="4359"/>
                    <a:pt x="7251" y="3811"/>
                  </a:cubicBezTo>
                  <a:cubicBezTo>
                    <a:pt x="7263" y="3716"/>
                    <a:pt x="7203" y="3632"/>
                    <a:pt x="7120" y="3632"/>
                  </a:cubicBezTo>
                  <a:cubicBezTo>
                    <a:pt x="7112" y="3631"/>
                    <a:pt x="7104" y="3631"/>
                    <a:pt x="7096" y="3631"/>
                  </a:cubicBezTo>
                  <a:cubicBezTo>
                    <a:pt x="7011" y="3631"/>
                    <a:pt x="6941" y="3687"/>
                    <a:pt x="6941" y="3763"/>
                  </a:cubicBezTo>
                  <a:cubicBezTo>
                    <a:pt x="6846" y="4335"/>
                    <a:pt x="6799" y="4906"/>
                    <a:pt x="6799" y="5525"/>
                  </a:cubicBezTo>
                  <a:cubicBezTo>
                    <a:pt x="6799" y="6621"/>
                    <a:pt x="6953" y="7680"/>
                    <a:pt x="7239" y="8538"/>
                  </a:cubicBezTo>
                  <a:cubicBezTo>
                    <a:pt x="6965" y="8716"/>
                    <a:pt x="6668" y="8871"/>
                    <a:pt x="6370" y="8978"/>
                  </a:cubicBezTo>
                  <a:cubicBezTo>
                    <a:pt x="6167" y="8002"/>
                    <a:pt x="6060" y="6787"/>
                    <a:pt x="6060" y="5525"/>
                  </a:cubicBezTo>
                  <a:cubicBezTo>
                    <a:pt x="6060" y="4251"/>
                    <a:pt x="6179" y="3037"/>
                    <a:pt x="6370" y="2073"/>
                  </a:cubicBezTo>
                  <a:close/>
                  <a:moveTo>
                    <a:pt x="5429" y="1870"/>
                  </a:moveTo>
                  <a:cubicBezTo>
                    <a:pt x="5644" y="1894"/>
                    <a:pt x="5846" y="1930"/>
                    <a:pt x="6060" y="1977"/>
                  </a:cubicBezTo>
                  <a:cubicBezTo>
                    <a:pt x="5846" y="2977"/>
                    <a:pt x="5727" y="4228"/>
                    <a:pt x="5727" y="5525"/>
                  </a:cubicBezTo>
                  <a:cubicBezTo>
                    <a:pt x="5727" y="6811"/>
                    <a:pt x="5846" y="8061"/>
                    <a:pt x="6060" y="9062"/>
                  </a:cubicBezTo>
                  <a:cubicBezTo>
                    <a:pt x="5846" y="9109"/>
                    <a:pt x="5644" y="9157"/>
                    <a:pt x="5429" y="9169"/>
                  </a:cubicBezTo>
                  <a:cubicBezTo>
                    <a:pt x="5179" y="8157"/>
                    <a:pt x="5048" y="6859"/>
                    <a:pt x="5048" y="5525"/>
                  </a:cubicBezTo>
                  <a:cubicBezTo>
                    <a:pt x="5048" y="4180"/>
                    <a:pt x="5179" y="2906"/>
                    <a:pt x="5429" y="1870"/>
                  </a:cubicBezTo>
                  <a:close/>
                  <a:moveTo>
                    <a:pt x="5108" y="1894"/>
                  </a:moveTo>
                  <a:cubicBezTo>
                    <a:pt x="4870" y="2918"/>
                    <a:pt x="4739" y="4216"/>
                    <a:pt x="4739" y="5537"/>
                  </a:cubicBezTo>
                  <a:cubicBezTo>
                    <a:pt x="4739" y="6859"/>
                    <a:pt x="4870" y="8157"/>
                    <a:pt x="5108" y="9181"/>
                  </a:cubicBezTo>
                  <a:cubicBezTo>
                    <a:pt x="4834" y="9181"/>
                    <a:pt x="4572" y="9157"/>
                    <a:pt x="4334" y="9121"/>
                  </a:cubicBezTo>
                  <a:cubicBezTo>
                    <a:pt x="4096" y="8109"/>
                    <a:pt x="3965" y="6847"/>
                    <a:pt x="3965" y="5537"/>
                  </a:cubicBezTo>
                  <a:cubicBezTo>
                    <a:pt x="3965" y="4692"/>
                    <a:pt x="4001" y="3882"/>
                    <a:pt x="4108" y="3120"/>
                  </a:cubicBezTo>
                  <a:cubicBezTo>
                    <a:pt x="4120" y="3025"/>
                    <a:pt x="4060" y="2942"/>
                    <a:pt x="3977" y="2930"/>
                  </a:cubicBezTo>
                  <a:cubicBezTo>
                    <a:pt x="3969" y="2929"/>
                    <a:pt x="3961" y="2928"/>
                    <a:pt x="3953" y="2928"/>
                  </a:cubicBezTo>
                  <a:cubicBezTo>
                    <a:pt x="3870" y="2928"/>
                    <a:pt x="3809" y="2985"/>
                    <a:pt x="3798" y="3061"/>
                  </a:cubicBezTo>
                  <a:cubicBezTo>
                    <a:pt x="3691" y="3835"/>
                    <a:pt x="3631" y="4656"/>
                    <a:pt x="3631" y="5525"/>
                  </a:cubicBezTo>
                  <a:cubicBezTo>
                    <a:pt x="3631" y="6799"/>
                    <a:pt x="3751" y="8038"/>
                    <a:pt x="3977" y="9038"/>
                  </a:cubicBezTo>
                  <a:cubicBezTo>
                    <a:pt x="3810" y="8990"/>
                    <a:pt x="3643" y="8943"/>
                    <a:pt x="3477" y="8883"/>
                  </a:cubicBezTo>
                  <a:cubicBezTo>
                    <a:pt x="3108" y="7907"/>
                    <a:pt x="2905" y="6740"/>
                    <a:pt x="2905" y="5525"/>
                  </a:cubicBezTo>
                  <a:cubicBezTo>
                    <a:pt x="2905" y="4299"/>
                    <a:pt x="3096" y="3144"/>
                    <a:pt x="3477" y="2156"/>
                  </a:cubicBezTo>
                  <a:cubicBezTo>
                    <a:pt x="3631" y="2096"/>
                    <a:pt x="3798" y="2037"/>
                    <a:pt x="3977" y="2013"/>
                  </a:cubicBezTo>
                  <a:lnTo>
                    <a:pt x="3977" y="2013"/>
                  </a:lnTo>
                  <a:cubicBezTo>
                    <a:pt x="3941" y="2132"/>
                    <a:pt x="3929" y="2251"/>
                    <a:pt x="3893" y="2382"/>
                  </a:cubicBezTo>
                  <a:cubicBezTo>
                    <a:pt x="3881" y="2466"/>
                    <a:pt x="3941" y="2561"/>
                    <a:pt x="4036" y="2573"/>
                  </a:cubicBezTo>
                  <a:lnTo>
                    <a:pt x="4060" y="2573"/>
                  </a:lnTo>
                  <a:cubicBezTo>
                    <a:pt x="4132" y="2573"/>
                    <a:pt x="4215" y="2513"/>
                    <a:pt x="4227" y="2442"/>
                  </a:cubicBezTo>
                  <a:cubicBezTo>
                    <a:pt x="4262" y="2263"/>
                    <a:pt x="4298" y="2096"/>
                    <a:pt x="4334" y="1954"/>
                  </a:cubicBezTo>
                  <a:cubicBezTo>
                    <a:pt x="4572" y="1906"/>
                    <a:pt x="4834" y="1894"/>
                    <a:pt x="5108" y="1894"/>
                  </a:cubicBezTo>
                  <a:close/>
                  <a:moveTo>
                    <a:pt x="6953" y="9050"/>
                  </a:moveTo>
                  <a:cubicBezTo>
                    <a:pt x="7180" y="9716"/>
                    <a:pt x="7739" y="10312"/>
                    <a:pt x="8132" y="10669"/>
                  </a:cubicBezTo>
                  <a:cubicBezTo>
                    <a:pt x="7811" y="10621"/>
                    <a:pt x="7394" y="10550"/>
                    <a:pt x="6918" y="10431"/>
                  </a:cubicBezTo>
                  <a:cubicBezTo>
                    <a:pt x="6227" y="10252"/>
                    <a:pt x="5286" y="9955"/>
                    <a:pt x="4358" y="9431"/>
                  </a:cubicBezTo>
                  <a:lnTo>
                    <a:pt x="4358" y="9431"/>
                  </a:lnTo>
                  <a:cubicBezTo>
                    <a:pt x="4620" y="9466"/>
                    <a:pt x="4870" y="9478"/>
                    <a:pt x="5155" y="9478"/>
                  </a:cubicBezTo>
                  <a:cubicBezTo>
                    <a:pt x="5786" y="9478"/>
                    <a:pt x="6406" y="9323"/>
                    <a:pt x="6953" y="9050"/>
                  </a:cubicBezTo>
                  <a:close/>
                  <a:moveTo>
                    <a:pt x="8668" y="1"/>
                  </a:moveTo>
                  <a:cubicBezTo>
                    <a:pt x="8632" y="1"/>
                    <a:pt x="7906" y="49"/>
                    <a:pt x="6882" y="299"/>
                  </a:cubicBezTo>
                  <a:cubicBezTo>
                    <a:pt x="5941" y="537"/>
                    <a:pt x="4584" y="1001"/>
                    <a:pt x="3405" y="1858"/>
                  </a:cubicBezTo>
                  <a:cubicBezTo>
                    <a:pt x="3072" y="1989"/>
                    <a:pt x="2738" y="2168"/>
                    <a:pt x="2453" y="2406"/>
                  </a:cubicBezTo>
                  <a:cubicBezTo>
                    <a:pt x="1822" y="2918"/>
                    <a:pt x="1369" y="3585"/>
                    <a:pt x="941" y="4228"/>
                  </a:cubicBezTo>
                  <a:cubicBezTo>
                    <a:pt x="655" y="4656"/>
                    <a:pt x="393" y="5061"/>
                    <a:pt x="60" y="5418"/>
                  </a:cubicBezTo>
                  <a:cubicBezTo>
                    <a:pt x="0" y="5478"/>
                    <a:pt x="0" y="5561"/>
                    <a:pt x="60" y="5644"/>
                  </a:cubicBezTo>
                  <a:cubicBezTo>
                    <a:pt x="393" y="6002"/>
                    <a:pt x="655" y="6395"/>
                    <a:pt x="941" y="6835"/>
                  </a:cubicBezTo>
                  <a:cubicBezTo>
                    <a:pt x="1369" y="7466"/>
                    <a:pt x="1822" y="8145"/>
                    <a:pt x="2453" y="8645"/>
                  </a:cubicBezTo>
                  <a:cubicBezTo>
                    <a:pt x="2750" y="8871"/>
                    <a:pt x="3072" y="9062"/>
                    <a:pt x="3405" y="9193"/>
                  </a:cubicBezTo>
                  <a:cubicBezTo>
                    <a:pt x="4584" y="10062"/>
                    <a:pt x="5941" y="10538"/>
                    <a:pt x="6882" y="10764"/>
                  </a:cubicBezTo>
                  <a:cubicBezTo>
                    <a:pt x="7894" y="11014"/>
                    <a:pt x="8632" y="11062"/>
                    <a:pt x="8668" y="11062"/>
                  </a:cubicBezTo>
                  <a:lnTo>
                    <a:pt x="8680" y="11062"/>
                  </a:lnTo>
                  <a:cubicBezTo>
                    <a:pt x="8751" y="11062"/>
                    <a:pt x="8811" y="11014"/>
                    <a:pt x="8823" y="10955"/>
                  </a:cubicBezTo>
                  <a:cubicBezTo>
                    <a:pt x="8858" y="10871"/>
                    <a:pt x="8823" y="10800"/>
                    <a:pt x="8763" y="10776"/>
                  </a:cubicBezTo>
                  <a:cubicBezTo>
                    <a:pt x="8751" y="10752"/>
                    <a:pt x="7549" y="9883"/>
                    <a:pt x="7275" y="8907"/>
                  </a:cubicBezTo>
                  <a:cubicBezTo>
                    <a:pt x="7382" y="8847"/>
                    <a:pt x="7489" y="8776"/>
                    <a:pt x="7596" y="8692"/>
                  </a:cubicBezTo>
                  <a:cubicBezTo>
                    <a:pt x="8263" y="8181"/>
                    <a:pt x="8763" y="7454"/>
                    <a:pt x="9001" y="6645"/>
                  </a:cubicBezTo>
                  <a:cubicBezTo>
                    <a:pt x="9025" y="6609"/>
                    <a:pt x="9049" y="6561"/>
                    <a:pt x="9096" y="6549"/>
                  </a:cubicBezTo>
                  <a:cubicBezTo>
                    <a:pt x="9120" y="6531"/>
                    <a:pt x="9147" y="6523"/>
                    <a:pt x="9172" y="6523"/>
                  </a:cubicBezTo>
                  <a:cubicBezTo>
                    <a:pt x="9198" y="6523"/>
                    <a:pt x="9221" y="6531"/>
                    <a:pt x="9239" y="6549"/>
                  </a:cubicBezTo>
                  <a:lnTo>
                    <a:pt x="10835" y="7228"/>
                  </a:lnTo>
                  <a:cubicBezTo>
                    <a:pt x="10855" y="7240"/>
                    <a:pt x="10878" y="7246"/>
                    <a:pt x="10900" y="7246"/>
                  </a:cubicBezTo>
                  <a:cubicBezTo>
                    <a:pt x="10941" y="7246"/>
                    <a:pt x="10982" y="7227"/>
                    <a:pt x="11013" y="7204"/>
                  </a:cubicBezTo>
                  <a:cubicBezTo>
                    <a:pt x="11061" y="7157"/>
                    <a:pt x="11073" y="7097"/>
                    <a:pt x="11061" y="7038"/>
                  </a:cubicBezTo>
                  <a:lnTo>
                    <a:pt x="10632" y="5740"/>
                  </a:lnTo>
                  <a:cubicBezTo>
                    <a:pt x="10585" y="5597"/>
                    <a:pt x="10585" y="5442"/>
                    <a:pt x="10632" y="5299"/>
                  </a:cubicBezTo>
                  <a:lnTo>
                    <a:pt x="11061" y="4013"/>
                  </a:lnTo>
                  <a:cubicBezTo>
                    <a:pt x="11073" y="3954"/>
                    <a:pt x="11061" y="3882"/>
                    <a:pt x="11013" y="3847"/>
                  </a:cubicBezTo>
                  <a:cubicBezTo>
                    <a:pt x="10983" y="3824"/>
                    <a:pt x="10942" y="3810"/>
                    <a:pt x="10901" y="3810"/>
                  </a:cubicBezTo>
                  <a:cubicBezTo>
                    <a:pt x="10878" y="3810"/>
                    <a:pt x="10856" y="3814"/>
                    <a:pt x="10835" y="3823"/>
                  </a:cubicBezTo>
                  <a:lnTo>
                    <a:pt x="9239" y="4513"/>
                  </a:lnTo>
                  <a:cubicBezTo>
                    <a:pt x="9221" y="4519"/>
                    <a:pt x="9198" y="4522"/>
                    <a:pt x="9172" y="4522"/>
                  </a:cubicBezTo>
                  <a:cubicBezTo>
                    <a:pt x="9147" y="4522"/>
                    <a:pt x="9120" y="4519"/>
                    <a:pt x="9096" y="4513"/>
                  </a:cubicBezTo>
                  <a:cubicBezTo>
                    <a:pt x="9049" y="4490"/>
                    <a:pt x="9025" y="4454"/>
                    <a:pt x="9001" y="4406"/>
                  </a:cubicBezTo>
                  <a:cubicBezTo>
                    <a:pt x="8763" y="3597"/>
                    <a:pt x="8263" y="2870"/>
                    <a:pt x="7596" y="2370"/>
                  </a:cubicBezTo>
                  <a:lnTo>
                    <a:pt x="7275" y="2144"/>
                  </a:lnTo>
                  <a:cubicBezTo>
                    <a:pt x="7561" y="1192"/>
                    <a:pt x="8751" y="299"/>
                    <a:pt x="8763" y="287"/>
                  </a:cubicBezTo>
                  <a:cubicBezTo>
                    <a:pt x="8823" y="239"/>
                    <a:pt x="8846" y="168"/>
                    <a:pt x="8823" y="108"/>
                  </a:cubicBezTo>
                  <a:cubicBezTo>
                    <a:pt x="8799" y="25"/>
                    <a:pt x="8739" y="1"/>
                    <a:pt x="8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47"/>
            <p:cNvSpPr/>
            <p:nvPr/>
          </p:nvSpPr>
          <p:spPr>
            <a:xfrm>
              <a:off x="4738157" y="2573938"/>
              <a:ext cx="38144" cy="38112"/>
            </a:xfrm>
            <a:custGeom>
              <a:rect b="b" l="l" r="r" t="t"/>
              <a:pathLst>
                <a:path extrusionOk="0" h="1191" w="1192">
                  <a:moveTo>
                    <a:pt x="596" y="346"/>
                  </a:moveTo>
                  <a:cubicBezTo>
                    <a:pt x="751" y="346"/>
                    <a:pt x="870" y="465"/>
                    <a:pt x="870" y="607"/>
                  </a:cubicBezTo>
                  <a:cubicBezTo>
                    <a:pt x="870" y="762"/>
                    <a:pt x="751" y="881"/>
                    <a:pt x="596" y="881"/>
                  </a:cubicBezTo>
                  <a:cubicBezTo>
                    <a:pt x="453" y="881"/>
                    <a:pt x="334" y="762"/>
                    <a:pt x="334" y="607"/>
                  </a:cubicBezTo>
                  <a:cubicBezTo>
                    <a:pt x="334" y="465"/>
                    <a:pt x="453" y="346"/>
                    <a:pt x="596" y="346"/>
                  </a:cubicBezTo>
                  <a:close/>
                  <a:moveTo>
                    <a:pt x="596" y="0"/>
                  </a:moveTo>
                  <a:cubicBezTo>
                    <a:pt x="274" y="0"/>
                    <a:pt x="1" y="274"/>
                    <a:pt x="1" y="596"/>
                  </a:cubicBezTo>
                  <a:cubicBezTo>
                    <a:pt x="1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0"/>
                    <a:pt x="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76" name="Google Shape;3576;p47"/>
          <p:cNvSpPr/>
          <p:nvPr/>
        </p:nvSpPr>
        <p:spPr>
          <a:xfrm>
            <a:off x="5809901" y="2424594"/>
            <a:ext cx="331520" cy="354720"/>
          </a:xfrm>
          <a:custGeom>
            <a:rect b="b" l="l" r="r" t="t"/>
            <a:pathLst>
              <a:path extrusionOk="0" h="11085" w="10360">
                <a:moveTo>
                  <a:pt x="6395" y="5179"/>
                </a:moveTo>
                <a:cubicBezTo>
                  <a:pt x="6490" y="5179"/>
                  <a:pt x="6573" y="5251"/>
                  <a:pt x="6573" y="5358"/>
                </a:cubicBezTo>
                <a:cubicBezTo>
                  <a:pt x="6573" y="5453"/>
                  <a:pt x="6490" y="5536"/>
                  <a:pt x="6395" y="5536"/>
                </a:cubicBezTo>
                <a:lnTo>
                  <a:pt x="6216" y="5536"/>
                </a:lnTo>
                <a:cubicBezTo>
                  <a:pt x="6121" y="5536"/>
                  <a:pt x="6037" y="5441"/>
                  <a:pt x="6037" y="5358"/>
                </a:cubicBezTo>
                <a:cubicBezTo>
                  <a:pt x="6037" y="5263"/>
                  <a:pt x="6133" y="5179"/>
                  <a:pt x="6216" y="5179"/>
                </a:cubicBezTo>
                <a:close/>
                <a:moveTo>
                  <a:pt x="4132" y="5191"/>
                </a:moveTo>
                <a:cubicBezTo>
                  <a:pt x="4239" y="5191"/>
                  <a:pt x="4311" y="5274"/>
                  <a:pt x="4311" y="5370"/>
                </a:cubicBezTo>
                <a:cubicBezTo>
                  <a:pt x="4311" y="5477"/>
                  <a:pt x="4228" y="5548"/>
                  <a:pt x="4132" y="5548"/>
                </a:cubicBezTo>
                <a:lnTo>
                  <a:pt x="3954" y="5548"/>
                </a:lnTo>
                <a:cubicBezTo>
                  <a:pt x="3847" y="5548"/>
                  <a:pt x="3775" y="5453"/>
                  <a:pt x="3775" y="5370"/>
                </a:cubicBezTo>
                <a:cubicBezTo>
                  <a:pt x="3775" y="5274"/>
                  <a:pt x="3870" y="5191"/>
                  <a:pt x="3954" y="5191"/>
                </a:cubicBezTo>
                <a:close/>
                <a:moveTo>
                  <a:pt x="9776" y="4727"/>
                </a:moveTo>
                <a:lnTo>
                  <a:pt x="9776" y="4727"/>
                </a:lnTo>
                <a:cubicBezTo>
                  <a:pt x="9943" y="4917"/>
                  <a:pt x="10038" y="5179"/>
                  <a:pt x="10038" y="5453"/>
                </a:cubicBezTo>
                <a:cubicBezTo>
                  <a:pt x="10038" y="6084"/>
                  <a:pt x="9538" y="6584"/>
                  <a:pt x="8907" y="6584"/>
                </a:cubicBezTo>
                <a:lnTo>
                  <a:pt x="6633" y="6584"/>
                </a:lnTo>
                <a:cubicBezTo>
                  <a:pt x="6525" y="6441"/>
                  <a:pt x="6454" y="6263"/>
                  <a:pt x="6418" y="6072"/>
                </a:cubicBezTo>
                <a:lnTo>
                  <a:pt x="6418" y="6072"/>
                </a:lnTo>
                <a:lnTo>
                  <a:pt x="8716" y="6167"/>
                </a:lnTo>
                <a:cubicBezTo>
                  <a:pt x="8744" y="6170"/>
                  <a:pt x="8771" y="6171"/>
                  <a:pt x="8798" y="6171"/>
                </a:cubicBezTo>
                <a:cubicBezTo>
                  <a:pt x="9066" y="6171"/>
                  <a:pt x="9318" y="6064"/>
                  <a:pt x="9502" y="5870"/>
                </a:cubicBezTo>
                <a:cubicBezTo>
                  <a:pt x="9716" y="5667"/>
                  <a:pt x="9835" y="5394"/>
                  <a:pt x="9835" y="5096"/>
                </a:cubicBezTo>
                <a:cubicBezTo>
                  <a:pt x="9835" y="4965"/>
                  <a:pt x="9800" y="4846"/>
                  <a:pt x="9776" y="4727"/>
                </a:cubicBezTo>
                <a:close/>
                <a:moveTo>
                  <a:pt x="3966" y="6763"/>
                </a:moveTo>
                <a:lnTo>
                  <a:pt x="3966" y="7441"/>
                </a:lnTo>
                <a:lnTo>
                  <a:pt x="3978" y="7441"/>
                </a:lnTo>
                <a:cubicBezTo>
                  <a:pt x="3585" y="7775"/>
                  <a:pt x="3096" y="7977"/>
                  <a:pt x="2573" y="7977"/>
                </a:cubicBezTo>
                <a:lnTo>
                  <a:pt x="2049" y="7977"/>
                </a:lnTo>
                <a:cubicBezTo>
                  <a:pt x="1846" y="7977"/>
                  <a:pt x="1632" y="8037"/>
                  <a:pt x="1465" y="8156"/>
                </a:cubicBezTo>
                <a:cubicBezTo>
                  <a:pt x="1656" y="7822"/>
                  <a:pt x="1989" y="7596"/>
                  <a:pt x="2394" y="7596"/>
                </a:cubicBezTo>
                <a:cubicBezTo>
                  <a:pt x="3049" y="7596"/>
                  <a:pt x="3632" y="7275"/>
                  <a:pt x="3966" y="6763"/>
                </a:cubicBezTo>
                <a:close/>
                <a:moveTo>
                  <a:pt x="5132" y="357"/>
                </a:moveTo>
                <a:cubicBezTo>
                  <a:pt x="5621" y="357"/>
                  <a:pt x="6085" y="560"/>
                  <a:pt x="6406" y="917"/>
                </a:cubicBezTo>
                <a:cubicBezTo>
                  <a:pt x="6740" y="1274"/>
                  <a:pt x="6906" y="1762"/>
                  <a:pt x="6847" y="2238"/>
                </a:cubicBezTo>
                <a:lnTo>
                  <a:pt x="6573" y="4941"/>
                </a:lnTo>
                <a:cubicBezTo>
                  <a:pt x="6502" y="4905"/>
                  <a:pt x="6430" y="4882"/>
                  <a:pt x="6347" y="4882"/>
                </a:cubicBezTo>
                <a:lnTo>
                  <a:pt x="6168" y="4882"/>
                </a:lnTo>
                <a:cubicBezTo>
                  <a:pt x="5894" y="4882"/>
                  <a:pt x="5668" y="5096"/>
                  <a:pt x="5668" y="5382"/>
                </a:cubicBezTo>
                <a:cubicBezTo>
                  <a:pt x="5668" y="5608"/>
                  <a:pt x="5811" y="5798"/>
                  <a:pt x="6025" y="5870"/>
                </a:cubicBezTo>
                <a:cubicBezTo>
                  <a:pt x="6133" y="6822"/>
                  <a:pt x="6954" y="7596"/>
                  <a:pt x="7942" y="7596"/>
                </a:cubicBezTo>
                <a:cubicBezTo>
                  <a:pt x="8347" y="7596"/>
                  <a:pt x="8692" y="7822"/>
                  <a:pt x="8871" y="8156"/>
                </a:cubicBezTo>
                <a:cubicBezTo>
                  <a:pt x="8704" y="8049"/>
                  <a:pt x="8514" y="7977"/>
                  <a:pt x="8288" y="7977"/>
                </a:cubicBezTo>
                <a:lnTo>
                  <a:pt x="7764" y="7977"/>
                </a:lnTo>
                <a:cubicBezTo>
                  <a:pt x="7240" y="7977"/>
                  <a:pt x="6752" y="7775"/>
                  <a:pt x="6371" y="7441"/>
                </a:cubicBezTo>
                <a:lnTo>
                  <a:pt x="6371" y="7275"/>
                </a:lnTo>
                <a:cubicBezTo>
                  <a:pt x="6371" y="7179"/>
                  <a:pt x="6287" y="7108"/>
                  <a:pt x="6204" y="7108"/>
                </a:cubicBezTo>
                <a:cubicBezTo>
                  <a:pt x="6121" y="7108"/>
                  <a:pt x="6037" y="7179"/>
                  <a:pt x="6037" y="7275"/>
                </a:cubicBezTo>
                <a:lnTo>
                  <a:pt x="6037" y="9704"/>
                </a:lnTo>
                <a:cubicBezTo>
                  <a:pt x="6037" y="10180"/>
                  <a:pt x="6395" y="10573"/>
                  <a:pt x="6871" y="10632"/>
                </a:cubicBezTo>
                <a:cubicBezTo>
                  <a:pt x="6906" y="10644"/>
                  <a:pt x="6945" y="10650"/>
                  <a:pt x="6984" y="10650"/>
                </a:cubicBezTo>
                <a:cubicBezTo>
                  <a:pt x="7023" y="10650"/>
                  <a:pt x="7061" y="10644"/>
                  <a:pt x="7097" y="10632"/>
                </a:cubicBezTo>
                <a:lnTo>
                  <a:pt x="7097" y="10632"/>
                </a:lnTo>
                <a:cubicBezTo>
                  <a:pt x="6966" y="10716"/>
                  <a:pt x="6799" y="10751"/>
                  <a:pt x="6621" y="10751"/>
                </a:cubicBezTo>
                <a:cubicBezTo>
                  <a:pt x="6085" y="10751"/>
                  <a:pt x="5656" y="10323"/>
                  <a:pt x="5656" y="9787"/>
                </a:cubicBezTo>
                <a:lnTo>
                  <a:pt x="5656" y="7608"/>
                </a:lnTo>
                <a:cubicBezTo>
                  <a:pt x="5656" y="7334"/>
                  <a:pt x="5430" y="7108"/>
                  <a:pt x="5144" y="7108"/>
                </a:cubicBezTo>
                <a:cubicBezTo>
                  <a:pt x="4859" y="7108"/>
                  <a:pt x="4644" y="7334"/>
                  <a:pt x="4644" y="7608"/>
                </a:cubicBezTo>
                <a:lnTo>
                  <a:pt x="4644" y="9787"/>
                </a:lnTo>
                <a:cubicBezTo>
                  <a:pt x="4644" y="10323"/>
                  <a:pt x="4204" y="10751"/>
                  <a:pt x="3668" y="10751"/>
                </a:cubicBezTo>
                <a:cubicBezTo>
                  <a:pt x="3513" y="10751"/>
                  <a:pt x="3347" y="10716"/>
                  <a:pt x="3192" y="10632"/>
                </a:cubicBezTo>
                <a:lnTo>
                  <a:pt x="3192" y="10632"/>
                </a:lnTo>
                <a:cubicBezTo>
                  <a:pt x="3233" y="10644"/>
                  <a:pt x="3272" y="10650"/>
                  <a:pt x="3309" y="10650"/>
                </a:cubicBezTo>
                <a:cubicBezTo>
                  <a:pt x="3347" y="10650"/>
                  <a:pt x="3382" y="10644"/>
                  <a:pt x="3418" y="10632"/>
                </a:cubicBezTo>
                <a:cubicBezTo>
                  <a:pt x="3894" y="10573"/>
                  <a:pt x="4251" y="10180"/>
                  <a:pt x="4251" y="9704"/>
                </a:cubicBezTo>
                <a:lnTo>
                  <a:pt x="4251" y="5858"/>
                </a:lnTo>
                <a:cubicBezTo>
                  <a:pt x="4466" y="5786"/>
                  <a:pt x="4597" y="5608"/>
                  <a:pt x="4597" y="5382"/>
                </a:cubicBezTo>
                <a:cubicBezTo>
                  <a:pt x="4597" y="5096"/>
                  <a:pt x="4370" y="4882"/>
                  <a:pt x="4085" y="4882"/>
                </a:cubicBezTo>
                <a:lnTo>
                  <a:pt x="3906" y="4882"/>
                </a:lnTo>
                <a:cubicBezTo>
                  <a:pt x="3823" y="4882"/>
                  <a:pt x="3751" y="4893"/>
                  <a:pt x="3692" y="4941"/>
                </a:cubicBezTo>
                <a:lnTo>
                  <a:pt x="3418" y="2238"/>
                </a:lnTo>
                <a:cubicBezTo>
                  <a:pt x="3370" y="1762"/>
                  <a:pt x="3525" y="1274"/>
                  <a:pt x="3847" y="917"/>
                </a:cubicBezTo>
                <a:cubicBezTo>
                  <a:pt x="4180" y="560"/>
                  <a:pt x="4644" y="357"/>
                  <a:pt x="5132" y="357"/>
                </a:cubicBezTo>
                <a:close/>
                <a:moveTo>
                  <a:pt x="5180" y="0"/>
                </a:moveTo>
                <a:cubicBezTo>
                  <a:pt x="4597" y="0"/>
                  <a:pt x="4049" y="238"/>
                  <a:pt x="3656" y="667"/>
                </a:cubicBezTo>
                <a:cubicBezTo>
                  <a:pt x="3275" y="1095"/>
                  <a:pt x="3073" y="1667"/>
                  <a:pt x="3132" y="2238"/>
                </a:cubicBezTo>
                <a:lnTo>
                  <a:pt x="3454" y="5370"/>
                </a:lnTo>
                <a:cubicBezTo>
                  <a:pt x="3454" y="5513"/>
                  <a:pt x="3525" y="5667"/>
                  <a:pt x="3644" y="5751"/>
                </a:cubicBezTo>
                <a:lnTo>
                  <a:pt x="1620" y="5846"/>
                </a:lnTo>
                <a:cubicBezTo>
                  <a:pt x="1605" y="5847"/>
                  <a:pt x="1590" y="5847"/>
                  <a:pt x="1575" y="5847"/>
                </a:cubicBezTo>
                <a:cubicBezTo>
                  <a:pt x="1379" y="5847"/>
                  <a:pt x="1205" y="5775"/>
                  <a:pt x="1072" y="5632"/>
                </a:cubicBezTo>
                <a:cubicBezTo>
                  <a:pt x="918" y="5489"/>
                  <a:pt x="834" y="5298"/>
                  <a:pt x="834" y="5096"/>
                </a:cubicBezTo>
                <a:cubicBezTo>
                  <a:pt x="834" y="4667"/>
                  <a:pt x="1191" y="4310"/>
                  <a:pt x="1620" y="4310"/>
                </a:cubicBezTo>
                <a:lnTo>
                  <a:pt x="1703" y="4310"/>
                </a:lnTo>
                <a:cubicBezTo>
                  <a:pt x="2084" y="4310"/>
                  <a:pt x="2394" y="4001"/>
                  <a:pt x="2394" y="3631"/>
                </a:cubicBezTo>
                <a:cubicBezTo>
                  <a:pt x="2394" y="3536"/>
                  <a:pt x="2323" y="3465"/>
                  <a:pt x="2227" y="3465"/>
                </a:cubicBezTo>
                <a:cubicBezTo>
                  <a:pt x="2144" y="3465"/>
                  <a:pt x="2061" y="3536"/>
                  <a:pt x="2061" y="3631"/>
                </a:cubicBezTo>
                <a:cubicBezTo>
                  <a:pt x="2061" y="3822"/>
                  <a:pt x="1906" y="3989"/>
                  <a:pt x="1703" y="3989"/>
                </a:cubicBezTo>
                <a:lnTo>
                  <a:pt x="1453" y="3989"/>
                </a:lnTo>
                <a:cubicBezTo>
                  <a:pt x="656" y="3989"/>
                  <a:pt x="1" y="4643"/>
                  <a:pt x="1" y="5441"/>
                </a:cubicBezTo>
                <a:cubicBezTo>
                  <a:pt x="1" y="6251"/>
                  <a:pt x="656" y="6906"/>
                  <a:pt x="1453" y="6906"/>
                </a:cubicBezTo>
                <a:lnTo>
                  <a:pt x="2585" y="6906"/>
                </a:lnTo>
                <a:cubicBezTo>
                  <a:pt x="2680" y="6906"/>
                  <a:pt x="2751" y="6822"/>
                  <a:pt x="2751" y="6739"/>
                </a:cubicBezTo>
                <a:cubicBezTo>
                  <a:pt x="2751" y="6644"/>
                  <a:pt x="2680" y="6572"/>
                  <a:pt x="2585" y="6572"/>
                </a:cubicBezTo>
                <a:lnTo>
                  <a:pt x="1453" y="6572"/>
                </a:lnTo>
                <a:cubicBezTo>
                  <a:pt x="834" y="6572"/>
                  <a:pt x="322" y="6072"/>
                  <a:pt x="322" y="5441"/>
                </a:cubicBezTo>
                <a:cubicBezTo>
                  <a:pt x="322" y="5155"/>
                  <a:pt x="429" y="4917"/>
                  <a:pt x="596" y="4715"/>
                </a:cubicBezTo>
                <a:lnTo>
                  <a:pt x="596" y="4715"/>
                </a:lnTo>
                <a:cubicBezTo>
                  <a:pt x="549" y="4834"/>
                  <a:pt x="537" y="4965"/>
                  <a:pt x="537" y="5084"/>
                </a:cubicBezTo>
                <a:cubicBezTo>
                  <a:pt x="537" y="5382"/>
                  <a:pt x="656" y="5655"/>
                  <a:pt x="858" y="5858"/>
                </a:cubicBezTo>
                <a:cubicBezTo>
                  <a:pt x="1062" y="6050"/>
                  <a:pt x="1319" y="6156"/>
                  <a:pt x="1599" y="6156"/>
                </a:cubicBezTo>
                <a:cubicBezTo>
                  <a:pt x="1614" y="6156"/>
                  <a:pt x="1629" y="6156"/>
                  <a:pt x="1644" y="6156"/>
                </a:cubicBezTo>
                <a:lnTo>
                  <a:pt x="3954" y="6048"/>
                </a:lnTo>
                <a:lnTo>
                  <a:pt x="3954" y="6048"/>
                </a:lnTo>
                <a:cubicBezTo>
                  <a:pt x="3906" y="6251"/>
                  <a:pt x="3835" y="6406"/>
                  <a:pt x="3728" y="6572"/>
                </a:cubicBezTo>
                <a:lnTo>
                  <a:pt x="3299" y="6572"/>
                </a:lnTo>
                <a:cubicBezTo>
                  <a:pt x="3216" y="6572"/>
                  <a:pt x="3132" y="6644"/>
                  <a:pt x="3132" y="6739"/>
                </a:cubicBezTo>
                <a:cubicBezTo>
                  <a:pt x="3132" y="6822"/>
                  <a:pt x="3216" y="6906"/>
                  <a:pt x="3299" y="6906"/>
                </a:cubicBezTo>
                <a:lnTo>
                  <a:pt x="3454" y="6906"/>
                </a:lnTo>
                <a:cubicBezTo>
                  <a:pt x="3180" y="7120"/>
                  <a:pt x="2823" y="7275"/>
                  <a:pt x="2442" y="7275"/>
                </a:cubicBezTo>
                <a:cubicBezTo>
                  <a:pt x="1680" y="7275"/>
                  <a:pt x="1072" y="7882"/>
                  <a:pt x="1072" y="8644"/>
                </a:cubicBezTo>
                <a:lnTo>
                  <a:pt x="1072" y="8989"/>
                </a:lnTo>
                <a:cubicBezTo>
                  <a:pt x="1072" y="9180"/>
                  <a:pt x="906" y="9346"/>
                  <a:pt x="715" y="9346"/>
                </a:cubicBezTo>
                <a:cubicBezTo>
                  <a:pt x="620" y="9346"/>
                  <a:pt x="549" y="9418"/>
                  <a:pt x="549" y="9501"/>
                </a:cubicBezTo>
                <a:cubicBezTo>
                  <a:pt x="549" y="9596"/>
                  <a:pt x="620" y="9668"/>
                  <a:pt x="715" y="9668"/>
                </a:cubicBezTo>
                <a:cubicBezTo>
                  <a:pt x="1084" y="9668"/>
                  <a:pt x="1394" y="9358"/>
                  <a:pt x="1394" y="8989"/>
                </a:cubicBezTo>
                <a:cubicBezTo>
                  <a:pt x="1394" y="8596"/>
                  <a:pt x="1703" y="8287"/>
                  <a:pt x="2096" y="8287"/>
                </a:cubicBezTo>
                <a:lnTo>
                  <a:pt x="2620" y="8287"/>
                </a:lnTo>
                <a:cubicBezTo>
                  <a:pt x="3120" y="8287"/>
                  <a:pt x="3608" y="8132"/>
                  <a:pt x="4013" y="7834"/>
                </a:cubicBezTo>
                <a:lnTo>
                  <a:pt x="4013" y="9680"/>
                </a:lnTo>
                <a:cubicBezTo>
                  <a:pt x="4013" y="10001"/>
                  <a:pt x="3775" y="10263"/>
                  <a:pt x="3466" y="10299"/>
                </a:cubicBezTo>
                <a:cubicBezTo>
                  <a:pt x="3448" y="10300"/>
                  <a:pt x="3430" y="10301"/>
                  <a:pt x="3413" y="10301"/>
                </a:cubicBezTo>
                <a:cubicBezTo>
                  <a:pt x="3254" y="10301"/>
                  <a:pt x="3107" y="10251"/>
                  <a:pt x="2989" y="10144"/>
                </a:cubicBezTo>
                <a:cubicBezTo>
                  <a:pt x="2858" y="10025"/>
                  <a:pt x="2775" y="9858"/>
                  <a:pt x="2775" y="9680"/>
                </a:cubicBezTo>
                <a:lnTo>
                  <a:pt x="2775" y="9525"/>
                </a:lnTo>
                <a:cubicBezTo>
                  <a:pt x="2775" y="9049"/>
                  <a:pt x="2394" y="8668"/>
                  <a:pt x="1930" y="8668"/>
                </a:cubicBezTo>
                <a:cubicBezTo>
                  <a:pt x="1846" y="8668"/>
                  <a:pt x="1763" y="8751"/>
                  <a:pt x="1763" y="8834"/>
                </a:cubicBezTo>
                <a:cubicBezTo>
                  <a:pt x="1763" y="8930"/>
                  <a:pt x="1846" y="9001"/>
                  <a:pt x="1930" y="9001"/>
                </a:cubicBezTo>
                <a:cubicBezTo>
                  <a:pt x="2227" y="9001"/>
                  <a:pt x="2465" y="9239"/>
                  <a:pt x="2465" y="9537"/>
                </a:cubicBezTo>
                <a:lnTo>
                  <a:pt x="2465" y="9787"/>
                </a:lnTo>
                <a:cubicBezTo>
                  <a:pt x="2465" y="10501"/>
                  <a:pt x="3049" y="11085"/>
                  <a:pt x="3763" y="11085"/>
                </a:cubicBezTo>
                <a:cubicBezTo>
                  <a:pt x="4478" y="11085"/>
                  <a:pt x="5061" y="10501"/>
                  <a:pt x="5061" y="9787"/>
                </a:cubicBezTo>
                <a:lnTo>
                  <a:pt x="5061" y="7620"/>
                </a:lnTo>
                <a:cubicBezTo>
                  <a:pt x="5061" y="7513"/>
                  <a:pt x="5144" y="7441"/>
                  <a:pt x="5240" y="7441"/>
                </a:cubicBezTo>
                <a:cubicBezTo>
                  <a:pt x="5323" y="7441"/>
                  <a:pt x="5418" y="7525"/>
                  <a:pt x="5418" y="7620"/>
                </a:cubicBezTo>
                <a:lnTo>
                  <a:pt x="5418" y="9787"/>
                </a:lnTo>
                <a:cubicBezTo>
                  <a:pt x="5418" y="10501"/>
                  <a:pt x="5990" y="11085"/>
                  <a:pt x="6704" y="11085"/>
                </a:cubicBezTo>
                <a:cubicBezTo>
                  <a:pt x="7418" y="11085"/>
                  <a:pt x="8002" y="10501"/>
                  <a:pt x="8002" y="9787"/>
                </a:cubicBezTo>
                <a:lnTo>
                  <a:pt x="8002" y="9525"/>
                </a:lnTo>
                <a:cubicBezTo>
                  <a:pt x="8002" y="9227"/>
                  <a:pt x="8240" y="8989"/>
                  <a:pt x="8538" y="8989"/>
                </a:cubicBezTo>
                <a:cubicBezTo>
                  <a:pt x="8633" y="8989"/>
                  <a:pt x="8704" y="8906"/>
                  <a:pt x="8704" y="8823"/>
                </a:cubicBezTo>
                <a:cubicBezTo>
                  <a:pt x="8704" y="8727"/>
                  <a:pt x="8633" y="8656"/>
                  <a:pt x="8538" y="8656"/>
                </a:cubicBezTo>
                <a:cubicBezTo>
                  <a:pt x="8061" y="8656"/>
                  <a:pt x="7692" y="9037"/>
                  <a:pt x="7692" y="9501"/>
                </a:cubicBezTo>
                <a:lnTo>
                  <a:pt x="7692" y="9668"/>
                </a:lnTo>
                <a:cubicBezTo>
                  <a:pt x="7692" y="9846"/>
                  <a:pt x="7621" y="10013"/>
                  <a:pt x="7478" y="10132"/>
                </a:cubicBezTo>
                <a:cubicBezTo>
                  <a:pt x="7372" y="10228"/>
                  <a:pt x="7236" y="10285"/>
                  <a:pt x="7100" y="10285"/>
                </a:cubicBezTo>
                <a:cubicBezTo>
                  <a:pt x="7067" y="10285"/>
                  <a:pt x="7034" y="10282"/>
                  <a:pt x="7002" y="10275"/>
                </a:cubicBezTo>
                <a:cubicBezTo>
                  <a:pt x="6692" y="10251"/>
                  <a:pt x="6454" y="9977"/>
                  <a:pt x="6454" y="9668"/>
                </a:cubicBezTo>
                <a:lnTo>
                  <a:pt x="6454" y="7822"/>
                </a:lnTo>
                <a:cubicBezTo>
                  <a:pt x="6859" y="8108"/>
                  <a:pt x="7347" y="8275"/>
                  <a:pt x="7859" y="8275"/>
                </a:cubicBezTo>
                <a:lnTo>
                  <a:pt x="8371" y="8275"/>
                </a:lnTo>
                <a:cubicBezTo>
                  <a:pt x="8764" y="8275"/>
                  <a:pt x="9073" y="8584"/>
                  <a:pt x="9073" y="8965"/>
                </a:cubicBezTo>
                <a:cubicBezTo>
                  <a:pt x="9073" y="9334"/>
                  <a:pt x="9383" y="9656"/>
                  <a:pt x="9764" y="9656"/>
                </a:cubicBezTo>
                <a:cubicBezTo>
                  <a:pt x="9847" y="9656"/>
                  <a:pt x="9919" y="9585"/>
                  <a:pt x="9919" y="9489"/>
                </a:cubicBezTo>
                <a:cubicBezTo>
                  <a:pt x="9919" y="9394"/>
                  <a:pt x="9847" y="9323"/>
                  <a:pt x="9764" y="9323"/>
                </a:cubicBezTo>
                <a:cubicBezTo>
                  <a:pt x="9562" y="9323"/>
                  <a:pt x="9407" y="9156"/>
                  <a:pt x="9407" y="8965"/>
                </a:cubicBezTo>
                <a:lnTo>
                  <a:pt x="9407" y="8620"/>
                </a:lnTo>
                <a:cubicBezTo>
                  <a:pt x="9407" y="7870"/>
                  <a:pt x="8788" y="7251"/>
                  <a:pt x="8038" y="7251"/>
                </a:cubicBezTo>
                <a:cubicBezTo>
                  <a:pt x="7645" y="7251"/>
                  <a:pt x="7287" y="7120"/>
                  <a:pt x="7026" y="6882"/>
                </a:cubicBezTo>
                <a:lnTo>
                  <a:pt x="8990" y="6882"/>
                </a:lnTo>
                <a:cubicBezTo>
                  <a:pt x="9003" y="6882"/>
                  <a:pt x="9015" y="6882"/>
                  <a:pt x="9028" y="6882"/>
                </a:cubicBezTo>
                <a:cubicBezTo>
                  <a:pt x="9727" y="6882"/>
                  <a:pt x="10359" y="6236"/>
                  <a:pt x="10359" y="5441"/>
                </a:cubicBezTo>
                <a:cubicBezTo>
                  <a:pt x="10359" y="4643"/>
                  <a:pt x="9704" y="3989"/>
                  <a:pt x="8895" y="3989"/>
                </a:cubicBezTo>
                <a:lnTo>
                  <a:pt x="8645" y="3989"/>
                </a:lnTo>
                <a:cubicBezTo>
                  <a:pt x="8454" y="3989"/>
                  <a:pt x="8288" y="3822"/>
                  <a:pt x="8288" y="3631"/>
                </a:cubicBezTo>
                <a:cubicBezTo>
                  <a:pt x="8288" y="3536"/>
                  <a:pt x="8216" y="3465"/>
                  <a:pt x="8121" y="3465"/>
                </a:cubicBezTo>
                <a:cubicBezTo>
                  <a:pt x="8038" y="3465"/>
                  <a:pt x="7966" y="3536"/>
                  <a:pt x="7966" y="3631"/>
                </a:cubicBezTo>
                <a:cubicBezTo>
                  <a:pt x="7966" y="4001"/>
                  <a:pt x="8276" y="4310"/>
                  <a:pt x="8645" y="4310"/>
                </a:cubicBezTo>
                <a:lnTo>
                  <a:pt x="8728" y="4310"/>
                </a:lnTo>
                <a:cubicBezTo>
                  <a:pt x="9169" y="4310"/>
                  <a:pt x="9526" y="4667"/>
                  <a:pt x="9526" y="5096"/>
                </a:cubicBezTo>
                <a:cubicBezTo>
                  <a:pt x="9526" y="5310"/>
                  <a:pt x="9431" y="5501"/>
                  <a:pt x="9288" y="5632"/>
                </a:cubicBezTo>
                <a:cubicBezTo>
                  <a:pt x="9144" y="5775"/>
                  <a:pt x="8969" y="5847"/>
                  <a:pt x="8774" y="5847"/>
                </a:cubicBezTo>
                <a:cubicBezTo>
                  <a:pt x="8759" y="5847"/>
                  <a:pt x="8743" y="5847"/>
                  <a:pt x="8728" y="5846"/>
                </a:cubicBezTo>
                <a:lnTo>
                  <a:pt x="6716" y="5751"/>
                </a:lnTo>
                <a:cubicBezTo>
                  <a:pt x="6823" y="5667"/>
                  <a:pt x="6895" y="5536"/>
                  <a:pt x="6906" y="5370"/>
                </a:cubicBezTo>
                <a:lnTo>
                  <a:pt x="7216" y="2238"/>
                </a:lnTo>
                <a:cubicBezTo>
                  <a:pt x="7276" y="1667"/>
                  <a:pt x="7085" y="1095"/>
                  <a:pt x="6692" y="667"/>
                </a:cubicBezTo>
                <a:cubicBezTo>
                  <a:pt x="6311" y="238"/>
                  <a:pt x="5752" y="0"/>
                  <a:pt x="518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7" name="Google Shape;3577;p47"/>
          <p:cNvSpPr/>
          <p:nvPr/>
        </p:nvSpPr>
        <p:spPr>
          <a:xfrm>
            <a:off x="3051853" y="2463538"/>
            <a:ext cx="355520" cy="315776"/>
          </a:xfrm>
          <a:custGeom>
            <a:rect b="b" l="l" r="r" t="t"/>
            <a:pathLst>
              <a:path extrusionOk="0" h="9868" w="11110">
                <a:moveTo>
                  <a:pt x="3096" y="1307"/>
                </a:moveTo>
                <a:cubicBezTo>
                  <a:pt x="3144" y="1367"/>
                  <a:pt x="3191" y="1426"/>
                  <a:pt x="3263" y="1474"/>
                </a:cubicBezTo>
                <a:cubicBezTo>
                  <a:pt x="3334" y="1521"/>
                  <a:pt x="3430" y="1533"/>
                  <a:pt x="3525" y="1533"/>
                </a:cubicBezTo>
                <a:cubicBezTo>
                  <a:pt x="3668" y="1533"/>
                  <a:pt x="3811" y="1498"/>
                  <a:pt x="3989" y="1426"/>
                </a:cubicBezTo>
                <a:lnTo>
                  <a:pt x="3989" y="1426"/>
                </a:lnTo>
                <a:cubicBezTo>
                  <a:pt x="3739" y="2319"/>
                  <a:pt x="2834" y="2914"/>
                  <a:pt x="2441" y="3129"/>
                </a:cubicBezTo>
                <a:cubicBezTo>
                  <a:pt x="2453" y="2950"/>
                  <a:pt x="2477" y="2748"/>
                  <a:pt x="2501" y="2557"/>
                </a:cubicBezTo>
                <a:cubicBezTo>
                  <a:pt x="2596" y="2117"/>
                  <a:pt x="2810" y="1676"/>
                  <a:pt x="3096" y="1307"/>
                </a:cubicBezTo>
                <a:close/>
                <a:moveTo>
                  <a:pt x="7930" y="1307"/>
                </a:moveTo>
                <a:cubicBezTo>
                  <a:pt x="8228" y="1676"/>
                  <a:pt x="8442" y="2129"/>
                  <a:pt x="8525" y="2557"/>
                </a:cubicBezTo>
                <a:cubicBezTo>
                  <a:pt x="8573" y="2748"/>
                  <a:pt x="8585" y="2926"/>
                  <a:pt x="8585" y="3129"/>
                </a:cubicBezTo>
                <a:cubicBezTo>
                  <a:pt x="8204" y="2914"/>
                  <a:pt x="7275" y="2319"/>
                  <a:pt x="7037" y="1426"/>
                </a:cubicBezTo>
                <a:lnTo>
                  <a:pt x="7037" y="1426"/>
                </a:lnTo>
                <a:cubicBezTo>
                  <a:pt x="7216" y="1498"/>
                  <a:pt x="7370" y="1533"/>
                  <a:pt x="7501" y="1533"/>
                </a:cubicBezTo>
                <a:cubicBezTo>
                  <a:pt x="7609" y="1533"/>
                  <a:pt x="7692" y="1521"/>
                  <a:pt x="7775" y="1474"/>
                </a:cubicBezTo>
                <a:cubicBezTo>
                  <a:pt x="7847" y="1426"/>
                  <a:pt x="7906" y="1367"/>
                  <a:pt x="7930" y="1307"/>
                </a:cubicBezTo>
                <a:close/>
                <a:moveTo>
                  <a:pt x="6728" y="2914"/>
                </a:moveTo>
                <a:cubicBezTo>
                  <a:pt x="6835" y="2914"/>
                  <a:pt x="6906" y="3010"/>
                  <a:pt x="6906" y="3093"/>
                </a:cubicBezTo>
                <a:cubicBezTo>
                  <a:pt x="6906" y="3200"/>
                  <a:pt x="6823" y="3272"/>
                  <a:pt x="6728" y="3272"/>
                </a:cubicBezTo>
                <a:cubicBezTo>
                  <a:pt x="6620" y="3272"/>
                  <a:pt x="6549" y="3188"/>
                  <a:pt x="6549" y="3093"/>
                </a:cubicBezTo>
                <a:cubicBezTo>
                  <a:pt x="6549" y="3010"/>
                  <a:pt x="6644" y="2914"/>
                  <a:pt x="6728" y="2914"/>
                </a:cubicBezTo>
                <a:close/>
                <a:moveTo>
                  <a:pt x="4299" y="2914"/>
                </a:moveTo>
                <a:cubicBezTo>
                  <a:pt x="4406" y="2914"/>
                  <a:pt x="4477" y="3010"/>
                  <a:pt x="4477" y="3093"/>
                </a:cubicBezTo>
                <a:cubicBezTo>
                  <a:pt x="4477" y="3200"/>
                  <a:pt x="4394" y="3272"/>
                  <a:pt x="4299" y="3272"/>
                </a:cubicBezTo>
                <a:cubicBezTo>
                  <a:pt x="4293" y="3272"/>
                  <a:pt x="4288" y="3273"/>
                  <a:pt x="4283" y="3273"/>
                </a:cubicBezTo>
                <a:cubicBezTo>
                  <a:pt x="4204" y="3273"/>
                  <a:pt x="4120" y="3193"/>
                  <a:pt x="4120" y="3093"/>
                </a:cubicBezTo>
                <a:cubicBezTo>
                  <a:pt x="4120" y="2986"/>
                  <a:pt x="4215" y="2914"/>
                  <a:pt x="4299" y="2914"/>
                </a:cubicBezTo>
                <a:close/>
                <a:moveTo>
                  <a:pt x="6732" y="1"/>
                </a:moveTo>
                <a:cubicBezTo>
                  <a:pt x="6670" y="1"/>
                  <a:pt x="6603" y="32"/>
                  <a:pt x="6585" y="105"/>
                </a:cubicBezTo>
                <a:cubicBezTo>
                  <a:pt x="6549" y="176"/>
                  <a:pt x="6585" y="283"/>
                  <a:pt x="6668" y="307"/>
                </a:cubicBezTo>
                <a:cubicBezTo>
                  <a:pt x="7037" y="474"/>
                  <a:pt x="7394" y="724"/>
                  <a:pt x="7680" y="1021"/>
                </a:cubicBezTo>
                <a:cubicBezTo>
                  <a:pt x="7680" y="1057"/>
                  <a:pt x="7668" y="1152"/>
                  <a:pt x="7609" y="1188"/>
                </a:cubicBezTo>
                <a:cubicBezTo>
                  <a:pt x="7593" y="1194"/>
                  <a:pt x="7560" y="1205"/>
                  <a:pt x="7505" y="1205"/>
                </a:cubicBezTo>
                <a:cubicBezTo>
                  <a:pt x="7353" y="1205"/>
                  <a:pt x="7027" y="1126"/>
                  <a:pt x="6382" y="664"/>
                </a:cubicBezTo>
                <a:cubicBezTo>
                  <a:pt x="6356" y="643"/>
                  <a:pt x="6326" y="634"/>
                  <a:pt x="6295" y="634"/>
                </a:cubicBezTo>
                <a:cubicBezTo>
                  <a:pt x="6241" y="634"/>
                  <a:pt x="6186" y="662"/>
                  <a:pt x="6156" y="700"/>
                </a:cubicBezTo>
                <a:cubicBezTo>
                  <a:pt x="6097" y="771"/>
                  <a:pt x="6132" y="879"/>
                  <a:pt x="6192" y="914"/>
                </a:cubicBezTo>
                <a:cubicBezTo>
                  <a:pt x="6358" y="1033"/>
                  <a:pt x="6525" y="1140"/>
                  <a:pt x="6668" y="1236"/>
                </a:cubicBezTo>
                <a:cubicBezTo>
                  <a:pt x="6739" y="1831"/>
                  <a:pt x="7120" y="2403"/>
                  <a:pt x="7716" y="2914"/>
                </a:cubicBezTo>
                <a:cubicBezTo>
                  <a:pt x="8073" y="3212"/>
                  <a:pt x="8406" y="3391"/>
                  <a:pt x="8561" y="3462"/>
                </a:cubicBezTo>
                <a:cubicBezTo>
                  <a:pt x="8490" y="3938"/>
                  <a:pt x="8263" y="4391"/>
                  <a:pt x="7906" y="4808"/>
                </a:cubicBezTo>
                <a:cubicBezTo>
                  <a:pt x="7894" y="4772"/>
                  <a:pt x="7871" y="4760"/>
                  <a:pt x="7859" y="4724"/>
                </a:cubicBezTo>
                <a:cubicBezTo>
                  <a:pt x="7830" y="4681"/>
                  <a:pt x="7783" y="4655"/>
                  <a:pt x="7732" y="4655"/>
                </a:cubicBezTo>
                <a:cubicBezTo>
                  <a:pt x="7699" y="4655"/>
                  <a:pt x="7665" y="4665"/>
                  <a:pt x="7632" y="4689"/>
                </a:cubicBezTo>
                <a:cubicBezTo>
                  <a:pt x="7561" y="4724"/>
                  <a:pt x="7537" y="4831"/>
                  <a:pt x="7597" y="4903"/>
                </a:cubicBezTo>
                <a:cubicBezTo>
                  <a:pt x="7728" y="5129"/>
                  <a:pt x="7799" y="5355"/>
                  <a:pt x="7799" y="5605"/>
                </a:cubicBezTo>
                <a:cubicBezTo>
                  <a:pt x="7799" y="5832"/>
                  <a:pt x="7680" y="6272"/>
                  <a:pt x="6918" y="6748"/>
                </a:cubicBezTo>
                <a:cubicBezTo>
                  <a:pt x="6406" y="7082"/>
                  <a:pt x="5823" y="7260"/>
                  <a:pt x="5537" y="7260"/>
                </a:cubicBezTo>
                <a:cubicBezTo>
                  <a:pt x="5239" y="7260"/>
                  <a:pt x="4680" y="7082"/>
                  <a:pt x="4156" y="6748"/>
                </a:cubicBezTo>
                <a:cubicBezTo>
                  <a:pt x="3394" y="6260"/>
                  <a:pt x="3275" y="5832"/>
                  <a:pt x="3275" y="5605"/>
                </a:cubicBezTo>
                <a:cubicBezTo>
                  <a:pt x="3275" y="4700"/>
                  <a:pt x="4287" y="3950"/>
                  <a:pt x="5537" y="3950"/>
                </a:cubicBezTo>
                <a:cubicBezTo>
                  <a:pt x="6144" y="3950"/>
                  <a:pt x="6716" y="4129"/>
                  <a:pt x="7144" y="4450"/>
                </a:cubicBezTo>
                <a:cubicBezTo>
                  <a:pt x="7172" y="4474"/>
                  <a:pt x="7205" y="4484"/>
                  <a:pt x="7238" y="4484"/>
                </a:cubicBezTo>
                <a:cubicBezTo>
                  <a:pt x="7290" y="4484"/>
                  <a:pt x="7341" y="4458"/>
                  <a:pt x="7370" y="4415"/>
                </a:cubicBezTo>
                <a:cubicBezTo>
                  <a:pt x="7430" y="4343"/>
                  <a:pt x="7418" y="4236"/>
                  <a:pt x="7335" y="4188"/>
                </a:cubicBezTo>
                <a:cubicBezTo>
                  <a:pt x="7156" y="4057"/>
                  <a:pt x="6966" y="3950"/>
                  <a:pt x="6775" y="3879"/>
                </a:cubicBezTo>
                <a:lnTo>
                  <a:pt x="6823" y="3629"/>
                </a:lnTo>
                <a:cubicBezTo>
                  <a:pt x="7073" y="3593"/>
                  <a:pt x="7263" y="3391"/>
                  <a:pt x="7263" y="3117"/>
                </a:cubicBezTo>
                <a:cubicBezTo>
                  <a:pt x="7263" y="2843"/>
                  <a:pt x="7037" y="2617"/>
                  <a:pt x="6763" y="2617"/>
                </a:cubicBezTo>
                <a:cubicBezTo>
                  <a:pt x="6478" y="2617"/>
                  <a:pt x="6251" y="2843"/>
                  <a:pt x="6251" y="3117"/>
                </a:cubicBezTo>
                <a:cubicBezTo>
                  <a:pt x="6251" y="3319"/>
                  <a:pt x="6358" y="3474"/>
                  <a:pt x="6501" y="3569"/>
                </a:cubicBezTo>
                <a:lnTo>
                  <a:pt x="6466" y="3796"/>
                </a:lnTo>
                <a:cubicBezTo>
                  <a:pt x="6180" y="3700"/>
                  <a:pt x="5870" y="3653"/>
                  <a:pt x="5549" y="3653"/>
                </a:cubicBezTo>
                <a:cubicBezTo>
                  <a:pt x="5239" y="3653"/>
                  <a:pt x="4930" y="3700"/>
                  <a:pt x="4644" y="3796"/>
                </a:cubicBezTo>
                <a:lnTo>
                  <a:pt x="4596" y="3569"/>
                </a:lnTo>
                <a:cubicBezTo>
                  <a:pt x="4751" y="3474"/>
                  <a:pt x="4858" y="3319"/>
                  <a:pt x="4858" y="3117"/>
                </a:cubicBezTo>
                <a:cubicBezTo>
                  <a:pt x="4858" y="2843"/>
                  <a:pt x="4632" y="2617"/>
                  <a:pt x="4346" y="2617"/>
                </a:cubicBezTo>
                <a:cubicBezTo>
                  <a:pt x="4061" y="2617"/>
                  <a:pt x="3846" y="2843"/>
                  <a:pt x="3846" y="3117"/>
                </a:cubicBezTo>
                <a:cubicBezTo>
                  <a:pt x="3846" y="3379"/>
                  <a:pt x="4037" y="3593"/>
                  <a:pt x="4287" y="3629"/>
                </a:cubicBezTo>
                <a:lnTo>
                  <a:pt x="4334" y="3879"/>
                </a:lnTo>
                <a:cubicBezTo>
                  <a:pt x="4120" y="3974"/>
                  <a:pt x="3918" y="4069"/>
                  <a:pt x="3739" y="4212"/>
                </a:cubicBezTo>
                <a:cubicBezTo>
                  <a:pt x="3501" y="4391"/>
                  <a:pt x="3310" y="4593"/>
                  <a:pt x="3168" y="4831"/>
                </a:cubicBezTo>
                <a:cubicBezTo>
                  <a:pt x="2810" y="4415"/>
                  <a:pt x="2596" y="3950"/>
                  <a:pt x="2513" y="3498"/>
                </a:cubicBezTo>
                <a:cubicBezTo>
                  <a:pt x="2668" y="3415"/>
                  <a:pt x="3013" y="3236"/>
                  <a:pt x="3370" y="2938"/>
                </a:cubicBezTo>
                <a:cubicBezTo>
                  <a:pt x="3977" y="2438"/>
                  <a:pt x="4334" y="1855"/>
                  <a:pt x="4406" y="1260"/>
                </a:cubicBezTo>
                <a:cubicBezTo>
                  <a:pt x="4561" y="1176"/>
                  <a:pt x="4703" y="1069"/>
                  <a:pt x="4882" y="950"/>
                </a:cubicBezTo>
                <a:cubicBezTo>
                  <a:pt x="4954" y="890"/>
                  <a:pt x="4977" y="795"/>
                  <a:pt x="4918" y="724"/>
                </a:cubicBezTo>
                <a:cubicBezTo>
                  <a:pt x="4884" y="683"/>
                  <a:pt x="4839" y="662"/>
                  <a:pt x="4793" y="662"/>
                </a:cubicBezTo>
                <a:cubicBezTo>
                  <a:pt x="4758" y="662"/>
                  <a:pt x="4722" y="674"/>
                  <a:pt x="4692" y="700"/>
                </a:cubicBezTo>
                <a:cubicBezTo>
                  <a:pt x="4058" y="1145"/>
                  <a:pt x="3732" y="1240"/>
                  <a:pt x="3577" y="1240"/>
                </a:cubicBezTo>
                <a:cubicBezTo>
                  <a:pt x="3516" y="1240"/>
                  <a:pt x="3482" y="1225"/>
                  <a:pt x="3465" y="1212"/>
                </a:cubicBezTo>
                <a:cubicBezTo>
                  <a:pt x="3394" y="1176"/>
                  <a:pt x="3394" y="1081"/>
                  <a:pt x="3394" y="1057"/>
                </a:cubicBezTo>
                <a:cubicBezTo>
                  <a:pt x="3691" y="759"/>
                  <a:pt x="4037" y="498"/>
                  <a:pt x="4406" y="343"/>
                </a:cubicBezTo>
                <a:cubicBezTo>
                  <a:pt x="4477" y="307"/>
                  <a:pt x="4525" y="200"/>
                  <a:pt x="4501" y="128"/>
                </a:cubicBezTo>
                <a:cubicBezTo>
                  <a:pt x="4474" y="74"/>
                  <a:pt x="4404" y="33"/>
                  <a:pt x="4341" y="33"/>
                </a:cubicBezTo>
                <a:cubicBezTo>
                  <a:pt x="4322" y="33"/>
                  <a:pt x="4303" y="37"/>
                  <a:pt x="4287" y="45"/>
                </a:cubicBezTo>
                <a:cubicBezTo>
                  <a:pt x="3811" y="247"/>
                  <a:pt x="3370" y="593"/>
                  <a:pt x="2989" y="1021"/>
                </a:cubicBezTo>
                <a:cubicBezTo>
                  <a:pt x="2608" y="1486"/>
                  <a:pt x="2334" y="2010"/>
                  <a:pt x="2239" y="2522"/>
                </a:cubicBezTo>
                <a:cubicBezTo>
                  <a:pt x="2096" y="3176"/>
                  <a:pt x="2120" y="4165"/>
                  <a:pt x="3025" y="5141"/>
                </a:cubicBezTo>
                <a:lnTo>
                  <a:pt x="3049" y="5177"/>
                </a:lnTo>
                <a:cubicBezTo>
                  <a:pt x="3037" y="5248"/>
                  <a:pt x="3013" y="5320"/>
                  <a:pt x="3013" y="5403"/>
                </a:cubicBezTo>
                <a:lnTo>
                  <a:pt x="1715" y="5403"/>
                </a:lnTo>
                <a:cubicBezTo>
                  <a:pt x="1596" y="5403"/>
                  <a:pt x="1477" y="5439"/>
                  <a:pt x="1370" y="5522"/>
                </a:cubicBezTo>
                <a:lnTo>
                  <a:pt x="72" y="6653"/>
                </a:lnTo>
                <a:cubicBezTo>
                  <a:pt x="1" y="6713"/>
                  <a:pt x="1" y="6808"/>
                  <a:pt x="60" y="6867"/>
                </a:cubicBezTo>
                <a:cubicBezTo>
                  <a:pt x="96" y="6903"/>
                  <a:pt x="131" y="6927"/>
                  <a:pt x="179" y="6927"/>
                </a:cubicBezTo>
                <a:cubicBezTo>
                  <a:pt x="227" y="6927"/>
                  <a:pt x="251" y="6915"/>
                  <a:pt x="286" y="6891"/>
                </a:cubicBezTo>
                <a:lnTo>
                  <a:pt x="1584" y="5760"/>
                </a:lnTo>
                <a:cubicBezTo>
                  <a:pt x="1608" y="5724"/>
                  <a:pt x="1655" y="5712"/>
                  <a:pt x="1703" y="5712"/>
                </a:cubicBezTo>
                <a:lnTo>
                  <a:pt x="2965" y="5712"/>
                </a:lnTo>
                <a:cubicBezTo>
                  <a:pt x="2965" y="5796"/>
                  <a:pt x="2989" y="5891"/>
                  <a:pt x="3013" y="5962"/>
                </a:cubicBezTo>
                <a:lnTo>
                  <a:pt x="1858" y="6332"/>
                </a:lnTo>
                <a:cubicBezTo>
                  <a:pt x="1763" y="6367"/>
                  <a:pt x="1679" y="6427"/>
                  <a:pt x="1608" y="6510"/>
                </a:cubicBezTo>
                <a:lnTo>
                  <a:pt x="632" y="7808"/>
                </a:lnTo>
                <a:cubicBezTo>
                  <a:pt x="572" y="7879"/>
                  <a:pt x="584" y="7987"/>
                  <a:pt x="655" y="8034"/>
                </a:cubicBezTo>
                <a:cubicBezTo>
                  <a:pt x="691" y="8046"/>
                  <a:pt x="715" y="8058"/>
                  <a:pt x="763" y="8058"/>
                </a:cubicBezTo>
                <a:cubicBezTo>
                  <a:pt x="810" y="8058"/>
                  <a:pt x="870" y="8046"/>
                  <a:pt x="893" y="7998"/>
                </a:cubicBezTo>
                <a:lnTo>
                  <a:pt x="1882" y="6713"/>
                </a:lnTo>
                <a:cubicBezTo>
                  <a:pt x="1906" y="6677"/>
                  <a:pt x="1941" y="6653"/>
                  <a:pt x="1965" y="6653"/>
                </a:cubicBezTo>
                <a:lnTo>
                  <a:pt x="3156" y="6260"/>
                </a:lnTo>
                <a:cubicBezTo>
                  <a:pt x="3203" y="6332"/>
                  <a:pt x="3251" y="6415"/>
                  <a:pt x="3310" y="6474"/>
                </a:cubicBezTo>
                <a:lnTo>
                  <a:pt x="2156" y="7308"/>
                </a:lnTo>
                <a:cubicBezTo>
                  <a:pt x="2096" y="7344"/>
                  <a:pt x="2036" y="7403"/>
                  <a:pt x="2013" y="7486"/>
                </a:cubicBezTo>
                <a:lnTo>
                  <a:pt x="1358" y="8749"/>
                </a:lnTo>
                <a:cubicBezTo>
                  <a:pt x="1310" y="8820"/>
                  <a:pt x="1346" y="8927"/>
                  <a:pt x="1429" y="8975"/>
                </a:cubicBezTo>
                <a:cubicBezTo>
                  <a:pt x="1465" y="8987"/>
                  <a:pt x="1477" y="8987"/>
                  <a:pt x="1501" y="8987"/>
                </a:cubicBezTo>
                <a:cubicBezTo>
                  <a:pt x="1560" y="8987"/>
                  <a:pt x="1620" y="8951"/>
                  <a:pt x="1655" y="8891"/>
                </a:cubicBezTo>
                <a:lnTo>
                  <a:pt x="2310" y="7629"/>
                </a:lnTo>
                <a:cubicBezTo>
                  <a:pt x="2322" y="7606"/>
                  <a:pt x="2334" y="7582"/>
                  <a:pt x="2370" y="7570"/>
                </a:cubicBezTo>
                <a:lnTo>
                  <a:pt x="3560" y="6724"/>
                </a:lnTo>
                <a:cubicBezTo>
                  <a:pt x="3632" y="6796"/>
                  <a:pt x="3727" y="6855"/>
                  <a:pt x="3799" y="6915"/>
                </a:cubicBezTo>
                <a:lnTo>
                  <a:pt x="2846" y="7784"/>
                </a:lnTo>
                <a:cubicBezTo>
                  <a:pt x="2775" y="7856"/>
                  <a:pt x="2715" y="7939"/>
                  <a:pt x="2691" y="8046"/>
                </a:cubicBezTo>
                <a:lnTo>
                  <a:pt x="2322" y="9665"/>
                </a:lnTo>
                <a:cubicBezTo>
                  <a:pt x="2310" y="9761"/>
                  <a:pt x="2358" y="9856"/>
                  <a:pt x="2441" y="9868"/>
                </a:cubicBezTo>
                <a:lnTo>
                  <a:pt x="2477" y="9868"/>
                </a:lnTo>
                <a:cubicBezTo>
                  <a:pt x="2548" y="9868"/>
                  <a:pt x="2608" y="9820"/>
                  <a:pt x="2632" y="9725"/>
                </a:cubicBezTo>
                <a:lnTo>
                  <a:pt x="3013" y="8106"/>
                </a:lnTo>
                <a:cubicBezTo>
                  <a:pt x="3025" y="8082"/>
                  <a:pt x="3037" y="8034"/>
                  <a:pt x="3072" y="8022"/>
                </a:cubicBezTo>
                <a:lnTo>
                  <a:pt x="4084" y="7094"/>
                </a:lnTo>
                <a:cubicBezTo>
                  <a:pt x="4620" y="7427"/>
                  <a:pt x="5227" y="7617"/>
                  <a:pt x="5585" y="7617"/>
                </a:cubicBezTo>
                <a:cubicBezTo>
                  <a:pt x="5942" y="7617"/>
                  <a:pt x="6549" y="7427"/>
                  <a:pt x="7085" y="7094"/>
                </a:cubicBezTo>
                <a:lnTo>
                  <a:pt x="8097" y="8022"/>
                </a:lnTo>
                <a:cubicBezTo>
                  <a:pt x="8132" y="8046"/>
                  <a:pt x="8144" y="8082"/>
                  <a:pt x="8156" y="8106"/>
                </a:cubicBezTo>
                <a:lnTo>
                  <a:pt x="8525" y="9725"/>
                </a:lnTo>
                <a:cubicBezTo>
                  <a:pt x="8549" y="9808"/>
                  <a:pt x="8621" y="9868"/>
                  <a:pt x="8692" y="9868"/>
                </a:cubicBezTo>
                <a:lnTo>
                  <a:pt x="8728" y="9868"/>
                </a:lnTo>
                <a:cubicBezTo>
                  <a:pt x="8811" y="9844"/>
                  <a:pt x="8871" y="9761"/>
                  <a:pt x="8847" y="9665"/>
                </a:cubicBezTo>
                <a:lnTo>
                  <a:pt x="8466" y="8046"/>
                </a:lnTo>
                <a:cubicBezTo>
                  <a:pt x="8442" y="7951"/>
                  <a:pt x="8394" y="7856"/>
                  <a:pt x="8323" y="7784"/>
                </a:cubicBezTo>
                <a:lnTo>
                  <a:pt x="7370" y="6915"/>
                </a:lnTo>
                <a:cubicBezTo>
                  <a:pt x="7454" y="6855"/>
                  <a:pt x="7537" y="6784"/>
                  <a:pt x="7609" y="6724"/>
                </a:cubicBezTo>
                <a:lnTo>
                  <a:pt x="8799" y="7570"/>
                </a:lnTo>
                <a:cubicBezTo>
                  <a:pt x="8823" y="7582"/>
                  <a:pt x="8847" y="7617"/>
                  <a:pt x="8859" y="7629"/>
                </a:cubicBezTo>
                <a:lnTo>
                  <a:pt x="9514" y="8891"/>
                </a:lnTo>
                <a:cubicBezTo>
                  <a:pt x="9537" y="8951"/>
                  <a:pt x="9597" y="8987"/>
                  <a:pt x="9656" y="8987"/>
                </a:cubicBezTo>
                <a:cubicBezTo>
                  <a:pt x="9692" y="8987"/>
                  <a:pt x="9704" y="8987"/>
                  <a:pt x="9740" y="8975"/>
                </a:cubicBezTo>
                <a:cubicBezTo>
                  <a:pt x="9811" y="8927"/>
                  <a:pt x="9835" y="8832"/>
                  <a:pt x="9811" y="8749"/>
                </a:cubicBezTo>
                <a:lnTo>
                  <a:pt x="9156" y="7486"/>
                </a:lnTo>
                <a:cubicBezTo>
                  <a:pt x="9121" y="7403"/>
                  <a:pt x="9061" y="7344"/>
                  <a:pt x="9002" y="7308"/>
                </a:cubicBezTo>
                <a:lnTo>
                  <a:pt x="7859" y="6474"/>
                </a:lnTo>
                <a:cubicBezTo>
                  <a:pt x="7918" y="6391"/>
                  <a:pt x="7966" y="6332"/>
                  <a:pt x="8013" y="6260"/>
                </a:cubicBezTo>
                <a:lnTo>
                  <a:pt x="9204" y="6653"/>
                </a:lnTo>
                <a:cubicBezTo>
                  <a:pt x="9228" y="6665"/>
                  <a:pt x="9275" y="6677"/>
                  <a:pt x="9287" y="6713"/>
                </a:cubicBezTo>
                <a:lnTo>
                  <a:pt x="10276" y="7998"/>
                </a:lnTo>
                <a:cubicBezTo>
                  <a:pt x="10299" y="8046"/>
                  <a:pt x="10347" y="8058"/>
                  <a:pt x="10407" y="8058"/>
                </a:cubicBezTo>
                <a:cubicBezTo>
                  <a:pt x="10430" y="8058"/>
                  <a:pt x="10478" y="8046"/>
                  <a:pt x="10514" y="8034"/>
                </a:cubicBezTo>
                <a:cubicBezTo>
                  <a:pt x="10585" y="7975"/>
                  <a:pt x="10597" y="7879"/>
                  <a:pt x="10538" y="7808"/>
                </a:cubicBezTo>
                <a:lnTo>
                  <a:pt x="9561" y="6510"/>
                </a:lnTo>
                <a:cubicBezTo>
                  <a:pt x="9502" y="6427"/>
                  <a:pt x="9406" y="6367"/>
                  <a:pt x="9299" y="6332"/>
                </a:cubicBezTo>
                <a:lnTo>
                  <a:pt x="8156" y="5962"/>
                </a:lnTo>
                <a:cubicBezTo>
                  <a:pt x="8192" y="5879"/>
                  <a:pt x="8204" y="5784"/>
                  <a:pt x="8204" y="5712"/>
                </a:cubicBezTo>
                <a:lnTo>
                  <a:pt x="9466" y="5712"/>
                </a:lnTo>
                <a:cubicBezTo>
                  <a:pt x="9514" y="5712"/>
                  <a:pt x="9561" y="5724"/>
                  <a:pt x="9585" y="5760"/>
                </a:cubicBezTo>
                <a:lnTo>
                  <a:pt x="10883" y="6891"/>
                </a:lnTo>
                <a:cubicBezTo>
                  <a:pt x="10907" y="6915"/>
                  <a:pt x="10954" y="6927"/>
                  <a:pt x="10990" y="6927"/>
                </a:cubicBezTo>
                <a:cubicBezTo>
                  <a:pt x="11026" y="6927"/>
                  <a:pt x="11073" y="6915"/>
                  <a:pt x="11109" y="6879"/>
                </a:cubicBezTo>
                <a:cubicBezTo>
                  <a:pt x="11073" y="6784"/>
                  <a:pt x="11073" y="6677"/>
                  <a:pt x="11002" y="6617"/>
                </a:cubicBezTo>
                <a:lnTo>
                  <a:pt x="9704" y="5486"/>
                </a:lnTo>
                <a:cubicBezTo>
                  <a:pt x="9621" y="5415"/>
                  <a:pt x="9502" y="5367"/>
                  <a:pt x="9359" y="5367"/>
                </a:cubicBezTo>
                <a:lnTo>
                  <a:pt x="8073" y="5367"/>
                </a:lnTo>
                <a:lnTo>
                  <a:pt x="8025" y="5141"/>
                </a:lnTo>
                <a:lnTo>
                  <a:pt x="8049" y="5117"/>
                </a:lnTo>
                <a:cubicBezTo>
                  <a:pt x="8942" y="4129"/>
                  <a:pt x="8978" y="3153"/>
                  <a:pt x="8847" y="2498"/>
                </a:cubicBezTo>
                <a:cubicBezTo>
                  <a:pt x="8728" y="1962"/>
                  <a:pt x="8466" y="1438"/>
                  <a:pt x="8085" y="998"/>
                </a:cubicBezTo>
                <a:cubicBezTo>
                  <a:pt x="7728" y="581"/>
                  <a:pt x="7263" y="224"/>
                  <a:pt x="6787" y="9"/>
                </a:cubicBezTo>
                <a:cubicBezTo>
                  <a:pt x="6770" y="4"/>
                  <a:pt x="6751" y="1"/>
                  <a:pt x="673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8" name="Google Shape;3578;p47"/>
          <p:cNvGrpSpPr/>
          <p:nvPr/>
        </p:nvGrpSpPr>
        <p:grpSpPr>
          <a:xfrm>
            <a:off x="1953037" y="2552242"/>
            <a:ext cx="355136" cy="227072"/>
            <a:chOff x="1953037" y="2552242"/>
            <a:chExt cx="355136" cy="227072"/>
          </a:xfrm>
        </p:grpSpPr>
        <p:sp>
          <p:nvSpPr>
            <p:cNvPr id="3579" name="Google Shape;3579;p47"/>
            <p:cNvSpPr/>
            <p:nvPr/>
          </p:nvSpPr>
          <p:spPr>
            <a:xfrm>
              <a:off x="1953037" y="2552242"/>
              <a:ext cx="355136" cy="227072"/>
            </a:xfrm>
            <a:custGeom>
              <a:rect b="b" l="l" r="r" t="t"/>
              <a:pathLst>
                <a:path extrusionOk="0" h="7096" w="11098">
                  <a:moveTo>
                    <a:pt x="6198" y="1414"/>
                  </a:moveTo>
                  <a:cubicBezTo>
                    <a:pt x="6408" y="1414"/>
                    <a:pt x="6616" y="1431"/>
                    <a:pt x="6823" y="1464"/>
                  </a:cubicBezTo>
                  <a:cubicBezTo>
                    <a:pt x="6895" y="1488"/>
                    <a:pt x="6990" y="1500"/>
                    <a:pt x="7073" y="1512"/>
                  </a:cubicBezTo>
                  <a:lnTo>
                    <a:pt x="6907" y="2464"/>
                  </a:lnTo>
                  <a:lnTo>
                    <a:pt x="5573" y="2929"/>
                  </a:lnTo>
                  <a:lnTo>
                    <a:pt x="4978" y="1607"/>
                  </a:lnTo>
                  <a:cubicBezTo>
                    <a:pt x="5397" y="1475"/>
                    <a:pt x="5802" y="1414"/>
                    <a:pt x="6198" y="1414"/>
                  </a:cubicBezTo>
                  <a:close/>
                  <a:moveTo>
                    <a:pt x="7407" y="1607"/>
                  </a:moveTo>
                  <a:cubicBezTo>
                    <a:pt x="7883" y="1750"/>
                    <a:pt x="8478" y="2036"/>
                    <a:pt x="9097" y="2524"/>
                  </a:cubicBezTo>
                  <a:lnTo>
                    <a:pt x="9038" y="2571"/>
                  </a:lnTo>
                  <a:cubicBezTo>
                    <a:pt x="8966" y="2619"/>
                    <a:pt x="8954" y="2714"/>
                    <a:pt x="8990" y="2798"/>
                  </a:cubicBezTo>
                  <a:cubicBezTo>
                    <a:pt x="9026" y="2833"/>
                    <a:pt x="9085" y="2869"/>
                    <a:pt x="9133" y="2869"/>
                  </a:cubicBezTo>
                  <a:cubicBezTo>
                    <a:pt x="9157" y="2869"/>
                    <a:pt x="9193" y="2857"/>
                    <a:pt x="9216" y="2833"/>
                  </a:cubicBezTo>
                  <a:lnTo>
                    <a:pt x="9335" y="2750"/>
                  </a:lnTo>
                  <a:cubicBezTo>
                    <a:pt x="9740" y="3119"/>
                    <a:pt x="10157" y="3583"/>
                    <a:pt x="10574" y="4179"/>
                  </a:cubicBezTo>
                  <a:cubicBezTo>
                    <a:pt x="9883" y="4357"/>
                    <a:pt x="9228" y="4488"/>
                    <a:pt x="8633" y="4584"/>
                  </a:cubicBezTo>
                  <a:lnTo>
                    <a:pt x="8395" y="3417"/>
                  </a:lnTo>
                  <a:lnTo>
                    <a:pt x="8692" y="3214"/>
                  </a:lnTo>
                  <a:cubicBezTo>
                    <a:pt x="8776" y="3167"/>
                    <a:pt x="8788" y="3060"/>
                    <a:pt x="8740" y="2988"/>
                  </a:cubicBezTo>
                  <a:cubicBezTo>
                    <a:pt x="8709" y="2942"/>
                    <a:pt x="8659" y="2916"/>
                    <a:pt x="8604" y="2916"/>
                  </a:cubicBezTo>
                  <a:cubicBezTo>
                    <a:pt x="8574" y="2916"/>
                    <a:pt x="8543" y="2924"/>
                    <a:pt x="8514" y="2940"/>
                  </a:cubicBezTo>
                  <a:lnTo>
                    <a:pt x="8216" y="3155"/>
                  </a:lnTo>
                  <a:lnTo>
                    <a:pt x="7252" y="2512"/>
                  </a:lnTo>
                  <a:lnTo>
                    <a:pt x="7407" y="1607"/>
                  </a:lnTo>
                  <a:close/>
                  <a:moveTo>
                    <a:pt x="7049" y="2750"/>
                  </a:moveTo>
                  <a:lnTo>
                    <a:pt x="8073" y="3429"/>
                  </a:lnTo>
                  <a:lnTo>
                    <a:pt x="8311" y="4607"/>
                  </a:lnTo>
                  <a:cubicBezTo>
                    <a:pt x="7883" y="4661"/>
                    <a:pt x="7474" y="4688"/>
                    <a:pt x="7096" y="4688"/>
                  </a:cubicBezTo>
                  <a:cubicBezTo>
                    <a:pt x="6970" y="4688"/>
                    <a:pt x="6847" y="4685"/>
                    <a:pt x="6728" y="4679"/>
                  </a:cubicBezTo>
                  <a:cubicBezTo>
                    <a:pt x="6073" y="4655"/>
                    <a:pt x="5490" y="4548"/>
                    <a:pt x="5025" y="4345"/>
                  </a:cubicBezTo>
                  <a:lnTo>
                    <a:pt x="5621" y="3250"/>
                  </a:lnTo>
                  <a:lnTo>
                    <a:pt x="7049" y="2750"/>
                  </a:lnTo>
                  <a:close/>
                  <a:moveTo>
                    <a:pt x="1561" y="300"/>
                  </a:moveTo>
                  <a:cubicBezTo>
                    <a:pt x="1774" y="300"/>
                    <a:pt x="1974" y="373"/>
                    <a:pt x="2132" y="512"/>
                  </a:cubicBezTo>
                  <a:cubicBezTo>
                    <a:pt x="2323" y="678"/>
                    <a:pt x="2430" y="916"/>
                    <a:pt x="2430" y="1178"/>
                  </a:cubicBezTo>
                  <a:lnTo>
                    <a:pt x="2430" y="2762"/>
                  </a:lnTo>
                  <a:cubicBezTo>
                    <a:pt x="2430" y="2786"/>
                    <a:pt x="2465" y="3381"/>
                    <a:pt x="2906" y="4036"/>
                  </a:cubicBezTo>
                  <a:lnTo>
                    <a:pt x="2858" y="4060"/>
                  </a:lnTo>
                  <a:cubicBezTo>
                    <a:pt x="2608" y="4143"/>
                    <a:pt x="2430" y="4369"/>
                    <a:pt x="2394" y="4631"/>
                  </a:cubicBezTo>
                  <a:lnTo>
                    <a:pt x="2358" y="5084"/>
                  </a:lnTo>
                  <a:cubicBezTo>
                    <a:pt x="1358" y="4024"/>
                    <a:pt x="1192" y="2583"/>
                    <a:pt x="1192" y="2512"/>
                  </a:cubicBezTo>
                  <a:cubicBezTo>
                    <a:pt x="1180" y="2381"/>
                    <a:pt x="1072" y="2262"/>
                    <a:pt x="941" y="2214"/>
                  </a:cubicBezTo>
                  <a:lnTo>
                    <a:pt x="632" y="2143"/>
                  </a:lnTo>
                  <a:cubicBezTo>
                    <a:pt x="537" y="2119"/>
                    <a:pt x="501" y="2047"/>
                    <a:pt x="501" y="1964"/>
                  </a:cubicBezTo>
                  <a:lnTo>
                    <a:pt x="501" y="1869"/>
                  </a:lnTo>
                  <a:cubicBezTo>
                    <a:pt x="822" y="1857"/>
                    <a:pt x="1227" y="1809"/>
                    <a:pt x="1453" y="1690"/>
                  </a:cubicBezTo>
                  <a:cubicBezTo>
                    <a:pt x="1525" y="1643"/>
                    <a:pt x="1573" y="1559"/>
                    <a:pt x="1525" y="1464"/>
                  </a:cubicBezTo>
                  <a:cubicBezTo>
                    <a:pt x="1491" y="1413"/>
                    <a:pt x="1438" y="1373"/>
                    <a:pt x="1375" y="1373"/>
                  </a:cubicBezTo>
                  <a:cubicBezTo>
                    <a:pt x="1351" y="1373"/>
                    <a:pt x="1325" y="1379"/>
                    <a:pt x="1299" y="1393"/>
                  </a:cubicBezTo>
                  <a:cubicBezTo>
                    <a:pt x="1132" y="1464"/>
                    <a:pt x="799" y="1524"/>
                    <a:pt x="334" y="1547"/>
                  </a:cubicBezTo>
                  <a:lnTo>
                    <a:pt x="334" y="1524"/>
                  </a:lnTo>
                  <a:lnTo>
                    <a:pt x="334" y="916"/>
                  </a:lnTo>
                  <a:cubicBezTo>
                    <a:pt x="334" y="643"/>
                    <a:pt x="525" y="428"/>
                    <a:pt x="799" y="393"/>
                  </a:cubicBezTo>
                  <a:lnTo>
                    <a:pt x="1430" y="309"/>
                  </a:lnTo>
                  <a:cubicBezTo>
                    <a:pt x="1474" y="303"/>
                    <a:pt x="1517" y="300"/>
                    <a:pt x="1561" y="300"/>
                  </a:cubicBezTo>
                  <a:close/>
                  <a:moveTo>
                    <a:pt x="4692" y="1726"/>
                  </a:moveTo>
                  <a:lnTo>
                    <a:pt x="5335" y="3155"/>
                  </a:lnTo>
                  <a:lnTo>
                    <a:pt x="4740" y="4238"/>
                  </a:lnTo>
                  <a:cubicBezTo>
                    <a:pt x="4680" y="4203"/>
                    <a:pt x="4609" y="4167"/>
                    <a:pt x="4549" y="4131"/>
                  </a:cubicBezTo>
                  <a:cubicBezTo>
                    <a:pt x="4520" y="4115"/>
                    <a:pt x="4490" y="4107"/>
                    <a:pt x="4461" y="4107"/>
                  </a:cubicBezTo>
                  <a:cubicBezTo>
                    <a:pt x="4406" y="4107"/>
                    <a:pt x="4354" y="4136"/>
                    <a:pt x="4323" y="4191"/>
                  </a:cubicBezTo>
                  <a:cubicBezTo>
                    <a:pt x="4275" y="4262"/>
                    <a:pt x="4287" y="4369"/>
                    <a:pt x="4382" y="4417"/>
                  </a:cubicBezTo>
                  <a:cubicBezTo>
                    <a:pt x="5061" y="4845"/>
                    <a:pt x="5978" y="5060"/>
                    <a:pt x="7109" y="5060"/>
                  </a:cubicBezTo>
                  <a:cubicBezTo>
                    <a:pt x="8145" y="5060"/>
                    <a:pt x="9371" y="4881"/>
                    <a:pt x="10764" y="4500"/>
                  </a:cubicBezTo>
                  <a:lnTo>
                    <a:pt x="10764" y="4500"/>
                  </a:lnTo>
                  <a:cubicBezTo>
                    <a:pt x="10740" y="4536"/>
                    <a:pt x="10740" y="4595"/>
                    <a:pt x="10705" y="4655"/>
                  </a:cubicBezTo>
                  <a:cubicBezTo>
                    <a:pt x="10657" y="4774"/>
                    <a:pt x="10574" y="4845"/>
                    <a:pt x="10455" y="4881"/>
                  </a:cubicBezTo>
                  <a:cubicBezTo>
                    <a:pt x="9128" y="5204"/>
                    <a:pt x="7958" y="5362"/>
                    <a:pt x="6945" y="5362"/>
                  </a:cubicBezTo>
                  <a:cubicBezTo>
                    <a:pt x="6649" y="5362"/>
                    <a:pt x="6366" y="5349"/>
                    <a:pt x="6097" y="5322"/>
                  </a:cubicBezTo>
                  <a:cubicBezTo>
                    <a:pt x="5156" y="5238"/>
                    <a:pt x="4382" y="4965"/>
                    <a:pt x="3811" y="4536"/>
                  </a:cubicBezTo>
                  <a:cubicBezTo>
                    <a:pt x="2966" y="3905"/>
                    <a:pt x="2787" y="3095"/>
                    <a:pt x="2763" y="2833"/>
                  </a:cubicBezTo>
                  <a:cubicBezTo>
                    <a:pt x="2882" y="2750"/>
                    <a:pt x="2977" y="2655"/>
                    <a:pt x="3097" y="2583"/>
                  </a:cubicBezTo>
                  <a:cubicBezTo>
                    <a:pt x="3180" y="2952"/>
                    <a:pt x="3358" y="3476"/>
                    <a:pt x="3811" y="3952"/>
                  </a:cubicBezTo>
                  <a:cubicBezTo>
                    <a:pt x="3847" y="3988"/>
                    <a:pt x="3894" y="4000"/>
                    <a:pt x="3930" y="4000"/>
                  </a:cubicBezTo>
                  <a:cubicBezTo>
                    <a:pt x="3978" y="4000"/>
                    <a:pt x="4025" y="3988"/>
                    <a:pt x="4049" y="3952"/>
                  </a:cubicBezTo>
                  <a:cubicBezTo>
                    <a:pt x="4109" y="3893"/>
                    <a:pt x="4109" y="3786"/>
                    <a:pt x="4049" y="3726"/>
                  </a:cubicBezTo>
                  <a:cubicBezTo>
                    <a:pt x="3573" y="3250"/>
                    <a:pt x="3442" y="2714"/>
                    <a:pt x="3394" y="2393"/>
                  </a:cubicBezTo>
                  <a:cubicBezTo>
                    <a:pt x="3835" y="2107"/>
                    <a:pt x="4263" y="1881"/>
                    <a:pt x="4692" y="1726"/>
                  </a:cubicBezTo>
                  <a:close/>
                  <a:moveTo>
                    <a:pt x="9609" y="5417"/>
                  </a:moveTo>
                  <a:cubicBezTo>
                    <a:pt x="9490" y="5548"/>
                    <a:pt x="9371" y="5667"/>
                    <a:pt x="9252" y="5738"/>
                  </a:cubicBezTo>
                  <a:cubicBezTo>
                    <a:pt x="9216" y="5750"/>
                    <a:pt x="9157" y="5798"/>
                    <a:pt x="8978" y="5857"/>
                  </a:cubicBezTo>
                  <a:lnTo>
                    <a:pt x="8978" y="5512"/>
                  </a:lnTo>
                  <a:cubicBezTo>
                    <a:pt x="9193" y="5488"/>
                    <a:pt x="9383" y="5441"/>
                    <a:pt x="9609" y="5417"/>
                  </a:cubicBezTo>
                  <a:close/>
                  <a:moveTo>
                    <a:pt x="4668" y="5334"/>
                  </a:moveTo>
                  <a:cubicBezTo>
                    <a:pt x="5085" y="5488"/>
                    <a:pt x="5537" y="5596"/>
                    <a:pt x="6049" y="5631"/>
                  </a:cubicBezTo>
                  <a:cubicBezTo>
                    <a:pt x="6335" y="5667"/>
                    <a:pt x="6633" y="5679"/>
                    <a:pt x="6942" y="5679"/>
                  </a:cubicBezTo>
                  <a:cubicBezTo>
                    <a:pt x="7204" y="5679"/>
                    <a:pt x="7502" y="5667"/>
                    <a:pt x="7788" y="5655"/>
                  </a:cubicBezTo>
                  <a:lnTo>
                    <a:pt x="7788" y="5893"/>
                  </a:lnTo>
                  <a:cubicBezTo>
                    <a:pt x="7561" y="5893"/>
                    <a:pt x="7359" y="6012"/>
                    <a:pt x="7240" y="6203"/>
                  </a:cubicBezTo>
                  <a:cubicBezTo>
                    <a:pt x="6758" y="6257"/>
                    <a:pt x="6324" y="6280"/>
                    <a:pt x="5934" y="6280"/>
                  </a:cubicBezTo>
                  <a:cubicBezTo>
                    <a:pt x="4698" y="6280"/>
                    <a:pt x="3912" y="6050"/>
                    <a:pt x="3478" y="5869"/>
                  </a:cubicBezTo>
                  <a:lnTo>
                    <a:pt x="3501" y="5738"/>
                  </a:lnTo>
                  <a:cubicBezTo>
                    <a:pt x="3739" y="5738"/>
                    <a:pt x="4299" y="5691"/>
                    <a:pt x="4668" y="5334"/>
                  </a:cubicBezTo>
                  <a:close/>
                  <a:moveTo>
                    <a:pt x="3097" y="4322"/>
                  </a:moveTo>
                  <a:cubicBezTo>
                    <a:pt x="3239" y="4488"/>
                    <a:pt x="3394" y="4655"/>
                    <a:pt x="3608" y="4798"/>
                  </a:cubicBezTo>
                  <a:cubicBezTo>
                    <a:pt x="3811" y="4965"/>
                    <a:pt x="4049" y="5095"/>
                    <a:pt x="4323" y="5215"/>
                  </a:cubicBezTo>
                  <a:cubicBezTo>
                    <a:pt x="4073" y="5381"/>
                    <a:pt x="3751" y="5417"/>
                    <a:pt x="3573" y="5429"/>
                  </a:cubicBezTo>
                  <a:lnTo>
                    <a:pt x="3573" y="5393"/>
                  </a:lnTo>
                  <a:cubicBezTo>
                    <a:pt x="3597" y="5310"/>
                    <a:pt x="3537" y="5215"/>
                    <a:pt x="3442" y="5203"/>
                  </a:cubicBezTo>
                  <a:cubicBezTo>
                    <a:pt x="3429" y="5199"/>
                    <a:pt x="3416" y="5197"/>
                    <a:pt x="3404" y="5197"/>
                  </a:cubicBezTo>
                  <a:cubicBezTo>
                    <a:pt x="3332" y="5197"/>
                    <a:pt x="3261" y="5251"/>
                    <a:pt x="3251" y="5322"/>
                  </a:cubicBezTo>
                  <a:lnTo>
                    <a:pt x="3025" y="6465"/>
                  </a:lnTo>
                  <a:cubicBezTo>
                    <a:pt x="3001" y="6631"/>
                    <a:pt x="2846" y="6750"/>
                    <a:pt x="2668" y="6750"/>
                  </a:cubicBezTo>
                  <a:lnTo>
                    <a:pt x="1775" y="6750"/>
                  </a:lnTo>
                  <a:lnTo>
                    <a:pt x="1906" y="6441"/>
                  </a:lnTo>
                  <a:cubicBezTo>
                    <a:pt x="1965" y="6310"/>
                    <a:pt x="2084" y="6215"/>
                    <a:pt x="2239" y="6215"/>
                  </a:cubicBezTo>
                  <a:lnTo>
                    <a:pt x="2418" y="6215"/>
                  </a:lnTo>
                  <a:cubicBezTo>
                    <a:pt x="2501" y="6215"/>
                    <a:pt x="2561" y="6155"/>
                    <a:pt x="2585" y="6072"/>
                  </a:cubicBezTo>
                  <a:lnTo>
                    <a:pt x="2716" y="4667"/>
                  </a:lnTo>
                  <a:cubicBezTo>
                    <a:pt x="2727" y="4536"/>
                    <a:pt x="2811" y="4417"/>
                    <a:pt x="2954" y="4369"/>
                  </a:cubicBezTo>
                  <a:lnTo>
                    <a:pt x="3097" y="4322"/>
                  </a:lnTo>
                  <a:close/>
                  <a:moveTo>
                    <a:pt x="8657" y="5560"/>
                  </a:moveTo>
                  <a:lnTo>
                    <a:pt x="8657" y="6572"/>
                  </a:lnTo>
                  <a:cubicBezTo>
                    <a:pt x="8657" y="6679"/>
                    <a:pt x="8561" y="6750"/>
                    <a:pt x="8478" y="6750"/>
                  </a:cubicBezTo>
                  <a:lnTo>
                    <a:pt x="7347" y="6750"/>
                  </a:lnTo>
                  <a:lnTo>
                    <a:pt x="7490" y="6429"/>
                  </a:lnTo>
                  <a:cubicBezTo>
                    <a:pt x="7549" y="6286"/>
                    <a:pt x="7669" y="6215"/>
                    <a:pt x="7823" y="6215"/>
                  </a:cubicBezTo>
                  <a:lnTo>
                    <a:pt x="7954" y="6215"/>
                  </a:lnTo>
                  <a:cubicBezTo>
                    <a:pt x="8038" y="6215"/>
                    <a:pt x="8121" y="6143"/>
                    <a:pt x="8121" y="6048"/>
                  </a:cubicBezTo>
                  <a:lnTo>
                    <a:pt x="8121" y="5619"/>
                  </a:lnTo>
                  <a:cubicBezTo>
                    <a:pt x="8300" y="5607"/>
                    <a:pt x="8466" y="5572"/>
                    <a:pt x="8657" y="5560"/>
                  </a:cubicBezTo>
                  <a:close/>
                  <a:moveTo>
                    <a:pt x="1533" y="0"/>
                  </a:moveTo>
                  <a:cubicBezTo>
                    <a:pt x="1479" y="0"/>
                    <a:pt x="1425" y="4"/>
                    <a:pt x="1370" y="12"/>
                  </a:cubicBezTo>
                  <a:lnTo>
                    <a:pt x="727" y="95"/>
                  </a:lnTo>
                  <a:cubicBezTo>
                    <a:pt x="310" y="154"/>
                    <a:pt x="1" y="512"/>
                    <a:pt x="1" y="952"/>
                  </a:cubicBezTo>
                  <a:lnTo>
                    <a:pt x="1" y="1559"/>
                  </a:lnTo>
                  <a:cubicBezTo>
                    <a:pt x="1" y="1643"/>
                    <a:pt x="49" y="1738"/>
                    <a:pt x="108" y="1797"/>
                  </a:cubicBezTo>
                  <a:cubicBezTo>
                    <a:pt x="132" y="1809"/>
                    <a:pt x="156" y="1845"/>
                    <a:pt x="179" y="1857"/>
                  </a:cubicBezTo>
                  <a:lnTo>
                    <a:pt x="179" y="1976"/>
                  </a:lnTo>
                  <a:cubicBezTo>
                    <a:pt x="179" y="2214"/>
                    <a:pt x="334" y="2417"/>
                    <a:pt x="572" y="2476"/>
                  </a:cubicBezTo>
                  <a:lnTo>
                    <a:pt x="882" y="2559"/>
                  </a:lnTo>
                  <a:cubicBezTo>
                    <a:pt x="882" y="2559"/>
                    <a:pt x="894" y="2559"/>
                    <a:pt x="894" y="2571"/>
                  </a:cubicBezTo>
                  <a:cubicBezTo>
                    <a:pt x="930" y="2869"/>
                    <a:pt x="1037" y="3357"/>
                    <a:pt x="1239" y="3869"/>
                  </a:cubicBezTo>
                  <a:cubicBezTo>
                    <a:pt x="1513" y="4536"/>
                    <a:pt x="1870" y="5084"/>
                    <a:pt x="2323" y="5512"/>
                  </a:cubicBezTo>
                  <a:lnTo>
                    <a:pt x="2287" y="5905"/>
                  </a:lnTo>
                  <a:lnTo>
                    <a:pt x="2251" y="5905"/>
                  </a:lnTo>
                  <a:cubicBezTo>
                    <a:pt x="1965" y="5905"/>
                    <a:pt x="1715" y="6072"/>
                    <a:pt x="1608" y="6334"/>
                  </a:cubicBezTo>
                  <a:lnTo>
                    <a:pt x="1394" y="6869"/>
                  </a:lnTo>
                  <a:cubicBezTo>
                    <a:pt x="1370" y="6917"/>
                    <a:pt x="1370" y="6977"/>
                    <a:pt x="1406" y="7024"/>
                  </a:cubicBezTo>
                  <a:cubicBezTo>
                    <a:pt x="1430" y="7060"/>
                    <a:pt x="1477" y="7096"/>
                    <a:pt x="1537" y="7096"/>
                  </a:cubicBezTo>
                  <a:lnTo>
                    <a:pt x="2680" y="7096"/>
                  </a:lnTo>
                  <a:cubicBezTo>
                    <a:pt x="3013" y="7096"/>
                    <a:pt x="3299" y="6869"/>
                    <a:pt x="3358" y="6548"/>
                  </a:cubicBezTo>
                  <a:lnTo>
                    <a:pt x="3418" y="6215"/>
                  </a:lnTo>
                  <a:cubicBezTo>
                    <a:pt x="3894" y="6405"/>
                    <a:pt x="4704" y="6619"/>
                    <a:pt x="5942" y="6619"/>
                  </a:cubicBezTo>
                  <a:cubicBezTo>
                    <a:pt x="6287" y="6619"/>
                    <a:pt x="6668" y="6608"/>
                    <a:pt x="7085" y="6560"/>
                  </a:cubicBezTo>
                  <a:lnTo>
                    <a:pt x="7085" y="6560"/>
                  </a:lnTo>
                  <a:lnTo>
                    <a:pt x="6954" y="6869"/>
                  </a:lnTo>
                  <a:cubicBezTo>
                    <a:pt x="6930" y="6917"/>
                    <a:pt x="6942" y="6977"/>
                    <a:pt x="6966" y="7024"/>
                  </a:cubicBezTo>
                  <a:cubicBezTo>
                    <a:pt x="7002" y="7060"/>
                    <a:pt x="7049" y="7096"/>
                    <a:pt x="7109" y="7096"/>
                  </a:cubicBezTo>
                  <a:lnTo>
                    <a:pt x="8490" y="7096"/>
                  </a:lnTo>
                  <a:cubicBezTo>
                    <a:pt x="8776" y="7096"/>
                    <a:pt x="8990" y="6869"/>
                    <a:pt x="8990" y="6584"/>
                  </a:cubicBezTo>
                  <a:lnTo>
                    <a:pt x="8990" y="6215"/>
                  </a:lnTo>
                  <a:cubicBezTo>
                    <a:pt x="9204" y="6155"/>
                    <a:pt x="9347" y="6096"/>
                    <a:pt x="9443" y="6036"/>
                  </a:cubicBezTo>
                  <a:cubicBezTo>
                    <a:pt x="9669" y="5893"/>
                    <a:pt x="9871" y="5655"/>
                    <a:pt x="10062" y="5334"/>
                  </a:cubicBezTo>
                  <a:cubicBezTo>
                    <a:pt x="10216" y="5310"/>
                    <a:pt x="10383" y="5262"/>
                    <a:pt x="10538" y="5238"/>
                  </a:cubicBezTo>
                  <a:cubicBezTo>
                    <a:pt x="10764" y="5179"/>
                    <a:pt x="10943" y="5024"/>
                    <a:pt x="11014" y="4822"/>
                  </a:cubicBezTo>
                  <a:cubicBezTo>
                    <a:pt x="11098" y="4560"/>
                    <a:pt x="11062" y="4322"/>
                    <a:pt x="10943" y="4143"/>
                  </a:cubicBezTo>
                  <a:cubicBezTo>
                    <a:pt x="10645" y="3691"/>
                    <a:pt x="10145" y="3012"/>
                    <a:pt x="9454" y="2417"/>
                  </a:cubicBezTo>
                  <a:cubicBezTo>
                    <a:pt x="8657" y="1726"/>
                    <a:pt x="7776" y="1285"/>
                    <a:pt x="6883" y="1155"/>
                  </a:cubicBezTo>
                  <a:cubicBezTo>
                    <a:pt x="6667" y="1122"/>
                    <a:pt x="6450" y="1106"/>
                    <a:pt x="6233" y="1106"/>
                  </a:cubicBezTo>
                  <a:cubicBezTo>
                    <a:pt x="5093" y="1106"/>
                    <a:pt x="3929" y="1551"/>
                    <a:pt x="2739" y="2440"/>
                  </a:cubicBezTo>
                  <a:lnTo>
                    <a:pt x="2739" y="1202"/>
                  </a:lnTo>
                  <a:cubicBezTo>
                    <a:pt x="2739" y="857"/>
                    <a:pt x="2596" y="512"/>
                    <a:pt x="2323" y="285"/>
                  </a:cubicBezTo>
                  <a:cubicBezTo>
                    <a:pt x="2102" y="105"/>
                    <a:pt x="1822" y="0"/>
                    <a:pt x="15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47"/>
            <p:cNvSpPr/>
            <p:nvPr/>
          </p:nvSpPr>
          <p:spPr>
            <a:xfrm>
              <a:off x="1985805" y="2573938"/>
              <a:ext cx="10720" cy="16416"/>
            </a:xfrm>
            <a:custGeom>
              <a:rect b="b" l="l" r="r" t="t"/>
              <a:pathLst>
                <a:path extrusionOk="0" h="513" w="335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1" name="Google Shape;3581;p47"/>
          <p:cNvSpPr/>
          <p:nvPr/>
        </p:nvSpPr>
        <p:spPr>
          <a:xfrm>
            <a:off x="3603917" y="2424146"/>
            <a:ext cx="348256" cy="354016"/>
          </a:xfrm>
          <a:custGeom>
            <a:rect b="b" l="l" r="r" t="t"/>
            <a:pathLst>
              <a:path extrusionOk="0" h="11063" w="10883">
                <a:moveTo>
                  <a:pt x="932" y="329"/>
                </a:moveTo>
                <a:cubicBezTo>
                  <a:pt x="1012" y="329"/>
                  <a:pt x="1098" y="346"/>
                  <a:pt x="1191" y="383"/>
                </a:cubicBezTo>
                <a:lnTo>
                  <a:pt x="1275" y="431"/>
                </a:lnTo>
                <a:cubicBezTo>
                  <a:pt x="1144" y="502"/>
                  <a:pt x="1013" y="586"/>
                  <a:pt x="894" y="693"/>
                </a:cubicBezTo>
                <a:cubicBezTo>
                  <a:pt x="703" y="859"/>
                  <a:pt x="560" y="1026"/>
                  <a:pt x="465" y="1205"/>
                </a:cubicBezTo>
                <a:cubicBezTo>
                  <a:pt x="441" y="1157"/>
                  <a:pt x="429" y="1097"/>
                  <a:pt x="417" y="1050"/>
                </a:cubicBezTo>
                <a:cubicBezTo>
                  <a:pt x="346" y="788"/>
                  <a:pt x="405" y="586"/>
                  <a:pt x="596" y="443"/>
                </a:cubicBezTo>
                <a:cubicBezTo>
                  <a:pt x="697" y="370"/>
                  <a:pt x="808" y="329"/>
                  <a:pt x="932" y="329"/>
                </a:cubicBezTo>
                <a:close/>
                <a:moveTo>
                  <a:pt x="1947" y="630"/>
                </a:moveTo>
                <a:cubicBezTo>
                  <a:pt x="1973" y="630"/>
                  <a:pt x="1999" y="631"/>
                  <a:pt x="2025" y="633"/>
                </a:cubicBezTo>
                <a:cubicBezTo>
                  <a:pt x="2334" y="669"/>
                  <a:pt x="2608" y="847"/>
                  <a:pt x="2763" y="978"/>
                </a:cubicBezTo>
                <a:cubicBezTo>
                  <a:pt x="2703" y="990"/>
                  <a:pt x="2644" y="1026"/>
                  <a:pt x="2584" y="1050"/>
                </a:cubicBezTo>
                <a:cubicBezTo>
                  <a:pt x="2513" y="1097"/>
                  <a:pt x="2465" y="1181"/>
                  <a:pt x="2513" y="1264"/>
                </a:cubicBezTo>
                <a:cubicBezTo>
                  <a:pt x="2547" y="1316"/>
                  <a:pt x="2600" y="1355"/>
                  <a:pt x="2658" y="1355"/>
                </a:cubicBezTo>
                <a:cubicBezTo>
                  <a:pt x="2681" y="1355"/>
                  <a:pt x="2704" y="1349"/>
                  <a:pt x="2727" y="1336"/>
                </a:cubicBezTo>
                <a:cubicBezTo>
                  <a:pt x="2931" y="1234"/>
                  <a:pt x="3137" y="1185"/>
                  <a:pt x="3341" y="1185"/>
                </a:cubicBezTo>
                <a:cubicBezTo>
                  <a:pt x="3591" y="1185"/>
                  <a:pt x="3837" y="1258"/>
                  <a:pt x="4073" y="1395"/>
                </a:cubicBezTo>
                <a:cubicBezTo>
                  <a:pt x="4239" y="1478"/>
                  <a:pt x="4370" y="1598"/>
                  <a:pt x="4466" y="1693"/>
                </a:cubicBezTo>
                <a:cubicBezTo>
                  <a:pt x="4370" y="1717"/>
                  <a:pt x="4275" y="1752"/>
                  <a:pt x="4180" y="1800"/>
                </a:cubicBezTo>
                <a:cubicBezTo>
                  <a:pt x="4096" y="1824"/>
                  <a:pt x="4061" y="1931"/>
                  <a:pt x="4096" y="2002"/>
                </a:cubicBezTo>
                <a:cubicBezTo>
                  <a:pt x="4115" y="2075"/>
                  <a:pt x="4181" y="2106"/>
                  <a:pt x="4244" y="2106"/>
                </a:cubicBezTo>
                <a:cubicBezTo>
                  <a:pt x="4263" y="2106"/>
                  <a:pt x="4282" y="2103"/>
                  <a:pt x="4299" y="2098"/>
                </a:cubicBezTo>
                <a:cubicBezTo>
                  <a:pt x="4531" y="1998"/>
                  <a:pt x="4780" y="1950"/>
                  <a:pt x="5034" y="1950"/>
                </a:cubicBezTo>
                <a:cubicBezTo>
                  <a:pt x="5601" y="1950"/>
                  <a:pt x="6191" y="2189"/>
                  <a:pt x="6668" y="2633"/>
                </a:cubicBezTo>
                <a:cubicBezTo>
                  <a:pt x="7025" y="2967"/>
                  <a:pt x="7275" y="3407"/>
                  <a:pt x="7394" y="3884"/>
                </a:cubicBezTo>
                <a:cubicBezTo>
                  <a:pt x="7525" y="4431"/>
                  <a:pt x="7466" y="5015"/>
                  <a:pt x="7252" y="5610"/>
                </a:cubicBezTo>
                <a:cubicBezTo>
                  <a:pt x="6537" y="7527"/>
                  <a:pt x="6406" y="8944"/>
                  <a:pt x="6859" y="9837"/>
                </a:cubicBezTo>
                <a:cubicBezTo>
                  <a:pt x="6894" y="9896"/>
                  <a:pt x="6954" y="9920"/>
                  <a:pt x="7002" y="9920"/>
                </a:cubicBezTo>
                <a:cubicBezTo>
                  <a:pt x="7037" y="9920"/>
                  <a:pt x="7049" y="9920"/>
                  <a:pt x="7085" y="9908"/>
                </a:cubicBezTo>
                <a:cubicBezTo>
                  <a:pt x="7156" y="9860"/>
                  <a:pt x="7204" y="9777"/>
                  <a:pt x="7156" y="9682"/>
                </a:cubicBezTo>
                <a:cubicBezTo>
                  <a:pt x="6930" y="9241"/>
                  <a:pt x="6871" y="8622"/>
                  <a:pt x="6978" y="7848"/>
                </a:cubicBezTo>
                <a:cubicBezTo>
                  <a:pt x="7061" y="7229"/>
                  <a:pt x="7263" y="6515"/>
                  <a:pt x="7561" y="5705"/>
                </a:cubicBezTo>
                <a:cubicBezTo>
                  <a:pt x="7716" y="5265"/>
                  <a:pt x="7799" y="4812"/>
                  <a:pt x="7799" y="4384"/>
                </a:cubicBezTo>
                <a:cubicBezTo>
                  <a:pt x="7874" y="4375"/>
                  <a:pt x="7953" y="4371"/>
                  <a:pt x="8035" y="4371"/>
                </a:cubicBezTo>
                <a:cubicBezTo>
                  <a:pt x="8746" y="4371"/>
                  <a:pt x="9716" y="4698"/>
                  <a:pt x="10121" y="5455"/>
                </a:cubicBezTo>
                <a:cubicBezTo>
                  <a:pt x="10776" y="6741"/>
                  <a:pt x="10562" y="8884"/>
                  <a:pt x="9657" y="9956"/>
                </a:cubicBezTo>
                <a:cubicBezTo>
                  <a:pt x="9418" y="10241"/>
                  <a:pt x="9044" y="10526"/>
                  <a:pt x="8530" y="10526"/>
                </a:cubicBezTo>
                <a:cubicBezTo>
                  <a:pt x="8378" y="10526"/>
                  <a:pt x="8214" y="10501"/>
                  <a:pt x="8037" y="10444"/>
                </a:cubicBezTo>
                <a:cubicBezTo>
                  <a:pt x="7823" y="10372"/>
                  <a:pt x="7668" y="10277"/>
                  <a:pt x="7514" y="10158"/>
                </a:cubicBezTo>
                <a:cubicBezTo>
                  <a:pt x="7484" y="10133"/>
                  <a:pt x="7448" y="10121"/>
                  <a:pt x="7412" y="10121"/>
                </a:cubicBezTo>
                <a:cubicBezTo>
                  <a:pt x="7363" y="10121"/>
                  <a:pt x="7315" y="10145"/>
                  <a:pt x="7287" y="10194"/>
                </a:cubicBezTo>
                <a:cubicBezTo>
                  <a:pt x="7228" y="10265"/>
                  <a:pt x="7252" y="10372"/>
                  <a:pt x="7323" y="10408"/>
                </a:cubicBezTo>
                <a:cubicBezTo>
                  <a:pt x="7394" y="10468"/>
                  <a:pt x="7466" y="10527"/>
                  <a:pt x="7561" y="10575"/>
                </a:cubicBezTo>
                <a:cubicBezTo>
                  <a:pt x="7212" y="10675"/>
                  <a:pt x="6764" y="10762"/>
                  <a:pt x="6251" y="10762"/>
                </a:cubicBezTo>
                <a:cubicBezTo>
                  <a:pt x="5908" y="10762"/>
                  <a:pt x="5536" y="10723"/>
                  <a:pt x="5144" y="10622"/>
                </a:cubicBezTo>
                <a:cubicBezTo>
                  <a:pt x="4001" y="10325"/>
                  <a:pt x="3049" y="9563"/>
                  <a:pt x="2287" y="8384"/>
                </a:cubicBezTo>
                <a:cubicBezTo>
                  <a:pt x="1394" y="6955"/>
                  <a:pt x="1548" y="5658"/>
                  <a:pt x="1846" y="4836"/>
                </a:cubicBezTo>
                <a:cubicBezTo>
                  <a:pt x="2168" y="3860"/>
                  <a:pt x="2882" y="2943"/>
                  <a:pt x="3739" y="2371"/>
                </a:cubicBezTo>
                <a:cubicBezTo>
                  <a:pt x="3811" y="2336"/>
                  <a:pt x="3823" y="2229"/>
                  <a:pt x="3775" y="2157"/>
                </a:cubicBezTo>
                <a:cubicBezTo>
                  <a:pt x="3753" y="2106"/>
                  <a:pt x="3704" y="2082"/>
                  <a:pt x="3653" y="2082"/>
                </a:cubicBezTo>
                <a:cubicBezTo>
                  <a:pt x="3621" y="2082"/>
                  <a:pt x="3588" y="2091"/>
                  <a:pt x="3561" y="2110"/>
                </a:cubicBezTo>
                <a:cubicBezTo>
                  <a:pt x="2644" y="2717"/>
                  <a:pt x="1894" y="3693"/>
                  <a:pt x="1537" y="4729"/>
                </a:cubicBezTo>
                <a:cubicBezTo>
                  <a:pt x="1453" y="4955"/>
                  <a:pt x="1382" y="5205"/>
                  <a:pt x="1334" y="5491"/>
                </a:cubicBezTo>
                <a:cubicBezTo>
                  <a:pt x="1215" y="5265"/>
                  <a:pt x="1096" y="4967"/>
                  <a:pt x="1025" y="4610"/>
                </a:cubicBezTo>
                <a:cubicBezTo>
                  <a:pt x="834" y="3645"/>
                  <a:pt x="1120" y="2752"/>
                  <a:pt x="1870" y="1943"/>
                </a:cubicBezTo>
                <a:cubicBezTo>
                  <a:pt x="1977" y="1836"/>
                  <a:pt x="2084" y="1740"/>
                  <a:pt x="2191" y="1657"/>
                </a:cubicBezTo>
                <a:cubicBezTo>
                  <a:pt x="2263" y="1598"/>
                  <a:pt x="2263" y="1502"/>
                  <a:pt x="2203" y="1443"/>
                </a:cubicBezTo>
                <a:cubicBezTo>
                  <a:pt x="2171" y="1398"/>
                  <a:pt x="2125" y="1377"/>
                  <a:pt x="2080" y="1377"/>
                </a:cubicBezTo>
                <a:cubicBezTo>
                  <a:pt x="2042" y="1377"/>
                  <a:pt x="2004" y="1392"/>
                  <a:pt x="1977" y="1419"/>
                </a:cubicBezTo>
                <a:cubicBezTo>
                  <a:pt x="1858" y="1514"/>
                  <a:pt x="1751" y="1621"/>
                  <a:pt x="1656" y="1740"/>
                </a:cubicBezTo>
                <a:cubicBezTo>
                  <a:pt x="1215" y="2193"/>
                  <a:pt x="953" y="2657"/>
                  <a:pt x="822" y="3086"/>
                </a:cubicBezTo>
                <a:cubicBezTo>
                  <a:pt x="739" y="2943"/>
                  <a:pt x="656" y="2752"/>
                  <a:pt x="608" y="2526"/>
                </a:cubicBezTo>
                <a:cubicBezTo>
                  <a:pt x="477" y="1919"/>
                  <a:pt x="656" y="1395"/>
                  <a:pt x="1132" y="978"/>
                </a:cubicBezTo>
                <a:cubicBezTo>
                  <a:pt x="1394" y="749"/>
                  <a:pt x="1665" y="630"/>
                  <a:pt x="1947" y="630"/>
                </a:cubicBezTo>
                <a:close/>
                <a:moveTo>
                  <a:pt x="912" y="1"/>
                </a:moveTo>
                <a:cubicBezTo>
                  <a:pt x="725" y="1"/>
                  <a:pt x="555" y="55"/>
                  <a:pt x="405" y="169"/>
                </a:cubicBezTo>
                <a:cubicBezTo>
                  <a:pt x="108" y="395"/>
                  <a:pt x="1" y="740"/>
                  <a:pt x="108" y="1121"/>
                </a:cubicBezTo>
                <a:cubicBezTo>
                  <a:pt x="144" y="1312"/>
                  <a:pt x="251" y="1478"/>
                  <a:pt x="298" y="1550"/>
                </a:cubicBezTo>
                <a:cubicBezTo>
                  <a:pt x="179" y="1931"/>
                  <a:pt x="203" y="2264"/>
                  <a:pt x="263" y="2550"/>
                </a:cubicBezTo>
                <a:cubicBezTo>
                  <a:pt x="370" y="3038"/>
                  <a:pt x="620" y="3419"/>
                  <a:pt x="679" y="3479"/>
                </a:cubicBezTo>
                <a:cubicBezTo>
                  <a:pt x="608" y="3919"/>
                  <a:pt x="644" y="4324"/>
                  <a:pt x="715" y="4646"/>
                </a:cubicBezTo>
                <a:cubicBezTo>
                  <a:pt x="858" y="5384"/>
                  <a:pt x="1215" y="5884"/>
                  <a:pt x="1298" y="5991"/>
                </a:cubicBezTo>
                <a:cubicBezTo>
                  <a:pt x="1263" y="6729"/>
                  <a:pt x="1441" y="7610"/>
                  <a:pt x="2025" y="8539"/>
                </a:cubicBezTo>
                <a:cubicBezTo>
                  <a:pt x="3192" y="10396"/>
                  <a:pt x="4775" y="11063"/>
                  <a:pt x="6251" y="11063"/>
                </a:cubicBezTo>
                <a:cubicBezTo>
                  <a:pt x="6871" y="11063"/>
                  <a:pt x="7466" y="10944"/>
                  <a:pt x="8002" y="10742"/>
                </a:cubicBezTo>
                <a:cubicBezTo>
                  <a:pt x="8180" y="10801"/>
                  <a:pt x="8371" y="10825"/>
                  <a:pt x="8549" y="10825"/>
                </a:cubicBezTo>
                <a:cubicBezTo>
                  <a:pt x="9061" y="10825"/>
                  <a:pt x="9538" y="10587"/>
                  <a:pt x="9930" y="10146"/>
                </a:cubicBezTo>
                <a:cubicBezTo>
                  <a:pt x="10383" y="9587"/>
                  <a:pt x="10716" y="8753"/>
                  <a:pt x="10800" y="7825"/>
                </a:cubicBezTo>
                <a:cubicBezTo>
                  <a:pt x="10883" y="6884"/>
                  <a:pt x="10728" y="5979"/>
                  <a:pt x="10371" y="5277"/>
                </a:cubicBezTo>
                <a:cubicBezTo>
                  <a:pt x="10061" y="4681"/>
                  <a:pt x="9490" y="4372"/>
                  <a:pt x="9097" y="4217"/>
                </a:cubicBezTo>
                <a:cubicBezTo>
                  <a:pt x="8737" y="4084"/>
                  <a:pt x="8354" y="4012"/>
                  <a:pt x="8003" y="4012"/>
                </a:cubicBezTo>
                <a:cubicBezTo>
                  <a:pt x="7913" y="4012"/>
                  <a:pt x="7825" y="4017"/>
                  <a:pt x="7740" y="4026"/>
                </a:cubicBezTo>
                <a:lnTo>
                  <a:pt x="7692" y="3753"/>
                </a:lnTo>
                <a:cubicBezTo>
                  <a:pt x="7561" y="3217"/>
                  <a:pt x="7275" y="2729"/>
                  <a:pt x="6871" y="2348"/>
                </a:cubicBezTo>
                <a:cubicBezTo>
                  <a:pt x="6352" y="1840"/>
                  <a:pt x="5667" y="1577"/>
                  <a:pt x="5020" y="1577"/>
                </a:cubicBezTo>
                <a:cubicBezTo>
                  <a:pt x="4954" y="1577"/>
                  <a:pt x="4888" y="1580"/>
                  <a:pt x="4823" y="1586"/>
                </a:cubicBezTo>
                <a:cubicBezTo>
                  <a:pt x="4751" y="1490"/>
                  <a:pt x="4537" y="1252"/>
                  <a:pt x="4227" y="1074"/>
                </a:cubicBezTo>
                <a:cubicBezTo>
                  <a:pt x="3929" y="904"/>
                  <a:pt x="3622" y="827"/>
                  <a:pt x="3299" y="827"/>
                </a:cubicBezTo>
                <a:cubicBezTo>
                  <a:pt x="3236" y="827"/>
                  <a:pt x="3173" y="830"/>
                  <a:pt x="3108" y="836"/>
                </a:cubicBezTo>
                <a:cubicBezTo>
                  <a:pt x="2989" y="705"/>
                  <a:pt x="2584" y="324"/>
                  <a:pt x="2025" y="264"/>
                </a:cubicBezTo>
                <a:cubicBezTo>
                  <a:pt x="1988" y="257"/>
                  <a:pt x="1952" y="254"/>
                  <a:pt x="1917" y="254"/>
                </a:cubicBezTo>
                <a:cubicBezTo>
                  <a:pt x="1839" y="254"/>
                  <a:pt x="1765" y="268"/>
                  <a:pt x="1691" y="276"/>
                </a:cubicBezTo>
                <a:cubicBezTo>
                  <a:pt x="1632" y="228"/>
                  <a:pt x="1489" y="145"/>
                  <a:pt x="1310" y="74"/>
                </a:cubicBezTo>
                <a:cubicBezTo>
                  <a:pt x="1171" y="26"/>
                  <a:pt x="1038" y="1"/>
                  <a:pt x="912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82" name="Google Shape;3582;p47"/>
          <p:cNvGrpSpPr/>
          <p:nvPr/>
        </p:nvGrpSpPr>
        <p:grpSpPr>
          <a:xfrm>
            <a:off x="2500941" y="2527218"/>
            <a:ext cx="355104" cy="250944"/>
            <a:chOff x="2500941" y="2527218"/>
            <a:chExt cx="355104" cy="250944"/>
          </a:xfrm>
        </p:grpSpPr>
        <p:sp>
          <p:nvSpPr>
            <p:cNvPr id="3583" name="Google Shape;3583;p47"/>
            <p:cNvSpPr/>
            <p:nvPr/>
          </p:nvSpPr>
          <p:spPr>
            <a:xfrm>
              <a:off x="2500941" y="2527218"/>
              <a:ext cx="355104" cy="250944"/>
            </a:xfrm>
            <a:custGeom>
              <a:rect b="b" l="l" r="r" t="t"/>
              <a:pathLst>
                <a:path extrusionOk="0" h="7842" w="11097">
                  <a:moveTo>
                    <a:pt x="9204" y="579"/>
                  </a:moveTo>
                  <a:cubicBezTo>
                    <a:pt x="9882" y="579"/>
                    <a:pt x="10430" y="1139"/>
                    <a:pt x="10430" y="1806"/>
                  </a:cubicBezTo>
                  <a:cubicBezTo>
                    <a:pt x="10430" y="2472"/>
                    <a:pt x="9882" y="3020"/>
                    <a:pt x="9204" y="3020"/>
                  </a:cubicBezTo>
                  <a:cubicBezTo>
                    <a:pt x="8537" y="3020"/>
                    <a:pt x="7989" y="2472"/>
                    <a:pt x="7989" y="1806"/>
                  </a:cubicBezTo>
                  <a:cubicBezTo>
                    <a:pt x="7989" y="1139"/>
                    <a:pt x="8537" y="579"/>
                    <a:pt x="9204" y="579"/>
                  </a:cubicBezTo>
                  <a:close/>
                  <a:moveTo>
                    <a:pt x="8647" y="361"/>
                  </a:moveTo>
                  <a:cubicBezTo>
                    <a:pt x="8681" y="361"/>
                    <a:pt x="8716" y="362"/>
                    <a:pt x="8751" y="365"/>
                  </a:cubicBezTo>
                  <a:cubicBezTo>
                    <a:pt x="8120" y="555"/>
                    <a:pt x="7668" y="1151"/>
                    <a:pt x="7668" y="1829"/>
                  </a:cubicBezTo>
                  <a:cubicBezTo>
                    <a:pt x="7668" y="2687"/>
                    <a:pt x="8358" y="3377"/>
                    <a:pt x="9216" y="3377"/>
                  </a:cubicBezTo>
                  <a:cubicBezTo>
                    <a:pt x="9727" y="3377"/>
                    <a:pt x="10180" y="3127"/>
                    <a:pt x="10466" y="2734"/>
                  </a:cubicBezTo>
                  <a:cubicBezTo>
                    <a:pt x="10609" y="2949"/>
                    <a:pt x="10763" y="3199"/>
                    <a:pt x="10775" y="3365"/>
                  </a:cubicBezTo>
                  <a:cubicBezTo>
                    <a:pt x="10668" y="3472"/>
                    <a:pt x="9989" y="3782"/>
                    <a:pt x="8680" y="4068"/>
                  </a:cubicBezTo>
                  <a:cubicBezTo>
                    <a:pt x="8584" y="4080"/>
                    <a:pt x="8525" y="4175"/>
                    <a:pt x="8561" y="4258"/>
                  </a:cubicBezTo>
                  <a:cubicBezTo>
                    <a:pt x="8573" y="4330"/>
                    <a:pt x="8644" y="4389"/>
                    <a:pt x="8715" y="4389"/>
                  </a:cubicBezTo>
                  <a:lnTo>
                    <a:pt x="8751" y="4389"/>
                  </a:lnTo>
                  <a:cubicBezTo>
                    <a:pt x="9370" y="4258"/>
                    <a:pt x="9954" y="4092"/>
                    <a:pt x="10370" y="3925"/>
                  </a:cubicBezTo>
                  <a:lnTo>
                    <a:pt x="10370" y="3925"/>
                  </a:lnTo>
                  <a:cubicBezTo>
                    <a:pt x="10323" y="3961"/>
                    <a:pt x="10299" y="4008"/>
                    <a:pt x="10251" y="4032"/>
                  </a:cubicBezTo>
                  <a:cubicBezTo>
                    <a:pt x="9894" y="4330"/>
                    <a:pt x="9394" y="4675"/>
                    <a:pt x="8835" y="4985"/>
                  </a:cubicBezTo>
                  <a:cubicBezTo>
                    <a:pt x="8418" y="5223"/>
                    <a:pt x="8001" y="5437"/>
                    <a:pt x="7608" y="5592"/>
                  </a:cubicBezTo>
                  <a:cubicBezTo>
                    <a:pt x="7049" y="5270"/>
                    <a:pt x="6334" y="5104"/>
                    <a:pt x="5584" y="5104"/>
                  </a:cubicBezTo>
                  <a:cubicBezTo>
                    <a:pt x="4822" y="5104"/>
                    <a:pt x="4108" y="5282"/>
                    <a:pt x="3560" y="5592"/>
                  </a:cubicBezTo>
                  <a:cubicBezTo>
                    <a:pt x="3155" y="5437"/>
                    <a:pt x="2739" y="5223"/>
                    <a:pt x="2322" y="4985"/>
                  </a:cubicBezTo>
                  <a:cubicBezTo>
                    <a:pt x="1774" y="4675"/>
                    <a:pt x="1262" y="4330"/>
                    <a:pt x="905" y="4032"/>
                  </a:cubicBezTo>
                  <a:cubicBezTo>
                    <a:pt x="857" y="3984"/>
                    <a:pt x="822" y="3961"/>
                    <a:pt x="786" y="3925"/>
                  </a:cubicBezTo>
                  <a:lnTo>
                    <a:pt x="786" y="3925"/>
                  </a:lnTo>
                  <a:cubicBezTo>
                    <a:pt x="1084" y="4044"/>
                    <a:pt x="1441" y="4151"/>
                    <a:pt x="1857" y="4270"/>
                  </a:cubicBezTo>
                  <a:cubicBezTo>
                    <a:pt x="3048" y="4592"/>
                    <a:pt x="4405" y="4746"/>
                    <a:pt x="5596" y="4746"/>
                  </a:cubicBezTo>
                  <a:cubicBezTo>
                    <a:pt x="6370" y="4746"/>
                    <a:pt x="7215" y="4675"/>
                    <a:pt x="8049" y="4544"/>
                  </a:cubicBezTo>
                  <a:cubicBezTo>
                    <a:pt x="8144" y="4520"/>
                    <a:pt x="8203" y="4437"/>
                    <a:pt x="8180" y="4342"/>
                  </a:cubicBezTo>
                  <a:cubicBezTo>
                    <a:pt x="8169" y="4265"/>
                    <a:pt x="8098" y="4209"/>
                    <a:pt x="8013" y="4209"/>
                  </a:cubicBezTo>
                  <a:cubicBezTo>
                    <a:pt x="8005" y="4209"/>
                    <a:pt x="7997" y="4210"/>
                    <a:pt x="7989" y="4211"/>
                  </a:cubicBezTo>
                  <a:cubicBezTo>
                    <a:pt x="7168" y="4342"/>
                    <a:pt x="6334" y="4425"/>
                    <a:pt x="5596" y="4425"/>
                  </a:cubicBezTo>
                  <a:cubicBezTo>
                    <a:pt x="4096" y="4425"/>
                    <a:pt x="2750" y="4151"/>
                    <a:pt x="2084" y="3996"/>
                  </a:cubicBezTo>
                  <a:cubicBezTo>
                    <a:pt x="1072" y="3734"/>
                    <a:pt x="476" y="3472"/>
                    <a:pt x="381" y="3353"/>
                  </a:cubicBezTo>
                  <a:cubicBezTo>
                    <a:pt x="405" y="3187"/>
                    <a:pt x="548" y="2925"/>
                    <a:pt x="703" y="2722"/>
                  </a:cubicBezTo>
                  <a:cubicBezTo>
                    <a:pt x="976" y="3115"/>
                    <a:pt x="1441" y="3365"/>
                    <a:pt x="1953" y="3365"/>
                  </a:cubicBezTo>
                  <a:cubicBezTo>
                    <a:pt x="2798" y="3365"/>
                    <a:pt x="3501" y="2663"/>
                    <a:pt x="3501" y="1817"/>
                  </a:cubicBezTo>
                  <a:cubicBezTo>
                    <a:pt x="3501" y="1639"/>
                    <a:pt x="3465" y="1460"/>
                    <a:pt x="3405" y="1294"/>
                  </a:cubicBezTo>
                  <a:cubicBezTo>
                    <a:pt x="3387" y="1229"/>
                    <a:pt x="3326" y="1186"/>
                    <a:pt x="3261" y="1186"/>
                  </a:cubicBezTo>
                  <a:cubicBezTo>
                    <a:pt x="3242" y="1186"/>
                    <a:pt x="3222" y="1190"/>
                    <a:pt x="3203" y="1198"/>
                  </a:cubicBezTo>
                  <a:cubicBezTo>
                    <a:pt x="3108" y="1222"/>
                    <a:pt x="3060" y="1317"/>
                    <a:pt x="3096" y="1401"/>
                  </a:cubicBezTo>
                  <a:cubicBezTo>
                    <a:pt x="3143" y="1532"/>
                    <a:pt x="3167" y="1675"/>
                    <a:pt x="3167" y="1817"/>
                  </a:cubicBezTo>
                  <a:cubicBezTo>
                    <a:pt x="3167" y="2484"/>
                    <a:pt x="2619" y="3044"/>
                    <a:pt x="1953" y="3044"/>
                  </a:cubicBezTo>
                  <a:cubicBezTo>
                    <a:pt x="1274" y="3044"/>
                    <a:pt x="726" y="2484"/>
                    <a:pt x="726" y="1817"/>
                  </a:cubicBezTo>
                  <a:cubicBezTo>
                    <a:pt x="726" y="1151"/>
                    <a:pt x="1274" y="603"/>
                    <a:pt x="1953" y="603"/>
                  </a:cubicBezTo>
                  <a:cubicBezTo>
                    <a:pt x="2250" y="603"/>
                    <a:pt x="2524" y="698"/>
                    <a:pt x="2750" y="913"/>
                  </a:cubicBezTo>
                  <a:cubicBezTo>
                    <a:pt x="2785" y="941"/>
                    <a:pt x="2824" y="956"/>
                    <a:pt x="2862" y="956"/>
                  </a:cubicBezTo>
                  <a:cubicBezTo>
                    <a:pt x="2905" y="956"/>
                    <a:pt x="2946" y="938"/>
                    <a:pt x="2977" y="901"/>
                  </a:cubicBezTo>
                  <a:cubicBezTo>
                    <a:pt x="3036" y="817"/>
                    <a:pt x="3036" y="734"/>
                    <a:pt x="2965" y="674"/>
                  </a:cubicBezTo>
                  <a:cubicBezTo>
                    <a:pt x="2798" y="520"/>
                    <a:pt x="2608" y="424"/>
                    <a:pt x="2405" y="365"/>
                  </a:cubicBezTo>
                  <a:cubicBezTo>
                    <a:pt x="2442" y="362"/>
                    <a:pt x="2478" y="361"/>
                    <a:pt x="2513" y="361"/>
                  </a:cubicBezTo>
                  <a:cubicBezTo>
                    <a:pt x="2793" y="361"/>
                    <a:pt x="3047" y="442"/>
                    <a:pt x="3227" y="579"/>
                  </a:cubicBezTo>
                  <a:cubicBezTo>
                    <a:pt x="4036" y="1222"/>
                    <a:pt x="4715" y="1496"/>
                    <a:pt x="5584" y="1496"/>
                  </a:cubicBezTo>
                  <a:cubicBezTo>
                    <a:pt x="6441" y="1496"/>
                    <a:pt x="7132" y="1222"/>
                    <a:pt x="7930" y="579"/>
                  </a:cubicBezTo>
                  <a:cubicBezTo>
                    <a:pt x="8120" y="442"/>
                    <a:pt x="8375" y="361"/>
                    <a:pt x="8647" y="361"/>
                  </a:cubicBezTo>
                  <a:close/>
                  <a:moveTo>
                    <a:pt x="5584" y="5437"/>
                  </a:moveTo>
                  <a:cubicBezTo>
                    <a:pt x="6179" y="5437"/>
                    <a:pt x="6751" y="5556"/>
                    <a:pt x="7215" y="5758"/>
                  </a:cubicBezTo>
                  <a:cubicBezTo>
                    <a:pt x="6572" y="6020"/>
                    <a:pt x="5989" y="6151"/>
                    <a:pt x="5584" y="6151"/>
                  </a:cubicBezTo>
                  <a:cubicBezTo>
                    <a:pt x="5144" y="6151"/>
                    <a:pt x="4584" y="6020"/>
                    <a:pt x="3941" y="5758"/>
                  </a:cubicBezTo>
                  <a:cubicBezTo>
                    <a:pt x="4405" y="5556"/>
                    <a:pt x="4989" y="5437"/>
                    <a:pt x="5584" y="5437"/>
                  </a:cubicBezTo>
                  <a:close/>
                  <a:moveTo>
                    <a:pt x="607" y="4234"/>
                  </a:moveTo>
                  <a:lnTo>
                    <a:pt x="607" y="4234"/>
                  </a:lnTo>
                  <a:cubicBezTo>
                    <a:pt x="643" y="4246"/>
                    <a:pt x="655" y="4270"/>
                    <a:pt x="679" y="4294"/>
                  </a:cubicBezTo>
                  <a:cubicBezTo>
                    <a:pt x="1060" y="4604"/>
                    <a:pt x="1572" y="4961"/>
                    <a:pt x="2143" y="5282"/>
                  </a:cubicBezTo>
                  <a:cubicBezTo>
                    <a:pt x="2739" y="5627"/>
                    <a:pt x="3358" y="5913"/>
                    <a:pt x="3929" y="6116"/>
                  </a:cubicBezTo>
                  <a:cubicBezTo>
                    <a:pt x="4584" y="6354"/>
                    <a:pt x="5120" y="6473"/>
                    <a:pt x="5548" y="6473"/>
                  </a:cubicBezTo>
                  <a:cubicBezTo>
                    <a:pt x="5977" y="6473"/>
                    <a:pt x="6525" y="6354"/>
                    <a:pt x="7168" y="6116"/>
                  </a:cubicBezTo>
                  <a:cubicBezTo>
                    <a:pt x="7739" y="5913"/>
                    <a:pt x="8358" y="5616"/>
                    <a:pt x="8954" y="5282"/>
                  </a:cubicBezTo>
                  <a:cubicBezTo>
                    <a:pt x="9537" y="4961"/>
                    <a:pt x="10061" y="4604"/>
                    <a:pt x="10418" y="4294"/>
                  </a:cubicBezTo>
                  <a:cubicBezTo>
                    <a:pt x="10442" y="4270"/>
                    <a:pt x="10454" y="4246"/>
                    <a:pt x="10489" y="4234"/>
                  </a:cubicBezTo>
                  <a:lnTo>
                    <a:pt x="10489" y="4234"/>
                  </a:lnTo>
                  <a:cubicBezTo>
                    <a:pt x="10239" y="4770"/>
                    <a:pt x="9716" y="5401"/>
                    <a:pt x="9061" y="5973"/>
                  </a:cubicBezTo>
                  <a:cubicBezTo>
                    <a:pt x="8525" y="6437"/>
                    <a:pt x="7942" y="6818"/>
                    <a:pt x="7370" y="7092"/>
                  </a:cubicBezTo>
                  <a:cubicBezTo>
                    <a:pt x="6727" y="7390"/>
                    <a:pt x="6120" y="7532"/>
                    <a:pt x="5560" y="7532"/>
                  </a:cubicBezTo>
                  <a:cubicBezTo>
                    <a:pt x="5013" y="7532"/>
                    <a:pt x="4405" y="7390"/>
                    <a:pt x="3762" y="7092"/>
                  </a:cubicBezTo>
                  <a:cubicBezTo>
                    <a:pt x="3179" y="6818"/>
                    <a:pt x="2608" y="6437"/>
                    <a:pt x="2060" y="5973"/>
                  </a:cubicBezTo>
                  <a:cubicBezTo>
                    <a:pt x="1417" y="5401"/>
                    <a:pt x="893" y="4782"/>
                    <a:pt x="607" y="4234"/>
                  </a:cubicBezTo>
                  <a:close/>
                  <a:moveTo>
                    <a:pt x="2503" y="1"/>
                  </a:moveTo>
                  <a:cubicBezTo>
                    <a:pt x="2451" y="1"/>
                    <a:pt x="2399" y="3"/>
                    <a:pt x="2346" y="8"/>
                  </a:cubicBezTo>
                  <a:cubicBezTo>
                    <a:pt x="1965" y="20"/>
                    <a:pt x="1584" y="151"/>
                    <a:pt x="1334" y="365"/>
                  </a:cubicBezTo>
                  <a:cubicBezTo>
                    <a:pt x="762" y="579"/>
                    <a:pt x="333" y="1151"/>
                    <a:pt x="333" y="1806"/>
                  </a:cubicBezTo>
                  <a:cubicBezTo>
                    <a:pt x="333" y="2008"/>
                    <a:pt x="381" y="2222"/>
                    <a:pt x="453" y="2401"/>
                  </a:cubicBezTo>
                  <a:cubicBezTo>
                    <a:pt x="322" y="2568"/>
                    <a:pt x="0" y="3020"/>
                    <a:pt x="0" y="3365"/>
                  </a:cubicBezTo>
                  <a:cubicBezTo>
                    <a:pt x="0" y="4139"/>
                    <a:pt x="714" y="5258"/>
                    <a:pt x="1822" y="6211"/>
                  </a:cubicBezTo>
                  <a:cubicBezTo>
                    <a:pt x="2381" y="6687"/>
                    <a:pt x="2989" y="7092"/>
                    <a:pt x="3596" y="7366"/>
                  </a:cubicBezTo>
                  <a:cubicBezTo>
                    <a:pt x="4286" y="7699"/>
                    <a:pt x="4941" y="7842"/>
                    <a:pt x="5536" y="7842"/>
                  </a:cubicBezTo>
                  <a:cubicBezTo>
                    <a:pt x="6132" y="7842"/>
                    <a:pt x="6787" y="7687"/>
                    <a:pt x="7465" y="7366"/>
                  </a:cubicBezTo>
                  <a:cubicBezTo>
                    <a:pt x="8073" y="7092"/>
                    <a:pt x="8692" y="6687"/>
                    <a:pt x="9239" y="6211"/>
                  </a:cubicBezTo>
                  <a:cubicBezTo>
                    <a:pt x="10335" y="5258"/>
                    <a:pt x="11073" y="4139"/>
                    <a:pt x="11073" y="3377"/>
                  </a:cubicBezTo>
                  <a:lnTo>
                    <a:pt x="11073" y="3365"/>
                  </a:lnTo>
                  <a:cubicBezTo>
                    <a:pt x="11097" y="3020"/>
                    <a:pt x="10775" y="2568"/>
                    <a:pt x="10644" y="2401"/>
                  </a:cubicBezTo>
                  <a:cubicBezTo>
                    <a:pt x="10716" y="2222"/>
                    <a:pt x="10751" y="2008"/>
                    <a:pt x="10751" y="1806"/>
                  </a:cubicBezTo>
                  <a:cubicBezTo>
                    <a:pt x="10751" y="1151"/>
                    <a:pt x="10347" y="579"/>
                    <a:pt x="9763" y="365"/>
                  </a:cubicBezTo>
                  <a:cubicBezTo>
                    <a:pt x="9501" y="151"/>
                    <a:pt x="9132" y="20"/>
                    <a:pt x="8751" y="8"/>
                  </a:cubicBezTo>
                  <a:cubicBezTo>
                    <a:pt x="8714" y="5"/>
                    <a:pt x="8677" y="4"/>
                    <a:pt x="8640" y="4"/>
                  </a:cubicBezTo>
                  <a:cubicBezTo>
                    <a:pt x="8277" y="4"/>
                    <a:pt x="7941" y="109"/>
                    <a:pt x="7703" y="282"/>
                  </a:cubicBezTo>
                  <a:cubicBezTo>
                    <a:pt x="6965" y="877"/>
                    <a:pt x="6346" y="1115"/>
                    <a:pt x="5548" y="1115"/>
                  </a:cubicBezTo>
                  <a:cubicBezTo>
                    <a:pt x="4739" y="1115"/>
                    <a:pt x="4143" y="877"/>
                    <a:pt x="3393" y="282"/>
                  </a:cubicBezTo>
                  <a:cubicBezTo>
                    <a:pt x="3165" y="105"/>
                    <a:pt x="2855" y="1"/>
                    <a:pt x="25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47"/>
            <p:cNvSpPr/>
            <p:nvPr/>
          </p:nvSpPr>
          <p:spPr>
            <a:xfrm>
              <a:off x="2651437" y="2623922"/>
              <a:ext cx="16768" cy="15968"/>
            </a:xfrm>
            <a:custGeom>
              <a:rect b="b" l="l" r="r" t="t"/>
              <a:pathLst>
                <a:path extrusionOk="0" h="499" w="524">
                  <a:moveTo>
                    <a:pt x="351" y="1"/>
                  </a:moveTo>
                  <a:cubicBezTo>
                    <a:pt x="310" y="1"/>
                    <a:pt x="268" y="16"/>
                    <a:pt x="238" y="46"/>
                  </a:cubicBezTo>
                  <a:lnTo>
                    <a:pt x="60" y="224"/>
                  </a:lnTo>
                  <a:cubicBezTo>
                    <a:pt x="0" y="284"/>
                    <a:pt x="0" y="391"/>
                    <a:pt x="60" y="450"/>
                  </a:cubicBezTo>
                  <a:cubicBezTo>
                    <a:pt x="83" y="474"/>
                    <a:pt x="131" y="498"/>
                    <a:pt x="179" y="498"/>
                  </a:cubicBezTo>
                  <a:cubicBezTo>
                    <a:pt x="214" y="498"/>
                    <a:pt x="262" y="474"/>
                    <a:pt x="298" y="450"/>
                  </a:cubicBezTo>
                  <a:lnTo>
                    <a:pt x="476" y="272"/>
                  </a:lnTo>
                  <a:cubicBezTo>
                    <a:pt x="524" y="224"/>
                    <a:pt x="524" y="117"/>
                    <a:pt x="464" y="46"/>
                  </a:cubicBezTo>
                  <a:cubicBezTo>
                    <a:pt x="435" y="16"/>
                    <a:pt x="393" y="1"/>
                    <a:pt x="3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47"/>
            <p:cNvSpPr/>
            <p:nvPr/>
          </p:nvSpPr>
          <p:spPr>
            <a:xfrm>
              <a:off x="2690285" y="2623922"/>
              <a:ext cx="16800" cy="15968"/>
            </a:xfrm>
            <a:custGeom>
              <a:rect b="b" l="l" r="r" t="t"/>
              <a:pathLst>
                <a:path extrusionOk="0" h="499" w="525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39" y="450"/>
                  </a:lnTo>
                  <a:cubicBezTo>
                    <a:pt x="274" y="474"/>
                    <a:pt x="310" y="498"/>
                    <a:pt x="358" y="498"/>
                  </a:cubicBezTo>
                  <a:cubicBezTo>
                    <a:pt x="405" y="498"/>
                    <a:pt x="453" y="474"/>
                    <a:pt x="477" y="450"/>
                  </a:cubicBezTo>
                  <a:cubicBezTo>
                    <a:pt x="524" y="391"/>
                    <a:pt x="524" y="284"/>
                    <a:pt x="465" y="224"/>
                  </a:cubicBez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47"/>
            <p:cNvSpPr/>
            <p:nvPr/>
          </p:nvSpPr>
          <p:spPr>
            <a:xfrm>
              <a:off x="2535597" y="2557170"/>
              <a:ext cx="32416" cy="49184"/>
            </a:xfrm>
            <a:custGeom>
              <a:rect b="b" l="l" r="r" t="t"/>
              <a:pathLst>
                <a:path extrusionOk="0" h="1537" w="1013">
                  <a:moveTo>
                    <a:pt x="501" y="0"/>
                  </a:moveTo>
                  <a:cubicBezTo>
                    <a:pt x="227" y="0"/>
                    <a:pt x="1" y="227"/>
                    <a:pt x="1" y="512"/>
                  </a:cubicBezTo>
                  <a:lnTo>
                    <a:pt x="1" y="1024"/>
                  </a:lnTo>
                  <a:cubicBezTo>
                    <a:pt x="1" y="1310"/>
                    <a:pt x="227" y="1536"/>
                    <a:pt x="501" y="1536"/>
                  </a:cubicBezTo>
                  <a:cubicBezTo>
                    <a:pt x="786" y="1536"/>
                    <a:pt x="1013" y="1310"/>
                    <a:pt x="1013" y="1024"/>
                  </a:cubicBezTo>
                  <a:lnTo>
                    <a:pt x="1013" y="691"/>
                  </a:lnTo>
                  <a:cubicBezTo>
                    <a:pt x="1013" y="596"/>
                    <a:pt x="941" y="524"/>
                    <a:pt x="846" y="524"/>
                  </a:cubicBezTo>
                  <a:cubicBezTo>
                    <a:pt x="763" y="524"/>
                    <a:pt x="679" y="596"/>
                    <a:pt x="679" y="691"/>
                  </a:cubicBezTo>
                  <a:lnTo>
                    <a:pt x="679" y="1036"/>
                  </a:lnTo>
                  <a:cubicBezTo>
                    <a:pt x="679" y="1131"/>
                    <a:pt x="596" y="1215"/>
                    <a:pt x="501" y="1215"/>
                  </a:cubicBezTo>
                  <a:cubicBezTo>
                    <a:pt x="405" y="1215"/>
                    <a:pt x="322" y="1120"/>
                    <a:pt x="322" y="1036"/>
                  </a:cubicBezTo>
                  <a:lnTo>
                    <a:pt x="322" y="512"/>
                  </a:lnTo>
                  <a:cubicBezTo>
                    <a:pt x="322" y="405"/>
                    <a:pt x="417" y="334"/>
                    <a:pt x="501" y="334"/>
                  </a:cubicBezTo>
                  <a:cubicBezTo>
                    <a:pt x="596" y="334"/>
                    <a:pt x="667" y="262"/>
                    <a:pt x="667" y="167"/>
                  </a:cubicBezTo>
                  <a:cubicBezTo>
                    <a:pt x="667" y="84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47"/>
            <p:cNvSpPr/>
            <p:nvPr/>
          </p:nvSpPr>
          <p:spPr>
            <a:xfrm>
              <a:off x="2790477" y="2557938"/>
              <a:ext cx="32416" cy="48800"/>
            </a:xfrm>
            <a:custGeom>
              <a:rect b="b" l="l" r="r" t="t"/>
              <a:pathLst>
                <a:path extrusionOk="0" h="1525" w="1013">
                  <a:moveTo>
                    <a:pt x="501" y="0"/>
                  </a:moveTo>
                  <a:cubicBezTo>
                    <a:pt x="418" y="0"/>
                    <a:pt x="346" y="72"/>
                    <a:pt x="346" y="155"/>
                  </a:cubicBezTo>
                  <a:cubicBezTo>
                    <a:pt x="346" y="250"/>
                    <a:pt x="418" y="322"/>
                    <a:pt x="501" y="322"/>
                  </a:cubicBezTo>
                  <a:cubicBezTo>
                    <a:pt x="608" y="322"/>
                    <a:pt x="679" y="417"/>
                    <a:pt x="679" y="500"/>
                  </a:cubicBezTo>
                  <a:lnTo>
                    <a:pt x="679" y="1024"/>
                  </a:lnTo>
                  <a:cubicBezTo>
                    <a:pt x="679" y="1131"/>
                    <a:pt x="596" y="1203"/>
                    <a:pt x="501" y="1203"/>
                  </a:cubicBezTo>
                  <a:cubicBezTo>
                    <a:pt x="418" y="1203"/>
                    <a:pt x="322" y="1107"/>
                    <a:pt x="322" y="1024"/>
                  </a:cubicBezTo>
                  <a:lnTo>
                    <a:pt x="322" y="679"/>
                  </a:lnTo>
                  <a:cubicBezTo>
                    <a:pt x="322" y="596"/>
                    <a:pt x="251" y="512"/>
                    <a:pt x="156" y="512"/>
                  </a:cubicBezTo>
                  <a:cubicBezTo>
                    <a:pt x="72" y="512"/>
                    <a:pt x="1" y="596"/>
                    <a:pt x="1" y="679"/>
                  </a:cubicBezTo>
                  <a:lnTo>
                    <a:pt x="1" y="1024"/>
                  </a:lnTo>
                  <a:cubicBezTo>
                    <a:pt x="1" y="1310"/>
                    <a:pt x="215" y="1524"/>
                    <a:pt x="501" y="1524"/>
                  </a:cubicBezTo>
                  <a:cubicBezTo>
                    <a:pt x="787" y="1524"/>
                    <a:pt x="1013" y="1310"/>
                    <a:pt x="1013" y="1024"/>
                  </a:cubicBezTo>
                  <a:lnTo>
                    <a:pt x="1013" y="500"/>
                  </a:lnTo>
                  <a:cubicBezTo>
                    <a:pt x="1013" y="215"/>
                    <a:pt x="787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88" name="Google Shape;3588;p47"/>
          <p:cNvSpPr/>
          <p:nvPr/>
        </p:nvSpPr>
        <p:spPr>
          <a:xfrm>
            <a:off x="7447437" y="2499282"/>
            <a:ext cx="355136" cy="281952"/>
          </a:xfrm>
          <a:custGeom>
            <a:rect b="b" l="l" r="r" t="t"/>
            <a:pathLst>
              <a:path extrusionOk="0" h="8811" w="11098">
                <a:moveTo>
                  <a:pt x="4955" y="0"/>
                </a:moveTo>
                <a:cubicBezTo>
                  <a:pt x="4754" y="0"/>
                  <a:pt x="4539" y="24"/>
                  <a:pt x="4311" y="71"/>
                </a:cubicBezTo>
                <a:cubicBezTo>
                  <a:pt x="3358" y="262"/>
                  <a:pt x="2406" y="833"/>
                  <a:pt x="1418" y="1786"/>
                </a:cubicBezTo>
                <a:cubicBezTo>
                  <a:pt x="1358" y="1845"/>
                  <a:pt x="1358" y="1952"/>
                  <a:pt x="1418" y="2012"/>
                </a:cubicBezTo>
                <a:cubicBezTo>
                  <a:pt x="1453" y="2036"/>
                  <a:pt x="1489" y="2048"/>
                  <a:pt x="1537" y="2048"/>
                </a:cubicBezTo>
                <a:cubicBezTo>
                  <a:pt x="1584" y="2048"/>
                  <a:pt x="1608" y="2036"/>
                  <a:pt x="1656" y="2012"/>
                </a:cubicBezTo>
                <a:cubicBezTo>
                  <a:pt x="2596" y="1095"/>
                  <a:pt x="3489" y="559"/>
                  <a:pt x="4382" y="381"/>
                </a:cubicBezTo>
                <a:cubicBezTo>
                  <a:pt x="4594" y="339"/>
                  <a:pt x="4791" y="318"/>
                  <a:pt x="4972" y="318"/>
                </a:cubicBezTo>
                <a:cubicBezTo>
                  <a:pt x="5311" y="318"/>
                  <a:pt x="5594" y="392"/>
                  <a:pt x="5811" y="547"/>
                </a:cubicBezTo>
                <a:cubicBezTo>
                  <a:pt x="6002" y="678"/>
                  <a:pt x="6109" y="845"/>
                  <a:pt x="6180" y="1000"/>
                </a:cubicBezTo>
                <a:cubicBezTo>
                  <a:pt x="6121" y="976"/>
                  <a:pt x="6061" y="952"/>
                  <a:pt x="6002" y="940"/>
                </a:cubicBezTo>
                <a:cubicBezTo>
                  <a:pt x="5984" y="933"/>
                  <a:pt x="5967" y="930"/>
                  <a:pt x="5949" y="930"/>
                </a:cubicBezTo>
                <a:cubicBezTo>
                  <a:pt x="5882" y="930"/>
                  <a:pt x="5818" y="979"/>
                  <a:pt x="5799" y="1035"/>
                </a:cubicBezTo>
                <a:cubicBezTo>
                  <a:pt x="5764" y="1131"/>
                  <a:pt x="5823" y="1214"/>
                  <a:pt x="5895" y="1250"/>
                </a:cubicBezTo>
                <a:cubicBezTo>
                  <a:pt x="6121" y="1309"/>
                  <a:pt x="6335" y="1416"/>
                  <a:pt x="6537" y="1512"/>
                </a:cubicBezTo>
                <a:cubicBezTo>
                  <a:pt x="6787" y="1667"/>
                  <a:pt x="6907" y="1845"/>
                  <a:pt x="6883" y="2048"/>
                </a:cubicBezTo>
                <a:cubicBezTo>
                  <a:pt x="6847" y="2250"/>
                  <a:pt x="6692" y="2429"/>
                  <a:pt x="6514" y="2464"/>
                </a:cubicBezTo>
                <a:cubicBezTo>
                  <a:pt x="6483" y="2472"/>
                  <a:pt x="6453" y="2476"/>
                  <a:pt x="6425" y="2476"/>
                </a:cubicBezTo>
                <a:cubicBezTo>
                  <a:pt x="6321" y="2476"/>
                  <a:pt x="6234" y="2424"/>
                  <a:pt x="6168" y="2321"/>
                </a:cubicBezTo>
                <a:cubicBezTo>
                  <a:pt x="5871" y="1857"/>
                  <a:pt x="5442" y="1500"/>
                  <a:pt x="4990" y="1297"/>
                </a:cubicBezTo>
                <a:cubicBezTo>
                  <a:pt x="4882" y="1250"/>
                  <a:pt x="4763" y="1202"/>
                  <a:pt x="4668" y="1178"/>
                </a:cubicBezTo>
                <a:cubicBezTo>
                  <a:pt x="4811" y="1152"/>
                  <a:pt x="4954" y="1138"/>
                  <a:pt x="5097" y="1138"/>
                </a:cubicBezTo>
                <a:cubicBezTo>
                  <a:pt x="5144" y="1138"/>
                  <a:pt x="5192" y="1140"/>
                  <a:pt x="5240" y="1143"/>
                </a:cubicBezTo>
                <a:cubicBezTo>
                  <a:pt x="5335" y="1143"/>
                  <a:pt x="5406" y="1083"/>
                  <a:pt x="5406" y="1000"/>
                </a:cubicBezTo>
                <a:cubicBezTo>
                  <a:pt x="5406" y="905"/>
                  <a:pt x="5347" y="833"/>
                  <a:pt x="5263" y="833"/>
                </a:cubicBezTo>
                <a:cubicBezTo>
                  <a:pt x="5208" y="830"/>
                  <a:pt x="5151" y="829"/>
                  <a:pt x="5095" y="829"/>
                </a:cubicBezTo>
                <a:cubicBezTo>
                  <a:pt x="4253" y="829"/>
                  <a:pt x="3373" y="1161"/>
                  <a:pt x="2525" y="1797"/>
                </a:cubicBezTo>
                <a:cubicBezTo>
                  <a:pt x="1954" y="2226"/>
                  <a:pt x="1573" y="2667"/>
                  <a:pt x="1453" y="2810"/>
                </a:cubicBezTo>
                <a:cubicBezTo>
                  <a:pt x="1215" y="2869"/>
                  <a:pt x="977" y="2964"/>
                  <a:pt x="739" y="3083"/>
                </a:cubicBezTo>
                <a:cubicBezTo>
                  <a:pt x="870" y="2917"/>
                  <a:pt x="1013" y="2726"/>
                  <a:pt x="1215" y="2512"/>
                </a:cubicBezTo>
                <a:cubicBezTo>
                  <a:pt x="1275" y="2452"/>
                  <a:pt x="1275" y="2345"/>
                  <a:pt x="1192" y="2286"/>
                </a:cubicBezTo>
                <a:cubicBezTo>
                  <a:pt x="1164" y="2258"/>
                  <a:pt x="1130" y="2244"/>
                  <a:pt x="1094" y="2244"/>
                </a:cubicBezTo>
                <a:cubicBezTo>
                  <a:pt x="1052" y="2244"/>
                  <a:pt x="1009" y="2264"/>
                  <a:pt x="977" y="2309"/>
                </a:cubicBezTo>
                <a:cubicBezTo>
                  <a:pt x="394" y="2964"/>
                  <a:pt x="60" y="3500"/>
                  <a:pt x="37" y="3524"/>
                </a:cubicBezTo>
                <a:cubicBezTo>
                  <a:pt x="1" y="3583"/>
                  <a:pt x="1" y="3643"/>
                  <a:pt x="37" y="3702"/>
                </a:cubicBezTo>
                <a:cubicBezTo>
                  <a:pt x="75" y="3749"/>
                  <a:pt x="123" y="3775"/>
                  <a:pt x="175" y="3775"/>
                </a:cubicBezTo>
                <a:cubicBezTo>
                  <a:pt x="204" y="3775"/>
                  <a:pt x="233" y="3767"/>
                  <a:pt x="263" y="3750"/>
                </a:cubicBezTo>
                <a:cubicBezTo>
                  <a:pt x="691" y="3441"/>
                  <a:pt x="1215" y="3214"/>
                  <a:pt x="1715" y="3107"/>
                </a:cubicBezTo>
                <a:cubicBezTo>
                  <a:pt x="1860" y="3079"/>
                  <a:pt x="2037" y="3059"/>
                  <a:pt x="2203" y="3059"/>
                </a:cubicBezTo>
                <a:cubicBezTo>
                  <a:pt x="2391" y="3059"/>
                  <a:pt x="2567" y="3085"/>
                  <a:pt x="2668" y="3155"/>
                </a:cubicBezTo>
                <a:cubicBezTo>
                  <a:pt x="2799" y="3238"/>
                  <a:pt x="2858" y="3357"/>
                  <a:pt x="2799" y="3476"/>
                </a:cubicBezTo>
                <a:cubicBezTo>
                  <a:pt x="2747" y="3588"/>
                  <a:pt x="2610" y="3674"/>
                  <a:pt x="2395" y="3674"/>
                </a:cubicBezTo>
                <a:cubicBezTo>
                  <a:pt x="2311" y="3674"/>
                  <a:pt x="2215" y="3661"/>
                  <a:pt x="2108" y="3631"/>
                </a:cubicBezTo>
                <a:cubicBezTo>
                  <a:pt x="1912" y="3572"/>
                  <a:pt x="1724" y="3542"/>
                  <a:pt x="1549" y="3542"/>
                </a:cubicBezTo>
                <a:cubicBezTo>
                  <a:pt x="1373" y="3542"/>
                  <a:pt x="1209" y="3572"/>
                  <a:pt x="1061" y="3631"/>
                </a:cubicBezTo>
                <a:cubicBezTo>
                  <a:pt x="799" y="3738"/>
                  <a:pt x="584" y="3929"/>
                  <a:pt x="453" y="4179"/>
                </a:cubicBezTo>
                <a:cubicBezTo>
                  <a:pt x="322" y="4429"/>
                  <a:pt x="275" y="4750"/>
                  <a:pt x="334" y="5048"/>
                </a:cubicBezTo>
                <a:cubicBezTo>
                  <a:pt x="382" y="5310"/>
                  <a:pt x="513" y="5548"/>
                  <a:pt x="703" y="5727"/>
                </a:cubicBezTo>
                <a:cubicBezTo>
                  <a:pt x="632" y="5858"/>
                  <a:pt x="572" y="6012"/>
                  <a:pt x="537" y="6179"/>
                </a:cubicBezTo>
                <a:cubicBezTo>
                  <a:pt x="441" y="6631"/>
                  <a:pt x="525" y="7143"/>
                  <a:pt x="811" y="7632"/>
                </a:cubicBezTo>
                <a:cubicBezTo>
                  <a:pt x="1013" y="8001"/>
                  <a:pt x="1251" y="8239"/>
                  <a:pt x="1275" y="8239"/>
                </a:cubicBezTo>
                <a:cubicBezTo>
                  <a:pt x="1299" y="8274"/>
                  <a:pt x="1346" y="8286"/>
                  <a:pt x="1394" y="8286"/>
                </a:cubicBezTo>
                <a:cubicBezTo>
                  <a:pt x="1430" y="8286"/>
                  <a:pt x="1477" y="8274"/>
                  <a:pt x="1513" y="8239"/>
                </a:cubicBezTo>
                <a:cubicBezTo>
                  <a:pt x="1573" y="8179"/>
                  <a:pt x="1573" y="8084"/>
                  <a:pt x="1513" y="8024"/>
                </a:cubicBezTo>
                <a:cubicBezTo>
                  <a:pt x="1489" y="8001"/>
                  <a:pt x="644" y="7167"/>
                  <a:pt x="870" y="6250"/>
                </a:cubicBezTo>
                <a:cubicBezTo>
                  <a:pt x="977" y="5798"/>
                  <a:pt x="1239" y="5477"/>
                  <a:pt x="1656" y="5298"/>
                </a:cubicBezTo>
                <a:cubicBezTo>
                  <a:pt x="1896" y="5194"/>
                  <a:pt x="2169" y="5144"/>
                  <a:pt x="2455" y="5144"/>
                </a:cubicBezTo>
                <a:cubicBezTo>
                  <a:pt x="2595" y="5144"/>
                  <a:pt x="2738" y="5155"/>
                  <a:pt x="2882" y="5179"/>
                </a:cubicBezTo>
                <a:cubicBezTo>
                  <a:pt x="3382" y="5262"/>
                  <a:pt x="3775" y="5536"/>
                  <a:pt x="3739" y="5762"/>
                </a:cubicBezTo>
                <a:cubicBezTo>
                  <a:pt x="3728" y="5822"/>
                  <a:pt x="3716" y="5858"/>
                  <a:pt x="3668" y="5893"/>
                </a:cubicBezTo>
                <a:cubicBezTo>
                  <a:pt x="3634" y="5910"/>
                  <a:pt x="3589" y="5927"/>
                  <a:pt x="3540" y="5927"/>
                </a:cubicBezTo>
                <a:cubicBezTo>
                  <a:pt x="3519" y="5927"/>
                  <a:pt x="3498" y="5924"/>
                  <a:pt x="3478" y="5917"/>
                </a:cubicBezTo>
                <a:lnTo>
                  <a:pt x="3454" y="5917"/>
                </a:lnTo>
                <a:cubicBezTo>
                  <a:pt x="3394" y="5846"/>
                  <a:pt x="3323" y="5774"/>
                  <a:pt x="3239" y="5715"/>
                </a:cubicBezTo>
                <a:cubicBezTo>
                  <a:pt x="3207" y="5696"/>
                  <a:pt x="3173" y="5687"/>
                  <a:pt x="3141" y="5687"/>
                </a:cubicBezTo>
                <a:cubicBezTo>
                  <a:pt x="3090" y="5687"/>
                  <a:pt x="3042" y="5711"/>
                  <a:pt x="3013" y="5762"/>
                </a:cubicBezTo>
                <a:cubicBezTo>
                  <a:pt x="2966" y="5834"/>
                  <a:pt x="2977" y="5941"/>
                  <a:pt x="3061" y="5977"/>
                </a:cubicBezTo>
                <a:cubicBezTo>
                  <a:pt x="3263" y="6119"/>
                  <a:pt x="3275" y="6274"/>
                  <a:pt x="3263" y="6381"/>
                </a:cubicBezTo>
                <a:cubicBezTo>
                  <a:pt x="3251" y="6536"/>
                  <a:pt x="3132" y="6679"/>
                  <a:pt x="3001" y="6727"/>
                </a:cubicBezTo>
                <a:cubicBezTo>
                  <a:pt x="2976" y="6732"/>
                  <a:pt x="2951" y="6735"/>
                  <a:pt x="2927" y="6735"/>
                </a:cubicBezTo>
                <a:cubicBezTo>
                  <a:pt x="2850" y="6735"/>
                  <a:pt x="2779" y="6704"/>
                  <a:pt x="2716" y="6631"/>
                </a:cubicBezTo>
                <a:cubicBezTo>
                  <a:pt x="2435" y="6342"/>
                  <a:pt x="2096" y="6177"/>
                  <a:pt x="1791" y="6177"/>
                </a:cubicBezTo>
                <a:cubicBezTo>
                  <a:pt x="1707" y="6177"/>
                  <a:pt x="1626" y="6189"/>
                  <a:pt x="1549" y="6215"/>
                </a:cubicBezTo>
                <a:cubicBezTo>
                  <a:pt x="1311" y="6298"/>
                  <a:pt x="1168" y="6477"/>
                  <a:pt x="1120" y="6727"/>
                </a:cubicBezTo>
                <a:cubicBezTo>
                  <a:pt x="1108" y="6810"/>
                  <a:pt x="1168" y="6905"/>
                  <a:pt x="1251" y="6905"/>
                </a:cubicBezTo>
                <a:cubicBezTo>
                  <a:pt x="1259" y="6906"/>
                  <a:pt x="1267" y="6907"/>
                  <a:pt x="1275" y="6907"/>
                </a:cubicBezTo>
                <a:cubicBezTo>
                  <a:pt x="1360" y="6907"/>
                  <a:pt x="1430" y="6850"/>
                  <a:pt x="1430" y="6774"/>
                </a:cubicBezTo>
                <a:cubicBezTo>
                  <a:pt x="1465" y="6620"/>
                  <a:pt x="1549" y="6548"/>
                  <a:pt x="1644" y="6536"/>
                </a:cubicBezTo>
                <a:cubicBezTo>
                  <a:pt x="1690" y="6521"/>
                  <a:pt x="1738" y="6514"/>
                  <a:pt x="1786" y="6514"/>
                </a:cubicBezTo>
                <a:cubicBezTo>
                  <a:pt x="2035" y="6514"/>
                  <a:pt x="2298" y="6700"/>
                  <a:pt x="2477" y="6870"/>
                </a:cubicBezTo>
                <a:cubicBezTo>
                  <a:pt x="2608" y="7012"/>
                  <a:pt x="2763" y="7084"/>
                  <a:pt x="2918" y="7084"/>
                </a:cubicBezTo>
                <a:cubicBezTo>
                  <a:pt x="2977" y="7084"/>
                  <a:pt x="3037" y="7072"/>
                  <a:pt x="3097" y="7048"/>
                </a:cubicBezTo>
                <a:cubicBezTo>
                  <a:pt x="3263" y="6989"/>
                  <a:pt x="3418" y="6870"/>
                  <a:pt x="3501" y="6715"/>
                </a:cubicBezTo>
                <a:cubicBezTo>
                  <a:pt x="3656" y="6870"/>
                  <a:pt x="3918" y="7108"/>
                  <a:pt x="4323" y="7381"/>
                </a:cubicBezTo>
                <a:cubicBezTo>
                  <a:pt x="4966" y="7810"/>
                  <a:pt x="6109" y="8405"/>
                  <a:pt x="7919" y="8810"/>
                </a:cubicBezTo>
                <a:lnTo>
                  <a:pt x="7954" y="8810"/>
                </a:lnTo>
                <a:cubicBezTo>
                  <a:pt x="8026" y="8810"/>
                  <a:pt x="8097" y="8763"/>
                  <a:pt x="8121" y="8679"/>
                </a:cubicBezTo>
                <a:cubicBezTo>
                  <a:pt x="8133" y="8584"/>
                  <a:pt x="8085" y="8501"/>
                  <a:pt x="8002" y="8477"/>
                </a:cubicBezTo>
                <a:cubicBezTo>
                  <a:pt x="6240" y="8096"/>
                  <a:pt x="5144" y="7524"/>
                  <a:pt x="4525" y="7131"/>
                </a:cubicBezTo>
                <a:cubicBezTo>
                  <a:pt x="3870" y="6679"/>
                  <a:pt x="3620" y="6322"/>
                  <a:pt x="3609" y="6322"/>
                </a:cubicBezTo>
                <a:lnTo>
                  <a:pt x="3609" y="6274"/>
                </a:lnTo>
                <a:cubicBezTo>
                  <a:pt x="3716" y="6274"/>
                  <a:pt x="3799" y="6250"/>
                  <a:pt x="3870" y="6191"/>
                </a:cubicBezTo>
                <a:cubicBezTo>
                  <a:pt x="3990" y="6119"/>
                  <a:pt x="4049" y="6000"/>
                  <a:pt x="4085" y="5834"/>
                </a:cubicBezTo>
                <a:cubicBezTo>
                  <a:pt x="4109" y="5607"/>
                  <a:pt x="4001" y="5381"/>
                  <a:pt x="3751" y="5203"/>
                </a:cubicBezTo>
                <a:cubicBezTo>
                  <a:pt x="3561" y="5060"/>
                  <a:pt x="3275" y="4941"/>
                  <a:pt x="2954" y="4881"/>
                </a:cubicBezTo>
                <a:cubicBezTo>
                  <a:pt x="2794" y="4852"/>
                  <a:pt x="2628" y="4836"/>
                  <a:pt x="2461" y="4836"/>
                </a:cubicBezTo>
                <a:cubicBezTo>
                  <a:pt x="1883" y="4836"/>
                  <a:pt x="1297" y="5024"/>
                  <a:pt x="918" y="5477"/>
                </a:cubicBezTo>
                <a:cubicBezTo>
                  <a:pt x="644" y="5191"/>
                  <a:pt x="572" y="4715"/>
                  <a:pt x="763" y="4345"/>
                </a:cubicBezTo>
                <a:cubicBezTo>
                  <a:pt x="848" y="4194"/>
                  <a:pt x="1067" y="3879"/>
                  <a:pt x="1581" y="3879"/>
                </a:cubicBezTo>
                <a:cubicBezTo>
                  <a:pt x="1716" y="3879"/>
                  <a:pt x="1871" y="3901"/>
                  <a:pt x="2049" y="3953"/>
                </a:cubicBezTo>
                <a:cubicBezTo>
                  <a:pt x="2189" y="3994"/>
                  <a:pt x="2318" y="4013"/>
                  <a:pt x="2436" y="4013"/>
                </a:cubicBezTo>
                <a:cubicBezTo>
                  <a:pt x="2788" y="4013"/>
                  <a:pt x="3034" y="3845"/>
                  <a:pt x="3132" y="3631"/>
                </a:cubicBezTo>
                <a:cubicBezTo>
                  <a:pt x="3251" y="3357"/>
                  <a:pt x="3144" y="3083"/>
                  <a:pt x="2882" y="2905"/>
                </a:cubicBezTo>
                <a:cubicBezTo>
                  <a:pt x="2714" y="2806"/>
                  <a:pt x="2470" y="2756"/>
                  <a:pt x="2181" y="2756"/>
                </a:cubicBezTo>
                <a:cubicBezTo>
                  <a:pt x="2123" y="2756"/>
                  <a:pt x="2063" y="2758"/>
                  <a:pt x="2001" y="2762"/>
                </a:cubicBezTo>
                <a:cubicBezTo>
                  <a:pt x="2180" y="2583"/>
                  <a:pt x="2430" y="2333"/>
                  <a:pt x="2739" y="2107"/>
                </a:cubicBezTo>
                <a:cubicBezTo>
                  <a:pt x="2966" y="1928"/>
                  <a:pt x="3251" y="1750"/>
                  <a:pt x="3561" y="1607"/>
                </a:cubicBezTo>
                <a:cubicBezTo>
                  <a:pt x="3742" y="1535"/>
                  <a:pt x="3929" y="1500"/>
                  <a:pt x="4120" y="1500"/>
                </a:cubicBezTo>
                <a:cubicBezTo>
                  <a:pt x="4368" y="1500"/>
                  <a:pt x="4621" y="1559"/>
                  <a:pt x="4871" y="1667"/>
                </a:cubicBezTo>
                <a:cubicBezTo>
                  <a:pt x="5156" y="1786"/>
                  <a:pt x="5406" y="1976"/>
                  <a:pt x="5633" y="2214"/>
                </a:cubicBezTo>
                <a:cubicBezTo>
                  <a:pt x="5299" y="2274"/>
                  <a:pt x="4799" y="2452"/>
                  <a:pt x="4549" y="3000"/>
                </a:cubicBezTo>
                <a:cubicBezTo>
                  <a:pt x="4323" y="3512"/>
                  <a:pt x="4347" y="4048"/>
                  <a:pt x="4668" y="4595"/>
                </a:cubicBezTo>
                <a:cubicBezTo>
                  <a:pt x="5573" y="6239"/>
                  <a:pt x="8681" y="7691"/>
                  <a:pt x="10919" y="7977"/>
                </a:cubicBezTo>
                <a:lnTo>
                  <a:pt x="10931" y="7977"/>
                </a:lnTo>
                <a:cubicBezTo>
                  <a:pt x="11002" y="7977"/>
                  <a:pt x="11074" y="7917"/>
                  <a:pt x="11098" y="7846"/>
                </a:cubicBezTo>
                <a:cubicBezTo>
                  <a:pt x="11050" y="7643"/>
                  <a:pt x="10990" y="7572"/>
                  <a:pt x="10907" y="7560"/>
                </a:cubicBezTo>
                <a:cubicBezTo>
                  <a:pt x="9835" y="7429"/>
                  <a:pt x="8538" y="6989"/>
                  <a:pt x="7407" y="6417"/>
                </a:cubicBezTo>
                <a:cubicBezTo>
                  <a:pt x="6180" y="5786"/>
                  <a:pt x="5287" y="5048"/>
                  <a:pt x="4906" y="4345"/>
                </a:cubicBezTo>
                <a:cubicBezTo>
                  <a:pt x="4656" y="3881"/>
                  <a:pt x="4609" y="3452"/>
                  <a:pt x="4799" y="3048"/>
                </a:cubicBezTo>
                <a:cubicBezTo>
                  <a:pt x="4918" y="2798"/>
                  <a:pt x="5133" y="2607"/>
                  <a:pt x="5442" y="2500"/>
                </a:cubicBezTo>
                <a:cubicBezTo>
                  <a:pt x="5597" y="2440"/>
                  <a:pt x="5752" y="2429"/>
                  <a:pt x="5847" y="2429"/>
                </a:cubicBezTo>
                <a:cubicBezTo>
                  <a:pt x="5859" y="2440"/>
                  <a:pt x="5871" y="2464"/>
                  <a:pt x="5883" y="2488"/>
                </a:cubicBezTo>
                <a:cubicBezTo>
                  <a:pt x="6025" y="2679"/>
                  <a:pt x="6216" y="2798"/>
                  <a:pt x="6418" y="2798"/>
                </a:cubicBezTo>
                <a:cubicBezTo>
                  <a:pt x="6466" y="2798"/>
                  <a:pt x="6526" y="2798"/>
                  <a:pt x="6573" y="2786"/>
                </a:cubicBezTo>
                <a:cubicBezTo>
                  <a:pt x="6883" y="2702"/>
                  <a:pt x="7157" y="2429"/>
                  <a:pt x="7192" y="2095"/>
                </a:cubicBezTo>
                <a:cubicBezTo>
                  <a:pt x="7240" y="1750"/>
                  <a:pt x="7061" y="1440"/>
                  <a:pt x="6692" y="1238"/>
                </a:cubicBezTo>
                <a:cubicBezTo>
                  <a:pt x="6645" y="1202"/>
                  <a:pt x="6597" y="1190"/>
                  <a:pt x="6573" y="1178"/>
                </a:cubicBezTo>
                <a:cubicBezTo>
                  <a:pt x="6537" y="1035"/>
                  <a:pt x="6418" y="595"/>
                  <a:pt x="5990" y="297"/>
                </a:cubicBezTo>
                <a:cubicBezTo>
                  <a:pt x="5711" y="98"/>
                  <a:pt x="5362" y="0"/>
                  <a:pt x="495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89" name="Google Shape;3589;p47"/>
          <p:cNvGrpSpPr/>
          <p:nvPr/>
        </p:nvGrpSpPr>
        <p:grpSpPr>
          <a:xfrm>
            <a:off x="7993805" y="2427122"/>
            <a:ext cx="356256" cy="351808"/>
            <a:chOff x="7993805" y="2427122"/>
            <a:chExt cx="356256" cy="351808"/>
          </a:xfrm>
        </p:grpSpPr>
        <p:sp>
          <p:nvSpPr>
            <p:cNvPr id="3590" name="Google Shape;3590;p47"/>
            <p:cNvSpPr/>
            <p:nvPr/>
          </p:nvSpPr>
          <p:spPr>
            <a:xfrm>
              <a:off x="8154957" y="2427122"/>
              <a:ext cx="195104" cy="194464"/>
            </a:xfrm>
            <a:custGeom>
              <a:rect b="b" l="l" r="r" t="t"/>
              <a:pathLst>
                <a:path extrusionOk="0" h="6077" w="6097">
                  <a:moveTo>
                    <a:pt x="299" y="0"/>
                  </a:moveTo>
                  <a:cubicBezTo>
                    <a:pt x="228" y="0"/>
                    <a:pt x="159" y="25"/>
                    <a:pt x="108" y="76"/>
                  </a:cubicBezTo>
                  <a:cubicBezTo>
                    <a:pt x="13" y="171"/>
                    <a:pt x="1" y="290"/>
                    <a:pt x="60" y="409"/>
                  </a:cubicBezTo>
                  <a:cubicBezTo>
                    <a:pt x="406" y="1028"/>
                    <a:pt x="644" y="1790"/>
                    <a:pt x="858" y="2517"/>
                  </a:cubicBezTo>
                  <a:cubicBezTo>
                    <a:pt x="1191" y="3588"/>
                    <a:pt x="1537" y="4695"/>
                    <a:pt x="2227" y="5410"/>
                  </a:cubicBezTo>
                  <a:cubicBezTo>
                    <a:pt x="2644" y="5838"/>
                    <a:pt x="3227" y="6077"/>
                    <a:pt x="3835" y="6077"/>
                  </a:cubicBezTo>
                  <a:lnTo>
                    <a:pt x="3858" y="6077"/>
                  </a:lnTo>
                  <a:cubicBezTo>
                    <a:pt x="4466" y="6077"/>
                    <a:pt x="5025" y="5850"/>
                    <a:pt x="5442" y="5422"/>
                  </a:cubicBezTo>
                  <a:cubicBezTo>
                    <a:pt x="5859" y="4993"/>
                    <a:pt x="6097" y="4422"/>
                    <a:pt x="6097" y="3814"/>
                  </a:cubicBezTo>
                  <a:cubicBezTo>
                    <a:pt x="6085" y="3219"/>
                    <a:pt x="5859" y="2659"/>
                    <a:pt x="5430" y="2243"/>
                  </a:cubicBezTo>
                  <a:cubicBezTo>
                    <a:pt x="4728" y="1540"/>
                    <a:pt x="3620" y="1195"/>
                    <a:pt x="2537" y="874"/>
                  </a:cubicBezTo>
                  <a:cubicBezTo>
                    <a:pt x="2287" y="790"/>
                    <a:pt x="2025" y="707"/>
                    <a:pt x="1751" y="612"/>
                  </a:cubicBezTo>
                  <a:cubicBezTo>
                    <a:pt x="1737" y="607"/>
                    <a:pt x="1722" y="605"/>
                    <a:pt x="1707" y="605"/>
                  </a:cubicBezTo>
                  <a:cubicBezTo>
                    <a:pt x="1637" y="605"/>
                    <a:pt x="1568" y="650"/>
                    <a:pt x="1549" y="719"/>
                  </a:cubicBezTo>
                  <a:cubicBezTo>
                    <a:pt x="1513" y="814"/>
                    <a:pt x="1561" y="897"/>
                    <a:pt x="1644" y="933"/>
                  </a:cubicBezTo>
                  <a:cubicBezTo>
                    <a:pt x="1918" y="1016"/>
                    <a:pt x="2180" y="1088"/>
                    <a:pt x="2442" y="1183"/>
                  </a:cubicBezTo>
                  <a:cubicBezTo>
                    <a:pt x="3525" y="1505"/>
                    <a:pt x="4537" y="1838"/>
                    <a:pt x="5192" y="2481"/>
                  </a:cubicBezTo>
                  <a:cubicBezTo>
                    <a:pt x="5561" y="2838"/>
                    <a:pt x="5752" y="3326"/>
                    <a:pt x="5775" y="3850"/>
                  </a:cubicBezTo>
                  <a:cubicBezTo>
                    <a:pt x="5775" y="4362"/>
                    <a:pt x="5585" y="4862"/>
                    <a:pt x="5216" y="5219"/>
                  </a:cubicBezTo>
                  <a:cubicBezTo>
                    <a:pt x="4859" y="5565"/>
                    <a:pt x="4370" y="5767"/>
                    <a:pt x="3847" y="5767"/>
                  </a:cubicBezTo>
                  <a:lnTo>
                    <a:pt x="3835" y="5767"/>
                  </a:lnTo>
                  <a:cubicBezTo>
                    <a:pt x="3323" y="5767"/>
                    <a:pt x="2823" y="5553"/>
                    <a:pt x="2465" y="5184"/>
                  </a:cubicBezTo>
                  <a:cubicBezTo>
                    <a:pt x="1834" y="4529"/>
                    <a:pt x="1513" y="3517"/>
                    <a:pt x="1168" y="2433"/>
                  </a:cubicBezTo>
                  <a:cubicBezTo>
                    <a:pt x="965" y="1743"/>
                    <a:pt x="739" y="1028"/>
                    <a:pt x="429" y="409"/>
                  </a:cubicBezTo>
                  <a:lnTo>
                    <a:pt x="429" y="409"/>
                  </a:lnTo>
                  <a:cubicBezTo>
                    <a:pt x="608" y="493"/>
                    <a:pt x="799" y="588"/>
                    <a:pt x="1013" y="659"/>
                  </a:cubicBezTo>
                  <a:cubicBezTo>
                    <a:pt x="1033" y="665"/>
                    <a:pt x="1053" y="668"/>
                    <a:pt x="1073" y="668"/>
                  </a:cubicBezTo>
                  <a:cubicBezTo>
                    <a:pt x="1137" y="668"/>
                    <a:pt x="1197" y="637"/>
                    <a:pt x="1215" y="564"/>
                  </a:cubicBezTo>
                  <a:cubicBezTo>
                    <a:pt x="1251" y="481"/>
                    <a:pt x="1215" y="385"/>
                    <a:pt x="1132" y="362"/>
                  </a:cubicBezTo>
                  <a:cubicBezTo>
                    <a:pt x="858" y="254"/>
                    <a:pt x="644" y="159"/>
                    <a:pt x="429" y="28"/>
                  </a:cubicBezTo>
                  <a:cubicBezTo>
                    <a:pt x="388" y="10"/>
                    <a:pt x="343" y="0"/>
                    <a:pt x="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47"/>
            <p:cNvSpPr/>
            <p:nvPr/>
          </p:nvSpPr>
          <p:spPr>
            <a:xfrm>
              <a:off x="7993805" y="2477170"/>
              <a:ext cx="136032" cy="222144"/>
            </a:xfrm>
            <a:custGeom>
              <a:rect b="b" l="l" r="r" t="t"/>
              <a:pathLst>
                <a:path extrusionOk="0" h="6942" w="4251">
                  <a:moveTo>
                    <a:pt x="1834" y="0"/>
                  </a:moveTo>
                  <a:cubicBezTo>
                    <a:pt x="1715" y="0"/>
                    <a:pt x="1632" y="95"/>
                    <a:pt x="1596" y="214"/>
                  </a:cubicBezTo>
                  <a:cubicBezTo>
                    <a:pt x="1453" y="857"/>
                    <a:pt x="1155" y="1512"/>
                    <a:pt x="870" y="2143"/>
                  </a:cubicBezTo>
                  <a:cubicBezTo>
                    <a:pt x="453" y="3084"/>
                    <a:pt x="0" y="4048"/>
                    <a:pt x="60" y="4965"/>
                  </a:cubicBezTo>
                  <a:cubicBezTo>
                    <a:pt x="96" y="5513"/>
                    <a:pt x="346" y="6013"/>
                    <a:pt x="762" y="6406"/>
                  </a:cubicBezTo>
                  <a:cubicBezTo>
                    <a:pt x="1155" y="6751"/>
                    <a:pt x="1644" y="6941"/>
                    <a:pt x="2144" y="6941"/>
                  </a:cubicBezTo>
                  <a:lnTo>
                    <a:pt x="2286" y="6941"/>
                  </a:lnTo>
                  <a:cubicBezTo>
                    <a:pt x="2834" y="6906"/>
                    <a:pt x="3334" y="6656"/>
                    <a:pt x="3703" y="6227"/>
                  </a:cubicBezTo>
                  <a:cubicBezTo>
                    <a:pt x="4072" y="5810"/>
                    <a:pt x="4251" y="5275"/>
                    <a:pt x="4215" y="4703"/>
                  </a:cubicBezTo>
                  <a:cubicBezTo>
                    <a:pt x="4156" y="3798"/>
                    <a:pt x="3608" y="2893"/>
                    <a:pt x="3072" y="2012"/>
                  </a:cubicBezTo>
                  <a:cubicBezTo>
                    <a:pt x="2953" y="1822"/>
                    <a:pt x="2846" y="1643"/>
                    <a:pt x="2727" y="1441"/>
                  </a:cubicBezTo>
                  <a:cubicBezTo>
                    <a:pt x="2696" y="1395"/>
                    <a:pt x="2646" y="1368"/>
                    <a:pt x="2591" y="1368"/>
                  </a:cubicBezTo>
                  <a:cubicBezTo>
                    <a:pt x="2561" y="1368"/>
                    <a:pt x="2530" y="1376"/>
                    <a:pt x="2501" y="1393"/>
                  </a:cubicBezTo>
                  <a:cubicBezTo>
                    <a:pt x="2429" y="1429"/>
                    <a:pt x="2406" y="1536"/>
                    <a:pt x="2441" y="1607"/>
                  </a:cubicBezTo>
                  <a:cubicBezTo>
                    <a:pt x="2560" y="1810"/>
                    <a:pt x="2667" y="2000"/>
                    <a:pt x="2787" y="2191"/>
                  </a:cubicBezTo>
                  <a:cubicBezTo>
                    <a:pt x="3322" y="3072"/>
                    <a:pt x="3822" y="3905"/>
                    <a:pt x="3894" y="4739"/>
                  </a:cubicBezTo>
                  <a:cubicBezTo>
                    <a:pt x="3918" y="5203"/>
                    <a:pt x="3775" y="5656"/>
                    <a:pt x="3453" y="6013"/>
                  </a:cubicBezTo>
                  <a:cubicBezTo>
                    <a:pt x="3144" y="6370"/>
                    <a:pt x="2715" y="6584"/>
                    <a:pt x="2251" y="6608"/>
                  </a:cubicBezTo>
                  <a:cubicBezTo>
                    <a:pt x="2209" y="6611"/>
                    <a:pt x="2168" y="6613"/>
                    <a:pt x="2127" y="6613"/>
                  </a:cubicBezTo>
                  <a:cubicBezTo>
                    <a:pt x="1708" y="6613"/>
                    <a:pt x="1314" y="6449"/>
                    <a:pt x="989" y="6168"/>
                  </a:cubicBezTo>
                  <a:cubicBezTo>
                    <a:pt x="632" y="5858"/>
                    <a:pt x="417" y="5417"/>
                    <a:pt x="393" y="4941"/>
                  </a:cubicBezTo>
                  <a:cubicBezTo>
                    <a:pt x="346" y="4108"/>
                    <a:pt x="751" y="3239"/>
                    <a:pt x="1167" y="2286"/>
                  </a:cubicBezTo>
                  <a:cubicBezTo>
                    <a:pt x="1429" y="1691"/>
                    <a:pt x="1703" y="1095"/>
                    <a:pt x="1870" y="476"/>
                  </a:cubicBezTo>
                  <a:cubicBezTo>
                    <a:pt x="1929" y="631"/>
                    <a:pt x="2001" y="774"/>
                    <a:pt x="2072" y="941"/>
                  </a:cubicBezTo>
                  <a:cubicBezTo>
                    <a:pt x="2106" y="992"/>
                    <a:pt x="2159" y="1031"/>
                    <a:pt x="2222" y="1031"/>
                  </a:cubicBezTo>
                  <a:cubicBezTo>
                    <a:pt x="2246" y="1031"/>
                    <a:pt x="2272" y="1025"/>
                    <a:pt x="2298" y="1012"/>
                  </a:cubicBezTo>
                  <a:cubicBezTo>
                    <a:pt x="2370" y="976"/>
                    <a:pt x="2417" y="881"/>
                    <a:pt x="2370" y="798"/>
                  </a:cubicBezTo>
                  <a:cubicBezTo>
                    <a:pt x="2263" y="572"/>
                    <a:pt x="2179" y="381"/>
                    <a:pt x="2108" y="179"/>
                  </a:cubicBezTo>
                  <a:cubicBezTo>
                    <a:pt x="2060" y="83"/>
                    <a:pt x="1953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47"/>
            <p:cNvSpPr/>
            <p:nvPr/>
          </p:nvSpPr>
          <p:spPr>
            <a:xfrm>
              <a:off x="8170573" y="2617042"/>
              <a:ext cx="110528" cy="161888"/>
            </a:xfrm>
            <a:custGeom>
              <a:rect b="b" l="l" r="r" t="t"/>
              <a:pathLst>
                <a:path extrusionOk="0" h="5059" w="3454">
                  <a:moveTo>
                    <a:pt x="307" y="1"/>
                  </a:moveTo>
                  <a:cubicBezTo>
                    <a:pt x="276" y="1"/>
                    <a:pt x="245" y="8"/>
                    <a:pt x="215" y="22"/>
                  </a:cubicBezTo>
                  <a:cubicBezTo>
                    <a:pt x="108" y="70"/>
                    <a:pt x="61" y="177"/>
                    <a:pt x="72" y="273"/>
                  </a:cubicBezTo>
                  <a:cubicBezTo>
                    <a:pt x="156" y="773"/>
                    <a:pt x="120" y="1320"/>
                    <a:pt x="84" y="1856"/>
                  </a:cubicBezTo>
                  <a:cubicBezTo>
                    <a:pt x="49" y="2642"/>
                    <a:pt x="1" y="3463"/>
                    <a:pt x="299" y="4106"/>
                  </a:cubicBezTo>
                  <a:cubicBezTo>
                    <a:pt x="477" y="4499"/>
                    <a:pt x="811" y="4797"/>
                    <a:pt x="1204" y="4952"/>
                  </a:cubicBezTo>
                  <a:cubicBezTo>
                    <a:pt x="1394" y="5023"/>
                    <a:pt x="1596" y="5059"/>
                    <a:pt x="1787" y="5059"/>
                  </a:cubicBezTo>
                  <a:cubicBezTo>
                    <a:pt x="2013" y="5059"/>
                    <a:pt x="2251" y="5011"/>
                    <a:pt x="2454" y="4904"/>
                  </a:cubicBezTo>
                  <a:cubicBezTo>
                    <a:pt x="2847" y="4725"/>
                    <a:pt x="3144" y="4404"/>
                    <a:pt x="3287" y="3987"/>
                  </a:cubicBezTo>
                  <a:cubicBezTo>
                    <a:pt x="3454" y="3571"/>
                    <a:pt x="3442" y="3118"/>
                    <a:pt x="3251" y="2737"/>
                  </a:cubicBezTo>
                  <a:cubicBezTo>
                    <a:pt x="2954" y="2094"/>
                    <a:pt x="2299" y="1606"/>
                    <a:pt x="1668" y="1130"/>
                  </a:cubicBezTo>
                  <a:lnTo>
                    <a:pt x="1585" y="1046"/>
                  </a:lnTo>
                  <a:cubicBezTo>
                    <a:pt x="1552" y="1023"/>
                    <a:pt x="1518" y="1013"/>
                    <a:pt x="1485" y="1013"/>
                  </a:cubicBezTo>
                  <a:cubicBezTo>
                    <a:pt x="1434" y="1013"/>
                    <a:pt x="1387" y="1039"/>
                    <a:pt x="1358" y="1082"/>
                  </a:cubicBezTo>
                  <a:cubicBezTo>
                    <a:pt x="1299" y="1154"/>
                    <a:pt x="1311" y="1261"/>
                    <a:pt x="1382" y="1308"/>
                  </a:cubicBezTo>
                  <a:lnTo>
                    <a:pt x="1477" y="1380"/>
                  </a:lnTo>
                  <a:cubicBezTo>
                    <a:pt x="2096" y="1856"/>
                    <a:pt x="2680" y="2297"/>
                    <a:pt x="2954" y="2868"/>
                  </a:cubicBezTo>
                  <a:cubicBezTo>
                    <a:pt x="3097" y="3178"/>
                    <a:pt x="3109" y="3535"/>
                    <a:pt x="2989" y="3868"/>
                  </a:cubicBezTo>
                  <a:cubicBezTo>
                    <a:pt x="2870" y="4190"/>
                    <a:pt x="2632" y="4463"/>
                    <a:pt x="2323" y="4606"/>
                  </a:cubicBezTo>
                  <a:cubicBezTo>
                    <a:pt x="2158" y="4689"/>
                    <a:pt x="1979" y="4727"/>
                    <a:pt x="1798" y="4727"/>
                  </a:cubicBezTo>
                  <a:cubicBezTo>
                    <a:pt x="1639" y="4727"/>
                    <a:pt x="1478" y="4698"/>
                    <a:pt x="1323" y="4642"/>
                  </a:cubicBezTo>
                  <a:cubicBezTo>
                    <a:pt x="1001" y="4523"/>
                    <a:pt x="727" y="4261"/>
                    <a:pt x="596" y="3952"/>
                  </a:cubicBezTo>
                  <a:cubicBezTo>
                    <a:pt x="346" y="3392"/>
                    <a:pt x="370" y="2642"/>
                    <a:pt x="418" y="1856"/>
                  </a:cubicBezTo>
                  <a:cubicBezTo>
                    <a:pt x="453" y="1392"/>
                    <a:pt x="465" y="927"/>
                    <a:pt x="430" y="487"/>
                  </a:cubicBezTo>
                  <a:lnTo>
                    <a:pt x="430" y="487"/>
                  </a:lnTo>
                  <a:cubicBezTo>
                    <a:pt x="537" y="594"/>
                    <a:pt x="656" y="689"/>
                    <a:pt x="787" y="808"/>
                  </a:cubicBezTo>
                  <a:cubicBezTo>
                    <a:pt x="824" y="835"/>
                    <a:pt x="862" y="847"/>
                    <a:pt x="897" y="847"/>
                  </a:cubicBezTo>
                  <a:cubicBezTo>
                    <a:pt x="940" y="847"/>
                    <a:pt x="980" y="829"/>
                    <a:pt x="1013" y="796"/>
                  </a:cubicBezTo>
                  <a:cubicBezTo>
                    <a:pt x="1073" y="725"/>
                    <a:pt x="1061" y="630"/>
                    <a:pt x="1001" y="570"/>
                  </a:cubicBezTo>
                  <a:cubicBezTo>
                    <a:pt x="787" y="392"/>
                    <a:pt x="632" y="225"/>
                    <a:pt x="489" y="82"/>
                  </a:cubicBezTo>
                  <a:cubicBezTo>
                    <a:pt x="440" y="33"/>
                    <a:pt x="374" y="1"/>
                    <a:pt x="3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3" name="Google Shape;3593;p47"/>
          <p:cNvGrpSpPr/>
          <p:nvPr/>
        </p:nvGrpSpPr>
        <p:grpSpPr>
          <a:xfrm>
            <a:off x="878637" y="1965010"/>
            <a:ext cx="308640" cy="353312"/>
            <a:chOff x="878637" y="1965010"/>
            <a:chExt cx="308640" cy="353312"/>
          </a:xfrm>
        </p:grpSpPr>
        <p:sp>
          <p:nvSpPr>
            <p:cNvPr id="3594" name="Google Shape;3594;p47"/>
            <p:cNvSpPr/>
            <p:nvPr/>
          </p:nvSpPr>
          <p:spPr>
            <a:xfrm>
              <a:off x="878637" y="1965010"/>
              <a:ext cx="308640" cy="353312"/>
            </a:xfrm>
            <a:custGeom>
              <a:rect b="b" l="l" r="r" t="t"/>
              <a:pathLst>
                <a:path extrusionOk="0" h="11041" w="9645">
                  <a:moveTo>
                    <a:pt x="1167" y="1122"/>
                  </a:moveTo>
                  <a:cubicBezTo>
                    <a:pt x="1905" y="1777"/>
                    <a:pt x="2893" y="2837"/>
                    <a:pt x="3632" y="4361"/>
                  </a:cubicBezTo>
                  <a:cubicBezTo>
                    <a:pt x="3477" y="4420"/>
                    <a:pt x="3322" y="4492"/>
                    <a:pt x="3191" y="4563"/>
                  </a:cubicBezTo>
                  <a:cubicBezTo>
                    <a:pt x="2882" y="3861"/>
                    <a:pt x="2203" y="2492"/>
                    <a:pt x="1167" y="1122"/>
                  </a:cubicBezTo>
                  <a:close/>
                  <a:moveTo>
                    <a:pt x="334" y="610"/>
                  </a:moveTo>
                  <a:lnTo>
                    <a:pt x="334" y="610"/>
                  </a:lnTo>
                  <a:cubicBezTo>
                    <a:pt x="1691" y="2182"/>
                    <a:pt x="2548" y="3956"/>
                    <a:pt x="2905" y="4730"/>
                  </a:cubicBezTo>
                  <a:cubicBezTo>
                    <a:pt x="2643" y="4920"/>
                    <a:pt x="2405" y="5159"/>
                    <a:pt x="2239" y="5444"/>
                  </a:cubicBezTo>
                  <a:cubicBezTo>
                    <a:pt x="1274" y="4563"/>
                    <a:pt x="798" y="3230"/>
                    <a:pt x="572" y="2241"/>
                  </a:cubicBezTo>
                  <a:cubicBezTo>
                    <a:pt x="417" y="1587"/>
                    <a:pt x="357" y="991"/>
                    <a:pt x="334" y="610"/>
                  </a:cubicBezTo>
                  <a:close/>
                  <a:moveTo>
                    <a:pt x="9311" y="587"/>
                  </a:moveTo>
                  <a:lnTo>
                    <a:pt x="9311" y="587"/>
                  </a:lnTo>
                  <a:cubicBezTo>
                    <a:pt x="9263" y="979"/>
                    <a:pt x="9204" y="1563"/>
                    <a:pt x="9049" y="2218"/>
                  </a:cubicBezTo>
                  <a:cubicBezTo>
                    <a:pt x="8835" y="3206"/>
                    <a:pt x="8358" y="4551"/>
                    <a:pt x="7382" y="5444"/>
                  </a:cubicBezTo>
                  <a:cubicBezTo>
                    <a:pt x="7204" y="5170"/>
                    <a:pt x="6989" y="4932"/>
                    <a:pt x="6715" y="4730"/>
                  </a:cubicBezTo>
                  <a:cubicBezTo>
                    <a:pt x="6775" y="4611"/>
                    <a:pt x="6823" y="4492"/>
                    <a:pt x="6882" y="4349"/>
                  </a:cubicBezTo>
                  <a:cubicBezTo>
                    <a:pt x="6930" y="4277"/>
                    <a:pt x="6882" y="4182"/>
                    <a:pt x="6811" y="4146"/>
                  </a:cubicBezTo>
                  <a:cubicBezTo>
                    <a:pt x="6787" y="4133"/>
                    <a:pt x="6763" y="4127"/>
                    <a:pt x="6740" y="4127"/>
                  </a:cubicBezTo>
                  <a:cubicBezTo>
                    <a:pt x="6679" y="4127"/>
                    <a:pt x="6622" y="4166"/>
                    <a:pt x="6596" y="4218"/>
                  </a:cubicBezTo>
                  <a:cubicBezTo>
                    <a:pt x="6537" y="4325"/>
                    <a:pt x="6489" y="4444"/>
                    <a:pt x="6453" y="4551"/>
                  </a:cubicBezTo>
                  <a:cubicBezTo>
                    <a:pt x="6299" y="4480"/>
                    <a:pt x="6156" y="4397"/>
                    <a:pt x="6001" y="4337"/>
                  </a:cubicBezTo>
                  <a:cubicBezTo>
                    <a:pt x="6703" y="2908"/>
                    <a:pt x="7620" y="1896"/>
                    <a:pt x="8263" y="1289"/>
                  </a:cubicBezTo>
                  <a:cubicBezTo>
                    <a:pt x="8335" y="1218"/>
                    <a:pt x="8418" y="1158"/>
                    <a:pt x="8478" y="1098"/>
                  </a:cubicBezTo>
                  <a:lnTo>
                    <a:pt x="8478" y="1098"/>
                  </a:lnTo>
                  <a:cubicBezTo>
                    <a:pt x="7787" y="2003"/>
                    <a:pt x="7263" y="2896"/>
                    <a:pt x="6906" y="3587"/>
                  </a:cubicBezTo>
                  <a:cubicBezTo>
                    <a:pt x="6858" y="3658"/>
                    <a:pt x="6894" y="3754"/>
                    <a:pt x="6989" y="3801"/>
                  </a:cubicBezTo>
                  <a:cubicBezTo>
                    <a:pt x="7013" y="3825"/>
                    <a:pt x="7025" y="3825"/>
                    <a:pt x="7061" y="3825"/>
                  </a:cubicBezTo>
                  <a:cubicBezTo>
                    <a:pt x="7120" y="3825"/>
                    <a:pt x="7180" y="3789"/>
                    <a:pt x="7204" y="3730"/>
                  </a:cubicBezTo>
                  <a:cubicBezTo>
                    <a:pt x="7644" y="2896"/>
                    <a:pt x="8347" y="1706"/>
                    <a:pt x="9311" y="587"/>
                  </a:cubicBezTo>
                  <a:close/>
                  <a:moveTo>
                    <a:pt x="4810" y="8945"/>
                  </a:moveTo>
                  <a:cubicBezTo>
                    <a:pt x="5156" y="8945"/>
                    <a:pt x="5441" y="9135"/>
                    <a:pt x="5441" y="9361"/>
                  </a:cubicBezTo>
                  <a:cubicBezTo>
                    <a:pt x="5441" y="9540"/>
                    <a:pt x="5227" y="9671"/>
                    <a:pt x="4965" y="9790"/>
                  </a:cubicBezTo>
                  <a:lnTo>
                    <a:pt x="4941" y="9790"/>
                  </a:lnTo>
                  <a:cubicBezTo>
                    <a:pt x="4897" y="9821"/>
                    <a:pt x="4847" y="9836"/>
                    <a:pt x="4796" y="9836"/>
                  </a:cubicBezTo>
                  <a:cubicBezTo>
                    <a:pt x="4752" y="9836"/>
                    <a:pt x="4707" y="9824"/>
                    <a:pt x="4668" y="9802"/>
                  </a:cubicBezTo>
                  <a:cubicBezTo>
                    <a:pt x="4394" y="9671"/>
                    <a:pt x="4191" y="9552"/>
                    <a:pt x="4191" y="9361"/>
                  </a:cubicBezTo>
                  <a:cubicBezTo>
                    <a:pt x="4191" y="9135"/>
                    <a:pt x="4465" y="8945"/>
                    <a:pt x="4810" y="8945"/>
                  </a:cubicBezTo>
                  <a:close/>
                  <a:moveTo>
                    <a:pt x="4775" y="4480"/>
                  </a:moveTo>
                  <a:cubicBezTo>
                    <a:pt x="6227" y="4480"/>
                    <a:pt x="7382" y="5420"/>
                    <a:pt x="7382" y="6599"/>
                  </a:cubicBezTo>
                  <a:lnTo>
                    <a:pt x="7382" y="6659"/>
                  </a:lnTo>
                  <a:cubicBezTo>
                    <a:pt x="7406" y="7040"/>
                    <a:pt x="7501" y="7421"/>
                    <a:pt x="7716" y="7790"/>
                  </a:cubicBezTo>
                  <a:cubicBezTo>
                    <a:pt x="7858" y="8052"/>
                    <a:pt x="7918" y="8302"/>
                    <a:pt x="7918" y="8564"/>
                  </a:cubicBezTo>
                  <a:cubicBezTo>
                    <a:pt x="7918" y="9516"/>
                    <a:pt x="7013" y="10326"/>
                    <a:pt x="5751" y="10600"/>
                  </a:cubicBezTo>
                  <a:cubicBezTo>
                    <a:pt x="5918" y="10528"/>
                    <a:pt x="6049" y="10409"/>
                    <a:pt x="6132" y="10266"/>
                  </a:cubicBezTo>
                  <a:cubicBezTo>
                    <a:pt x="6180" y="10183"/>
                    <a:pt x="6168" y="10088"/>
                    <a:pt x="6096" y="10040"/>
                  </a:cubicBezTo>
                  <a:cubicBezTo>
                    <a:pt x="6064" y="10022"/>
                    <a:pt x="6030" y="10012"/>
                    <a:pt x="5998" y="10012"/>
                  </a:cubicBezTo>
                  <a:cubicBezTo>
                    <a:pt x="5947" y="10012"/>
                    <a:pt x="5899" y="10036"/>
                    <a:pt x="5870" y="10088"/>
                  </a:cubicBezTo>
                  <a:cubicBezTo>
                    <a:pt x="5763" y="10254"/>
                    <a:pt x="5572" y="10350"/>
                    <a:pt x="5370" y="10350"/>
                  </a:cubicBezTo>
                  <a:cubicBezTo>
                    <a:pt x="5227" y="10350"/>
                    <a:pt x="5072" y="10290"/>
                    <a:pt x="4953" y="10171"/>
                  </a:cubicBezTo>
                  <a:lnTo>
                    <a:pt x="4929" y="10147"/>
                  </a:lnTo>
                  <a:cubicBezTo>
                    <a:pt x="4977" y="10135"/>
                    <a:pt x="5037" y="10111"/>
                    <a:pt x="5072" y="10088"/>
                  </a:cubicBezTo>
                  <a:lnTo>
                    <a:pt x="5096" y="10088"/>
                  </a:lnTo>
                  <a:cubicBezTo>
                    <a:pt x="5346" y="9957"/>
                    <a:pt x="5751" y="9754"/>
                    <a:pt x="5751" y="9361"/>
                  </a:cubicBezTo>
                  <a:cubicBezTo>
                    <a:pt x="5751" y="8957"/>
                    <a:pt x="5310" y="8623"/>
                    <a:pt x="4798" y="8623"/>
                  </a:cubicBezTo>
                  <a:cubicBezTo>
                    <a:pt x="4275" y="8623"/>
                    <a:pt x="3846" y="8957"/>
                    <a:pt x="3846" y="9361"/>
                  </a:cubicBezTo>
                  <a:cubicBezTo>
                    <a:pt x="3846" y="9754"/>
                    <a:pt x="4227" y="9957"/>
                    <a:pt x="4501" y="10088"/>
                  </a:cubicBezTo>
                  <a:lnTo>
                    <a:pt x="4513" y="10088"/>
                  </a:lnTo>
                  <a:cubicBezTo>
                    <a:pt x="4560" y="10111"/>
                    <a:pt x="4620" y="10135"/>
                    <a:pt x="4656" y="10147"/>
                  </a:cubicBezTo>
                  <a:lnTo>
                    <a:pt x="4632" y="10171"/>
                  </a:lnTo>
                  <a:cubicBezTo>
                    <a:pt x="4513" y="10290"/>
                    <a:pt x="4382" y="10350"/>
                    <a:pt x="4215" y="10350"/>
                  </a:cubicBezTo>
                  <a:cubicBezTo>
                    <a:pt x="4025" y="10350"/>
                    <a:pt x="3846" y="10254"/>
                    <a:pt x="3727" y="10088"/>
                  </a:cubicBezTo>
                  <a:cubicBezTo>
                    <a:pt x="3698" y="10036"/>
                    <a:pt x="3646" y="10012"/>
                    <a:pt x="3594" y="10012"/>
                  </a:cubicBezTo>
                  <a:cubicBezTo>
                    <a:pt x="3561" y="10012"/>
                    <a:pt x="3528" y="10022"/>
                    <a:pt x="3501" y="10040"/>
                  </a:cubicBezTo>
                  <a:cubicBezTo>
                    <a:pt x="3429" y="10088"/>
                    <a:pt x="3405" y="10183"/>
                    <a:pt x="3453" y="10266"/>
                  </a:cubicBezTo>
                  <a:cubicBezTo>
                    <a:pt x="3560" y="10409"/>
                    <a:pt x="3691" y="10528"/>
                    <a:pt x="3846" y="10600"/>
                  </a:cubicBezTo>
                  <a:cubicBezTo>
                    <a:pt x="2596" y="10326"/>
                    <a:pt x="1667" y="9516"/>
                    <a:pt x="1667" y="8564"/>
                  </a:cubicBezTo>
                  <a:cubicBezTo>
                    <a:pt x="1667" y="8302"/>
                    <a:pt x="1739" y="8052"/>
                    <a:pt x="1881" y="7790"/>
                  </a:cubicBezTo>
                  <a:cubicBezTo>
                    <a:pt x="2096" y="7421"/>
                    <a:pt x="2191" y="7028"/>
                    <a:pt x="2179" y="6659"/>
                  </a:cubicBezTo>
                  <a:lnTo>
                    <a:pt x="2179" y="6599"/>
                  </a:lnTo>
                  <a:cubicBezTo>
                    <a:pt x="2179" y="5432"/>
                    <a:pt x="3334" y="4480"/>
                    <a:pt x="4775" y="4480"/>
                  </a:cubicBezTo>
                  <a:close/>
                  <a:moveTo>
                    <a:pt x="4810" y="10445"/>
                  </a:moveTo>
                  <a:cubicBezTo>
                    <a:pt x="4941" y="10564"/>
                    <a:pt x="5120" y="10635"/>
                    <a:pt x="5299" y="10671"/>
                  </a:cubicBezTo>
                  <a:cubicBezTo>
                    <a:pt x="5144" y="10683"/>
                    <a:pt x="4977" y="10695"/>
                    <a:pt x="4810" y="10695"/>
                  </a:cubicBezTo>
                  <a:cubicBezTo>
                    <a:pt x="4644" y="10695"/>
                    <a:pt x="4489" y="10683"/>
                    <a:pt x="4322" y="10671"/>
                  </a:cubicBezTo>
                  <a:cubicBezTo>
                    <a:pt x="4501" y="10647"/>
                    <a:pt x="4679" y="10576"/>
                    <a:pt x="4810" y="10445"/>
                  </a:cubicBezTo>
                  <a:close/>
                  <a:moveTo>
                    <a:pt x="165" y="0"/>
                  </a:moveTo>
                  <a:cubicBezTo>
                    <a:pt x="140" y="0"/>
                    <a:pt x="113" y="9"/>
                    <a:pt x="84" y="27"/>
                  </a:cubicBezTo>
                  <a:cubicBezTo>
                    <a:pt x="36" y="51"/>
                    <a:pt x="0" y="110"/>
                    <a:pt x="0" y="158"/>
                  </a:cubicBezTo>
                  <a:cubicBezTo>
                    <a:pt x="0" y="206"/>
                    <a:pt x="0" y="1146"/>
                    <a:pt x="274" y="2301"/>
                  </a:cubicBezTo>
                  <a:cubicBezTo>
                    <a:pt x="441" y="2992"/>
                    <a:pt x="643" y="3611"/>
                    <a:pt x="917" y="4158"/>
                  </a:cubicBezTo>
                  <a:cubicBezTo>
                    <a:pt x="1227" y="4801"/>
                    <a:pt x="1631" y="5337"/>
                    <a:pt x="2084" y="5742"/>
                  </a:cubicBezTo>
                  <a:cubicBezTo>
                    <a:pt x="1965" y="6004"/>
                    <a:pt x="1905" y="6290"/>
                    <a:pt x="1905" y="6599"/>
                  </a:cubicBezTo>
                  <a:lnTo>
                    <a:pt x="1905" y="6683"/>
                  </a:lnTo>
                  <a:cubicBezTo>
                    <a:pt x="1929" y="6992"/>
                    <a:pt x="1834" y="7314"/>
                    <a:pt x="1643" y="7647"/>
                  </a:cubicBezTo>
                  <a:cubicBezTo>
                    <a:pt x="1477" y="7945"/>
                    <a:pt x="1393" y="8254"/>
                    <a:pt x="1393" y="8588"/>
                  </a:cubicBezTo>
                  <a:cubicBezTo>
                    <a:pt x="1393" y="9254"/>
                    <a:pt x="1762" y="9873"/>
                    <a:pt x="2417" y="10338"/>
                  </a:cubicBezTo>
                  <a:cubicBezTo>
                    <a:pt x="3060" y="10790"/>
                    <a:pt x="3917" y="11040"/>
                    <a:pt x="4822" y="11040"/>
                  </a:cubicBezTo>
                  <a:cubicBezTo>
                    <a:pt x="5739" y="11040"/>
                    <a:pt x="6596" y="10790"/>
                    <a:pt x="7239" y="10338"/>
                  </a:cubicBezTo>
                  <a:cubicBezTo>
                    <a:pt x="7906" y="9873"/>
                    <a:pt x="8263" y="9254"/>
                    <a:pt x="8263" y="8588"/>
                  </a:cubicBezTo>
                  <a:cubicBezTo>
                    <a:pt x="8263" y="8254"/>
                    <a:pt x="8180" y="7945"/>
                    <a:pt x="8013" y="7647"/>
                  </a:cubicBezTo>
                  <a:cubicBezTo>
                    <a:pt x="7835" y="7314"/>
                    <a:pt x="7739" y="7004"/>
                    <a:pt x="7739" y="6683"/>
                  </a:cubicBezTo>
                  <a:lnTo>
                    <a:pt x="7739" y="6599"/>
                  </a:lnTo>
                  <a:cubicBezTo>
                    <a:pt x="7739" y="6302"/>
                    <a:pt x="7680" y="6004"/>
                    <a:pt x="7561" y="5742"/>
                  </a:cubicBezTo>
                  <a:cubicBezTo>
                    <a:pt x="8025" y="5325"/>
                    <a:pt x="8430" y="4789"/>
                    <a:pt x="8751" y="4135"/>
                  </a:cubicBezTo>
                  <a:cubicBezTo>
                    <a:pt x="9025" y="3599"/>
                    <a:pt x="9228" y="2968"/>
                    <a:pt x="9382" y="2289"/>
                  </a:cubicBezTo>
                  <a:cubicBezTo>
                    <a:pt x="9644" y="1122"/>
                    <a:pt x="9644" y="206"/>
                    <a:pt x="9644" y="158"/>
                  </a:cubicBezTo>
                  <a:cubicBezTo>
                    <a:pt x="9632" y="98"/>
                    <a:pt x="9609" y="51"/>
                    <a:pt x="9549" y="27"/>
                  </a:cubicBezTo>
                  <a:cubicBezTo>
                    <a:pt x="9525" y="9"/>
                    <a:pt x="9498" y="0"/>
                    <a:pt x="9470" y="0"/>
                  </a:cubicBezTo>
                  <a:cubicBezTo>
                    <a:pt x="9442" y="0"/>
                    <a:pt x="9412" y="9"/>
                    <a:pt x="9382" y="27"/>
                  </a:cubicBezTo>
                  <a:cubicBezTo>
                    <a:pt x="9347" y="39"/>
                    <a:pt x="8787" y="372"/>
                    <a:pt x="8037" y="1063"/>
                  </a:cubicBezTo>
                  <a:cubicBezTo>
                    <a:pt x="7358" y="1694"/>
                    <a:pt x="6406" y="2765"/>
                    <a:pt x="5680" y="4254"/>
                  </a:cubicBezTo>
                  <a:cubicBezTo>
                    <a:pt x="5406" y="4182"/>
                    <a:pt x="5108" y="4146"/>
                    <a:pt x="4810" y="4146"/>
                  </a:cubicBezTo>
                  <a:cubicBezTo>
                    <a:pt x="4513" y="4146"/>
                    <a:pt x="4215" y="4194"/>
                    <a:pt x="3953" y="4254"/>
                  </a:cubicBezTo>
                  <a:cubicBezTo>
                    <a:pt x="3215" y="2765"/>
                    <a:pt x="2262" y="1706"/>
                    <a:pt x="1596" y="1063"/>
                  </a:cubicBezTo>
                  <a:cubicBezTo>
                    <a:pt x="834" y="372"/>
                    <a:pt x="274" y="27"/>
                    <a:pt x="238" y="27"/>
                  </a:cubicBezTo>
                  <a:cubicBezTo>
                    <a:pt x="215" y="9"/>
                    <a:pt x="191" y="0"/>
                    <a:pt x="1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47"/>
            <p:cNvSpPr/>
            <p:nvPr/>
          </p:nvSpPr>
          <p:spPr>
            <a:xfrm>
              <a:off x="960557" y="2185682"/>
              <a:ext cx="43840" cy="49568"/>
            </a:xfrm>
            <a:custGeom>
              <a:rect b="b" l="l" r="r" t="t"/>
              <a:pathLst>
                <a:path extrusionOk="0" h="1549" w="1370">
                  <a:moveTo>
                    <a:pt x="691" y="1"/>
                  </a:moveTo>
                  <a:cubicBezTo>
                    <a:pt x="322" y="1"/>
                    <a:pt x="0" y="298"/>
                    <a:pt x="0" y="691"/>
                  </a:cubicBezTo>
                  <a:lnTo>
                    <a:pt x="0" y="870"/>
                  </a:lnTo>
                  <a:cubicBezTo>
                    <a:pt x="0" y="1239"/>
                    <a:pt x="298" y="1549"/>
                    <a:pt x="691" y="1549"/>
                  </a:cubicBezTo>
                  <a:cubicBezTo>
                    <a:pt x="1060" y="1549"/>
                    <a:pt x="1369" y="1251"/>
                    <a:pt x="1369" y="870"/>
                  </a:cubicBezTo>
                  <a:lnTo>
                    <a:pt x="1369" y="691"/>
                  </a:lnTo>
                  <a:cubicBezTo>
                    <a:pt x="1369" y="596"/>
                    <a:pt x="1298" y="525"/>
                    <a:pt x="1215" y="525"/>
                  </a:cubicBezTo>
                  <a:cubicBezTo>
                    <a:pt x="1119" y="525"/>
                    <a:pt x="1048" y="596"/>
                    <a:pt x="1048" y="691"/>
                  </a:cubicBezTo>
                  <a:lnTo>
                    <a:pt x="1048" y="870"/>
                  </a:lnTo>
                  <a:cubicBezTo>
                    <a:pt x="1048" y="1060"/>
                    <a:pt x="881" y="1227"/>
                    <a:pt x="691" y="1227"/>
                  </a:cubicBezTo>
                  <a:cubicBezTo>
                    <a:pt x="500" y="1227"/>
                    <a:pt x="333" y="1060"/>
                    <a:pt x="333" y="870"/>
                  </a:cubicBezTo>
                  <a:lnTo>
                    <a:pt x="333" y="691"/>
                  </a:lnTo>
                  <a:cubicBezTo>
                    <a:pt x="333" y="501"/>
                    <a:pt x="500" y="334"/>
                    <a:pt x="691" y="334"/>
                  </a:cubicBezTo>
                  <a:cubicBezTo>
                    <a:pt x="774" y="334"/>
                    <a:pt x="857" y="263"/>
                    <a:pt x="857" y="168"/>
                  </a:cubicBezTo>
                  <a:cubicBezTo>
                    <a:pt x="857" y="84"/>
                    <a:pt x="774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47"/>
            <p:cNvSpPr/>
            <p:nvPr/>
          </p:nvSpPr>
          <p:spPr>
            <a:xfrm>
              <a:off x="1060365" y="2185682"/>
              <a:ext cx="43840" cy="49568"/>
            </a:xfrm>
            <a:custGeom>
              <a:rect b="b" l="l" r="r" t="t"/>
              <a:pathLst>
                <a:path extrusionOk="0" h="1549" w="1370">
                  <a:moveTo>
                    <a:pt x="679" y="1"/>
                  </a:moveTo>
                  <a:cubicBezTo>
                    <a:pt x="310" y="1"/>
                    <a:pt x="1" y="298"/>
                    <a:pt x="1" y="691"/>
                  </a:cubicBezTo>
                  <a:lnTo>
                    <a:pt x="1" y="870"/>
                  </a:lnTo>
                  <a:cubicBezTo>
                    <a:pt x="1" y="1239"/>
                    <a:pt x="298" y="1549"/>
                    <a:pt x="679" y="1549"/>
                  </a:cubicBezTo>
                  <a:cubicBezTo>
                    <a:pt x="1048" y="1549"/>
                    <a:pt x="1370" y="1251"/>
                    <a:pt x="1370" y="870"/>
                  </a:cubicBezTo>
                  <a:lnTo>
                    <a:pt x="1370" y="691"/>
                  </a:lnTo>
                  <a:cubicBezTo>
                    <a:pt x="1370" y="596"/>
                    <a:pt x="1286" y="525"/>
                    <a:pt x="1203" y="525"/>
                  </a:cubicBezTo>
                  <a:cubicBezTo>
                    <a:pt x="1108" y="525"/>
                    <a:pt x="1036" y="596"/>
                    <a:pt x="1036" y="691"/>
                  </a:cubicBezTo>
                  <a:lnTo>
                    <a:pt x="1036" y="870"/>
                  </a:lnTo>
                  <a:cubicBezTo>
                    <a:pt x="1036" y="1060"/>
                    <a:pt x="870" y="1227"/>
                    <a:pt x="679" y="1227"/>
                  </a:cubicBezTo>
                  <a:cubicBezTo>
                    <a:pt x="489" y="1227"/>
                    <a:pt x="322" y="1060"/>
                    <a:pt x="322" y="870"/>
                  </a:cubicBezTo>
                  <a:lnTo>
                    <a:pt x="322" y="691"/>
                  </a:lnTo>
                  <a:cubicBezTo>
                    <a:pt x="322" y="501"/>
                    <a:pt x="489" y="334"/>
                    <a:pt x="679" y="334"/>
                  </a:cubicBezTo>
                  <a:cubicBezTo>
                    <a:pt x="774" y="334"/>
                    <a:pt x="846" y="263"/>
                    <a:pt x="846" y="168"/>
                  </a:cubicBezTo>
                  <a:cubicBezTo>
                    <a:pt x="846" y="84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7" name="Google Shape;3597;p47"/>
          <p:cNvGrpSpPr/>
          <p:nvPr/>
        </p:nvGrpSpPr>
        <p:grpSpPr>
          <a:xfrm>
            <a:off x="6896141" y="1964722"/>
            <a:ext cx="348256" cy="352448"/>
            <a:chOff x="6896141" y="1964722"/>
            <a:chExt cx="348256" cy="352448"/>
          </a:xfrm>
        </p:grpSpPr>
        <p:sp>
          <p:nvSpPr>
            <p:cNvPr id="3598" name="Google Shape;3598;p47"/>
            <p:cNvSpPr/>
            <p:nvPr/>
          </p:nvSpPr>
          <p:spPr>
            <a:xfrm>
              <a:off x="6896141" y="1964722"/>
              <a:ext cx="348256" cy="352448"/>
            </a:xfrm>
            <a:custGeom>
              <a:rect b="b" l="l" r="r" t="t"/>
              <a:pathLst>
                <a:path extrusionOk="0" h="11014" w="10883">
                  <a:moveTo>
                    <a:pt x="1406" y="1417"/>
                  </a:moveTo>
                  <a:cubicBezTo>
                    <a:pt x="1406" y="1596"/>
                    <a:pt x="1441" y="1762"/>
                    <a:pt x="1525" y="1905"/>
                  </a:cubicBezTo>
                  <a:lnTo>
                    <a:pt x="465" y="1905"/>
                  </a:lnTo>
                  <a:cubicBezTo>
                    <a:pt x="393" y="1905"/>
                    <a:pt x="334" y="1846"/>
                    <a:pt x="334" y="1774"/>
                  </a:cubicBezTo>
                  <a:cubicBezTo>
                    <a:pt x="334" y="1715"/>
                    <a:pt x="370" y="1667"/>
                    <a:pt x="429" y="1655"/>
                  </a:cubicBezTo>
                  <a:lnTo>
                    <a:pt x="1406" y="1417"/>
                  </a:lnTo>
                  <a:close/>
                  <a:moveTo>
                    <a:pt x="2751" y="334"/>
                  </a:moveTo>
                  <a:cubicBezTo>
                    <a:pt x="3334" y="334"/>
                    <a:pt x="3799" y="810"/>
                    <a:pt x="3799" y="1369"/>
                  </a:cubicBezTo>
                  <a:lnTo>
                    <a:pt x="3799" y="3453"/>
                  </a:lnTo>
                  <a:cubicBezTo>
                    <a:pt x="3287" y="3429"/>
                    <a:pt x="2953" y="3274"/>
                    <a:pt x="2799" y="3203"/>
                  </a:cubicBezTo>
                  <a:cubicBezTo>
                    <a:pt x="2870" y="2965"/>
                    <a:pt x="2918" y="2715"/>
                    <a:pt x="2918" y="2417"/>
                  </a:cubicBezTo>
                  <a:cubicBezTo>
                    <a:pt x="2918" y="2322"/>
                    <a:pt x="2846" y="2250"/>
                    <a:pt x="2751" y="2250"/>
                  </a:cubicBezTo>
                  <a:lnTo>
                    <a:pt x="2596" y="2250"/>
                  </a:lnTo>
                  <a:cubicBezTo>
                    <a:pt x="2120" y="2250"/>
                    <a:pt x="1715" y="1869"/>
                    <a:pt x="1715" y="1369"/>
                  </a:cubicBezTo>
                  <a:cubicBezTo>
                    <a:pt x="1715" y="798"/>
                    <a:pt x="2191" y="334"/>
                    <a:pt x="2751" y="334"/>
                  </a:cubicBezTo>
                  <a:close/>
                  <a:moveTo>
                    <a:pt x="2691" y="3501"/>
                  </a:moveTo>
                  <a:cubicBezTo>
                    <a:pt x="2882" y="3608"/>
                    <a:pt x="3275" y="3751"/>
                    <a:pt x="3811" y="3774"/>
                  </a:cubicBezTo>
                  <a:lnTo>
                    <a:pt x="3811" y="4310"/>
                  </a:lnTo>
                  <a:cubicBezTo>
                    <a:pt x="3811" y="4394"/>
                    <a:pt x="3870" y="4453"/>
                    <a:pt x="3965" y="4465"/>
                  </a:cubicBezTo>
                  <a:cubicBezTo>
                    <a:pt x="5156" y="4548"/>
                    <a:pt x="6251" y="4822"/>
                    <a:pt x="7204" y="5287"/>
                  </a:cubicBezTo>
                  <a:cubicBezTo>
                    <a:pt x="7966" y="5656"/>
                    <a:pt x="8645" y="6168"/>
                    <a:pt x="9216" y="6775"/>
                  </a:cubicBezTo>
                  <a:cubicBezTo>
                    <a:pt x="9930" y="7537"/>
                    <a:pt x="10299" y="8275"/>
                    <a:pt x="10466" y="8620"/>
                  </a:cubicBezTo>
                  <a:cubicBezTo>
                    <a:pt x="6025" y="8608"/>
                    <a:pt x="4203" y="7584"/>
                    <a:pt x="3453" y="6727"/>
                  </a:cubicBezTo>
                  <a:cubicBezTo>
                    <a:pt x="3156" y="6394"/>
                    <a:pt x="3025" y="6060"/>
                    <a:pt x="2965" y="5834"/>
                  </a:cubicBezTo>
                  <a:lnTo>
                    <a:pt x="2965" y="5834"/>
                  </a:lnTo>
                  <a:cubicBezTo>
                    <a:pt x="4061" y="6989"/>
                    <a:pt x="5549" y="7251"/>
                    <a:pt x="6716" y="7251"/>
                  </a:cubicBezTo>
                  <a:cubicBezTo>
                    <a:pt x="7037" y="7251"/>
                    <a:pt x="7359" y="7239"/>
                    <a:pt x="7609" y="7203"/>
                  </a:cubicBezTo>
                  <a:cubicBezTo>
                    <a:pt x="7692" y="7192"/>
                    <a:pt x="7752" y="7120"/>
                    <a:pt x="7752" y="7025"/>
                  </a:cubicBezTo>
                  <a:cubicBezTo>
                    <a:pt x="7752" y="6942"/>
                    <a:pt x="7668" y="6882"/>
                    <a:pt x="7573" y="6882"/>
                  </a:cubicBezTo>
                  <a:cubicBezTo>
                    <a:pt x="7327" y="6909"/>
                    <a:pt x="7039" y="6929"/>
                    <a:pt x="6725" y="6929"/>
                  </a:cubicBezTo>
                  <a:cubicBezTo>
                    <a:pt x="5519" y="6929"/>
                    <a:pt x="3933" y="6628"/>
                    <a:pt x="2894" y="5239"/>
                  </a:cubicBezTo>
                  <a:cubicBezTo>
                    <a:pt x="2858" y="5215"/>
                    <a:pt x="2834" y="5179"/>
                    <a:pt x="2787" y="5179"/>
                  </a:cubicBezTo>
                  <a:cubicBezTo>
                    <a:pt x="2779" y="5178"/>
                    <a:pt x="2771" y="5178"/>
                    <a:pt x="2763" y="5178"/>
                  </a:cubicBezTo>
                  <a:cubicBezTo>
                    <a:pt x="2680" y="5178"/>
                    <a:pt x="2619" y="5235"/>
                    <a:pt x="2608" y="5322"/>
                  </a:cubicBezTo>
                  <a:cubicBezTo>
                    <a:pt x="2608" y="5346"/>
                    <a:pt x="2501" y="6108"/>
                    <a:pt x="3203" y="6930"/>
                  </a:cubicBezTo>
                  <a:cubicBezTo>
                    <a:pt x="3703" y="7501"/>
                    <a:pt x="4477" y="7977"/>
                    <a:pt x="5525" y="8311"/>
                  </a:cubicBezTo>
                  <a:cubicBezTo>
                    <a:pt x="6716" y="8692"/>
                    <a:pt x="8228" y="8906"/>
                    <a:pt x="10049" y="8954"/>
                  </a:cubicBezTo>
                  <a:cubicBezTo>
                    <a:pt x="10097" y="9097"/>
                    <a:pt x="10133" y="9228"/>
                    <a:pt x="10157" y="9323"/>
                  </a:cubicBezTo>
                  <a:lnTo>
                    <a:pt x="7418" y="9323"/>
                  </a:lnTo>
                  <a:cubicBezTo>
                    <a:pt x="5299" y="9323"/>
                    <a:pt x="3703" y="8918"/>
                    <a:pt x="2679" y="8144"/>
                  </a:cubicBezTo>
                  <a:cubicBezTo>
                    <a:pt x="1679" y="7382"/>
                    <a:pt x="1536" y="6489"/>
                    <a:pt x="1536" y="6037"/>
                  </a:cubicBezTo>
                  <a:cubicBezTo>
                    <a:pt x="1536" y="5406"/>
                    <a:pt x="1846" y="4929"/>
                    <a:pt x="2179" y="4429"/>
                  </a:cubicBezTo>
                  <a:cubicBezTo>
                    <a:pt x="2370" y="4132"/>
                    <a:pt x="2549" y="3846"/>
                    <a:pt x="2691" y="3501"/>
                  </a:cubicBezTo>
                  <a:close/>
                  <a:moveTo>
                    <a:pt x="4989" y="9442"/>
                  </a:moveTo>
                  <a:cubicBezTo>
                    <a:pt x="5108" y="9466"/>
                    <a:pt x="5227" y="9489"/>
                    <a:pt x="5358" y="9501"/>
                  </a:cubicBezTo>
                  <a:lnTo>
                    <a:pt x="5358" y="10704"/>
                  </a:lnTo>
                  <a:lnTo>
                    <a:pt x="4989" y="10704"/>
                  </a:lnTo>
                  <a:lnTo>
                    <a:pt x="4989" y="9442"/>
                  </a:lnTo>
                  <a:close/>
                  <a:moveTo>
                    <a:pt x="2751" y="0"/>
                  </a:moveTo>
                  <a:cubicBezTo>
                    <a:pt x="2096" y="0"/>
                    <a:pt x="1560" y="465"/>
                    <a:pt x="1417" y="1060"/>
                  </a:cubicBezTo>
                  <a:lnTo>
                    <a:pt x="346" y="1334"/>
                  </a:lnTo>
                  <a:cubicBezTo>
                    <a:pt x="132" y="1369"/>
                    <a:pt x="1" y="1572"/>
                    <a:pt x="1" y="1762"/>
                  </a:cubicBezTo>
                  <a:cubicBezTo>
                    <a:pt x="1" y="2012"/>
                    <a:pt x="215" y="2203"/>
                    <a:pt x="453" y="2203"/>
                  </a:cubicBezTo>
                  <a:lnTo>
                    <a:pt x="1727" y="2203"/>
                  </a:lnTo>
                  <a:cubicBezTo>
                    <a:pt x="1953" y="2417"/>
                    <a:pt x="2239" y="2548"/>
                    <a:pt x="2560" y="2548"/>
                  </a:cubicBezTo>
                  <a:cubicBezTo>
                    <a:pt x="2513" y="3215"/>
                    <a:pt x="2191" y="3727"/>
                    <a:pt x="1882" y="4227"/>
                  </a:cubicBezTo>
                  <a:cubicBezTo>
                    <a:pt x="1536" y="4751"/>
                    <a:pt x="1191" y="5298"/>
                    <a:pt x="1191" y="6013"/>
                  </a:cubicBezTo>
                  <a:cubicBezTo>
                    <a:pt x="1191" y="6418"/>
                    <a:pt x="1298" y="6834"/>
                    <a:pt x="1477" y="7203"/>
                  </a:cubicBezTo>
                  <a:cubicBezTo>
                    <a:pt x="1703" y="7656"/>
                    <a:pt x="2025" y="8061"/>
                    <a:pt x="2477" y="8382"/>
                  </a:cubicBezTo>
                  <a:cubicBezTo>
                    <a:pt x="3037" y="8811"/>
                    <a:pt x="3763" y="9144"/>
                    <a:pt x="4644" y="9347"/>
                  </a:cubicBezTo>
                  <a:lnTo>
                    <a:pt x="4644" y="10692"/>
                  </a:lnTo>
                  <a:lnTo>
                    <a:pt x="3608" y="10692"/>
                  </a:lnTo>
                  <a:cubicBezTo>
                    <a:pt x="3513" y="10692"/>
                    <a:pt x="3441" y="10763"/>
                    <a:pt x="3441" y="10859"/>
                  </a:cubicBezTo>
                  <a:cubicBezTo>
                    <a:pt x="3441" y="10942"/>
                    <a:pt x="3513" y="11013"/>
                    <a:pt x="3608" y="11013"/>
                  </a:cubicBezTo>
                  <a:lnTo>
                    <a:pt x="5847" y="11013"/>
                  </a:lnTo>
                  <a:cubicBezTo>
                    <a:pt x="5942" y="11013"/>
                    <a:pt x="6013" y="10942"/>
                    <a:pt x="6013" y="10859"/>
                  </a:cubicBezTo>
                  <a:cubicBezTo>
                    <a:pt x="6013" y="10763"/>
                    <a:pt x="5942" y="10692"/>
                    <a:pt x="5847" y="10692"/>
                  </a:cubicBezTo>
                  <a:lnTo>
                    <a:pt x="5668" y="10692"/>
                  </a:lnTo>
                  <a:lnTo>
                    <a:pt x="5668" y="9525"/>
                  </a:lnTo>
                  <a:cubicBezTo>
                    <a:pt x="6204" y="9609"/>
                    <a:pt x="6787" y="9632"/>
                    <a:pt x="7418" y="9632"/>
                  </a:cubicBezTo>
                  <a:lnTo>
                    <a:pt x="10347" y="9632"/>
                  </a:lnTo>
                  <a:cubicBezTo>
                    <a:pt x="10395" y="9632"/>
                    <a:pt x="10430" y="9620"/>
                    <a:pt x="10466" y="9573"/>
                  </a:cubicBezTo>
                  <a:cubicBezTo>
                    <a:pt x="10490" y="9549"/>
                    <a:pt x="10514" y="9501"/>
                    <a:pt x="10514" y="9442"/>
                  </a:cubicBezTo>
                  <a:cubicBezTo>
                    <a:pt x="10514" y="9430"/>
                    <a:pt x="10478" y="9251"/>
                    <a:pt x="10395" y="8930"/>
                  </a:cubicBezTo>
                  <a:lnTo>
                    <a:pt x="10704" y="8930"/>
                  </a:lnTo>
                  <a:cubicBezTo>
                    <a:pt x="10740" y="8930"/>
                    <a:pt x="10811" y="8906"/>
                    <a:pt x="10835" y="8858"/>
                  </a:cubicBezTo>
                  <a:cubicBezTo>
                    <a:pt x="10871" y="8847"/>
                    <a:pt x="10883" y="8799"/>
                    <a:pt x="10847" y="8739"/>
                  </a:cubicBezTo>
                  <a:cubicBezTo>
                    <a:pt x="10835" y="8692"/>
                    <a:pt x="10478" y="7656"/>
                    <a:pt x="9454" y="6572"/>
                  </a:cubicBezTo>
                  <a:cubicBezTo>
                    <a:pt x="8859" y="5930"/>
                    <a:pt x="8144" y="5406"/>
                    <a:pt x="7335" y="5001"/>
                  </a:cubicBezTo>
                  <a:cubicBezTo>
                    <a:pt x="6382" y="4525"/>
                    <a:pt x="5299" y="4239"/>
                    <a:pt x="4120" y="4155"/>
                  </a:cubicBezTo>
                  <a:lnTo>
                    <a:pt x="4120" y="1369"/>
                  </a:lnTo>
                  <a:cubicBezTo>
                    <a:pt x="4120" y="619"/>
                    <a:pt x="3513" y="0"/>
                    <a:pt x="2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47"/>
            <p:cNvSpPr/>
            <p:nvPr/>
          </p:nvSpPr>
          <p:spPr>
            <a:xfrm>
              <a:off x="7155597" y="2179538"/>
              <a:ext cx="18336" cy="11904"/>
            </a:xfrm>
            <a:custGeom>
              <a:rect b="b" l="l" r="r" t="t"/>
              <a:pathLst>
                <a:path extrusionOk="0" h="372" w="573">
                  <a:moveTo>
                    <a:pt x="389" y="0"/>
                  </a:moveTo>
                  <a:cubicBezTo>
                    <a:pt x="378" y="0"/>
                    <a:pt x="368" y="1"/>
                    <a:pt x="358" y="2"/>
                  </a:cubicBezTo>
                  <a:cubicBezTo>
                    <a:pt x="358" y="2"/>
                    <a:pt x="286" y="14"/>
                    <a:pt x="156" y="50"/>
                  </a:cubicBezTo>
                  <a:cubicBezTo>
                    <a:pt x="60" y="62"/>
                    <a:pt x="1" y="157"/>
                    <a:pt x="36" y="240"/>
                  </a:cubicBezTo>
                  <a:cubicBezTo>
                    <a:pt x="48" y="312"/>
                    <a:pt x="120" y="371"/>
                    <a:pt x="203" y="371"/>
                  </a:cubicBezTo>
                  <a:lnTo>
                    <a:pt x="227" y="371"/>
                  </a:lnTo>
                  <a:cubicBezTo>
                    <a:pt x="382" y="348"/>
                    <a:pt x="453" y="312"/>
                    <a:pt x="453" y="312"/>
                  </a:cubicBezTo>
                  <a:cubicBezTo>
                    <a:pt x="525" y="300"/>
                    <a:pt x="572" y="217"/>
                    <a:pt x="560" y="121"/>
                  </a:cubicBezTo>
                  <a:cubicBezTo>
                    <a:pt x="529" y="38"/>
                    <a:pt x="461" y="0"/>
                    <a:pt x="3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47"/>
            <p:cNvSpPr/>
            <p:nvPr/>
          </p:nvSpPr>
          <p:spPr>
            <a:xfrm>
              <a:off x="6962829" y="1987186"/>
              <a:ext cx="32416" cy="32416"/>
            </a:xfrm>
            <a:custGeom>
              <a:rect b="b" l="l" r="r" t="t"/>
              <a:pathLst>
                <a:path extrusionOk="0" h="1013" w="1013">
                  <a:moveTo>
                    <a:pt x="512" y="334"/>
                  </a:moveTo>
                  <a:cubicBezTo>
                    <a:pt x="607" y="334"/>
                    <a:pt x="691" y="417"/>
                    <a:pt x="691" y="513"/>
                  </a:cubicBezTo>
                  <a:cubicBezTo>
                    <a:pt x="691" y="596"/>
                    <a:pt x="607" y="691"/>
                    <a:pt x="512" y="691"/>
                  </a:cubicBezTo>
                  <a:cubicBezTo>
                    <a:pt x="405" y="691"/>
                    <a:pt x="334" y="596"/>
                    <a:pt x="334" y="513"/>
                  </a:cubicBezTo>
                  <a:cubicBezTo>
                    <a:pt x="334" y="417"/>
                    <a:pt x="417" y="334"/>
                    <a:pt x="512" y="33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cubicBezTo>
                    <a:pt x="0" y="786"/>
                    <a:pt x="226" y="1013"/>
                    <a:pt x="512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1" name="Google Shape;3601;p47"/>
          <p:cNvGrpSpPr/>
          <p:nvPr/>
        </p:nvGrpSpPr>
        <p:grpSpPr>
          <a:xfrm>
            <a:off x="7989997" y="2015378"/>
            <a:ext cx="355136" cy="303328"/>
            <a:chOff x="7989997" y="2015378"/>
            <a:chExt cx="355136" cy="303328"/>
          </a:xfrm>
        </p:grpSpPr>
        <p:sp>
          <p:nvSpPr>
            <p:cNvPr id="3602" name="Google Shape;3602;p47"/>
            <p:cNvSpPr/>
            <p:nvPr/>
          </p:nvSpPr>
          <p:spPr>
            <a:xfrm>
              <a:off x="8052109" y="2080530"/>
              <a:ext cx="43840" cy="49568"/>
            </a:xfrm>
            <a:custGeom>
              <a:rect b="b" l="l" r="r" t="t"/>
              <a:pathLst>
                <a:path extrusionOk="0" h="1549" w="1370">
                  <a:moveTo>
                    <a:pt x="679" y="1"/>
                  </a:moveTo>
                  <a:cubicBezTo>
                    <a:pt x="310" y="1"/>
                    <a:pt x="0" y="298"/>
                    <a:pt x="0" y="691"/>
                  </a:cubicBezTo>
                  <a:lnTo>
                    <a:pt x="0" y="870"/>
                  </a:lnTo>
                  <a:cubicBezTo>
                    <a:pt x="0" y="1239"/>
                    <a:pt x="298" y="1549"/>
                    <a:pt x="679" y="1549"/>
                  </a:cubicBezTo>
                  <a:cubicBezTo>
                    <a:pt x="1072" y="1549"/>
                    <a:pt x="1369" y="1251"/>
                    <a:pt x="1369" y="870"/>
                  </a:cubicBezTo>
                  <a:lnTo>
                    <a:pt x="1369" y="691"/>
                  </a:lnTo>
                  <a:cubicBezTo>
                    <a:pt x="1369" y="596"/>
                    <a:pt x="1298" y="525"/>
                    <a:pt x="1203" y="525"/>
                  </a:cubicBezTo>
                  <a:cubicBezTo>
                    <a:pt x="1119" y="525"/>
                    <a:pt x="1036" y="596"/>
                    <a:pt x="1036" y="691"/>
                  </a:cubicBezTo>
                  <a:lnTo>
                    <a:pt x="1036" y="870"/>
                  </a:lnTo>
                  <a:cubicBezTo>
                    <a:pt x="1036" y="1060"/>
                    <a:pt x="881" y="1227"/>
                    <a:pt x="679" y="1227"/>
                  </a:cubicBezTo>
                  <a:cubicBezTo>
                    <a:pt x="488" y="1227"/>
                    <a:pt x="322" y="1060"/>
                    <a:pt x="322" y="870"/>
                  </a:cubicBezTo>
                  <a:lnTo>
                    <a:pt x="322" y="691"/>
                  </a:lnTo>
                  <a:cubicBezTo>
                    <a:pt x="322" y="489"/>
                    <a:pt x="488" y="334"/>
                    <a:pt x="679" y="334"/>
                  </a:cubicBezTo>
                  <a:cubicBezTo>
                    <a:pt x="774" y="334"/>
                    <a:pt x="845" y="251"/>
                    <a:pt x="845" y="167"/>
                  </a:cubicBezTo>
                  <a:cubicBezTo>
                    <a:pt x="845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47"/>
            <p:cNvSpPr/>
            <p:nvPr/>
          </p:nvSpPr>
          <p:spPr>
            <a:xfrm>
              <a:off x="7989997" y="2015378"/>
              <a:ext cx="355136" cy="303328"/>
            </a:xfrm>
            <a:custGeom>
              <a:rect b="b" l="l" r="r" t="t"/>
              <a:pathLst>
                <a:path extrusionOk="0" h="9479" w="11098">
                  <a:moveTo>
                    <a:pt x="1001" y="3096"/>
                  </a:moveTo>
                  <a:cubicBezTo>
                    <a:pt x="977" y="3180"/>
                    <a:pt x="953" y="3287"/>
                    <a:pt x="941" y="3394"/>
                  </a:cubicBezTo>
                  <a:cubicBezTo>
                    <a:pt x="929" y="3465"/>
                    <a:pt x="929" y="3525"/>
                    <a:pt x="929" y="3596"/>
                  </a:cubicBezTo>
                  <a:lnTo>
                    <a:pt x="536" y="3287"/>
                  </a:lnTo>
                  <a:lnTo>
                    <a:pt x="1001" y="3096"/>
                  </a:lnTo>
                  <a:close/>
                  <a:moveTo>
                    <a:pt x="4430" y="322"/>
                  </a:moveTo>
                  <a:lnTo>
                    <a:pt x="4132" y="703"/>
                  </a:lnTo>
                  <a:cubicBezTo>
                    <a:pt x="4096" y="739"/>
                    <a:pt x="4084" y="798"/>
                    <a:pt x="4096" y="846"/>
                  </a:cubicBezTo>
                  <a:cubicBezTo>
                    <a:pt x="4108" y="894"/>
                    <a:pt x="4156" y="941"/>
                    <a:pt x="4215" y="953"/>
                  </a:cubicBezTo>
                  <a:cubicBezTo>
                    <a:pt x="4906" y="1120"/>
                    <a:pt x="5501" y="1549"/>
                    <a:pt x="5882" y="2191"/>
                  </a:cubicBezTo>
                  <a:cubicBezTo>
                    <a:pt x="6335" y="2906"/>
                    <a:pt x="6811" y="3465"/>
                    <a:pt x="7311" y="3870"/>
                  </a:cubicBezTo>
                  <a:cubicBezTo>
                    <a:pt x="7728" y="4192"/>
                    <a:pt x="8144" y="4406"/>
                    <a:pt x="8573" y="4513"/>
                  </a:cubicBezTo>
                  <a:cubicBezTo>
                    <a:pt x="8785" y="4559"/>
                    <a:pt x="8969" y="4577"/>
                    <a:pt x="9129" y="4577"/>
                  </a:cubicBezTo>
                  <a:cubicBezTo>
                    <a:pt x="9176" y="4577"/>
                    <a:pt x="9221" y="4575"/>
                    <a:pt x="9263" y="4573"/>
                  </a:cubicBezTo>
                  <a:lnTo>
                    <a:pt x="9263" y="4573"/>
                  </a:lnTo>
                  <a:cubicBezTo>
                    <a:pt x="8656" y="5120"/>
                    <a:pt x="8061" y="5501"/>
                    <a:pt x="7478" y="5704"/>
                  </a:cubicBezTo>
                  <a:cubicBezTo>
                    <a:pt x="7161" y="5811"/>
                    <a:pt x="6852" y="5865"/>
                    <a:pt x="6558" y="5865"/>
                  </a:cubicBezTo>
                  <a:cubicBezTo>
                    <a:pt x="6299" y="5865"/>
                    <a:pt x="6051" y="5823"/>
                    <a:pt x="5823" y="5740"/>
                  </a:cubicBezTo>
                  <a:cubicBezTo>
                    <a:pt x="5537" y="5644"/>
                    <a:pt x="5287" y="5490"/>
                    <a:pt x="5096" y="5287"/>
                  </a:cubicBezTo>
                  <a:lnTo>
                    <a:pt x="5096" y="5287"/>
                  </a:lnTo>
                  <a:cubicBezTo>
                    <a:pt x="5346" y="5418"/>
                    <a:pt x="5632" y="5490"/>
                    <a:pt x="5977" y="5525"/>
                  </a:cubicBezTo>
                  <a:cubicBezTo>
                    <a:pt x="6049" y="5525"/>
                    <a:pt x="6120" y="5537"/>
                    <a:pt x="6192" y="5537"/>
                  </a:cubicBezTo>
                  <a:cubicBezTo>
                    <a:pt x="6477" y="5537"/>
                    <a:pt x="6775" y="5501"/>
                    <a:pt x="7061" y="5430"/>
                  </a:cubicBezTo>
                  <a:cubicBezTo>
                    <a:pt x="7144" y="5418"/>
                    <a:pt x="7192" y="5323"/>
                    <a:pt x="7180" y="5239"/>
                  </a:cubicBezTo>
                  <a:cubicBezTo>
                    <a:pt x="7169" y="5156"/>
                    <a:pt x="7095" y="5118"/>
                    <a:pt x="7021" y="5118"/>
                  </a:cubicBezTo>
                  <a:cubicBezTo>
                    <a:pt x="7010" y="5118"/>
                    <a:pt x="7000" y="5119"/>
                    <a:pt x="6989" y="5120"/>
                  </a:cubicBezTo>
                  <a:cubicBezTo>
                    <a:pt x="6717" y="5185"/>
                    <a:pt x="6450" y="5217"/>
                    <a:pt x="6201" y="5217"/>
                  </a:cubicBezTo>
                  <a:cubicBezTo>
                    <a:pt x="5763" y="5217"/>
                    <a:pt x="5377" y="5119"/>
                    <a:pt x="5096" y="4930"/>
                  </a:cubicBezTo>
                  <a:cubicBezTo>
                    <a:pt x="4763" y="4692"/>
                    <a:pt x="4584" y="4335"/>
                    <a:pt x="4537" y="3835"/>
                  </a:cubicBezTo>
                  <a:cubicBezTo>
                    <a:pt x="4584" y="3334"/>
                    <a:pt x="4870" y="2918"/>
                    <a:pt x="5346" y="2644"/>
                  </a:cubicBezTo>
                  <a:cubicBezTo>
                    <a:pt x="5418" y="2608"/>
                    <a:pt x="5453" y="2501"/>
                    <a:pt x="5406" y="2430"/>
                  </a:cubicBezTo>
                  <a:cubicBezTo>
                    <a:pt x="5375" y="2375"/>
                    <a:pt x="5323" y="2346"/>
                    <a:pt x="5267" y="2346"/>
                  </a:cubicBezTo>
                  <a:cubicBezTo>
                    <a:pt x="5238" y="2346"/>
                    <a:pt x="5208" y="2354"/>
                    <a:pt x="5180" y="2370"/>
                  </a:cubicBezTo>
                  <a:cubicBezTo>
                    <a:pt x="4513" y="2751"/>
                    <a:pt x="4156" y="3418"/>
                    <a:pt x="4215" y="4168"/>
                  </a:cubicBezTo>
                  <a:cubicBezTo>
                    <a:pt x="4287" y="5013"/>
                    <a:pt x="4870" y="5763"/>
                    <a:pt x="5704" y="6061"/>
                  </a:cubicBezTo>
                  <a:cubicBezTo>
                    <a:pt x="5969" y="6149"/>
                    <a:pt x="6247" y="6194"/>
                    <a:pt x="6537" y="6194"/>
                  </a:cubicBezTo>
                  <a:cubicBezTo>
                    <a:pt x="6871" y="6194"/>
                    <a:pt x="7221" y="6135"/>
                    <a:pt x="7585" y="6013"/>
                  </a:cubicBezTo>
                  <a:cubicBezTo>
                    <a:pt x="8061" y="5847"/>
                    <a:pt x="8537" y="5585"/>
                    <a:pt x="9025" y="5192"/>
                  </a:cubicBezTo>
                  <a:lnTo>
                    <a:pt x="9049" y="5192"/>
                  </a:lnTo>
                  <a:cubicBezTo>
                    <a:pt x="9197" y="5214"/>
                    <a:pt x="9338" y="5224"/>
                    <a:pt x="9472" y="5224"/>
                  </a:cubicBezTo>
                  <a:cubicBezTo>
                    <a:pt x="9973" y="5224"/>
                    <a:pt x="10372" y="5085"/>
                    <a:pt x="10645" y="4954"/>
                  </a:cubicBezTo>
                  <a:lnTo>
                    <a:pt x="10645" y="4954"/>
                  </a:lnTo>
                  <a:cubicBezTo>
                    <a:pt x="9990" y="6799"/>
                    <a:pt x="8061" y="8097"/>
                    <a:pt x="5918" y="8097"/>
                  </a:cubicBezTo>
                  <a:cubicBezTo>
                    <a:pt x="4430" y="8097"/>
                    <a:pt x="3072" y="7549"/>
                    <a:pt x="2203" y="6561"/>
                  </a:cubicBezTo>
                  <a:cubicBezTo>
                    <a:pt x="1453" y="5716"/>
                    <a:pt x="1132" y="4644"/>
                    <a:pt x="1274" y="3442"/>
                  </a:cubicBezTo>
                  <a:cubicBezTo>
                    <a:pt x="1370" y="2703"/>
                    <a:pt x="1632" y="2096"/>
                    <a:pt x="2013" y="1608"/>
                  </a:cubicBezTo>
                  <a:cubicBezTo>
                    <a:pt x="2322" y="1215"/>
                    <a:pt x="2715" y="906"/>
                    <a:pt x="3191" y="679"/>
                  </a:cubicBezTo>
                  <a:cubicBezTo>
                    <a:pt x="3668" y="465"/>
                    <a:pt x="4132" y="370"/>
                    <a:pt x="4430" y="322"/>
                  </a:cubicBezTo>
                  <a:close/>
                  <a:moveTo>
                    <a:pt x="5989" y="8407"/>
                  </a:moveTo>
                  <a:lnTo>
                    <a:pt x="5632" y="9121"/>
                  </a:lnTo>
                  <a:lnTo>
                    <a:pt x="5299" y="9121"/>
                  </a:lnTo>
                  <a:lnTo>
                    <a:pt x="5656" y="8407"/>
                  </a:lnTo>
                  <a:close/>
                  <a:moveTo>
                    <a:pt x="4715" y="1"/>
                  </a:moveTo>
                  <a:cubicBezTo>
                    <a:pt x="4605" y="1"/>
                    <a:pt x="3846" y="11"/>
                    <a:pt x="3013" y="406"/>
                  </a:cubicBezTo>
                  <a:cubicBezTo>
                    <a:pt x="2489" y="644"/>
                    <a:pt x="2060" y="977"/>
                    <a:pt x="1715" y="1418"/>
                  </a:cubicBezTo>
                  <a:cubicBezTo>
                    <a:pt x="1417" y="1787"/>
                    <a:pt x="1191" y="2215"/>
                    <a:pt x="1060" y="2727"/>
                  </a:cubicBezTo>
                  <a:lnTo>
                    <a:pt x="119" y="3120"/>
                  </a:lnTo>
                  <a:cubicBezTo>
                    <a:pt x="60" y="3144"/>
                    <a:pt x="36" y="3204"/>
                    <a:pt x="24" y="3263"/>
                  </a:cubicBezTo>
                  <a:cubicBezTo>
                    <a:pt x="0" y="3323"/>
                    <a:pt x="36" y="3382"/>
                    <a:pt x="84" y="3406"/>
                  </a:cubicBezTo>
                  <a:lnTo>
                    <a:pt x="870" y="4037"/>
                  </a:lnTo>
                  <a:cubicBezTo>
                    <a:pt x="881" y="5085"/>
                    <a:pt x="1239" y="6037"/>
                    <a:pt x="1929" y="6799"/>
                  </a:cubicBezTo>
                  <a:cubicBezTo>
                    <a:pt x="2739" y="7704"/>
                    <a:pt x="3929" y="8276"/>
                    <a:pt x="5275" y="8407"/>
                  </a:cubicBezTo>
                  <a:lnTo>
                    <a:pt x="4906" y="9157"/>
                  </a:lnTo>
                  <a:lnTo>
                    <a:pt x="3965" y="9157"/>
                  </a:lnTo>
                  <a:cubicBezTo>
                    <a:pt x="3870" y="9157"/>
                    <a:pt x="3799" y="9228"/>
                    <a:pt x="3799" y="9311"/>
                  </a:cubicBezTo>
                  <a:cubicBezTo>
                    <a:pt x="3799" y="9407"/>
                    <a:pt x="3870" y="9478"/>
                    <a:pt x="3965" y="9478"/>
                  </a:cubicBezTo>
                  <a:lnTo>
                    <a:pt x="6370" y="9478"/>
                  </a:lnTo>
                  <a:cubicBezTo>
                    <a:pt x="6466" y="9478"/>
                    <a:pt x="6537" y="9407"/>
                    <a:pt x="6537" y="9311"/>
                  </a:cubicBezTo>
                  <a:cubicBezTo>
                    <a:pt x="6537" y="9228"/>
                    <a:pt x="6466" y="9157"/>
                    <a:pt x="6370" y="9157"/>
                  </a:cubicBezTo>
                  <a:lnTo>
                    <a:pt x="5942" y="9157"/>
                  </a:lnTo>
                  <a:lnTo>
                    <a:pt x="6311" y="8418"/>
                  </a:lnTo>
                  <a:cubicBezTo>
                    <a:pt x="7358" y="8335"/>
                    <a:pt x="8359" y="7978"/>
                    <a:pt x="9168" y="7383"/>
                  </a:cubicBezTo>
                  <a:cubicBezTo>
                    <a:pt x="10109" y="6692"/>
                    <a:pt x="10764" y="5740"/>
                    <a:pt x="11014" y="4704"/>
                  </a:cubicBezTo>
                  <a:cubicBezTo>
                    <a:pt x="11097" y="4597"/>
                    <a:pt x="11061" y="4525"/>
                    <a:pt x="11002" y="4489"/>
                  </a:cubicBezTo>
                  <a:cubicBezTo>
                    <a:pt x="10978" y="4475"/>
                    <a:pt x="10953" y="4469"/>
                    <a:pt x="10927" y="4469"/>
                  </a:cubicBezTo>
                  <a:cubicBezTo>
                    <a:pt x="10888" y="4469"/>
                    <a:pt x="10847" y="4484"/>
                    <a:pt x="10811" y="4513"/>
                  </a:cubicBezTo>
                  <a:cubicBezTo>
                    <a:pt x="10811" y="4513"/>
                    <a:pt x="10258" y="4931"/>
                    <a:pt x="9416" y="4931"/>
                  </a:cubicBezTo>
                  <a:cubicBezTo>
                    <a:pt x="9393" y="4931"/>
                    <a:pt x="9370" y="4931"/>
                    <a:pt x="9347" y="4930"/>
                  </a:cubicBezTo>
                  <a:cubicBezTo>
                    <a:pt x="9525" y="4775"/>
                    <a:pt x="9692" y="4608"/>
                    <a:pt x="9871" y="4430"/>
                  </a:cubicBezTo>
                  <a:cubicBezTo>
                    <a:pt x="9930" y="4370"/>
                    <a:pt x="9930" y="4287"/>
                    <a:pt x="9883" y="4227"/>
                  </a:cubicBezTo>
                  <a:cubicBezTo>
                    <a:pt x="9857" y="4184"/>
                    <a:pt x="9800" y="4154"/>
                    <a:pt x="9747" y="4154"/>
                  </a:cubicBezTo>
                  <a:cubicBezTo>
                    <a:pt x="9728" y="4154"/>
                    <a:pt x="9708" y="4158"/>
                    <a:pt x="9692" y="4168"/>
                  </a:cubicBezTo>
                  <a:cubicBezTo>
                    <a:pt x="9692" y="4168"/>
                    <a:pt x="9472" y="4269"/>
                    <a:pt x="9104" y="4269"/>
                  </a:cubicBezTo>
                  <a:cubicBezTo>
                    <a:pt x="8966" y="4269"/>
                    <a:pt x="8808" y="4255"/>
                    <a:pt x="8632" y="4216"/>
                  </a:cubicBezTo>
                  <a:cubicBezTo>
                    <a:pt x="7537" y="3942"/>
                    <a:pt x="6668" y="2882"/>
                    <a:pt x="6132" y="2037"/>
                  </a:cubicBezTo>
                  <a:cubicBezTo>
                    <a:pt x="5751" y="1418"/>
                    <a:pt x="5168" y="953"/>
                    <a:pt x="4501" y="727"/>
                  </a:cubicBezTo>
                  <a:lnTo>
                    <a:pt x="4858" y="251"/>
                  </a:lnTo>
                  <a:cubicBezTo>
                    <a:pt x="4882" y="203"/>
                    <a:pt x="4906" y="132"/>
                    <a:pt x="4870" y="84"/>
                  </a:cubicBezTo>
                  <a:cubicBezTo>
                    <a:pt x="4846" y="25"/>
                    <a:pt x="4799" y="1"/>
                    <a:pt x="4727" y="1"/>
                  </a:cubicBezTo>
                  <a:cubicBezTo>
                    <a:pt x="4725" y="1"/>
                    <a:pt x="4721" y="1"/>
                    <a:pt x="4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47"/>
            <p:cNvSpPr/>
            <p:nvPr/>
          </p:nvSpPr>
          <p:spPr>
            <a:xfrm>
              <a:off x="8229645" y="2166034"/>
              <a:ext cx="19456" cy="15872"/>
            </a:xfrm>
            <a:custGeom>
              <a:rect b="b" l="l" r="r" t="t"/>
              <a:pathLst>
                <a:path extrusionOk="0" h="496" w="608">
                  <a:moveTo>
                    <a:pt x="436" y="0"/>
                  </a:moveTo>
                  <a:cubicBezTo>
                    <a:pt x="399" y="0"/>
                    <a:pt x="362" y="15"/>
                    <a:pt x="334" y="43"/>
                  </a:cubicBezTo>
                  <a:cubicBezTo>
                    <a:pt x="274" y="79"/>
                    <a:pt x="191" y="139"/>
                    <a:pt x="108" y="186"/>
                  </a:cubicBezTo>
                  <a:cubicBezTo>
                    <a:pt x="36" y="234"/>
                    <a:pt x="0" y="317"/>
                    <a:pt x="36" y="412"/>
                  </a:cubicBezTo>
                  <a:cubicBezTo>
                    <a:pt x="60" y="472"/>
                    <a:pt x="120" y="496"/>
                    <a:pt x="179" y="496"/>
                  </a:cubicBezTo>
                  <a:cubicBezTo>
                    <a:pt x="215" y="496"/>
                    <a:pt x="227" y="496"/>
                    <a:pt x="250" y="484"/>
                  </a:cubicBezTo>
                  <a:cubicBezTo>
                    <a:pt x="370" y="424"/>
                    <a:pt x="477" y="365"/>
                    <a:pt x="548" y="293"/>
                  </a:cubicBezTo>
                  <a:cubicBezTo>
                    <a:pt x="596" y="222"/>
                    <a:pt x="608" y="115"/>
                    <a:pt x="548" y="55"/>
                  </a:cubicBezTo>
                  <a:cubicBezTo>
                    <a:pt x="517" y="18"/>
                    <a:pt x="476" y="0"/>
                    <a:pt x="4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5" name="Google Shape;3605;p47"/>
          <p:cNvGrpSpPr/>
          <p:nvPr/>
        </p:nvGrpSpPr>
        <p:grpSpPr>
          <a:xfrm>
            <a:off x="3598221" y="1509362"/>
            <a:ext cx="348640" cy="330784"/>
            <a:chOff x="3598221" y="1509362"/>
            <a:chExt cx="348640" cy="330784"/>
          </a:xfrm>
        </p:grpSpPr>
        <p:sp>
          <p:nvSpPr>
            <p:cNvPr id="3606" name="Google Shape;3606;p47"/>
            <p:cNvSpPr/>
            <p:nvPr/>
          </p:nvSpPr>
          <p:spPr>
            <a:xfrm>
              <a:off x="3739181" y="1603538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0"/>
                    <a:pt x="667" y="1500"/>
                  </a:cubicBezTo>
                  <a:cubicBezTo>
                    <a:pt x="1036" y="1500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5"/>
                    <a:pt x="1274" y="512"/>
                    <a:pt x="1191" y="512"/>
                  </a:cubicBezTo>
                  <a:cubicBezTo>
                    <a:pt x="1096" y="512"/>
                    <a:pt x="1024" y="595"/>
                    <a:pt x="1024" y="679"/>
                  </a:cubicBezTo>
                  <a:lnTo>
                    <a:pt x="1024" y="845"/>
                  </a:lnTo>
                  <a:cubicBezTo>
                    <a:pt x="1024" y="1036"/>
                    <a:pt x="858" y="1203"/>
                    <a:pt x="667" y="1203"/>
                  </a:cubicBezTo>
                  <a:cubicBezTo>
                    <a:pt x="477" y="1203"/>
                    <a:pt x="310" y="1036"/>
                    <a:pt x="310" y="84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7" y="322"/>
                  </a:cubicBezTo>
                  <a:cubicBezTo>
                    <a:pt x="762" y="322"/>
                    <a:pt x="834" y="250"/>
                    <a:pt x="834" y="155"/>
                  </a:cubicBezTo>
                  <a:cubicBezTo>
                    <a:pt x="834" y="72"/>
                    <a:pt x="762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47"/>
            <p:cNvSpPr/>
            <p:nvPr/>
          </p:nvSpPr>
          <p:spPr>
            <a:xfrm>
              <a:off x="3619533" y="1709906"/>
              <a:ext cx="16416" cy="15584"/>
            </a:xfrm>
            <a:custGeom>
              <a:rect b="b" l="l" r="r" t="t"/>
              <a:pathLst>
                <a:path extrusionOk="0" h="487" w="513">
                  <a:moveTo>
                    <a:pt x="340" y="1"/>
                  </a:moveTo>
                  <a:cubicBezTo>
                    <a:pt x="298" y="1"/>
                    <a:pt x="257" y="16"/>
                    <a:pt x="227" y="46"/>
                  </a:cubicBezTo>
                  <a:lnTo>
                    <a:pt x="60" y="212"/>
                  </a:lnTo>
                  <a:cubicBezTo>
                    <a:pt x="1" y="272"/>
                    <a:pt x="1" y="379"/>
                    <a:pt x="60" y="438"/>
                  </a:cubicBezTo>
                  <a:cubicBezTo>
                    <a:pt x="96" y="462"/>
                    <a:pt x="132" y="486"/>
                    <a:pt x="179" y="486"/>
                  </a:cubicBezTo>
                  <a:cubicBezTo>
                    <a:pt x="227" y="486"/>
                    <a:pt x="251" y="462"/>
                    <a:pt x="298" y="438"/>
                  </a:cubicBezTo>
                  <a:lnTo>
                    <a:pt x="465" y="272"/>
                  </a:lnTo>
                  <a:cubicBezTo>
                    <a:pt x="513" y="212"/>
                    <a:pt x="513" y="105"/>
                    <a:pt x="453" y="46"/>
                  </a:cubicBezTo>
                  <a:cubicBezTo>
                    <a:pt x="423" y="16"/>
                    <a:pt x="382" y="1"/>
                    <a:pt x="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47"/>
            <p:cNvSpPr/>
            <p:nvPr/>
          </p:nvSpPr>
          <p:spPr>
            <a:xfrm>
              <a:off x="3598221" y="1509362"/>
              <a:ext cx="348640" cy="330784"/>
            </a:xfrm>
            <a:custGeom>
              <a:rect b="b" l="l" r="r" t="t"/>
              <a:pathLst>
                <a:path extrusionOk="0" h="10337" w="10895">
                  <a:moveTo>
                    <a:pt x="5489" y="586"/>
                  </a:moveTo>
                  <a:lnTo>
                    <a:pt x="5489" y="586"/>
                  </a:lnTo>
                  <a:cubicBezTo>
                    <a:pt x="5429" y="955"/>
                    <a:pt x="5441" y="1288"/>
                    <a:pt x="5477" y="1538"/>
                  </a:cubicBezTo>
                  <a:cubicBezTo>
                    <a:pt x="5382" y="1550"/>
                    <a:pt x="5239" y="1610"/>
                    <a:pt x="5013" y="1729"/>
                  </a:cubicBezTo>
                  <a:lnTo>
                    <a:pt x="4465" y="883"/>
                  </a:lnTo>
                  <a:cubicBezTo>
                    <a:pt x="4655" y="800"/>
                    <a:pt x="5013" y="657"/>
                    <a:pt x="5489" y="586"/>
                  </a:cubicBezTo>
                  <a:close/>
                  <a:moveTo>
                    <a:pt x="6560" y="538"/>
                  </a:moveTo>
                  <a:lnTo>
                    <a:pt x="6560" y="538"/>
                  </a:lnTo>
                  <a:cubicBezTo>
                    <a:pt x="7108" y="598"/>
                    <a:pt x="7680" y="776"/>
                    <a:pt x="8215" y="1062"/>
                  </a:cubicBezTo>
                  <a:cubicBezTo>
                    <a:pt x="8382" y="1157"/>
                    <a:pt x="8537" y="1241"/>
                    <a:pt x="8704" y="1348"/>
                  </a:cubicBezTo>
                  <a:cubicBezTo>
                    <a:pt x="8715" y="1407"/>
                    <a:pt x="8858" y="1967"/>
                    <a:pt x="8882" y="2729"/>
                  </a:cubicBezTo>
                  <a:cubicBezTo>
                    <a:pt x="8620" y="2479"/>
                    <a:pt x="8358" y="2264"/>
                    <a:pt x="8144" y="2122"/>
                  </a:cubicBezTo>
                  <a:cubicBezTo>
                    <a:pt x="7549" y="1705"/>
                    <a:pt x="7084" y="1550"/>
                    <a:pt x="6906" y="1502"/>
                  </a:cubicBezTo>
                  <a:cubicBezTo>
                    <a:pt x="6834" y="1074"/>
                    <a:pt x="6715" y="764"/>
                    <a:pt x="6560" y="538"/>
                  </a:cubicBezTo>
                  <a:close/>
                  <a:moveTo>
                    <a:pt x="9073" y="1610"/>
                  </a:moveTo>
                  <a:cubicBezTo>
                    <a:pt x="9466" y="1907"/>
                    <a:pt x="9835" y="2253"/>
                    <a:pt x="10192" y="2669"/>
                  </a:cubicBezTo>
                  <a:cubicBezTo>
                    <a:pt x="10180" y="3146"/>
                    <a:pt x="10120" y="3610"/>
                    <a:pt x="10025" y="4038"/>
                  </a:cubicBezTo>
                  <a:cubicBezTo>
                    <a:pt x="9751" y="3646"/>
                    <a:pt x="9466" y="3324"/>
                    <a:pt x="9192" y="3038"/>
                  </a:cubicBezTo>
                  <a:cubicBezTo>
                    <a:pt x="9216" y="2443"/>
                    <a:pt x="9132" y="1943"/>
                    <a:pt x="9073" y="1610"/>
                  </a:cubicBezTo>
                  <a:close/>
                  <a:moveTo>
                    <a:pt x="2465" y="4205"/>
                  </a:moveTo>
                  <a:cubicBezTo>
                    <a:pt x="2608" y="4396"/>
                    <a:pt x="3024" y="4812"/>
                    <a:pt x="4179" y="4943"/>
                  </a:cubicBezTo>
                  <a:cubicBezTo>
                    <a:pt x="5644" y="5122"/>
                    <a:pt x="5846" y="6003"/>
                    <a:pt x="5858" y="6420"/>
                  </a:cubicBezTo>
                  <a:cubicBezTo>
                    <a:pt x="5679" y="6479"/>
                    <a:pt x="5489" y="6551"/>
                    <a:pt x="5286" y="6646"/>
                  </a:cubicBezTo>
                  <a:cubicBezTo>
                    <a:pt x="5251" y="6527"/>
                    <a:pt x="5191" y="6313"/>
                    <a:pt x="5060" y="6110"/>
                  </a:cubicBezTo>
                  <a:cubicBezTo>
                    <a:pt x="4667" y="5539"/>
                    <a:pt x="4012" y="5301"/>
                    <a:pt x="3524" y="5193"/>
                  </a:cubicBezTo>
                  <a:cubicBezTo>
                    <a:pt x="3405" y="5170"/>
                    <a:pt x="3286" y="5134"/>
                    <a:pt x="3167" y="5098"/>
                  </a:cubicBezTo>
                  <a:cubicBezTo>
                    <a:pt x="3148" y="5090"/>
                    <a:pt x="3128" y="5086"/>
                    <a:pt x="3109" y="5086"/>
                  </a:cubicBezTo>
                  <a:cubicBezTo>
                    <a:pt x="3044" y="5086"/>
                    <a:pt x="2983" y="5129"/>
                    <a:pt x="2965" y="5193"/>
                  </a:cubicBezTo>
                  <a:cubicBezTo>
                    <a:pt x="2929" y="5289"/>
                    <a:pt x="2977" y="5372"/>
                    <a:pt x="3060" y="5408"/>
                  </a:cubicBezTo>
                  <a:cubicBezTo>
                    <a:pt x="3179" y="5455"/>
                    <a:pt x="3322" y="5479"/>
                    <a:pt x="3453" y="5515"/>
                  </a:cubicBezTo>
                  <a:cubicBezTo>
                    <a:pt x="4774" y="5789"/>
                    <a:pt x="4953" y="6586"/>
                    <a:pt x="4989" y="6765"/>
                  </a:cubicBezTo>
                  <a:cubicBezTo>
                    <a:pt x="4774" y="6836"/>
                    <a:pt x="4572" y="6920"/>
                    <a:pt x="4358" y="7015"/>
                  </a:cubicBezTo>
                  <a:cubicBezTo>
                    <a:pt x="4274" y="6682"/>
                    <a:pt x="3917" y="6051"/>
                    <a:pt x="2560" y="5658"/>
                  </a:cubicBezTo>
                  <a:cubicBezTo>
                    <a:pt x="1869" y="5467"/>
                    <a:pt x="1715" y="5003"/>
                    <a:pt x="1679" y="4896"/>
                  </a:cubicBezTo>
                  <a:lnTo>
                    <a:pt x="2036" y="4586"/>
                  </a:lnTo>
                  <a:cubicBezTo>
                    <a:pt x="2096" y="4705"/>
                    <a:pt x="2203" y="4884"/>
                    <a:pt x="2405" y="5051"/>
                  </a:cubicBezTo>
                  <a:cubicBezTo>
                    <a:pt x="2441" y="5074"/>
                    <a:pt x="2465" y="5074"/>
                    <a:pt x="2512" y="5074"/>
                  </a:cubicBezTo>
                  <a:cubicBezTo>
                    <a:pt x="2560" y="5074"/>
                    <a:pt x="2608" y="5062"/>
                    <a:pt x="2631" y="5015"/>
                  </a:cubicBezTo>
                  <a:cubicBezTo>
                    <a:pt x="2691" y="4943"/>
                    <a:pt x="2679" y="4860"/>
                    <a:pt x="2619" y="4800"/>
                  </a:cubicBezTo>
                  <a:cubicBezTo>
                    <a:pt x="2369" y="4586"/>
                    <a:pt x="2310" y="4384"/>
                    <a:pt x="2286" y="4360"/>
                  </a:cubicBezTo>
                  <a:cubicBezTo>
                    <a:pt x="2346" y="4300"/>
                    <a:pt x="2405" y="4265"/>
                    <a:pt x="2465" y="4205"/>
                  </a:cubicBezTo>
                  <a:close/>
                  <a:moveTo>
                    <a:pt x="5882" y="312"/>
                  </a:moveTo>
                  <a:cubicBezTo>
                    <a:pt x="5965" y="359"/>
                    <a:pt x="6072" y="431"/>
                    <a:pt x="6191" y="550"/>
                  </a:cubicBezTo>
                  <a:cubicBezTo>
                    <a:pt x="6489" y="883"/>
                    <a:pt x="6632" y="1443"/>
                    <a:pt x="6632" y="2145"/>
                  </a:cubicBezTo>
                  <a:cubicBezTo>
                    <a:pt x="6632" y="2241"/>
                    <a:pt x="6715" y="2312"/>
                    <a:pt x="6799" y="2312"/>
                  </a:cubicBezTo>
                  <a:cubicBezTo>
                    <a:pt x="6894" y="2312"/>
                    <a:pt x="6965" y="2241"/>
                    <a:pt x="6965" y="2145"/>
                  </a:cubicBezTo>
                  <a:cubicBezTo>
                    <a:pt x="6965" y="2026"/>
                    <a:pt x="6965" y="1919"/>
                    <a:pt x="6953" y="1824"/>
                  </a:cubicBezTo>
                  <a:lnTo>
                    <a:pt x="6953" y="1824"/>
                  </a:lnTo>
                  <a:cubicBezTo>
                    <a:pt x="7156" y="1895"/>
                    <a:pt x="7525" y="2038"/>
                    <a:pt x="7989" y="2372"/>
                  </a:cubicBezTo>
                  <a:cubicBezTo>
                    <a:pt x="8323" y="2598"/>
                    <a:pt x="8620" y="2860"/>
                    <a:pt x="8894" y="3146"/>
                  </a:cubicBezTo>
                  <a:cubicBezTo>
                    <a:pt x="8882" y="3396"/>
                    <a:pt x="8870" y="3681"/>
                    <a:pt x="8811" y="3967"/>
                  </a:cubicBezTo>
                  <a:cubicBezTo>
                    <a:pt x="8799" y="4050"/>
                    <a:pt x="8858" y="4122"/>
                    <a:pt x="8942" y="4146"/>
                  </a:cubicBezTo>
                  <a:lnTo>
                    <a:pt x="8977" y="4146"/>
                  </a:lnTo>
                  <a:cubicBezTo>
                    <a:pt x="9049" y="4146"/>
                    <a:pt x="9120" y="4086"/>
                    <a:pt x="9132" y="4003"/>
                  </a:cubicBezTo>
                  <a:cubicBezTo>
                    <a:pt x="9168" y="3824"/>
                    <a:pt x="9192" y="3634"/>
                    <a:pt x="9216" y="3455"/>
                  </a:cubicBezTo>
                  <a:cubicBezTo>
                    <a:pt x="9489" y="3777"/>
                    <a:pt x="9727" y="4098"/>
                    <a:pt x="9954" y="4408"/>
                  </a:cubicBezTo>
                  <a:cubicBezTo>
                    <a:pt x="9847" y="4693"/>
                    <a:pt x="9763" y="4920"/>
                    <a:pt x="9656" y="5134"/>
                  </a:cubicBezTo>
                  <a:cubicBezTo>
                    <a:pt x="9394" y="5729"/>
                    <a:pt x="9037" y="6253"/>
                    <a:pt x="8584" y="6705"/>
                  </a:cubicBezTo>
                  <a:cubicBezTo>
                    <a:pt x="7977" y="7313"/>
                    <a:pt x="7382" y="7598"/>
                    <a:pt x="7156" y="7682"/>
                  </a:cubicBezTo>
                  <a:cubicBezTo>
                    <a:pt x="7072" y="7479"/>
                    <a:pt x="6989" y="7301"/>
                    <a:pt x="6918" y="7134"/>
                  </a:cubicBezTo>
                  <a:cubicBezTo>
                    <a:pt x="7906" y="6610"/>
                    <a:pt x="8573" y="5824"/>
                    <a:pt x="8918" y="4753"/>
                  </a:cubicBezTo>
                  <a:cubicBezTo>
                    <a:pt x="8942" y="4670"/>
                    <a:pt x="8894" y="4574"/>
                    <a:pt x="8811" y="4562"/>
                  </a:cubicBezTo>
                  <a:cubicBezTo>
                    <a:pt x="8789" y="4554"/>
                    <a:pt x="8768" y="4550"/>
                    <a:pt x="8749" y="4550"/>
                  </a:cubicBezTo>
                  <a:cubicBezTo>
                    <a:pt x="8682" y="4550"/>
                    <a:pt x="8629" y="4596"/>
                    <a:pt x="8620" y="4670"/>
                  </a:cubicBezTo>
                  <a:cubicBezTo>
                    <a:pt x="8299" y="5646"/>
                    <a:pt x="7680" y="6372"/>
                    <a:pt x="6799" y="6848"/>
                  </a:cubicBezTo>
                  <a:cubicBezTo>
                    <a:pt x="6727" y="6682"/>
                    <a:pt x="6679" y="6575"/>
                    <a:pt x="6632" y="6479"/>
                  </a:cubicBezTo>
                  <a:cubicBezTo>
                    <a:pt x="7120" y="6277"/>
                    <a:pt x="7453" y="5943"/>
                    <a:pt x="7584" y="5515"/>
                  </a:cubicBezTo>
                  <a:cubicBezTo>
                    <a:pt x="7953" y="4396"/>
                    <a:pt x="6941" y="2955"/>
                    <a:pt x="6906" y="2895"/>
                  </a:cubicBezTo>
                  <a:cubicBezTo>
                    <a:pt x="6876" y="2844"/>
                    <a:pt x="6825" y="2820"/>
                    <a:pt x="6772" y="2820"/>
                  </a:cubicBezTo>
                  <a:cubicBezTo>
                    <a:pt x="6740" y="2820"/>
                    <a:pt x="6707" y="2830"/>
                    <a:pt x="6679" y="2848"/>
                  </a:cubicBezTo>
                  <a:cubicBezTo>
                    <a:pt x="6608" y="2895"/>
                    <a:pt x="6584" y="2991"/>
                    <a:pt x="6632" y="3074"/>
                  </a:cubicBezTo>
                  <a:cubicBezTo>
                    <a:pt x="6644" y="3086"/>
                    <a:pt x="7584" y="4443"/>
                    <a:pt x="7275" y="5408"/>
                  </a:cubicBezTo>
                  <a:cubicBezTo>
                    <a:pt x="7215" y="5586"/>
                    <a:pt x="7108" y="5753"/>
                    <a:pt x="6977" y="5884"/>
                  </a:cubicBezTo>
                  <a:cubicBezTo>
                    <a:pt x="7060" y="5467"/>
                    <a:pt x="7060" y="4765"/>
                    <a:pt x="6620" y="3765"/>
                  </a:cubicBezTo>
                  <a:cubicBezTo>
                    <a:pt x="6594" y="3713"/>
                    <a:pt x="6538" y="3674"/>
                    <a:pt x="6477" y="3674"/>
                  </a:cubicBezTo>
                  <a:cubicBezTo>
                    <a:pt x="6453" y="3674"/>
                    <a:pt x="6429" y="3680"/>
                    <a:pt x="6406" y="3693"/>
                  </a:cubicBezTo>
                  <a:cubicBezTo>
                    <a:pt x="6334" y="3729"/>
                    <a:pt x="6287" y="3824"/>
                    <a:pt x="6334" y="3908"/>
                  </a:cubicBezTo>
                  <a:cubicBezTo>
                    <a:pt x="6549" y="4348"/>
                    <a:pt x="6763" y="5015"/>
                    <a:pt x="6703" y="5634"/>
                  </a:cubicBezTo>
                  <a:cubicBezTo>
                    <a:pt x="6668" y="5991"/>
                    <a:pt x="6549" y="6146"/>
                    <a:pt x="6549" y="6170"/>
                  </a:cubicBezTo>
                  <a:cubicBezTo>
                    <a:pt x="6489" y="6194"/>
                    <a:pt x="6227" y="6289"/>
                    <a:pt x="6191" y="6301"/>
                  </a:cubicBezTo>
                  <a:cubicBezTo>
                    <a:pt x="6156" y="6015"/>
                    <a:pt x="6072" y="5658"/>
                    <a:pt x="5775" y="5336"/>
                  </a:cubicBezTo>
                  <a:cubicBezTo>
                    <a:pt x="5429" y="4943"/>
                    <a:pt x="4905" y="4705"/>
                    <a:pt x="4227" y="4622"/>
                  </a:cubicBezTo>
                  <a:cubicBezTo>
                    <a:pt x="3060" y="4479"/>
                    <a:pt x="2762" y="4062"/>
                    <a:pt x="2715" y="3979"/>
                  </a:cubicBezTo>
                  <a:cubicBezTo>
                    <a:pt x="3477" y="3324"/>
                    <a:pt x="4191" y="2717"/>
                    <a:pt x="4501" y="2455"/>
                  </a:cubicBezTo>
                  <a:cubicBezTo>
                    <a:pt x="5096" y="1979"/>
                    <a:pt x="5429" y="1860"/>
                    <a:pt x="5548" y="1824"/>
                  </a:cubicBezTo>
                  <a:cubicBezTo>
                    <a:pt x="5584" y="1955"/>
                    <a:pt x="5608" y="2038"/>
                    <a:pt x="5620" y="2038"/>
                  </a:cubicBezTo>
                  <a:cubicBezTo>
                    <a:pt x="5648" y="2105"/>
                    <a:pt x="5707" y="2141"/>
                    <a:pt x="5778" y="2141"/>
                  </a:cubicBezTo>
                  <a:cubicBezTo>
                    <a:pt x="5796" y="2141"/>
                    <a:pt x="5815" y="2138"/>
                    <a:pt x="5834" y="2133"/>
                  </a:cubicBezTo>
                  <a:cubicBezTo>
                    <a:pt x="5906" y="2098"/>
                    <a:pt x="5953" y="2014"/>
                    <a:pt x="5917" y="1919"/>
                  </a:cubicBezTo>
                  <a:cubicBezTo>
                    <a:pt x="5917" y="1907"/>
                    <a:pt x="5644" y="1193"/>
                    <a:pt x="5882" y="312"/>
                  </a:cubicBezTo>
                  <a:close/>
                  <a:moveTo>
                    <a:pt x="1417" y="5098"/>
                  </a:moveTo>
                  <a:cubicBezTo>
                    <a:pt x="1512" y="5336"/>
                    <a:pt x="1786" y="5753"/>
                    <a:pt x="2453" y="5943"/>
                  </a:cubicBezTo>
                  <a:cubicBezTo>
                    <a:pt x="2917" y="6074"/>
                    <a:pt x="3536" y="6313"/>
                    <a:pt x="3870" y="6753"/>
                  </a:cubicBezTo>
                  <a:cubicBezTo>
                    <a:pt x="3989" y="6896"/>
                    <a:pt x="4036" y="7027"/>
                    <a:pt x="4048" y="7110"/>
                  </a:cubicBezTo>
                  <a:cubicBezTo>
                    <a:pt x="4048" y="7134"/>
                    <a:pt x="4036" y="7134"/>
                    <a:pt x="4036" y="7134"/>
                  </a:cubicBezTo>
                  <a:cubicBezTo>
                    <a:pt x="3381" y="7408"/>
                    <a:pt x="2750" y="7658"/>
                    <a:pt x="2346" y="7789"/>
                  </a:cubicBezTo>
                  <a:cubicBezTo>
                    <a:pt x="2324" y="7793"/>
                    <a:pt x="2302" y="7796"/>
                    <a:pt x="2281" y="7796"/>
                  </a:cubicBezTo>
                  <a:cubicBezTo>
                    <a:pt x="2246" y="7796"/>
                    <a:pt x="2213" y="7788"/>
                    <a:pt x="2191" y="7765"/>
                  </a:cubicBezTo>
                  <a:lnTo>
                    <a:pt x="1834" y="7503"/>
                  </a:lnTo>
                  <a:cubicBezTo>
                    <a:pt x="1917" y="7444"/>
                    <a:pt x="2036" y="7384"/>
                    <a:pt x="2155" y="7313"/>
                  </a:cubicBezTo>
                  <a:cubicBezTo>
                    <a:pt x="2488" y="7110"/>
                    <a:pt x="2786" y="6896"/>
                    <a:pt x="2798" y="6884"/>
                  </a:cubicBezTo>
                  <a:cubicBezTo>
                    <a:pt x="2869" y="6836"/>
                    <a:pt x="2881" y="6729"/>
                    <a:pt x="2822" y="6658"/>
                  </a:cubicBezTo>
                  <a:cubicBezTo>
                    <a:pt x="2802" y="6617"/>
                    <a:pt x="2758" y="6596"/>
                    <a:pt x="2712" y="6596"/>
                  </a:cubicBezTo>
                  <a:cubicBezTo>
                    <a:pt x="2676" y="6596"/>
                    <a:pt x="2638" y="6608"/>
                    <a:pt x="2608" y="6634"/>
                  </a:cubicBezTo>
                  <a:cubicBezTo>
                    <a:pt x="2072" y="7015"/>
                    <a:pt x="1393" y="7420"/>
                    <a:pt x="1250" y="7420"/>
                  </a:cubicBezTo>
                  <a:cubicBezTo>
                    <a:pt x="643" y="7360"/>
                    <a:pt x="357" y="6313"/>
                    <a:pt x="310" y="6194"/>
                  </a:cubicBezTo>
                  <a:cubicBezTo>
                    <a:pt x="298" y="6134"/>
                    <a:pt x="310" y="6063"/>
                    <a:pt x="369" y="6015"/>
                  </a:cubicBezTo>
                  <a:cubicBezTo>
                    <a:pt x="583" y="5836"/>
                    <a:pt x="953" y="5503"/>
                    <a:pt x="1417" y="5098"/>
                  </a:cubicBezTo>
                  <a:close/>
                  <a:moveTo>
                    <a:pt x="5797" y="0"/>
                  </a:moveTo>
                  <a:cubicBezTo>
                    <a:pt x="5725" y="0"/>
                    <a:pt x="5665" y="45"/>
                    <a:pt x="5644" y="109"/>
                  </a:cubicBezTo>
                  <a:cubicBezTo>
                    <a:pt x="5620" y="169"/>
                    <a:pt x="5608" y="217"/>
                    <a:pt x="5596" y="276"/>
                  </a:cubicBezTo>
                  <a:cubicBezTo>
                    <a:pt x="4751" y="371"/>
                    <a:pt x="4215" y="693"/>
                    <a:pt x="4179" y="705"/>
                  </a:cubicBezTo>
                  <a:cubicBezTo>
                    <a:pt x="4132" y="729"/>
                    <a:pt x="4120" y="764"/>
                    <a:pt x="4108" y="812"/>
                  </a:cubicBezTo>
                  <a:cubicBezTo>
                    <a:pt x="4096" y="848"/>
                    <a:pt x="4108" y="895"/>
                    <a:pt x="4132" y="931"/>
                  </a:cubicBezTo>
                  <a:lnTo>
                    <a:pt x="4786" y="1907"/>
                  </a:lnTo>
                  <a:cubicBezTo>
                    <a:pt x="4655" y="2003"/>
                    <a:pt x="4513" y="2098"/>
                    <a:pt x="4346" y="2241"/>
                  </a:cubicBezTo>
                  <a:cubicBezTo>
                    <a:pt x="3620" y="2812"/>
                    <a:pt x="893" y="5193"/>
                    <a:pt x="191" y="5813"/>
                  </a:cubicBezTo>
                  <a:cubicBezTo>
                    <a:pt x="60" y="5932"/>
                    <a:pt x="0" y="6122"/>
                    <a:pt x="48" y="6313"/>
                  </a:cubicBezTo>
                  <a:cubicBezTo>
                    <a:pt x="83" y="6467"/>
                    <a:pt x="191" y="6825"/>
                    <a:pt x="405" y="7146"/>
                  </a:cubicBezTo>
                  <a:cubicBezTo>
                    <a:pt x="643" y="7515"/>
                    <a:pt x="917" y="7729"/>
                    <a:pt x="1250" y="7753"/>
                  </a:cubicBezTo>
                  <a:lnTo>
                    <a:pt x="1274" y="7753"/>
                  </a:lnTo>
                  <a:cubicBezTo>
                    <a:pt x="1334" y="7753"/>
                    <a:pt x="1417" y="7741"/>
                    <a:pt x="1536" y="7694"/>
                  </a:cubicBezTo>
                  <a:lnTo>
                    <a:pt x="2024" y="8039"/>
                  </a:lnTo>
                  <a:cubicBezTo>
                    <a:pt x="2107" y="8099"/>
                    <a:pt x="2215" y="8134"/>
                    <a:pt x="2310" y="8134"/>
                  </a:cubicBezTo>
                  <a:cubicBezTo>
                    <a:pt x="2369" y="8134"/>
                    <a:pt x="2405" y="8110"/>
                    <a:pt x="2465" y="8099"/>
                  </a:cubicBezTo>
                  <a:cubicBezTo>
                    <a:pt x="2881" y="7956"/>
                    <a:pt x="3512" y="7694"/>
                    <a:pt x="4167" y="7432"/>
                  </a:cubicBezTo>
                  <a:cubicBezTo>
                    <a:pt x="4953" y="7122"/>
                    <a:pt x="5775" y="6777"/>
                    <a:pt x="6358" y="6586"/>
                  </a:cubicBezTo>
                  <a:cubicBezTo>
                    <a:pt x="6537" y="6979"/>
                    <a:pt x="7251" y="8610"/>
                    <a:pt x="7846" y="10230"/>
                  </a:cubicBezTo>
                  <a:cubicBezTo>
                    <a:pt x="7870" y="10289"/>
                    <a:pt x="7930" y="10337"/>
                    <a:pt x="7989" y="10337"/>
                  </a:cubicBezTo>
                  <a:cubicBezTo>
                    <a:pt x="8001" y="10337"/>
                    <a:pt x="8025" y="10337"/>
                    <a:pt x="8049" y="10313"/>
                  </a:cubicBezTo>
                  <a:cubicBezTo>
                    <a:pt x="8144" y="10289"/>
                    <a:pt x="8168" y="10194"/>
                    <a:pt x="8144" y="10111"/>
                  </a:cubicBezTo>
                  <a:lnTo>
                    <a:pt x="7965" y="9622"/>
                  </a:lnTo>
                  <a:cubicBezTo>
                    <a:pt x="8215" y="9480"/>
                    <a:pt x="9275" y="8944"/>
                    <a:pt x="10120" y="8170"/>
                  </a:cubicBezTo>
                  <a:cubicBezTo>
                    <a:pt x="10180" y="8110"/>
                    <a:pt x="10192" y="8015"/>
                    <a:pt x="10132" y="7956"/>
                  </a:cubicBezTo>
                  <a:cubicBezTo>
                    <a:pt x="10097" y="7920"/>
                    <a:pt x="10044" y="7897"/>
                    <a:pt x="9995" y="7897"/>
                  </a:cubicBezTo>
                  <a:cubicBezTo>
                    <a:pt x="9962" y="7897"/>
                    <a:pt x="9930" y="7908"/>
                    <a:pt x="9906" y="7932"/>
                  </a:cubicBezTo>
                  <a:cubicBezTo>
                    <a:pt x="9120" y="8646"/>
                    <a:pt x="8144" y="9170"/>
                    <a:pt x="7858" y="9301"/>
                  </a:cubicBezTo>
                  <a:cubicBezTo>
                    <a:pt x="7787" y="9122"/>
                    <a:pt x="7727" y="8944"/>
                    <a:pt x="7644" y="8765"/>
                  </a:cubicBezTo>
                  <a:cubicBezTo>
                    <a:pt x="8025" y="8587"/>
                    <a:pt x="9180" y="7991"/>
                    <a:pt x="10049" y="6944"/>
                  </a:cubicBezTo>
                  <a:cubicBezTo>
                    <a:pt x="10108" y="6860"/>
                    <a:pt x="10085" y="6777"/>
                    <a:pt x="10025" y="6717"/>
                  </a:cubicBezTo>
                  <a:cubicBezTo>
                    <a:pt x="9993" y="6691"/>
                    <a:pt x="9958" y="6678"/>
                    <a:pt x="9925" y="6678"/>
                  </a:cubicBezTo>
                  <a:cubicBezTo>
                    <a:pt x="9883" y="6678"/>
                    <a:pt x="9844" y="6697"/>
                    <a:pt x="9811" y="6729"/>
                  </a:cubicBezTo>
                  <a:cubicBezTo>
                    <a:pt x="9001" y="7718"/>
                    <a:pt x="7906" y="8289"/>
                    <a:pt x="7525" y="8468"/>
                  </a:cubicBezTo>
                  <a:cubicBezTo>
                    <a:pt x="7453" y="8289"/>
                    <a:pt x="7382" y="8110"/>
                    <a:pt x="7322" y="7956"/>
                  </a:cubicBezTo>
                  <a:cubicBezTo>
                    <a:pt x="7572" y="7848"/>
                    <a:pt x="8203" y="7551"/>
                    <a:pt x="8835" y="6908"/>
                  </a:cubicBezTo>
                  <a:cubicBezTo>
                    <a:pt x="9311" y="6432"/>
                    <a:pt x="9704" y="5884"/>
                    <a:pt x="9989" y="5253"/>
                  </a:cubicBezTo>
                  <a:cubicBezTo>
                    <a:pt x="10061" y="5098"/>
                    <a:pt x="10120" y="4931"/>
                    <a:pt x="10180" y="4765"/>
                  </a:cubicBezTo>
                  <a:cubicBezTo>
                    <a:pt x="10323" y="4991"/>
                    <a:pt x="10442" y="5193"/>
                    <a:pt x="10561" y="5408"/>
                  </a:cubicBezTo>
                  <a:cubicBezTo>
                    <a:pt x="10478" y="5658"/>
                    <a:pt x="10370" y="5908"/>
                    <a:pt x="10239" y="6146"/>
                  </a:cubicBezTo>
                  <a:cubicBezTo>
                    <a:pt x="10192" y="6229"/>
                    <a:pt x="10228" y="6324"/>
                    <a:pt x="10299" y="6372"/>
                  </a:cubicBezTo>
                  <a:cubicBezTo>
                    <a:pt x="10323" y="6384"/>
                    <a:pt x="10359" y="6384"/>
                    <a:pt x="10370" y="6384"/>
                  </a:cubicBezTo>
                  <a:cubicBezTo>
                    <a:pt x="10430" y="6384"/>
                    <a:pt x="10478" y="6360"/>
                    <a:pt x="10501" y="6313"/>
                  </a:cubicBezTo>
                  <a:cubicBezTo>
                    <a:pt x="10668" y="6027"/>
                    <a:pt x="10799" y="5729"/>
                    <a:pt x="10894" y="5455"/>
                  </a:cubicBezTo>
                  <a:lnTo>
                    <a:pt x="10894" y="5432"/>
                  </a:lnTo>
                  <a:lnTo>
                    <a:pt x="10894" y="5420"/>
                  </a:lnTo>
                  <a:lnTo>
                    <a:pt x="10859" y="5408"/>
                  </a:lnTo>
                  <a:lnTo>
                    <a:pt x="10859" y="5396"/>
                  </a:lnTo>
                  <a:lnTo>
                    <a:pt x="10859" y="5372"/>
                  </a:lnTo>
                  <a:lnTo>
                    <a:pt x="10859" y="5360"/>
                  </a:lnTo>
                  <a:lnTo>
                    <a:pt x="10859" y="5348"/>
                  </a:lnTo>
                  <a:cubicBezTo>
                    <a:pt x="10668" y="5003"/>
                    <a:pt x="10478" y="4693"/>
                    <a:pt x="10299" y="4408"/>
                  </a:cubicBezTo>
                  <a:cubicBezTo>
                    <a:pt x="10418" y="3979"/>
                    <a:pt x="10489" y="3527"/>
                    <a:pt x="10525" y="3050"/>
                  </a:cubicBezTo>
                  <a:cubicBezTo>
                    <a:pt x="10549" y="3086"/>
                    <a:pt x="10561" y="3110"/>
                    <a:pt x="10597" y="3157"/>
                  </a:cubicBezTo>
                  <a:cubicBezTo>
                    <a:pt x="10620" y="3205"/>
                    <a:pt x="10668" y="3217"/>
                    <a:pt x="10716" y="3217"/>
                  </a:cubicBezTo>
                  <a:cubicBezTo>
                    <a:pt x="10740" y="3217"/>
                    <a:pt x="10787" y="3205"/>
                    <a:pt x="10823" y="3193"/>
                  </a:cubicBezTo>
                  <a:cubicBezTo>
                    <a:pt x="10894" y="3134"/>
                    <a:pt x="10894" y="3038"/>
                    <a:pt x="10847" y="2967"/>
                  </a:cubicBezTo>
                  <a:cubicBezTo>
                    <a:pt x="10085" y="1979"/>
                    <a:pt x="9251" y="1264"/>
                    <a:pt x="8394" y="812"/>
                  </a:cubicBezTo>
                  <a:cubicBezTo>
                    <a:pt x="7703" y="455"/>
                    <a:pt x="6989" y="252"/>
                    <a:pt x="6275" y="240"/>
                  </a:cubicBezTo>
                  <a:cubicBezTo>
                    <a:pt x="6037" y="50"/>
                    <a:pt x="5834" y="14"/>
                    <a:pt x="5822" y="2"/>
                  </a:cubicBezTo>
                  <a:cubicBezTo>
                    <a:pt x="5814" y="1"/>
                    <a:pt x="5805" y="0"/>
                    <a:pt x="57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47"/>
            <p:cNvSpPr/>
            <p:nvPr/>
          </p:nvSpPr>
          <p:spPr>
            <a:xfrm>
              <a:off x="3927757" y="1737234"/>
              <a:ext cx="18720" cy="19104"/>
            </a:xfrm>
            <a:custGeom>
              <a:rect b="b" l="l" r="r" t="t"/>
              <a:pathLst>
                <a:path extrusionOk="0" h="597" w="585">
                  <a:moveTo>
                    <a:pt x="404" y="0"/>
                  </a:moveTo>
                  <a:cubicBezTo>
                    <a:pt x="349" y="0"/>
                    <a:pt x="294" y="26"/>
                    <a:pt x="263" y="73"/>
                  </a:cubicBezTo>
                  <a:cubicBezTo>
                    <a:pt x="203" y="168"/>
                    <a:pt x="132" y="251"/>
                    <a:pt x="61" y="346"/>
                  </a:cubicBezTo>
                  <a:cubicBezTo>
                    <a:pt x="1" y="418"/>
                    <a:pt x="13" y="501"/>
                    <a:pt x="72" y="561"/>
                  </a:cubicBezTo>
                  <a:cubicBezTo>
                    <a:pt x="108" y="597"/>
                    <a:pt x="132" y="597"/>
                    <a:pt x="180" y="597"/>
                  </a:cubicBezTo>
                  <a:cubicBezTo>
                    <a:pt x="227" y="597"/>
                    <a:pt x="263" y="573"/>
                    <a:pt x="299" y="537"/>
                  </a:cubicBezTo>
                  <a:cubicBezTo>
                    <a:pt x="382" y="430"/>
                    <a:pt x="465" y="346"/>
                    <a:pt x="525" y="239"/>
                  </a:cubicBezTo>
                  <a:cubicBezTo>
                    <a:pt x="584" y="180"/>
                    <a:pt x="561" y="73"/>
                    <a:pt x="489" y="25"/>
                  </a:cubicBezTo>
                  <a:cubicBezTo>
                    <a:pt x="464" y="8"/>
                    <a:pt x="434" y="0"/>
                    <a:pt x="4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0" name="Google Shape;3610;p47"/>
          <p:cNvGrpSpPr/>
          <p:nvPr/>
        </p:nvGrpSpPr>
        <p:grpSpPr>
          <a:xfrm>
            <a:off x="5246797" y="1500658"/>
            <a:ext cx="347872" cy="347488"/>
            <a:chOff x="5246797" y="1500658"/>
            <a:chExt cx="347872" cy="347488"/>
          </a:xfrm>
        </p:grpSpPr>
        <p:sp>
          <p:nvSpPr>
            <p:cNvPr id="3611" name="Google Shape;3611;p47"/>
            <p:cNvSpPr/>
            <p:nvPr/>
          </p:nvSpPr>
          <p:spPr>
            <a:xfrm>
              <a:off x="5246797" y="1500658"/>
              <a:ext cx="347872" cy="347488"/>
            </a:xfrm>
            <a:custGeom>
              <a:rect b="b" l="l" r="r" t="t"/>
              <a:pathLst>
                <a:path extrusionOk="0" h="10859" w="10871">
                  <a:moveTo>
                    <a:pt x="2024" y="989"/>
                  </a:moveTo>
                  <a:cubicBezTo>
                    <a:pt x="2441" y="989"/>
                    <a:pt x="2822" y="1251"/>
                    <a:pt x="2977" y="1620"/>
                  </a:cubicBezTo>
                  <a:cubicBezTo>
                    <a:pt x="2560" y="1834"/>
                    <a:pt x="2179" y="2120"/>
                    <a:pt x="1834" y="2453"/>
                  </a:cubicBezTo>
                  <a:cubicBezTo>
                    <a:pt x="1703" y="2584"/>
                    <a:pt x="1572" y="2715"/>
                    <a:pt x="1453" y="2870"/>
                  </a:cubicBezTo>
                  <a:cubicBezTo>
                    <a:pt x="1167" y="2679"/>
                    <a:pt x="1001" y="2358"/>
                    <a:pt x="1001" y="2024"/>
                  </a:cubicBezTo>
                  <a:cubicBezTo>
                    <a:pt x="1001" y="1453"/>
                    <a:pt x="1465" y="989"/>
                    <a:pt x="2024" y="989"/>
                  </a:cubicBezTo>
                  <a:close/>
                  <a:moveTo>
                    <a:pt x="2024" y="310"/>
                  </a:moveTo>
                  <a:cubicBezTo>
                    <a:pt x="2715" y="310"/>
                    <a:pt x="3322" y="715"/>
                    <a:pt x="3608" y="1334"/>
                  </a:cubicBezTo>
                  <a:cubicBezTo>
                    <a:pt x="3489" y="1382"/>
                    <a:pt x="3382" y="1429"/>
                    <a:pt x="3275" y="1465"/>
                  </a:cubicBezTo>
                  <a:cubicBezTo>
                    <a:pt x="3072" y="977"/>
                    <a:pt x="2572" y="667"/>
                    <a:pt x="2036" y="667"/>
                  </a:cubicBezTo>
                  <a:cubicBezTo>
                    <a:pt x="1298" y="667"/>
                    <a:pt x="691" y="1274"/>
                    <a:pt x="691" y="2013"/>
                  </a:cubicBezTo>
                  <a:cubicBezTo>
                    <a:pt x="691" y="2465"/>
                    <a:pt x="893" y="2870"/>
                    <a:pt x="1251" y="3120"/>
                  </a:cubicBezTo>
                  <a:cubicBezTo>
                    <a:pt x="1179" y="3227"/>
                    <a:pt x="1120" y="3310"/>
                    <a:pt x="1048" y="3418"/>
                  </a:cubicBezTo>
                  <a:cubicBezTo>
                    <a:pt x="596" y="3108"/>
                    <a:pt x="310" y="2584"/>
                    <a:pt x="310" y="2024"/>
                  </a:cubicBezTo>
                  <a:cubicBezTo>
                    <a:pt x="310" y="1084"/>
                    <a:pt x="1096" y="310"/>
                    <a:pt x="2024" y="310"/>
                  </a:cubicBezTo>
                  <a:close/>
                  <a:moveTo>
                    <a:pt x="8847" y="310"/>
                  </a:moveTo>
                  <a:cubicBezTo>
                    <a:pt x="9787" y="310"/>
                    <a:pt x="10561" y="1084"/>
                    <a:pt x="10561" y="2024"/>
                  </a:cubicBezTo>
                  <a:cubicBezTo>
                    <a:pt x="10561" y="2584"/>
                    <a:pt x="10276" y="3108"/>
                    <a:pt x="9823" y="3418"/>
                  </a:cubicBezTo>
                  <a:cubicBezTo>
                    <a:pt x="9764" y="3310"/>
                    <a:pt x="9692" y="3215"/>
                    <a:pt x="9621" y="3120"/>
                  </a:cubicBezTo>
                  <a:cubicBezTo>
                    <a:pt x="9978" y="2870"/>
                    <a:pt x="10180" y="2465"/>
                    <a:pt x="10180" y="2024"/>
                  </a:cubicBezTo>
                  <a:cubicBezTo>
                    <a:pt x="10180" y="1846"/>
                    <a:pt x="10156" y="1667"/>
                    <a:pt x="10073" y="1501"/>
                  </a:cubicBezTo>
                  <a:cubicBezTo>
                    <a:pt x="10054" y="1442"/>
                    <a:pt x="9977" y="1399"/>
                    <a:pt x="9911" y="1399"/>
                  </a:cubicBezTo>
                  <a:cubicBezTo>
                    <a:pt x="9897" y="1399"/>
                    <a:pt x="9883" y="1401"/>
                    <a:pt x="9871" y="1405"/>
                  </a:cubicBezTo>
                  <a:cubicBezTo>
                    <a:pt x="9799" y="1441"/>
                    <a:pt x="9752" y="1536"/>
                    <a:pt x="9775" y="1620"/>
                  </a:cubicBezTo>
                  <a:cubicBezTo>
                    <a:pt x="9835" y="1751"/>
                    <a:pt x="9859" y="1882"/>
                    <a:pt x="9859" y="2013"/>
                  </a:cubicBezTo>
                  <a:cubicBezTo>
                    <a:pt x="9859" y="2358"/>
                    <a:pt x="9692" y="2667"/>
                    <a:pt x="9406" y="2870"/>
                  </a:cubicBezTo>
                  <a:cubicBezTo>
                    <a:pt x="9287" y="2715"/>
                    <a:pt x="9156" y="2584"/>
                    <a:pt x="9025" y="2453"/>
                  </a:cubicBezTo>
                  <a:cubicBezTo>
                    <a:pt x="8680" y="2120"/>
                    <a:pt x="8287" y="1834"/>
                    <a:pt x="7870" y="1620"/>
                  </a:cubicBezTo>
                  <a:cubicBezTo>
                    <a:pt x="8037" y="1239"/>
                    <a:pt x="8406" y="989"/>
                    <a:pt x="8835" y="989"/>
                  </a:cubicBezTo>
                  <a:cubicBezTo>
                    <a:pt x="9013" y="989"/>
                    <a:pt x="9204" y="1036"/>
                    <a:pt x="9347" y="1143"/>
                  </a:cubicBezTo>
                  <a:cubicBezTo>
                    <a:pt x="9373" y="1154"/>
                    <a:pt x="9400" y="1160"/>
                    <a:pt x="9426" y="1160"/>
                  </a:cubicBezTo>
                  <a:cubicBezTo>
                    <a:pt x="9485" y="1160"/>
                    <a:pt x="9540" y="1133"/>
                    <a:pt x="9573" y="1084"/>
                  </a:cubicBezTo>
                  <a:cubicBezTo>
                    <a:pt x="9621" y="1001"/>
                    <a:pt x="9585" y="905"/>
                    <a:pt x="9514" y="858"/>
                  </a:cubicBezTo>
                  <a:cubicBezTo>
                    <a:pt x="9299" y="739"/>
                    <a:pt x="9061" y="667"/>
                    <a:pt x="8835" y="667"/>
                  </a:cubicBezTo>
                  <a:cubicBezTo>
                    <a:pt x="8299" y="667"/>
                    <a:pt x="7799" y="977"/>
                    <a:pt x="7597" y="1465"/>
                  </a:cubicBezTo>
                  <a:cubicBezTo>
                    <a:pt x="7489" y="1417"/>
                    <a:pt x="7370" y="1382"/>
                    <a:pt x="7263" y="1334"/>
                  </a:cubicBezTo>
                  <a:cubicBezTo>
                    <a:pt x="7537" y="727"/>
                    <a:pt x="8156" y="310"/>
                    <a:pt x="8847" y="310"/>
                  </a:cubicBezTo>
                  <a:close/>
                  <a:moveTo>
                    <a:pt x="5430" y="1322"/>
                  </a:moveTo>
                  <a:cubicBezTo>
                    <a:pt x="6716" y="1322"/>
                    <a:pt x="7906" y="1798"/>
                    <a:pt x="8811" y="2679"/>
                  </a:cubicBezTo>
                  <a:cubicBezTo>
                    <a:pt x="9704" y="3548"/>
                    <a:pt x="10216" y="4715"/>
                    <a:pt x="10216" y="5930"/>
                  </a:cubicBezTo>
                  <a:cubicBezTo>
                    <a:pt x="10216" y="7168"/>
                    <a:pt x="9728" y="8311"/>
                    <a:pt x="8811" y="9192"/>
                  </a:cubicBezTo>
                  <a:cubicBezTo>
                    <a:pt x="7906" y="10073"/>
                    <a:pt x="6716" y="10549"/>
                    <a:pt x="5430" y="10549"/>
                  </a:cubicBezTo>
                  <a:cubicBezTo>
                    <a:pt x="4156" y="10549"/>
                    <a:pt x="2965" y="10073"/>
                    <a:pt x="2060" y="9192"/>
                  </a:cubicBezTo>
                  <a:cubicBezTo>
                    <a:pt x="1167" y="8323"/>
                    <a:pt x="655" y="7168"/>
                    <a:pt x="655" y="5930"/>
                  </a:cubicBezTo>
                  <a:cubicBezTo>
                    <a:pt x="655" y="4703"/>
                    <a:pt x="1143" y="3548"/>
                    <a:pt x="2060" y="2679"/>
                  </a:cubicBezTo>
                  <a:cubicBezTo>
                    <a:pt x="2965" y="1798"/>
                    <a:pt x="4156" y="1322"/>
                    <a:pt x="5430" y="1322"/>
                  </a:cubicBezTo>
                  <a:close/>
                  <a:moveTo>
                    <a:pt x="2024" y="0"/>
                  </a:moveTo>
                  <a:cubicBezTo>
                    <a:pt x="917" y="0"/>
                    <a:pt x="0" y="905"/>
                    <a:pt x="0" y="2024"/>
                  </a:cubicBezTo>
                  <a:cubicBezTo>
                    <a:pt x="0" y="2691"/>
                    <a:pt x="346" y="3334"/>
                    <a:pt x="893" y="3703"/>
                  </a:cubicBezTo>
                  <a:cubicBezTo>
                    <a:pt x="536" y="4382"/>
                    <a:pt x="346" y="5144"/>
                    <a:pt x="346" y="5930"/>
                  </a:cubicBezTo>
                  <a:cubicBezTo>
                    <a:pt x="346" y="7239"/>
                    <a:pt x="881" y="8490"/>
                    <a:pt x="1834" y="9418"/>
                  </a:cubicBezTo>
                  <a:cubicBezTo>
                    <a:pt x="2798" y="10335"/>
                    <a:pt x="4072" y="10859"/>
                    <a:pt x="5442" y="10859"/>
                  </a:cubicBezTo>
                  <a:cubicBezTo>
                    <a:pt x="6811" y="10859"/>
                    <a:pt x="8073" y="10359"/>
                    <a:pt x="9037" y="9418"/>
                  </a:cubicBezTo>
                  <a:cubicBezTo>
                    <a:pt x="10002" y="8490"/>
                    <a:pt x="10526" y="7239"/>
                    <a:pt x="10526" y="5930"/>
                  </a:cubicBezTo>
                  <a:cubicBezTo>
                    <a:pt x="10526" y="5144"/>
                    <a:pt x="10335" y="4382"/>
                    <a:pt x="9978" y="3703"/>
                  </a:cubicBezTo>
                  <a:cubicBezTo>
                    <a:pt x="10526" y="3322"/>
                    <a:pt x="10871" y="2703"/>
                    <a:pt x="10871" y="2024"/>
                  </a:cubicBezTo>
                  <a:cubicBezTo>
                    <a:pt x="10871" y="905"/>
                    <a:pt x="9966" y="0"/>
                    <a:pt x="8847" y="0"/>
                  </a:cubicBezTo>
                  <a:cubicBezTo>
                    <a:pt x="8025" y="0"/>
                    <a:pt x="7287" y="489"/>
                    <a:pt x="6966" y="1251"/>
                  </a:cubicBezTo>
                  <a:cubicBezTo>
                    <a:pt x="6477" y="1096"/>
                    <a:pt x="5977" y="1024"/>
                    <a:pt x="5442" y="1024"/>
                  </a:cubicBezTo>
                  <a:cubicBezTo>
                    <a:pt x="4918" y="1024"/>
                    <a:pt x="4394" y="1096"/>
                    <a:pt x="3906" y="1251"/>
                  </a:cubicBezTo>
                  <a:cubicBezTo>
                    <a:pt x="3596" y="500"/>
                    <a:pt x="2846" y="0"/>
                    <a:pt x="20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47"/>
            <p:cNvSpPr/>
            <p:nvPr/>
          </p:nvSpPr>
          <p:spPr>
            <a:xfrm>
              <a:off x="5333677" y="1663346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7" y="596"/>
                    <a:pt x="1274" y="524"/>
                    <a:pt x="1191" y="524"/>
                  </a:cubicBezTo>
                  <a:cubicBezTo>
                    <a:pt x="1095" y="524"/>
                    <a:pt x="1024" y="596"/>
                    <a:pt x="1024" y="691"/>
                  </a:cubicBezTo>
                  <a:lnTo>
                    <a:pt x="1024" y="846"/>
                  </a:lnTo>
                  <a:cubicBezTo>
                    <a:pt x="1024" y="1048"/>
                    <a:pt x="857" y="1203"/>
                    <a:pt x="667" y="1203"/>
                  </a:cubicBezTo>
                  <a:cubicBezTo>
                    <a:pt x="476" y="1203"/>
                    <a:pt x="310" y="1048"/>
                    <a:pt x="310" y="846"/>
                  </a:cubicBezTo>
                  <a:lnTo>
                    <a:pt x="310" y="691"/>
                  </a:lnTo>
                  <a:cubicBezTo>
                    <a:pt x="310" y="489"/>
                    <a:pt x="476" y="334"/>
                    <a:pt x="667" y="334"/>
                  </a:cubicBezTo>
                  <a:cubicBezTo>
                    <a:pt x="762" y="334"/>
                    <a:pt x="833" y="250"/>
                    <a:pt x="833" y="167"/>
                  </a:cubicBezTo>
                  <a:cubicBezTo>
                    <a:pt x="833" y="72"/>
                    <a:pt x="762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47"/>
            <p:cNvSpPr/>
            <p:nvPr/>
          </p:nvSpPr>
          <p:spPr>
            <a:xfrm>
              <a:off x="5463949" y="1663346"/>
              <a:ext cx="43488" cy="48032"/>
            </a:xfrm>
            <a:custGeom>
              <a:rect b="b" l="l" r="r" t="t"/>
              <a:pathLst>
                <a:path extrusionOk="0" h="1501" w="1359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9" y="1501"/>
                    <a:pt x="668" y="1501"/>
                  </a:cubicBezTo>
                  <a:cubicBezTo>
                    <a:pt x="1049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7" y="524"/>
                    <a:pt x="1192" y="524"/>
                  </a:cubicBezTo>
                  <a:cubicBezTo>
                    <a:pt x="1108" y="524"/>
                    <a:pt x="1037" y="596"/>
                    <a:pt x="1037" y="691"/>
                  </a:cubicBezTo>
                  <a:lnTo>
                    <a:pt x="1037" y="846"/>
                  </a:lnTo>
                  <a:cubicBezTo>
                    <a:pt x="1037" y="1048"/>
                    <a:pt x="870" y="1203"/>
                    <a:pt x="668" y="1203"/>
                  </a:cubicBezTo>
                  <a:cubicBezTo>
                    <a:pt x="477" y="1203"/>
                    <a:pt x="311" y="1048"/>
                    <a:pt x="311" y="846"/>
                  </a:cubicBezTo>
                  <a:lnTo>
                    <a:pt x="311" y="691"/>
                  </a:lnTo>
                  <a:cubicBezTo>
                    <a:pt x="311" y="489"/>
                    <a:pt x="477" y="334"/>
                    <a:pt x="668" y="334"/>
                  </a:cubicBezTo>
                  <a:cubicBezTo>
                    <a:pt x="763" y="334"/>
                    <a:pt x="834" y="250"/>
                    <a:pt x="834" y="167"/>
                  </a:cubicBezTo>
                  <a:cubicBezTo>
                    <a:pt x="834" y="72"/>
                    <a:pt x="763" y="0"/>
                    <a:pt x="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47"/>
            <p:cNvSpPr/>
            <p:nvPr/>
          </p:nvSpPr>
          <p:spPr>
            <a:xfrm>
              <a:off x="5365677" y="1730002"/>
              <a:ext cx="109760" cy="96064"/>
            </a:xfrm>
            <a:custGeom>
              <a:rect b="b" l="l" r="r" t="t"/>
              <a:pathLst>
                <a:path extrusionOk="0" h="3002" w="3430">
                  <a:moveTo>
                    <a:pt x="1703" y="287"/>
                  </a:moveTo>
                  <a:cubicBezTo>
                    <a:pt x="2012" y="287"/>
                    <a:pt x="2393" y="430"/>
                    <a:pt x="2393" y="644"/>
                  </a:cubicBezTo>
                  <a:cubicBezTo>
                    <a:pt x="2393" y="823"/>
                    <a:pt x="2096" y="1168"/>
                    <a:pt x="1703" y="1168"/>
                  </a:cubicBezTo>
                  <a:cubicBezTo>
                    <a:pt x="1322" y="1168"/>
                    <a:pt x="1024" y="823"/>
                    <a:pt x="1024" y="644"/>
                  </a:cubicBezTo>
                  <a:cubicBezTo>
                    <a:pt x="1024" y="430"/>
                    <a:pt x="1393" y="287"/>
                    <a:pt x="1703" y="287"/>
                  </a:cubicBezTo>
                  <a:close/>
                  <a:moveTo>
                    <a:pt x="1727" y="2025"/>
                  </a:moveTo>
                  <a:cubicBezTo>
                    <a:pt x="1822" y="2025"/>
                    <a:pt x="1917" y="2025"/>
                    <a:pt x="2024" y="2037"/>
                  </a:cubicBezTo>
                  <a:cubicBezTo>
                    <a:pt x="2179" y="2061"/>
                    <a:pt x="2319" y="2073"/>
                    <a:pt x="2447" y="2073"/>
                  </a:cubicBezTo>
                  <a:cubicBezTo>
                    <a:pt x="2575" y="2073"/>
                    <a:pt x="2691" y="2061"/>
                    <a:pt x="2798" y="2037"/>
                  </a:cubicBezTo>
                  <a:lnTo>
                    <a:pt x="2798" y="2037"/>
                  </a:lnTo>
                  <a:cubicBezTo>
                    <a:pt x="2679" y="2406"/>
                    <a:pt x="2239" y="2692"/>
                    <a:pt x="1727" y="2692"/>
                  </a:cubicBezTo>
                  <a:cubicBezTo>
                    <a:pt x="1203" y="2692"/>
                    <a:pt x="762" y="2418"/>
                    <a:pt x="655" y="2037"/>
                  </a:cubicBezTo>
                  <a:lnTo>
                    <a:pt x="655" y="2037"/>
                  </a:lnTo>
                  <a:cubicBezTo>
                    <a:pt x="756" y="2061"/>
                    <a:pt x="869" y="2073"/>
                    <a:pt x="997" y="2073"/>
                  </a:cubicBezTo>
                  <a:cubicBezTo>
                    <a:pt x="1125" y="2073"/>
                    <a:pt x="1268" y="2061"/>
                    <a:pt x="1429" y="2037"/>
                  </a:cubicBezTo>
                  <a:cubicBezTo>
                    <a:pt x="1524" y="2025"/>
                    <a:pt x="1619" y="2025"/>
                    <a:pt x="1727" y="2025"/>
                  </a:cubicBezTo>
                  <a:close/>
                  <a:moveTo>
                    <a:pt x="1703" y="1"/>
                  </a:moveTo>
                  <a:cubicBezTo>
                    <a:pt x="1143" y="1"/>
                    <a:pt x="691" y="299"/>
                    <a:pt x="691" y="668"/>
                  </a:cubicBezTo>
                  <a:cubicBezTo>
                    <a:pt x="691" y="858"/>
                    <a:pt x="810" y="1073"/>
                    <a:pt x="988" y="1239"/>
                  </a:cubicBezTo>
                  <a:cubicBezTo>
                    <a:pt x="1155" y="1370"/>
                    <a:pt x="1334" y="1454"/>
                    <a:pt x="1548" y="1501"/>
                  </a:cubicBezTo>
                  <a:lnTo>
                    <a:pt x="1548" y="1739"/>
                  </a:lnTo>
                  <a:cubicBezTo>
                    <a:pt x="1488" y="1739"/>
                    <a:pt x="1429" y="1763"/>
                    <a:pt x="1369" y="1763"/>
                  </a:cubicBezTo>
                  <a:cubicBezTo>
                    <a:pt x="1243" y="1776"/>
                    <a:pt x="1126" y="1783"/>
                    <a:pt x="1019" y="1783"/>
                  </a:cubicBezTo>
                  <a:cubicBezTo>
                    <a:pt x="723" y="1783"/>
                    <a:pt x="507" y="1731"/>
                    <a:pt x="393" y="1608"/>
                  </a:cubicBezTo>
                  <a:cubicBezTo>
                    <a:pt x="298" y="1501"/>
                    <a:pt x="322" y="1382"/>
                    <a:pt x="322" y="1370"/>
                  </a:cubicBezTo>
                  <a:cubicBezTo>
                    <a:pt x="334" y="1275"/>
                    <a:pt x="274" y="1204"/>
                    <a:pt x="203" y="1180"/>
                  </a:cubicBezTo>
                  <a:cubicBezTo>
                    <a:pt x="190" y="1176"/>
                    <a:pt x="177" y="1174"/>
                    <a:pt x="165" y="1174"/>
                  </a:cubicBezTo>
                  <a:cubicBezTo>
                    <a:pt x="95" y="1174"/>
                    <a:pt x="32" y="1228"/>
                    <a:pt x="12" y="1299"/>
                  </a:cubicBezTo>
                  <a:cubicBezTo>
                    <a:pt x="0" y="1394"/>
                    <a:pt x="0" y="1620"/>
                    <a:pt x="155" y="1799"/>
                  </a:cubicBezTo>
                  <a:cubicBezTo>
                    <a:pt x="191" y="1835"/>
                    <a:pt x="238" y="1858"/>
                    <a:pt x="262" y="1894"/>
                  </a:cubicBezTo>
                  <a:cubicBezTo>
                    <a:pt x="310" y="2513"/>
                    <a:pt x="929" y="3001"/>
                    <a:pt x="1691" y="3001"/>
                  </a:cubicBezTo>
                  <a:cubicBezTo>
                    <a:pt x="2453" y="3001"/>
                    <a:pt x="3072" y="2513"/>
                    <a:pt x="3120" y="1894"/>
                  </a:cubicBezTo>
                  <a:cubicBezTo>
                    <a:pt x="3167" y="1858"/>
                    <a:pt x="3191" y="1835"/>
                    <a:pt x="3227" y="1799"/>
                  </a:cubicBezTo>
                  <a:cubicBezTo>
                    <a:pt x="3417" y="1620"/>
                    <a:pt x="3429" y="1406"/>
                    <a:pt x="3405" y="1299"/>
                  </a:cubicBezTo>
                  <a:cubicBezTo>
                    <a:pt x="3396" y="1223"/>
                    <a:pt x="3333" y="1169"/>
                    <a:pt x="3266" y="1169"/>
                  </a:cubicBezTo>
                  <a:cubicBezTo>
                    <a:pt x="3249" y="1169"/>
                    <a:pt x="3232" y="1173"/>
                    <a:pt x="3215" y="1180"/>
                  </a:cubicBezTo>
                  <a:cubicBezTo>
                    <a:pt x="3120" y="1192"/>
                    <a:pt x="3060" y="1275"/>
                    <a:pt x="3096" y="1370"/>
                  </a:cubicBezTo>
                  <a:cubicBezTo>
                    <a:pt x="3096" y="1370"/>
                    <a:pt x="3108" y="1501"/>
                    <a:pt x="3012" y="1608"/>
                  </a:cubicBezTo>
                  <a:cubicBezTo>
                    <a:pt x="2905" y="1725"/>
                    <a:pt x="2682" y="1781"/>
                    <a:pt x="2375" y="1781"/>
                  </a:cubicBezTo>
                  <a:cubicBezTo>
                    <a:pt x="2275" y="1781"/>
                    <a:pt x="2165" y="1775"/>
                    <a:pt x="2048" y="1763"/>
                  </a:cubicBezTo>
                  <a:cubicBezTo>
                    <a:pt x="1989" y="1739"/>
                    <a:pt x="1929" y="1739"/>
                    <a:pt x="1869" y="1739"/>
                  </a:cubicBezTo>
                  <a:lnTo>
                    <a:pt x="1869" y="1501"/>
                  </a:lnTo>
                  <a:cubicBezTo>
                    <a:pt x="2060" y="1477"/>
                    <a:pt x="2250" y="1382"/>
                    <a:pt x="2417" y="1239"/>
                  </a:cubicBezTo>
                  <a:cubicBezTo>
                    <a:pt x="2620" y="1073"/>
                    <a:pt x="2715" y="858"/>
                    <a:pt x="2715" y="668"/>
                  </a:cubicBezTo>
                  <a:cubicBezTo>
                    <a:pt x="2715" y="299"/>
                    <a:pt x="2274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5" name="Google Shape;3615;p47"/>
          <p:cNvGrpSpPr/>
          <p:nvPr/>
        </p:nvGrpSpPr>
        <p:grpSpPr>
          <a:xfrm>
            <a:off x="5796589" y="1500658"/>
            <a:ext cx="349024" cy="346752"/>
            <a:chOff x="5796589" y="1500658"/>
            <a:chExt cx="349024" cy="346752"/>
          </a:xfrm>
        </p:grpSpPr>
        <p:sp>
          <p:nvSpPr>
            <p:cNvPr id="3616" name="Google Shape;3616;p47"/>
            <p:cNvSpPr/>
            <p:nvPr/>
          </p:nvSpPr>
          <p:spPr>
            <a:xfrm>
              <a:off x="6089933" y="1500658"/>
              <a:ext cx="11104" cy="20992"/>
            </a:xfrm>
            <a:custGeom>
              <a:rect b="b" l="l" r="r" t="t"/>
              <a:pathLst>
                <a:path extrusionOk="0" h="656" w="347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155"/>
                    <a:pt x="1" y="310"/>
                    <a:pt x="13" y="500"/>
                  </a:cubicBezTo>
                  <a:cubicBezTo>
                    <a:pt x="13" y="596"/>
                    <a:pt x="84" y="655"/>
                    <a:pt x="180" y="655"/>
                  </a:cubicBezTo>
                  <a:lnTo>
                    <a:pt x="191" y="655"/>
                  </a:lnTo>
                  <a:cubicBezTo>
                    <a:pt x="287" y="655"/>
                    <a:pt x="346" y="572"/>
                    <a:pt x="346" y="489"/>
                  </a:cubicBezTo>
                  <a:cubicBezTo>
                    <a:pt x="322" y="298"/>
                    <a:pt x="322" y="155"/>
                    <a:pt x="322" y="155"/>
                  </a:cubicBez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17" name="Google Shape;3617;p47"/>
            <p:cNvGrpSpPr/>
            <p:nvPr/>
          </p:nvGrpSpPr>
          <p:grpSpPr>
            <a:xfrm>
              <a:off x="5796589" y="1500658"/>
              <a:ext cx="349024" cy="346752"/>
              <a:chOff x="5796589" y="1500658"/>
              <a:chExt cx="349024" cy="346752"/>
            </a:xfrm>
          </p:grpSpPr>
          <p:sp>
            <p:nvSpPr>
              <p:cNvPr id="3618" name="Google Shape;3618;p47"/>
              <p:cNvSpPr/>
              <p:nvPr/>
            </p:nvSpPr>
            <p:spPr>
              <a:xfrm>
                <a:off x="5893357" y="1544018"/>
                <a:ext cx="14496" cy="15328"/>
              </a:xfrm>
              <a:custGeom>
                <a:rect b="b" l="l" r="r" t="t"/>
                <a:pathLst>
                  <a:path extrusionOk="0" h="479" w="453">
                    <a:moveTo>
                      <a:pt x="271" y="1"/>
                    </a:moveTo>
                    <a:cubicBezTo>
                      <a:pt x="211" y="1"/>
                      <a:pt x="149" y="34"/>
                      <a:pt x="131" y="86"/>
                    </a:cubicBezTo>
                    <a:cubicBezTo>
                      <a:pt x="131" y="86"/>
                      <a:pt x="96" y="146"/>
                      <a:pt x="36" y="229"/>
                    </a:cubicBezTo>
                    <a:cubicBezTo>
                      <a:pt x="0" y="312"/>
                      <a:pt x="12" y="408"/>
                      <a:pt x="84" y="455"/>
                    </a:cubicBezTo>
                    <a:cubicBezTo>
                      <a:pt x="119" y="467"/>
                      <a:pt x="143" y="479"/>
                      <a:pt x="167" y="479"/>
                    </a:cubicBezTo>
                    <a:cubicBezTo>
                      <a:pt x="238" y="479"/>
                      <a:pt x="274" y="455"/>
                      <a:pt x="310" y="408"/>
                    </a:cubicBezTo>
                    <a:cubicBezTo>
                      <a:pt x="381" y="312"/>
                      <a:pt x="417" y="229"/>
                      <a:pt x="417" y="217"/>
                    </a:cubicBezTo>
                    <a:cubicBezTo>
                      <a:pt x="453" y="146"/>
                      <a:pt x="417" y="50"/>
                      <a:pt x="334" y="15"/>
                    </a:cubicBezTo>
                    <a:cubicBezTo>
                      <a:pt x="315" y="5"/>
                      <a:pt x="293" y="1"/>
                      <a:pt x="271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9" name="Google Shape;3619;p47"/>
              <p:cNvSpPr/>
              <p:nvPr/>
            </p:nvSpPr>
            <p:spPr>
              <a:xfrm>
                <a:off x="5905165" y="1696114"/>
                <a:ext cx="32416" cy="37760"/>
              </a:xfrm>
              <a:custGeom>
                <a:rect b="b" l="l" r="r" t="t"/>
                <a:pathLst>
                  <a:path extrusionOk="0" h="1180" w="1013">
                    <a:moveTo>
                      <a:pt x="524" y="334"/>
                    </a:moveTo>
                    <a:cubicBezTo>
                      <a:pt x="620" y="334"/>
                      <a:pt x="703" y="405"/>
                      <a:pt x="703" y="512"/>
                    </a:cubicBezTo>
                    <a:lnTo>
                      <a:pt x="703" y="679"/>
                    </a:lnTo>
                    <a:cubicBezTo>
                      <a:pt x="703" y="774"/>
                      <a:pt x="620" y="858"/>
                      <a:pt x="524" y="858"/>
                    </a:cubicBezTo>
                    <a:cubicBezTo>
                      <a:pt x="417" y="858"/>
                      <a:pt x="346" y="774"/>
                      <a:pt x="346" y="679"/>
                    </a:cubicBezTo>
                    <a:lnTo>
                      <a:pt x="346" y="512"/>
                    </a:lnTo>
                    <a:cubicBezTo>
                      <a:pt x="346" y="405"/>
                      <a:pt x="417" y="334"/>
                      <a:pt x="524" y="334"/>
                    </a:cubicBezTo>
                    <a:close/>
                    <a:moveTo>
                      <a:pt x="500" y="0"/>
                    </a:moveTo>
                    <a:cubicBezTo>
                      <a:pt x="239" y="0"/>
                      <a:pt x="0" y="227"/>
                      <a:pt x="0" y="512"/>
                    </a:cubicBezTo>
                    <a:lnTo>
                      <a:pt x="0" y="679"/>
                    </a:lnTo>
                    <a:cubicBezTo>
                      <a:pt x="0" y="941"/>
                      <a:pt x="215" y="1179"/>
                      <a:pt x="500" y="1179"/>
                    </a:cubicBezTo>
                    <a:cubicBezTo>
                      <a:pt x="774" y="1179"/>
                      <a:pt x="1012" y="953"/>
                      <a:pt x="1012" y="679"/>
                    </a:cubicBezTo>
                    <a:lnTo>
                      <a:pt x="1012" y="512"/>
                    </a:lnTo>
                    <a:cubicBezTo>
                      <a:pt x="1012" y="227"/>
                      <a:pt x="786" y="0"/>
                      <a:pt x="50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0" name="Google Shape;3620;p47"/>
              <p:cNvSpPr/>
              <p:nvPr/>
            </p:nvSpPr>
            <p:spPr>
              <a:xfrm>
                <a:off x="6003085" y="1696114"/>
                <a:ext cx="32416" cy="37760"/>
              </a:xfrm>
              <a:custGeom>
                <a:rect b="b" l="l" r="r" t="t"/>
                <a:pathLst>
                  <a:path extrusionOk="0" h="1180" w="1013">
                    <a:moveTo>
                      <a:pt x="512" y="334"/>
                    </a:moveTo>
                    <a:cubicBezTo>
                      <a:pt x="619" y="334"/>
                      <a:pt x="691" y="405"/>
                      <a:pt x="691" y="512"/>
                    </a:cubicBezTo>
                    <a:lnTo>
                      <a:pt x="691" y="679"/>
                    </a:lnTo>
                    <a:cubicBezTo>
                      <a:pt x="691" y="774"/>
                      <a:pt x="619" y="858"/>
                      <a:pt x="512" y="858"/>
                    </a:cubicBezTo>
                    <a:cubicBezTo>
                      <a:pt x="405" y="858"/>
                      <a:pt x="334" y="774"/>
                      <a:pt x="334" y="679"/>
                    </a:cubicBezTo>
                    <a:lnTo>
                      <a:pt x="334" y="512"/>
                    </a:lnTo>
                    <a:cubicBezTo>
                      <a:pt x="334" y="405"/>
                      <a:pt x="405" y="334"/>
                      <a:pt x="512" y="334"/>
                    </a:cubicBezTo>
                    <a:close/>
                    <a:moveTo>
                      <a:pt x="512" y="0"/>
                    </a:moveTo>
                    <a:cubicBezTo>
                      <a:pt x="238" y="0"/>
                      <a:pt x="0" y="227"/>
                      <a:pt x="0" y="512"/>
                    </a:cubicBezTo>
                    <a:lnTo>
                      <a:pt x="0" y="679"/>
                    </a:lnTo>
                    <a:cubicBezTo>
                      <a:pt x="0" y="941"/>
                      <a:pt x="227" y="1179"/>
                      <a:pt x="512" y="1179"/>
                    </a:cubicBezTo>
                    <a:cubicBezTo>
                      <a:pt x="798" y="1179"/>
                      <a:pt x="1012" y="953"/>
                      <a:pt x="1012" y="679"/>
                    </a:cubicBezTo>
                    <a:lnTo>
                      <a:pt x="1012" y="512"/>
                    </a:lnTo>
                    <a:cubicBezTo>
                      <a:pt x="1012" y="227"/>
                      <a:pt x="786" y="0"/>
                      <a:pt x="51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1" name="Google Shape;3621;p47"/>
              <p:cNvSpPr/>
              <p:nvPr/>
            </p:nvSpPr>
            <p:spPr>
              <a:xfrm>
                <a:off x="5796589" y="1500658"/>
                <a:ext cx="349024" cy="346752"/>
              </a:xfrm>
              <a:custGeom>
                <a:rect b="b" l="l" r="r" t="t"/>
                <a:pathLst>
                  <a:path extrusionOk="0" h="10836" w="10907">
                    <a:moveTo>
                      <a:pt x="8215" y="4060"/>
                    </a:moveTo>
                    <a:lnTo>
                      <a:pt x="8215" y="4060"/>
                    </a:lnTo>
                    <a:cubicBezTo>
                      <a:pt x="7977" y="4227"/>
                      <a:pt x="7739" y="4430"/>
                      <a:pt x="7525" y="4668"/>
                    </a:cubicBezTo>
                    <a:cubicBezTo>
                      <a:pt x="7453" y="4596"/>
                      <a:pt x="7382" y="4525"/>
                      <a:pt x="7287" y="4441"/>
                    </a:cubicBezTo>
                    <a:cubicBezTo>
                      <a:pt x="7513" y="4358"/>
                      <a:pt x="7823" y="4203"/>
                      <a:pt x="8215" y="4060"/>
                    </a:cubicBezTo>
                    <a:close/>
                    <a:moveTo>
                      <a:pt x="2631" y="4072"/>
                    </a:moveTo>
                    <a:lnTo>
                      <a:pt x="2631" y="4072"/>
                    </a:lnTo>
                    <a:cubicBezTo>
                      <a:pt x="3036" y="4203"/>
                      <a:pt x="3358" y="4358"/>
                      <a:pt x="3560" y="4465"/>
                    </a:cubicBezTo>
                    <a:cubicBezTo>
                      <a:pt x="3465" y="4537"/>
                      <a:pt x="3393" y="4608"/>
                      <a:pt x="3322" y="4680"/>
                    </a:cubicBezTo>
                    <a:cubicBezTo>
                      <a:pt x="3108" y="4430"/>
                      <a:pt x="2870" y="4239"/>
                      <a:pt x="2631" y="4072"/>
                    </a:cubicBezTo>
                    <a:close/>
                    <a:moveTo>
                      <a:pt x="1357" y="3775"/>
                    </a:moveTo>
                    <a:lnTo>
                      <a:pt x="1357" y="3775"/>
                    </a:lnTo>
                    <a:cubicBezTo>
                      <a:pt x="1738" y="3906"/>
                      <a:pt x="2608" y="4263"/>
                      <a:pt x="3120" y="4953"/>
                    </a:cubicBezTo>
                    <a:cubicBezTo>
                      <a:pt x="3060" y="5049"/>
                      <a:pt x="3001" y="5168"/>
                      <a:pt x="2941" y="5287"/>
                    </a:cubicBezTo>
                    <a:cubicBezTo>
                      <a:pt x="1655" y="5192"/>
                      <a:pt x="1393" y="4215"/>
                      <a:pt x="1357" y="3775"/>
                    </a:cubicBezTo>
                    <a:close/>
                    <a:moveTo>
                      <a:pt x="9513" y="3775"/>
                    </a:moveTo>
                    <a:cubicBezTo>
                      <a:pt x="9466" y="4215"/>
                      <a:pt x="9216" y="5192"/>
                      <a:pt x="7918" y="5299"/>
                    </a:cubicBezTo>
                    <a:cubicBezTo>
                      <a:pt x="7870" y="5180"/>
                      <a:pt x="7811" y="5061"/>
                      <a:pt x="7739" y="4953"/>
                    </a:cubicBezTo>
                    <a:cubicBezTo>
                      <a:pt x="8275" y="4263"/>
                      <a:pt x="9120" y="3906"/>
                      <a:pt x="9513" y="3775"/>
                    </a:cubicBezTo>
                    <a:close/>
                    <a:moveTo>
                      <a:pt x="5429" y="8823"/>
                    </a:moveTo>
                    <a:cubicBezTo>
                      <a:pt x="5775" y="8823"/>
                      <a:pt x="5953" y="8966"/>
                      <a:pt x="5953" y="9025"/>
                    </a:cubicBezTo>
                    <a:cubicBezTo>
                      <a:pt x="5953" y="9132"/>
                      <a:pt x="5727" y="9359"/>
                      <a:pt x="5429" y="9359"/>
                    </a:cubicBezTo>
                    <a:cubicBezTo>
                      <a:pt x="5132" y="9347"/>
                      <a:pt x="4906" y="9121"/>
                      <a:pt x="4906" y="9025"/>
                    </a:cubicBezTo>
                    <a:cubicBezTo>
                      <a:pt x="4906" y="8966"/>
                      <a:pt x="5084" y="8823"/>
                      <a:pt x="5429" y="8823"/>
                    </a:cubicBezTo>
                    <a:close/>
                    <a:moveTo>
                      <a:pt x="5429" y="4251"/>
                    </a:moveTo>
                    <a:cubicBezTo>
                      <a:pt x="6287" y="4251"/>
                      <a:pt x="6930" y="4465"/>
                      <a:pt x="7322" y="4918"/>
                    </a:cubicBezTo>
                    <a:cubicBezTo>
                      <a:pt x="7644" y="5311"/>
                      <a:pt x="7811" y="5894"/>
                      <a:pt x="7811" y="6620"/>
                    </a:cubicBezTo>
                    <a:cubicBezTo>
                      <a:pt x="7811" y="7442"/>
                      <a:pt x="7644" y="7644"/>
                      <a:pt x="7215" y="8168"/>
                    </a:cubicBezTo>
                    <a:cubicBezTo>
                      <a:pt x="7132" y="8287"/>
                      <a:pt x="7001" y="8418"/>
                      <a:pt x="6882" y="8585"/>
                    </a:cubicBezTo>
                    <a:cubicBezTo>
                      <a:pt x="6870" y="8537"/>
                      <a:pt x="6858" y="8478"/>
                      <a:pt x="6822" y="8430"/>
                    </a:cubicBezTo>
                    <a:cubicBezTo>
                      <a:pt x="6797" y="8379"/>
                      <a:pt x="6740" y="8339"/>
                      <a:pt x="6684" y="8339"/>
                    </a:cubicBezTo>
                    <a:cubicBezTo>
                      <a:pt x="6662" y="8339"/>
                      <a:pt x="6640" y="8345"/>
                      <a:pt x="6620" y="8359"/>
                    </a:cubicBezTo>
                    <a:cubicBezTo>
                      <a:pt x="6549" y="8406"/>
                      <a:pt x="6501" y="8490"/>
                      <a:pt x="6549" y="8561"/>
                    </a:cubicBezTo>
                    <a:cubicBezTo>
                      <a:pt x="6608" y="8668"/>
                      <a:pt x="6620" y="8787"/>
                      <a:pt x="6620" y="8906"/>
                    </a:cubicBezTo>
                    <a:cubicBezTo>
                      <a:pt x="6620" y="9502"/>
                      <a:pt x="6275" y="9823"/>
                      <a:pt x="5572" y="9847"/>
                    </a:cubicBezTo>
                    <a:lnTo>
                      <a:pt x="5572" y="9644"/>
                    </a:lnTo>
                    <a:cubicBezTo>
                      <a:pt x="5965" y="9561"/>
                      <a:pt x="6263" y="9263"/>
                      <a:pt x="6263" y="9013"/>
                    </a:cubicBezTo>
                    <a:cubicBezTo>
                      <a:pt x="6263" y="8716"/>
                      <a:pt x="5906" y="8490"/>
                      <a:pt x="5429" y="8490"/>
                    </a:cubicBezTo>
                    <a:cubicBezTo>
                      <a:pt x="4953" y="8490"/>
                      <a:pt x="4596" y="8716"/>
                      <a:pt x="4596" y="9013"/>
                    </a:cubicBezTo>
                    <a:cubicBezTo>
                      <a:pt x="4596" y="9263"/>
                      <a:pt x="4894" y="9585"/>
                      <a:pt x="5275" y="9644"/>
                    </a:cubicBezTo>
                    <a:lnTo>
                      <a:pt x="5275" y="9847"/>
                    </a:lnTo>
                    <a:cubicBezTo>
                      <a:pt x="4584" y="9799"/>
                      <a:pt x="4239" y="9502"/>
                      <a:pt x="4239" y="8906"/>
                    </a:cubicBezTo>
                    <a:cubicBezTo>
                      <a:pt x="4239" y="8382"/>
                      <a:pt x="4775" y="7954"/>
                      <a:pt x="5441" y="7954"/>
                    </a:cubicBezTo>
                    <a:cubicBezTo>
                      <a:pt x="5679" y="7954"/>
                      <a:pt x="5906" y="8013"/>
                      <a:pt x="6108" y="8120"/>
                    </a:cubicBezTo>
                    <a:cubicBezTo>
                      <a:pt x="6134" y="8135"/>
                      <a:pt x="6162" y="8142"/>
                      <a:pt x="6188" y="8142"/>
                    </a:cubicBezTo>
                    <a:cubicBezTo>
                      <a:pt x="6245" y="8142"/>
                      <a:pt x="6298" y="8110"/>
                      <a:pt x="6322" y="8061"/>
                    </a:cubicBezTo>
                    <a:cubicBezTo>
                      <a:pt x="6370" y="7990"/>
                      <a:pt x="6334" y="7882"/>
                      <a:pt x="6263" y="7859"/>
                    </a:cubicBezTo>
                    <a:cubicBezTo>
                      <a:pt x="6025" y="7716"/>
                      <a:pt x="5739" y="7656"/>
                      <a:pt x="5441" y="7656"/>
                    </a:cubicBezTo>
                    <a:cubicBezTo>
                      <a:pt x="4739" y="7656"/>
                      <a:pt x="4144" y="8061"/>
                      <a:pt x="3965" y="8597"/>
                    </a:cubicBezTo>
                    <a:cubicBezTo>
                      <a:pt x="3846" y="8430"/>
                      <a:pt x="3727" y="8299"/>
                      <a:pt x="3643" y="8180"/>
                    </a:cubicBezTo>
                    <a:cubicBezTo>
                      <a:pt x="3215" y="7644"/>
                      <a:pt x="3048" y="7454"/>
                      <a:pt x="3048" y="6632"/>
                    </a:cubicBezTo>
                    <a:cubicBezTo>
                      <a:pt x="3048" y="5894"/>
                      <a:pt x="3215" y="5323"/>
                      <a:pt x="3536" y="4942"/>
                    </a:cubicBezTo>
                    <a:cubicBezTo>
                      <a:pt x="3929" y="4477"/>
                      <a:pt x="4560" y="4251"/>
                      <a:pt x="5429" y="4251"/>
                    </a:cubicBezTo>
                    <a:close/>
                    <a:moveTo>
                      <a:pt x="4596" y="10025"/>
                    </a:moveTo>
                    <a:cubicBezTo>
                      <a:pt x="4822" y="10121"/>
                      <a:pt x="5108" y="10180"/>
                      <a:pt x="5429" y="10180"/>
                    </a:cubicBezTo>
                    <a:cubicBezTo>
                      <a:pt x="5751" y="10180"/>
                      <a:pt x="6037" y="10133"/>
                      <a:pt x="6263" y="10025"/>
                    </a:cubicBezTo>
                    <a:lnTo>
                      <a:pt x="6263" y="10025"/>
                    </a:lnTo>
                    <a:cubicBezTo>
                      <a:pt x="6179" y="10383"/>
                      <a:pt x="5906" y="10537"/>
                      <a:pt x="5429" y="10537"/>
                    </a:cubicBezTo>
                    <a:cubicBezTo>
                      <a:pt x="4953" y="10537"/>
                      <a:pt x="4691" y="10371"/>
                      <a:pt x="4596" y="10025"/>
                    </a:cubicBezTo>
                    <a:close/>
                    <a:moveTo>
                      <a:pt x="1560" y="0"/>
                    </a:moveTo>
                    <a:cubicBezTo>
                      <a:pt x="1465" y="0"/>
                      <a:pt x="1393" y="72"/>
                      <a:pt x="1393" y="155"/>
                    </a:cubicBezTo>
                    <a:cubicBezTo>
                      <a:pt x="1393" y="512"/>
                      <a:pt x="1334" y="1524"/>
                      <a:pt x="1096" y="1917"/>
                    </a:cubicBezTo>
                    <a:cubicBezTo>
                      <a:pt x="834" y="1691"/>
                      <a:pt x="619" y="1441"/>
                      <a:pt x="500" y="1120"/>
                    </a:cubicBezTo>
                    <a:cubicBezTo>
                      <a:pt x="322" y="691"/>
                      <a:pt x="357" y="346"/>
                      <a:pt x="357" y="334"/>
                    </a:cubicBezTo>
                    <a:cubicBezTo>
                      <a:pt x="369" y="250"/>
                      <a:pt x="298" y="167"/>
                      <a:pt x="214" y="155"/>
                    </a:cubicBezTo>
                    <a:cubicBezTo>
                      <a:pt x="208" y="154"/>
                      <a:pt x="202" y="154"/>
                      <a:pt x="196" y="154"/>
                    </a:cubicBezTo>
                    <a:cubicBezTo>
                      <a:pt x="121" y="154"/>
                      <a:pt x="58" y="220"/>
                      <a:pt x="36" y="286"/>
                    </a:cubicBezTo>
                    <a:cubicBezTo>
                      <a:pt x="36" y="310"/>
                      <a:pt x="0" y="727"/>
                      <a:pt x="203" y="1215"/>
                    </a:cubicBezTo>
                    <a:cubicBezTo>
                      <a:pt x="393" y="1679"/>
                      <a:pt x="834" y="2286"/>
                      <a:pt x="1858" y="2656"/>
                    </a:cubicBezTo>
                    <a:cubicBezTo>
                      <a:pt x="3286" y="3179"/>
                      <a:pt x="4084" y="3775"/>
                      <a:pt x="4382" y="4025"/>
                    </a:cubicBezTo>
                    <a:cubicBezTo>
                      <a:pt x="4227" y="4084"/>
                      <a:pt x="4060" y="4144"/>
                      <a:pt x="3905" y="4215"/>
                    </a:cubicBezTo>
                    <a:cubicBezTo>
                      <a:pt x="3596" y="4060"/>
                      <a:pt x="2417" y="3465"/>
                      <a:pt x="1250" y="3370"/>
                    </a:cubicBezTo>
                    <a:cubicBezTo>
                      <a:pt x="1203" y="3370"/>
                      <a:pt x="1155" y="3394"/>
                      <a:pt x="1131" y="3418"/>
                    </a:cubicBezTo>
                    <a:cubicBezTo>
                      <a:pt x="1096" y="3453"/>
                      <a:pt x="1084" y="3489"/>
                      <a:pt x="1072" y="3537"/>
                    </a:cubicBezTo>
                    <a:cubicBezTo>
                      <a:pt x="1072" y="3548"/>
                      <a:pt x="1048" y="4025"/>
                      <a:pt x="1286" y="4537"/>
                    </a:cubicBezTo>
                    <a:cubicBezTo>
                      <a:pt x="1500" y="4965"/>
                      <a:pt x="1941" y="5501"/>
                      <a:pt x="2893" y="5596"/>
                    </a:cubicBezTo>
                    <a:cubicBezTo>
                      <a:pt x="2822" y="5894"/>
                      <a:pt x="2774" y="6227"/>
                      <a:pt x="2774" y="6608"/>
                    </a:cubicBezTo>
                    <a:cubicBezTo>
                      <a:pt x="2774" y="7537"/>
                      <a:pt x="2989" y="7799"/>
                      <a:pt x="3453" y="8359"/>
                    </a:cubicBezTo>
                    <a:cubicBezTo>
                      <a:pt x="3596" y="8537"/>
                      <a:pt x="3774" y="8763"/>
                      <a:pt x="3989" y="9049"/>
                    </a:cubicBezTo>
                    <a:cubicBezTo>
                      <a:pt x="4013" y="9359"/>
                      <a:pt x="4120" y="9609"/>
                      <a:pt x="4322" y="9787"/>
                    </a:cubicBezTo>
                    <a:cubicBezTo>
                      <a:pt x="4346" y="10454"/>
                      <a:pt x="4763" y="10835"/>
                      <a:pt x="5501" y="10835"/>
                    </a:cubicBezTo>
                    <a:cubicBezTo>
                      <a:pt x="6251" y="10835"/>
                      <a:pt x="6668" y="10454"/>
                      <a:pt x="6680" y="9787"/>
                    </a:cubicBezTo>
                    <a:cubicBezTo>
                      <a:pt x="6870" y="9597"/>
                      <a:pt x="6989" y="9347"/>
                      <a:pt x="7025" y="9049"/>
                    </a:cubicBezTo>
                    <a:cubicBezTo>
                      <a:pt x="7227" y="8763"/>
                      <a:pt x="7406" y="8537"/>
                      <a:pt x="7561" y="8359"/>
                    </a:cubicBezTo>
                    <a:cubicBezTo>
                      <a:pt x="8013" y="7799"/>
                      <a:pt x="8227" y="7537"/>
                      <a:pt x="8227" y="6608"/>
                    </a:cubicBezTo>
                    <a:cubicBezTo>
                      <a:pt x="8227" y="6227"/>
                      <a:pt x="8180" y="5894"/>
                      <a:pt x="8108" y="5596"/>
                    </a:cubicBezTo>
                    <a:cubicBezTo>
                      <a:pt x="9061" y="5489"/>
                      <a:pt x="9501" y="4965"/>
                      <a:pt x="9716" y="4537"/>
                    </a:cubicBezTo>
                    <a:cubicBezTo>
                      <a:pt x="9954" y="4049"/>
                      <a:pt x="9942" y="3572"/>
                      <a:pt x="9942" y="3537"/>
                    </a:cubicBezTo>
                    <a:cubicBezTo>
                      <a:pt x="9942" y="3489"/>
                      <a:pt x="9918" y="3453"/>
                      <a:pt x="9882" y="3418"/>
                    </a:cubicBezTo>
                    <a:cubicBezTo>
                      <a:pt x="9847" y="3394"/>
                      <a:pt x="9799" y="3370"/>
                      <a:pt x="9763" y="3370"/>
                    </a:cubicBezTo>
                    <a:cubicBezTo>
                      <a:pt x="8585" y="3477"/>
                      <a:pt x="7406" y="4060"/>
                      <a:pt x="7096" y="4215"/>
                    </a:cubicBezTo>
                    <a:cubicBezTo>
                      <a:pt x="6941" y="4144"/>
                      <a:pt x="6799" y="4072"/>
                      <a:pt x="6620" y="4025"/>
                    </a:cubicBezTo>
                    <a:cubicBezTo>
                      <a:pt x="6918" y="3775"/>
                      <a:pt x="7703" y="3179"/>
                      <a:pt x="9144" y="2656"/>
                    </a:cubicBezTo>
                    <a:cubicBezTo>
                      <a:pt x="10180" y="2286"/>
                      <a:pt x="10609" y="1667"/>
                      <a:pt x="10799" y="1215"/>
                    </a:cubicBezTo>
                    <a:cubicBezTo>
                      <a:pt x="10906" y="739"/>
                      <a:pt x="10859" y="322"/>
                      <a:pt x="10859" y="310"/>
                    </a:cubicBezTo>
                    <a:cubicBezTo>
                      <a:pt x="10849" y="229"/>
                      <a:pt x="10795" y="174"/>
                      <a:pt x="10721" y="174"/>
                    </a:cubicBezTo>
                    <a:cubicBezTo>
                      <a:pt x="10708" y="174"/>
                      <a:pt x="10694" y="175"/>
                      <a:pt x="10680" y="179"/>
                    </a:cubicBezTo>
                    <a:cubicBezTo>
                      <a:pt x="10597" y="191"/>
                      <a:pt x="10537" y="262"/>
                      <a:pt x="10549" y="346"/>
                    </a:cubicBezTo>
                    <a:cubicBezTo>
                      <a:pt x="10549" y="346"/>
                      <a:pt x="10585" y="715"/>
                      <a:pt x="10406" y="1143"/>
                    </a:cubicBezTo>
                    <a:cubicBezTo>
                      <a:pt x="10263" y="1453"/>
                      <a:pt x="10073" y="1703"/>
                      <a:pt x="9811" y="1929"/>
                    </a:cubicBezTo>
                    <a:cubicBezTo>
                      <a:pt x="9716" y="1786"/>
                      <a:pt x="9620" y="1513"/>
                      <a:pt x="9585" y="1167"/>
                    </a:cubicBezTo>
                    <a:cubicBezTo>
                      <a:pt x="9574" y="1091"/>
                      <a:pt x="9503" y="1035"/>
                      <a:pt x="9427" y="1035"/>
                    </a:cubicBezTo>
                    <a:cubicBezTo>
                      <a:pt x="9420" y="1035"/>
                      <a:pt x="9413" y="1035"/>
                      <a:pt x="9406" y="1036"/>
                    </a:cubicBezTo>
                    <a:cubicBezTo>
                      <a:pt x="9311" y="1048"/>
                      <a:pt x="9251" y="1132"/>
                      <a:pt x="9263" y="1215"/>
                    </a:cubicBezTo>
                    <a:cubicBezTo>
                      <a:pt x="9323" y="1620"/>
                      <a:pt x="9418" y="1929"/>
                      <a:pt x="9549" y="2120"/>
                    </a:cubicBezTo>
                    <a:cubicBezTo>
                      <a:pt x="9370" y="2227"/>
                      <a:pt x="9180" y="2334"/>
                      <a:pt x="8954" y="2405"/>
                    </a:cubicBezTo>
                    <a:cubicBezTo>
                      <a:pt x="8704" y="2501"/>
                      <a:pt x="8465" y="2596"/>
                      <a:pt x="8239" y="2691"/>
                    </a:cubicBezTo>
                    <a:cubicBezTo>
                      <a:pt x="8573" y="2191"/>
                      <a:pt x="8763" y="1739"/>
                      <a:pt x="8549" y="1060"/>
                    </a:cubicBezTo>
                    <a:cubicBezTo>
                      <a:pt x="8530" y="996"/>
                      <a:pt x="8470" y="953"/>
                      <a:pt x="8410" y="953"/>
                    </a:cubicBezTo>
                    <a:cubicBezTo>
                      <a:pt x="8392" y="953"/>
                      <a:pt x="8375" y="957"/>
                      <a:pt x="8358" y="965"/>
                    </a:cubicBezTo>
                    <a:cubicBezTo>
                      <a:pt x="8275" y="989"/>
                      <a:pt x="8227" y="1084"/>
                      <a:pt x="8251" y="1155"/>
                    </a:cubicBezTo>
                    <a:cubicBezTo>
                      <a:pt x="8358" y="1513"/>
                      <a:pt x="8346" y="1798"/>
                      <a:pt x="8239" y="2060"/>
                    </a:cubicBezTo>
                    <a:cubicBezTo>
                      <a:pt x="7918" y="1870"/>
                      <a:pt x="7739" y="1489"/>
                      <a:pt x="7739" y="1465"/>
                    </a:cubicBezTo>
                    <a:cubicBezTo>
                      <a:pt x="7713" y="1413"/>
                      <a:pt x="7651" y="1374"/>
                      <a:pt x="7591" y="1374"/>
                    </a:cubicBezTo>
                    <a:cubicBezTo>
                      <a:pt x="7568" y="1374"/>
                      <a:pt x="7545" y="1380"/>
                      <a:pt x="7525" y="1393"/>
                    </a:cubicBezTo>
                    <a:cubicBezTo>
                      <a:pt x="7453" y="1417"/>
                      <a:pt x="7406" y="1524"/>
                      <a:pt x="7453" y="1596"/>
                    </a:cubicBezTo>
                    <a:cubicBezTo>
                      <a:pt x="7465" y="1620"/>
                      <a:pt x="7692" y="2096"/>
                      <a:pt x="8108" y="2346"/>
                    </a:cubicBezTo>
                    <a:cubicBezTo>
                      <a:pt x="8001" y="2525"/>
                      <a:pt x="7858" y="2715"/>
                      <a:pt x="7703" y="2929"/>
                    </a:cubicBezTo>
                    <a:lnTo>
                      <a:pt x="7656" y="2989"/>
                    </a:lnTo>
                    <a:cubicBezTo>
                      <a:pt x="6703" y="3477"/>
                      <a:pt x="6263" y="3918"/>
                      <a:pt x="6191" y="3977"/>
                    </a:cubicBezTo>
                    <a:cubicBezTo>
                      <a:pt x="5965" y="3941"/>
                      <a:pt x="5727" y="3918"/>
                      <a:pt x="5453" y="3918"/>
                    </a:cubicBezTo>
                    <a:cubicBezTo>
                      <a:pt x="5191" y="3918"/>
                      <a:pt x="4953" y="3941"/>
                      <a:pt x="4727" y="3977"/>
                    </a:cubicBezTo>
                    <a:cubicBezTo>
                      <a:pt x="4667" y="3906"/>
                      <a:pt x="4203" y="3477"/>
                      <a:pt x="3251" y="2989"/>
                    </a:cubicBezTo>
                    <a:lnTo>
                      <a:pt x="3215" y="2929"/>
                    </a:lnTo>
                    <a:cubicBezTo>
                      <a:pt x="3048" y="2715"/>
                      <a:pt x="2917" y="2536"/>
                      <a:pt x="2810" y="2346"/>
                    </a:cubicBezTo>
                    <a:cubicBezTo>
                      <a:pt x="2834" y="2334"/>
                      <a:pt x="2870" y="2310"/>
                      <a:pt x="2893" y="2286"/>
                    </a:cubicBezTo>
                    <a:cubicBezTo>
                      <a:pt x="2977" y="2239"/>
                      <a:pt x="2989" y="2132"/>
                      <a:pt x="2941" y="2060"/>
                    </a:cubicBezTo>
                    <a:cubicBezTo>
                      <a:pt x="2910" y="2014"/>
                      <a:pt x="2860" y="1993"/>
                      <a:pt x="2806" y="1993"/>
                    </a:cubicBezTo>
                    <a:cubicBezTo>
                      <a:pt x="2776" y="1993"/>
                      <a:pt x="2745" y="2000"/>
                      <a:pt x="2715" y="2013"/>
                    </a:cubicBezTo>
                    <a:cubicBezTo>
                      <a:pt x="2703" y="2036"/>
                      <a:pt x="2691" y="2036"/>
                      <a:pt x="2679" y="2048"/>
                    </a:cubicBezTo>
                    <a:cubicBezTo>
                      <a:pt x="2572" y="1774"/>
                      <a:pt x="2536" y="1501"/>
                      <a:pt x="2655" y="1143"/>
                    </a:cubicBezTo>
                    <a:cubicBezTo>
                      <a:pt x="2691" y="1048"/>
                      <a:pt x="2643" y="965"/>
                      <a:pt x="2560" y="941"/>
                    </a:cubicBezTo>
                    <a:cubicBezTo>
                      <a:pt x="2543" y="937"/>
                      <a:pt x="2527" y="935"/>
                      <a:pt x="2512" y="935"/>
                    </a:cubicBezTo>
                    <a:cubicBezTo>
                      <a:pt x="2437" y="935"/>
                      <a:pt x="2377" y="979"/>
                      <a:pt x="2358" y="1048"/>
                    </a:cubicBezTo>
                    <a:cubicBezTo>
                      <a:pt x="2155" y="1739"/>
                      <a:pt x="2346" y="2191"/>
                      <a:pt x="2679" y="2667"/>
                    </a:cubicBezTo>
                    <a:cubicBezTo>
                      <a:pt x="2453" y="2584"/>
                      <a:pt x="2215" y="2477"/>
                      <a:pt x="1965" y="2394"/>
                    </a:cubicBezTo>
                    <a:cubicBezTo>
                      <a:pt x="1738" y="2310"/>
                      <a:pt x="1548" y="2215"/>
                      <a:pt x="1369" y="2108"/>
                    </a:cubicBezTo>
                    <a:cubicBezTo>
                      <a:pt x="1727" y="1560"/>
                      <a:pt x="1727" y="215"/>
                      <a:pt x="1727" y="155"/>
                    </a:cubicBezTo>
                    <a:cubicBezTo>
                      <a:pt x="1727" y="72"/>
                      <a:pt x="1643" y="0"/>
                      <a:pt x="156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622" name="Google Shape;3622;p47"/>
          <p:cNvGrpSpPr/>
          <p:nvPr/>
        </p:nvGrpSpPr>
        <p:grpSpPr>
          <a:xfrm>
            <a:off x="6895373" y="1502578"/>
            <a:ext cx="348640" cy="343296"/>
            <a:chOff x="6895373" y="1502578"/>
            <a:chExt cx="348640" cy="343296"/>
          </a:xfrm>
        </p:grpSpPr>
        <p:sp>
          <p:nvSpPr>
            <p:cNvPr id="3623" name="Google Shape;3623;p47"/>
            <p:cNvSpPr/>
            <p:nvPr/>
          </p:nvSpPr>
          <p:spPr>
            <a:xfrm>
              <a:off x="6895373" y="1502578"/>
              <a:ext cx="348640" cy="343296"/>
            </a:xfrm>
            <a:custGeom>
              <a:rect b="b" l="l" r="r" t="t"/>
              <a:pathLst>
                <a:path extrusionOk="0" h="10728" w="10895">
                  <a:moveTo>
                    <a:pt x="1263" y="321"/>
                  </a:moveTo>
                  <a:cubicBezTo>
                    <a:pt x="1799" y="536"/>
                    <a:pt x="2834" y="1036"/>
                    <a:pt x="3823" y="2179"/>
                  </a:cubicBezTo>
                  <a:cubicBezTo>
                    <a:pt x="3596" y="2262"/>
                    <a:pt x="3370" y="2345"/>
                    <a:pt x="3168" y="2465"/>
                  </a:cubicBezTo>
                  <a:cubicBezTo>
                    <a:pt x="2334" y="1214"/>
                    <a:pt x="1501" y="548"/>
                    <a:pt x="1215" y="321"/>
                  </a:cubicBezTo>
                  <a:close/>
                  <a:moveTo>
                    <a:pt x="9681" y="310"/>
                  </a:moveTo>
                  <a:lnTo>
                    <a:pt x="9681" y="310"/>
                  </a:lnTo>
                  <a:cubicBezTo>
                    <a:pt x="9585" y="381"/>
                    <a:pt x="9419" y="512"/>
                    <a:pt x="9228" y="691"/>
                  </a:cubicBezTo>
                  <a:cubicBezTo>
                    <a:pt x="9169" y="750"/>
                    <a:pt x="9145" y="857"/>
                    <a:pt x="9204" y="917"/>
                  </a:cubicBezTo>
                  <a:cubicBezTo>
                    <a:pt x="9240" y="952"/>
                    <a:pt x="9288" y="964"/>
                    <a:pt x="9323" y="964"/>
                  </a:cubicBezTo>
                  <a:cubicBezTo>
                    <a:pt x="9371" y="964"/>
                    <a:pt x="9407" y="952"/>
                    <a:pt x="9431" y="917"/>
                  </a:cubicBezTo>
                  <a:cubicBezTo>
                    <a:pt x="9621" y="738"/>
                    <a:pt x="9788" y="619"/>
                    <a:pt x="9883" y="548"/>
                  </a:cubicBezTo>
                  <a:lnTo>
                    <a:pt x="9883" y="548"/>
                  </a:lnTo>
                  <a:cubicBezTo>
                    <a:pt x="9800" y="2036"/>
                    <a:pt x="9442" y="3238"/>
                    <a:pt x="9288" y="3667"/>
                  </a:cubicBezTo>
                  <a:cubicBezTo>
                    <a:pt x="9145" y="3524"/>
                    <a:pt x="9014" y="3393"/>
                    <a:pt x="8883" y="3250"/>
                  </a:cubicBezTo>
                  <a:cubicBezTo>
                    <a:pt x="8609" y="3000"/>
                    <a:pt x="8311" y="2774"/>
                    <a:pt x="8002" y="2596"/>
                  </a:cubicBezTo>
                  <a:cubicBezTo>
                    <a:pt x="8288" y="2179"/>
                    <a:pt x="8597" y="1798"/>
                    <a:pt x="8907" y="1441"/>
                  </a:cubicBezTo>
                  <a:cubicBezTo>
                    <a:pt x="8966" y="1381"/>
                    <a:pt x="8966" y="1274"/>
                    <a:pt x="8895" y="1214"/>
                  </a:cubicBezTo>
                  <a:cubicBezTo>
                    <a:pt x="8866" y="1186"/>
                    <a:pt x="8827" y="1171"/>
                    <a:pt x="8787" y="1171"/>
                  </a:cubicBezTo>
                  <a:cubicBezTo>
                    <a:pt x="8744" y="1171"/>
                    <a:pt x="8700" y="1189"/>
                    <a:pt x="8669" y="1226"/>
                  </a:cubicBezTo>
                  <a:cubicBezTo>
                    <a:pt x="8335" y="1607"/>
                    <a:pt x="8002" y="2024"/>
                    <a:pt x="7716" y="2453"/>
                  </a:cubicBezTo>
                  <a:cubicBezTo>
                    <a:pt x="7514" y="2345"/>
                    <a:pt x="7287" y="2238"/>
                    <a:pt x="7061" y="2167"/>
                  </a:cubicBezTo>
                  <a:cubicBezTo>
                    <a:pt x="8061" y="1048"/>
                    <a:pt x="9085" y="536"/>
                    <a:pt x="9645" y="321"/>
                  </a:cubicBezTo>
                  <a:cubicBezTo>
                    <a:pt x="9657" y="321"/>
                    <a:pt x="9669" y="310"/>
                    <a:pt x="9681" y="310"/>
                  </a:cubicBezTo>
                  <a:close/>
                  <a:moveTo>
                    <a:pt x="1025" y="571"/>
                  </a:moveTo>
                  <a:cubicBezTo>
                    <a:pt x="1287" y="774"/>
                    <a:pt x="2084" y="1429"/>
                    <a:pt x="2894" y="2631"/>
                  </a:cubicBezTo>
                  <a:cubicBezTo>
                    <a:pt x="2584" y="2810"/>
                    <a:pt x="2299" y="3036"/>
                    <a:pt x="2013" y="3286"/>
                  </a:cubicBezTo>
                  <a:cubicBezTo>
                    <a:pt x="1870" y="3417"/>
                    <a:pt x="1739" y="3548"/>
                    <a:pt x="1620" y="3703"/>
                  </a:cubicBezTo>
                  <a:cubicBezTo>
                    <a:pt x="1453" y="3250"/>
                    <a:pt x="1096" y="2060"/>
                    <a:pt x="1025" y="571"/>
                  </a:cubicBezTo>
                  <a:close/>
                  <a:moveTo>
                    <a:pt x="3291" y="4769"/>
                  </a:moveTo>
                  <a:cubicBezTo>
                    <a:pt x="3574" y="4769"/>
                    <a:pt x="3813" y="4862"/>
                    <a:pt x="4013" y="5024"/>
                  </a:cubicBezTo>
                  <a:cubicBezTo>
                    <a:pt x="4287" y="5251"/>
                    <a:pt x="4430" y="5608"/>
                    <a:pt x="4430" y="5989"/>
                  </a:cubicBezTo>
                  <a:cubicBezTo>
                    <a:pt x="4430" y="6465"/>
                    <a:pt x="4227" y="6989"/>
                    <a:pt x="4013" y="7477"/>
                  </a:cubicBezTo>
                  <a:cubicBezTo>
                    <a:pt x="3811" y="8001"/>
                    <a:pt x="3585" y="8525"/>
                    <a:pt x="3585" y="9061"/>
                  </a:cubicBezTo>
                  <a:lnTo>
                    <a:pt x="3585" y="9108"/>
                  </a:lnTo>
                  <a:cubicBezTo>
                    <a:pt x="2715" y="8668"/>
                    <a:pt x="1668" y="8334"/>
                    <a:pt x="1275" y="8191"/>
                  </a:cubicBezTo>
                  <a:lnTo>
                    <a:pt x="1430" y="7560"/>
                  </a:lnTo>
                  <a:cubicBezTo>
                    <a:pt x="1441" y="7477"/>
                    <a:pt x="1406" y="7406"/>
                    <a:pt x="1334" y="7382"/>
                  </a:cubicBezTo>
                  <a:cubicBezTo>
                    <a:pt x="1227" y="7334"/>
                    <a:pt x="715" y="7168"/>
                    <a:pt x="394" y="7084"/>
                  </a:cubicBezTo>
                  <a:cubicBezTo>
                    <a:pt x="953" y="6096"/>
                    <a:pt x="1846" y="4965"/>
                    <a:pt x="3073" y="4786"/>
                  </a:cubicBezTo>
                  <a:cubicBezTo>
                    <a:pt x="3148" y="4774"/>
                    <a:pt x="3221" y="4769"/>
                    <a:pt x="3291" y="4769"/>
                  </a:cubicBezTo>
                  <a:close/>
                  <a:moveTo>
                    <a:pt x="7599" y="4760"/>
                  </a:moveTo>
                  <a:cubicBezTo>
                    <a:pt x="7668" y="4760"/>
                    <a:pt x="7739" y="4765"/>
                    <a:pt x="7811" y="4774"/>
                  </a:cubicBezTo>
                  <a:cubicBezTo>
                    <a:pt x="9050" y="4953"/>
                    <a:pt x="9942" y="6084"/>
                    <a:pt x="10490" y="7060"/>
                  </a:cubicBezTo>
                  <a:cubicBezTo>
                    <a:pt x="10181" y="7168"/>
                    <a:pt x="9645" y="7334"/>
                    <a:pt x="9550" y="7382"/>
                  </a:cubicBezTo>
                  <a:cubicBezTo>
                    <a:pt x="9478" y="7406"/>
                    <a:pt x="9442" y="7477"/>
                    <a:pt x="9466" y="7560"/>
                  </a:cubicBezTo>
                  <a:lnTo>
                    <a:pt x="9609" y="8191"/>
                  </a:lnTo>
                  <a:cubicBezTo>
                    <a:pt x="9228" y="8311"/>
                    <a:pt x="8168" y="8668"/>
                    <a:pt x="7299" y="9108"/>
                  </a:cubicBezTo>
                  <a:lnTo>
                    <a:pt x="7299" y="9049"/>
                  </a:lnTo>
                  <a:cubicBezTo>
                    <a:pt x="7299" y="8525"/>
                    <a:pt x="7085" y="7989"/>
                    <a:pt x="6871" y="7465"/>
                  </a:cubicBezTo>
                  <a:cubicBezTo>
                    <a:pt x="6668" y="6977"/>
                    <a:pt x="6454" y="6453"/>
                    <a:pt x="6454" y="5977"/>
                  </a:cubicBezTo>
                  <a:cubicBezTo>
                    <a:pt x="6454" y="5596"/>
                    <a:pt x="6609" y="5239"/>
                    <a:pt x="6871" y="5012"/>
                  </a:cubicBezTo>
                  <a:cubicBezTo>
                    <a:pt x="7062" y="4840"/>
                    <a:pt x="7315" y="4760"/>
                    <a:pt x="7599" y="4760"/>
                  </a:cubicBezTo>
                  <a:close/>
                  <a:moveTo>
                    <a:pt x="5430" y="8358"/>
                  </a:moveTo>
                  <a:cubicBezTo>
                    <a:pt x="5799" y="8358"/>
                    <a:pt x="6132" y="8549"/>
                    <a:pt x="6132" y="8763"/>
                  </a:cubicBezTo>
                  <a:cubicBezTo>
                    <a:pt x="6132" y="8953"/>
                    <a:pt x="5835" y="9084"/>
                    <a:pt x="5609" y="9192"/>
                  </a:cubicBezTo>
                  <a:lnTo>
                    <a:pt x="5597" y="9192"/>
                  </a:lnTo>
                  <a:cubicBezTo>
                    <a:pt x="5549" y="9215"/>
                    <a:pt x="5493" y="9227"/>
                    <a:pt x="5434" y="9227"/>
                  </a:cubicBezTo>
                  <a:cubicBezTo>
                    <a:pt x="5376" y="9227"/>
                    <a:pt x="5317" y="9215"/>
                    <a:pt x="5263" y="9192"/>
                  </a:cubicBezTo>
                  <a:cubicBezTo>
                    <a:pt x="5037" y="9084"/>
                    <a:pt x="4728" y="8953"/>
                    <a:pt x="4728" y="8763"/>
                  </a:cubicBezTo>
                  <a:cubicBezTo>
                    <a:pt x="4728" y="8549"/>
                    <a:pt x="5061" y="8358"/>
                    <a:pt x="5430" y="8358"/>
                  </a:cubicBezTo>
                  <a:close/>
                  <a:moveTo>
                    <a:pt x="5430" y="2226"/>
                  </a:moveTo>
                  <a:cubicBezTo>
                    <a:pt x="6633" y="2226"/>
                    <a:pt x="7752" y="2667"/>
                    <a:pt x="8645" y="3500"/>
                  </a:cubicBezTo>
                  <a:cubicBezTo>
                    <a:pt x="9371" y="4179"/>
                    <a:pt x="9919" y="5096"/>
                    <a:pt x="10276" y="6179"/>
                  </a:cubicBezTo>
                  <a:cubicBezTo>
                    <a:pt x="9966" y="5751"/>
                    <a:pt x="9645" y="5393"/>
                    <a:pt x="9300" y="5132"/>
                  </a:cubicBezTo>
                  <a:cubicBezTo>
                    <a:pt x="8835" y="4751"/>
                    <a:pt x="8347" y="4536"/>
                    <a:pt x="7823" y="4453"/>
                  </a:cubicBezTo>
                  <a:cubicBezTo>
                    <a:pt x="7735" y="4439"/>
                    <a:pt x="7648" y="4433"/>
                    <a:pt x="7563" y="4433"/>
                  </a:cubicBezTo>
                  <a:cubicBezTo>
                    <a:pt x="7204" y="4433"/>
                    <a:pt x="6883" y="4553"/>
                    <a:pt x="6633" y="4774"/>
                  </a:cubicBezTo>
                  <a:cubicBezTo>
                    <a:pt x="6299" y="5048"/>
                    <a:pt x="6109" y="5501"/>
                    <a:pt x="6109" y="5977"/>
                  </a:cubicBezTo>
                  <a:cubicBezTo>
                    <a:pt x="6109" y="6525"/>
                    <a:pt x="6335" y="7060"/>
                    <a:pt x="6561" y="7584"/>
                  </a:cubicBezTo>
                  <a:cubicBezTo>
                    <a:pt x="6764" y="8084"/>
                    <a:pt x="6978" y="8572"/>
                    <a:pt x="6978" y="9049"/>
                  </a:cubicBezTo>
                  <a:cubicBezTo>
                    <a:pt x="6990" y="9239"/>
                    <a:pt x="6859" y="9501"/>
                    <a:pt x="6585" y="9680"/>
                  </a:cubicBezTo>
                  <a:cubicBezTo>
                    <a:pt x="6424" y="9783"/>
                    <a:pt x="6258" y="9823"/>
                    <a:pt x="6097" y="9823"/>
                  </a:cubicBezTo>
                  <a:cubicBezTo>
                    <a:pt x="5924" y="9823"/>
                    <a:pt x="5757" y="9777"/>
                    <a:pt x="5609" y="9715"/>
                  </a:cubicBezTo>
                  <a:lnTo>
                    <a:pt x="5609" y="9513"/>
                  </a:lnTo>
                  <a:lnTo>
                    <a:pt x="5740" y="9477"/>
                  </a:lnTo>
                  <a:lnTo>
                    <a:pt x="5751" y="9477"/>
                  </a:lnTo>
                  <a:cubicBezTo>
                    <a:pt x="6037" y="9358"/>
                    <a:pt x="6454" y="9156"/>
                    <a:pt x="6454" y="8763"/>
                  </a:cubicBezTo>
                  <a:cubicBezTo>
                    <a:pt x="6454" y="8358"/>
                    <a:pt x="6013" y="8025"/>
                    <a:pt x="5430" y="8025"/>
                  </a:cubicBezTo>
                  <a:cubicBezTo>
                    <a:pt x="4859" y="8025"/>
                    <a:pt x="4406" y="8346"/>
                    <a:pt x="4406" y="8763"/>
                  </a:cubicBezTo>
                  <a:cubicBezTo>
                    <a:pt x="4406" y="9156"/>
                    <a:pt x="4835" y="9358"/>
                    <a:pt x="5097" y="9477"/>
                  </a:cubicBezTo>
                  <a:lnTo>
                    <a:pt x="5120" y="9477"/>
                  </a:lnTo>
                  <a:cubicBezTo>
                    <a:pt x="5156" y="9489"/>
                    <a:pt x="5216" y="9513"/>
                    <a:pt x="5263" y="9513"/>
                  </a:cubicBezTo>
                  <a:lnTo>
                    <a:pt x="5263" y="9715"/>
                  </a:lnTo>
                  <a:cubicBezTo>
                    <a:pt x="5128" y="9777"/>
                    <a:pt x="4960" y="9823"/>
                    <a:pt x="4784" y="9823"/>
                  </a:cubicBezTo>
                  <a:cubicBezTo>
                    <a:pt x="4620" y="9823"/>
                    <a:pt x="4448" y="9783"/>
                    <a:pt x="4287" y="9680"/>
                  </a:cubicBezTo>
                  <a:cubicBezTo>
                    <a:pt x="4001" y="9501"/>
                    <a:pt x="3882" y="9239"/>
                    <a:pt x="3882" y="9049"/>
                  </a:cubicBezTo>
                  <a:cubicBezTo>
                    <a:pt x="3882" y="8584"/>
                    <a:pt x="4073" y="8096"/>
                    <a:pt x="4299" y="7584"/>
                  </a:cubicBezTo>
                  <a:cubicBezTo>
                    <a:pt x="4525" y="7060"/>
                    <a:pt x="4739" y="6525"/>
                    <a:pt x="4739" y="5977"/>
                  </a:cubicBezTo>
                  <a:cubicBezTo>
                    <a:pt x="4739" y="5501"/>
                    <a:pt x="4549" y="5048"/>
                    <a:pt x="4227" y="4774"/>
                  </a:cubicBezTo>
                  <a:cubicBezTo>
                    <a:pt x="3963" y="4549"/>
                    <a:pt x="3635" y="4437"/>
                    <a:pt x="3275" y="4437"/>
                  </a:cubicBezTo>
                  <a:cubicBezTo>
                    <a:pt x="3197" y="4437"/>
                    <a:pt x="3118" y="4442"/>
                    <a:pt x="3037" y="4453"/>
                  </a:cubicBezTo>
                  <a:cubicBezTo>
                    <a:pt x="2525" y="4536"/>
                    <a:pt x="2025" y="4751"/>
                    <a:pt x="1560" y="5132"/>
                  </a:cubicBezTo>
                  <a:cubicBezTo>
                    <a:pt x="1215" y="5393"/>
                    <a:pt x="894" y="5751"/>
                    <a:pt x="572" y="6179"/>
                  </a:cubicBezTo>
                  <a:cubicBezTo>
                    <a:pt x="929" y="5096"/>
                    <a:pt x="1489" y="4179"/>
                    <a:pt x="2215" y="3500"/>
                  </a:cubicBezTo>
                  <a:cubicBezTo>
                    <a:pt x="3108" y="2667"/>
                    <a:pt x="4227" y="2226"/>
                    <a:pt x="5430" y="2226"/>
                  </a:cubicBezTo>
                  <a:close/>
                  <a:moveTo>
                    <a:pt x="5454" y="10001"/>
                  </a:moveTo>
                  <a:cubicBezTo>
                    <a:pt x="5692" y="10096"/>
                    <a:pt x="5918" y="10144"/>
                    <a:pt x="6097" y="10144"/>
                  </a:cubicBezTo>
                  <a:cubicBezTo>
                    <a:pt x="6156" y="10144"/>
                    <a:pt x="6216" y="10144"/>
                    <a:pt x="6275" y="10132"/>
                  </a:cubicBezTo>
                  <a:lnTo>
                    <a:pt x="6275" y="10132"/>
                  </a:lnTo>
                  <a:cubicBezTo>
                    <a:pt x="6228" y="10180"/>
                    <a:pt x="6168" y="10239"/>
                    <a:pt x="6097" y="10275"/>
                  </a:cubicBezTo>
                  <a:cubicBezTo>
                    <a:pt x="5930" y="10370"/>
                    <a:pt x="5692" y="10430"/>
                    <a:pt x="5454" y="10430"/>
                  </a:cubicBezTo>
                  <a:cubicBezTo>
                    <a:pt x="5216" y="10430"/>
                    <a:pt x="4978" y="10370"/>
                    <a:pt x="4823" y="10275"/>
                  </a:cubicBezTo>
                  <a:cubicBezTo>
                    <a:pt x="4739" y="10239"/>
                    <a:pt x="4680" y="10192"/>
                    <a:pt x="4644" y="10132"/>
                  </a:cubicBezTo>
                  <a:lnTo>
                    <a:pt x="4644" y="10132"/>
                  </a:lnTo>
                  <a:cubicBezTo>
                    <a:pt x="4704" y="10144"/>
                    <a:pt x="4763" y="10144"/>
                    <a:pt x="4823" y="10144"/>
                  </a:cubicBezTo>
                  <a:cubicBezTo>
                    <a:pt x="5013" y="10144"/>
                    <a:pt x="5216" y="10096"/>
                    <a:pt x="5454" y="10001"/>
                  </a:cubicBezTo>
                  <a:close/>
                  <a:moveTo>
                    <a:pt x="1184" y="0"/>
                  </a:moveTo>
                  <a:cubicBezTo>
                    <a:pt x="1083" y="0"/>
                    <a:pt x="985" y="30"/>
                    <a:pt x="906" y="95"/>
                  </a:cubicBezTo>
                  <a:cubicBezTo>
                    <a:pt x="775" y="202"/>
                    <a:pt x="691" y="345"/>
                    <a:pt x="691" y="512"/>
                  </a:cubicBezTo>
                  <a:cubicBezTo>
                    <a:pt x="787" y="2417"/>
                    <a:pt x="1310" y="3822"/>
                    <a:pt x="1370" y="3977"/>
                  </a:cubicBezTo>
                  <a:cubicBezTo>
                    <a:pt x="727" y="4834"/>
                    <a:pt x="251" y="5905"/>
                    <a:pt x="13" y="7132"/>
                  </a:cubicBezTo>
                  <a:cubicBezTo>
                    <a:pt x="1" y="7215"/>
                    <a:pt x="36" y="7298"/>
                    <a:pt x="132" y="7310"/>
                  </a:cubicBezTo>
                  <a:cubicBezTo>
                    <a:pt x="501" y="7418"/>
                    <a:pt x="894" y="7537"/>
                    <a:pt x="1096" y="7596"/>
                  </a:cubicBezTo>
                  <a:lnTo>
                    <a:pt x="953" y="8251"/>
                  </a:lnTo>
                  <a:cubicBezTo>
                    <a:pt x="929" y="8322"/>
                    <a:pt x="977" y="8418"/>
                    <a:pt x="1049" y="8441"/>
                  </a:cubicBezTo>
                  <a:cubicBezTo>
                    <a:pt x="1072" y="8441"/>
                    <a:pt x="2703" y="8953"/>
                    <a:pt x="3727" y="9513"/>
                  </a:cubicBezTo>
                  <a:cubicBezTo>
                    <a:pt x="3835" y="9680"/>
                    <a:pt x="3966" y="9834"/>
                    <a:pt x="4144" y="9930"/>
                  </a:cubicBezTo>
                  <a:cubicBezTo>
                    <a:pt x="4180" y="9965"/>
                    <a:pt x="4227" y="9977"/>
                    <a:pt x="4287" y="10013"/>
                  </a:cubicBezTo>
                  <a:cubicBezTo>
                    <a:pt x="4299" y="10406"/>
                    <a:pt x="4799" y="10727"/>
                    <a:pt x="5454" y="10727"/>
                  </a:cubicBezTo>
                  <a:cubicBezTo>
                    <a:pt x="6109" y="10727"/>
                    <a:pt x="6621" y="10406"/>
                    <a:pt x="6633" y="10013"/>
                  </a:cubicBezTo>
                  <a:cubicBezTo>
                    <a:pt x="6680" y="9977"/>
                    <a:pt x="6728" y="9965"/>
                    <a:pt x="6764" y="9930"/>
                  </a:cubicBezTo>
                  <a:cubicBezTo>
                    <a:pt x="6942" y="9834"/>
                    <a:pt x="7085" y="9680"/>
                    <a:pt x="7180" y="9513"/>
                  </a:cubicBezTo>
                  <a:cubicBezTo>
                    <a:pt x="8228" y="8953"/>
                    <a:pt x="9847" y="8441"/>
                    <a:pt x="9859" y="8441"/>
                  </a:cubicBezTo>
                  <a:cubicBezTo>
                    <a:pt x="9942" y="8418"/>
                    <a:pt x="10002" y="8346"/>
                    <a:pt x="9966" y="8251"/>
                  </a:cubicBezTo>
                  <a:lnTo>
                    <a:pt x="9823" y="7596"/>
                  </a:lnTo>
                  <a:cubicBezTo>
                    <a:pt x="10014" y="7537"/>
                    <a:pt x="10419" y="7418"/>
                    <a:pt x="10788" y="7310"/>
                  </a:cubicBezTo>
                  <a:cubicBezTo>
                    <a:pt x="10847" y="7298"/>
                    <a:pt x="10895" y="7227"/>
                    <a:pt x="10871" y="7132"/>
                  </a:cubicBezTo>
                  <a:cubicBezTo>
                    <a:pt x="10633" y="5905"/>
                    <a:pt x="10181" y="4834"/>
                    <a:pt x="9526" y="3989"/>
                  </a:cubicBezTo>
                  <a:cubicBezTo>
                    <a:pt x="9585" y="3822"/>
                    <a:pt x="10121" y="2405"/>
                    <a:pt x="10193" y="512"/>
                  </a:cubicBezTo>
                  <a:cubicBezTo>
                    <a:pt x="10193" y="357"/>
                    <a:pt x="10121" y="190"/>
                    <a:pt x="9978" y="95"/>
                  </a:cubicBezTo>
                  <a:cubicBezTo>
                    <a:pt x="9898" y="30"/>
                    <a:pt x="9801" y="0"/>
                    <a:pt x="9699" y="0"/>
                  </a:cubicBezTo>
                  <a:cubicBezTo>
                    <a:pt x="9634" y="0"/>
                    <a:pt x="9567" y="12"/>
                    <a:pt x="9502" y="36"/>
                  </a:cubicBezTo>
                  <a:cubicBezTo>
                    <a:pt x="8930" y="262"/>
                    <a:pt x="7799" y="821"/>
                    <a:pt x="6740" y="2095"/>
                  </a:cubicBezTo>
                  <a:cubicBezTo>
                    <a:pt x="6323" y="1988"/>
                    <a:pt x="5894" y="1929"/>
                    <a:pt x="5442" y="1929"/>
                  </a:cubicBezTo>
                  <a:cubicBezTo>
                    <a:pt x="5001" y="1929"/>
                    <a:pt x="4561" y="1988"/>
                    <a:pt x="4144" y="2095"/>
                  </a:cubicBezTo>
                  <a:cubicBezTo>
                    <a:pt x="3096" y="821"/>
                    <a:pt x="1965" y="262"/>
                    <a:pt x="1382" y="36"/>
                  </a:cubicBezTo>
                  <a:cubicBezTo>
                    <a:pt x="1317" y="12"/>
                    <a:pt x="1250" y="0"/>
                    <a:pt x="1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47"/>
            <p:cNvSpPr/>
            <p:nvPr/>
          </p:nvSpPr>
          <p:spPr>
            <a:xfrm>
              <a:off x="6977677" y="1667154"/>
              <a:ext cx="48416" cy="59456"/>
            </a:xfrm>
            <a:custGeom>
              <a:rect b="b" l="l" r="r" t="t"/>
              <a:pathLst>
                <a:path extrusionOk="0" h="1858" w="1513">
                  <a:moveTo>
                    <a:pt x="751" y="0"/>
                  </a:moveTo>
                  <a:cubicBezTo>
                    <a:pt x="334" y="0"/>
                    <a:pt x="1" y="346"/>
                    <a:pt x="1" y="762"/>
                  </a:cubicBezTo>
                  <a:lnTo>
                    <a:pt x="1" y="1096"/>
                  </a:lnTo>
                  <a:cubicBezTo>
                    <a:pt x="1" y="1524"/>
                    <a:pt x="334" y="1858"/>
                    <a:pt x="751" y="1858"/>
                  </a:cubicBezTo>
                  <a:cubicBezTo>
                    <a:pt x="1167" y="1858"/>
                    <a:pt x="1513" y="1524"/>
                    <a:pt x="1513" y="1096"/>
                  </a:cubicBezTo>
                  <a:lnTo>
                    <a:pt x="1513" y="762"/>
                  </a:lnTo>
                  <a:cubicBezTo>
                    <a:pt x="1501" y="643"/>
                    <a:pt x="1489" y="536"/>
                    <a:pt x="1429" y="429"/>
                  </a:cubicBezTo>
                  <a:cubicBezTo>
                    <a:pt x="1395" y="378"/>
                    <a:pt x="1342" y="338"/>
                    <a:pt x="1284" y="338"/>
                  </a:cubicBezTo>
                  <a:cubicBezTo>
                    <a:pt x="1261" y="338"/>
                    <a:pt x="1238" y="344"/>
                    <a:pt x="1215" y="358"/>
                  </a:cubicBezTo>
                  <a:cubicBezTo>
                    <a:pt x="1144" y="405"/>
                    <a:pt x="1096" y="489"/>
                    <a:pt x="1144" y="560"/>
                  </a:cubicBezTo>
                  <a:cubicBezTo>
                    <a:pt x="1179" y="620"/>
                    <a:pt x="1191" y="679"/>
                    <a:pt x="1191" y="762"/>
                  </a:cubicBezTo>
                  <a:lnTo>
                    <a:pt x="1191" y="1096"/>
                  </a:lnTo>
                  <a:cubicBezTo>
                    <a:pt x="1191" y="1346"/>
                    <a:pt x="1001" y="1536"/>
                    <a:pt x="751" y="1536"/>
                  </a:cubicBezTo>
                  <a:cubicBezTo>
                    <a:pt x="524" y="1536"/>
                    <a:pt x="322" y="1334"/>
                    <a:pt x="322" y="1096"/>
                  </a:cubicBezTo>
                  <a:lnTo>
                    <a:pt x="322" y="762"/>
                  </a:lnTo>
                  <a:cubicBezTo>
                    <a:pt x="322" y="524"/>
                    <a:pt x="512" y="334"/>
                    <a:pt x="751" y="334"/>
                  </a:cubicBezTo>
                  <a:cubicBezTo>
                    <a:pt x="846" y="334"/>
                    <a:pt x="917" y="250"/>
                    <a:pt x="917" y="167"/>
                  </a:cubicBezTo>
                  <a:cubicBezTo>
                    <a:pt x="917" y="72"/>
                    <a:pt x="846" y="0"/>
                    <a:pt x="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47"/>
            <p:cNvSpPr/>
            <p:nvPr/>
          </p:nvSpPr>
          <p:spPr>
            <a:xfrm>
              <a:off x="7113709" y="1667154"/>
              <a:ext cx="48800" cy="59456"/>
            </a:xfrm>
            <a:custGeom>
              <a:rect b="b" l="l" r="r" t="t"/>
              <a:pathLst>
                <a:path extrusionOk="0" h="1858" w="1525"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096"/>
                  </a:lnTo>
                  <a:cubicBezTo>
                    <a:pt x="0" y="1524"/>
                    <a:pt x="345" y="1858"/>
                    <a:pt x="762" y="1858"/>
                  </a:cubicBezTo>
                  <a:cubicBezTo>
                    <a:pt x="1179" y="1858"/>
                    <a:pt x="1524" y="1524"/>
                    <a:pt x="1524" y="1096"/>
                  </a:cubicBezTo>
                  <a:lnTo>
                    <a:pt x="1524" y="762"/>
                  </a:lnTo>
                  <a:cubicBezTo>
                    <a:pt x="1512" y="643"/>
                    <a:pt x="1476" y="536"/>
                    <a:pt x="1429" y="429"/>
                  </a:cubicBezTo>
                  <a:cubicBezTo>
                    <a:pt x="1403" y="378"/>
                    <a:pt x="1346" y="338"/>
                    <a:pt x="1290" y="338"/>
                  </a:cubicBezTo>
                  <a:cubicBezTo>
                    <a:pt x="1268" y="338"/>
                    <a:pt x="1246" y="344"/>
                    <a:pt x="1226" y="358"/>
                  </a:cubicBezTo>
                  <a:cubicBezTo>
                    <a:pt x="1143" y="405"/>
                    <a:pt x="1107" y="489"/>
                    <a:pt x="1143" y="560"/>
                  </a:cubicBezTo>
                  <a:cubicBezTo>
                    <a:pt x="1179" y="620"/>
                    <a:pt x="1191" y="679"/>
                    <a:pt x="1191" y="762"/>
                  </a:cubicBezTo>
                  <a:lnTo>
                    <a:pt x="1191" y="1096"/>
                  </a:lnTo>
                  <a:cubicBezTo>
                    <a:pt x="1191" y="1346"/>
                    <a:pt x="1000" y="1536"/>
                    <a:pt x="762" y="1536"/>
                  </a:cubicBezTo>
                  <a:cubicBezTo>
                    <a:pt x="524" y="1536"/>
                    <a:pt x="333" y="1334"/>
                    <a:pt x="333" y="1096"/>
                  </a:cubicBezTo>
                  <a:lnTo>
                    <a:pt x="333" y="762"/>
                  </a:lnTo>
                  <a:cubicBezTo>
                    <a:pt x="333" y="524"/>
                    <a:pt x="524" y="334"/>
                    <a:pt x="762" y="334"/>
                  </a:cubicBezTo>
                  <a:cubicBezTo>
                    <a:pt x="845" y="334"/>
                    <a:pt x="929" y="250"/>
                    <a:pt x="929" y="167"/>
                  </a:cubicBezTo>
                  <a:cubicBezTo>
                    <a:pt x="929" y="72"/>
                    <a:pt x="845" y="0"/>
                    <a:pt x="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6" name="Google Shape;3626;p47"/>
          <p:cNvGrpSpPr/>
          <p:nvPr/>
        </p:nvGrpSpPr>
        <p:grpSpPr>
          <a:xfrm>
            <a:off x="4147597" y="1505458"/>
            <a:ext cx="347904" cy="336992"/>
            <a:chOff x="4147597" y="1505458"/>
            <a:chExt cx="347904" cy="336992"/>
          </a:xfrm>
        </p:grpSpPr>
        <p:sp>
          <p:nvSpPr>
            <p:cNvPr id="3627" name="Google Shape;3627;p47"/>
            <p:cNvSpPr/>
            <p:nvPr/>
          </p:nvSpPr>
          <p:spPr>
            <a:xfrm>
              <a:off x="4293901" y="1707410"/>
              <a:ext cx="22528" cy="15392"/>
            </a:xfrm>
            <a:custGeom>
              <a:rect b="b" l="l" r="r" t="t"/>
              <a:pathLst>
                <a:path extrusionOk="0" h="481" w="704">
                  <a:moveTo>
                    <a:pt x="182" y="1"/>
                  </a:moveTo>
                  <a:cubicBezTo>
                    <a:pt x="124" y="1"/>
                    <a:pt x="65" y="32"/>
                    <a:pt x="49" y="100"/>
                  </a:cubicBezTo>
                  <a:cubicBezTo>
                    <a:pt x="1" y="171"/>
                    <a:pt x="37" y="278"/>
                    <a:pt x="120" y="302"/>
                  </a:cubicBezTo>
                  <a:lnTo>
                    <a:pt x="465" y="469"/>
                  </a:lnTo>
                  <a:cubicBezTo>
                    <a:pt x="489" y="481"/>
                    <a:pt x="513" y="481"/>
                    <a:pt x="537" y="481"/>
                  </a:cubicBezTo>
                  <a:cubicBezTo>
                    <a:pt x="596" y="481"/>
                    <a:pt x="656" y="457"/>
                    <a:pt x="691" y="397"/>
                  </a:cubicBezTo>
                  <a:cubicBezTo>
                    <a:pt x="703" y="326"/>
                    <a:pt x="668" y="219"/>
                    <a:pt x="596" y="183"/>
                  </a:cubicBezTo>
                  <a:lnTo>
                    <a:pt x="251" y="16"/>
                  </a:lnTo>
                  <a:cubicBezTo>
                    <a:pt x="230" y="6"/>
                    <a:pt x="206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47"/>
            <p:cNvSpPr/>
            <p:nvPr/>
          </p:nvSpPr>
          <p:spPr>
            <a:xfrm>
              <a:off x="4326669" y="1707250"/>
              <a:ext cx="22528" cy="15168"/>
            </a:xfrm>
            <a:custGeom>
              <a:rect b="b" l="l" r="r" t="t"/>
              <a:pathLst>
                <a:path extrusionOk="0" h="474" w="704">
                  <a:moveTo>
                    <a:pt x="508" y="1"/>
                  </a:moveTo>
                  <a:cubicBezTo>
                    <a:pt x="489" y="1"/>
                    <a:pt x="471" y="4"/>
                    <a:pt x="453" y="10"/>
                  </a:cubicBezTo>
                  <a:lnTo>
                    <a:pt x="108" y="176"/>
                  </a:lnTo>
                  <a:cubicBezTo>
                    <a:pt x="37" y="224"/>
                    <a:pt x="1" y="307"/>
                    <a:pt x="37" y="391"/>
                  </a:cubicBezTo>
                  <a:cubicBezTo>
                    <a:pt x="60" y="438"/>
                    <a:pt x="120" y="474"/>
                    <a:pt x="179" y="474"/>
                  </a:cubicBezTo>
                  <a:cubicBezTo>
                    <a:pt x="215" y="474"/>
                    <a:pt x="227" y="474"/>
                    <a:pt x="263" y="462"/>
                  </a:cubicBezTo>
                  <a:lnTo>
                    <a:pt x="596" y="295"/>
                  </a:lnTo>
                  <a:cubicBezTo>
                    <a:pt x="656" y="271"/>
                    <a:pt x="703" y="164"/>
                    <a:pt x="656" y="93"/>
                  </a:cubicBezTo>
                  <a:cubicBezTo>
                    <a:pt x="629" y="30"/>
                    <a:pt x="567" y="1"/>
                    <a:pt x="5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47"/>
            <p:cNvSpPr/>
            <p:nvPr/>
          </p:nvSpPr>
          <p:spPr>
            <a:xfrm>
              <a:off x="4147597" y="1505458"/>
              <a:ext cx="347904" cy="336992"/>
            </a:xfrm>
            <a:custGeom>
              <a:rect b="b" l="l" r="r" t="t"/>
              <a:pathLst>
                <a:path extrusionOk="0" h="10531" w="10872">
                  <a:moveTo>
                    <a:pt x="1525" y="3387"/>
                  </a:moveTo>
                  <a:cubicBezTo>
                    <a:pt x="1632" y="3387"/>
                    <a:pt x="1727" y="3398"/>
                    <a:pt x="1834" y="3434"/>
                  </a:cubicBezTo>
                  <a:cubicBezTo>
                    <a:pt x="1751" y="3756"/>
                    <a:pt x="1703" y="4089"/>
                    <a:pt x="1703" y="4422"/>
                  </a:cubicBezTo>
                  <a:cubicBezTo>
                    <a:pt x="1703" y="4720"/>
                    <a:pt x="1608" y="5042"/>
                    <a:pt x="1453" y="5315"/>
                  </a:cubicBezTo>
                  <a:cubicBezTo>
                    <a:pt x="1358" y="5470"/>
                    <a:pt x="1299" y="5613"/>
                    <a:pt x="1239" y="5768"/>
                  </a:cubicBezTo>
                  <a:cubicBezTo>
                    <a:pt x="703" y="5637"/>
                    <a:pt x="322" y="5161"/>
                    <a:pt x="322" y="4589"/>
                  </a:cubicBezTo>
                  <a:cubicBezTo>
                    <a:pt x="322" y="3922"/>
                    <a:pt x="858" y="3387"/>
                    <a:pt x="1525" y="3387"/>
                  </a:cubicBezTo>
                  <a:close/>
                  <a:moveTo>
                    <a:pt x="9347" y="3387"/>
                  </a:moveTo>
                  <a:cubicBezTo>
                    <a:pt x="10026" y="3387"/>
                    <a:pt x="10562" y="3922"/>
                    <a:pt x="10562" y="4589"/>
                  </a:cubicBezTo>
                  <a:cubicBezTo>
                    <a:pt x="10538" y="5161"/>
                    <a:pt x="10157" y="5637"/>
                    <a:pt x="9633" y="5768"/>
                  </a:cubicBezTo>
                  <a:cubicBezTo>
                    <a:pt x="9574" y="5625"/>
                    <a:pt x="9502" y="5470"/>
                    <a:pt x="9431" y="5327"/>
                  </a:cubicBezTo>
                  <a:cubicBezTo>
                    <a:pt x="9264" y="5042"/>
                    <a:pt x="9169" y="4732"/>
                    <a:pt x="9169" y="4434"/>
                  </a:cubicBezTo>
                  <a:cubicBezTo>
                    <a:pt x="9169" y="4089"/>
                    <a:pt x="9133" y="3756"/>
                    <a:pt x="9038" y="3434"/>
                  </a:cubicBezTo>
                  <a:cubicBezTo>
                    <a:pt x="9145" y="3398"/>
                    <a:pt x="9252" y="3387"/>
                    <a:pt x="9347" y="3387"/>
                  </a:cubicBezTo>
                  <a:close/>
                  <a:moveTo>
                    <a:pt x="5656" y="386"/>
                  </a:moveTo>
                  <a:lnTo>
                    <a:pt x="5775" y="886"/>
                  </a:lnTo>
                  <a:cubicBezTo>
                    <a:pt x="5799" y="934"/>
                    <a:pt x="5823" y="982"/>
                    <a:pt x="5871" y="993"/>
                  </a:cubicBezTo>
                  <a:cubicBezTo>
                    <a:pt x="5898" y="1000"/>
                    <a:pt x="5922" y="1007"/>
                    <a:pt x="5946" y="1007"/>
                  </a:cubicBezTo>
                  <a:cubicBezTo>
                    <a:pt x="5964" y="1007"/>
                    <a:pt x="5982" y="1003"/>
                    <a:pt x="6002" y="993"/>
                  </a:cubicBezTo>
                  <a:lnTo>
                    <a:pt x="6633" y="743"/>
                  </a:lnTo>
                  <a:lnTo>
                    <a:pt x="6633" y="1112"/>
                  </a:lnTo>
                  <a:cubicBezTo>
                    <a:pt x="6633" y="1172"/>
                    <a:pt x="6668" y="1232"/>
                    <a:pt x="6728" y="1255"/>
                  </a:cubicBezTo>
                  <a:cubicBezTo>
                    <a:pt x="8014" y="1791"/>
                    <a:pt x="8847" y="3029"/>
                    <a:pt x="8847" y="4411"/>
                  </a:cubicBezTo>
                  <a:cubicBezTo>
                    <a:pt x="8847" y="4768"/>
                    <a:pt x="8954" y="5137"/>
                    <a:pt x="9145" y="5470"/>
                  </a:cubicBezTo>
                  <a:cubicBezTo>
                    <a:pt x="9395" y="5923"/>
                    <a:pt x="9526" y="6399"/>
                    <a:pt x="9526" y="6887"/>
                  </a:cubicBezTo>
                  <a:cubicBezTo>
                    <a:pt x="9526" y="8732"/>
                    <a:pt x="7680" y="10221"/>
                    <a:pt x="5442" y="10221"/>
                  </a:cubicBezTo>
                  <a:cubicBezTo>
                    <a:pt x="3180" y="10221"/>
                    <a:pt x="1346" y="8732"/>
                    <a:pt x="1346" y="6887"/>
                  </a:cubicBezTo>
                  <a:cubicBezTo>
                    <a:pt x="1346" y="6399"/>
                    <a:pt x="1477" y="5923"/>
                    <a:pt x="1727" y="5470"/>
                  </a:cubicBezTo>
                  <a:cubicBezTo>
                    <a:pt x="1930" y="5149"/>
                    <a:pt x="2025" y="4768"/>
                    <a:pt x="2025" y="4411"/>
                  </a:cubicBezTo>
                  <a:cubicBezTo>
                    <a:pt x="2025" y="3637"/>
                    <a:pt x="2299" y="2863"/>
                    <a:pt x="2787" y="2267"/>
                  </a:cubicBezTo>
                  <a:cubicBezTo>
                    <a:pt x="3275" y="1672"/>
                    <a:pt x="3954" y="1255"/>
                    <a:pt x="4692" y="1101"/>
                  </a:cubicBezTo>
                  <a:cubicBezTo>
                    <a:pt x="4728" y="1101"/>
                    <a:pt x="4751" y="1065"/>
                    <a:pt x="4763" y="1053"/>
                  </a:cubicBezTo>
                  <a:cubicBezTo>
                    <a:pt x="5061" y="743"/>
                    <a:pt x="5359" y="517"/>
                    <a:pt x="5656" y="386"/>
                  </a:cubicBezTo>
                  <a:close/>
                  <a:moveTo>
                    <a:pt x="5754" y="1"/>
                  </a:moveTo>
                  <a:cubicBezTo>
                    <a:pt x="5741" y="1"/>
                    <a:pt x="5729" y="2"/>
                    <a:pt x="5716" y="5"/>
                  </a:cubicBezTo>
                  <a:cubicBezTo>
                    <a:pt x="5335" y="148"/>
                    <a:pt x="4930" y="398"/>
                    <a:pt x="4573" y="779"/>
                  </a:cubicBezTo>
                  <a:cubicBezTo>
                    <a:pt x="3775" y="982"/>
                    <a:pt x="3061" y="1422"/>
                    <a:pt x="2537" y="2065"/>
                  </a:cubicBezTo>
                  <a:cubicBezTo>
                    <a:pt x="2287" y="2375"/>
                    <a:pt x="2073" y="2732"/>
                    <a:pt x="1942" y="3125"/>
                  </a:cubicBezTo>
                  <a:cubicBezTo>
                    <a:pt x="1811" y="3077"/>
                    <a:pt x="1668" y="3065"/>
                    <a:pt x="1525" y="3065"/>
                  </a:cubicBezTo>
                  <a:cubicBezTo>
                    <a:pt x="691" y="3065"/>
                    <a:pt x="1" y="3744"/>
                    <a:pt x="1" y="4577"/>
                  </a:cubicBezTo>
                  <a:cubicBezTo>
                    <a:pt x="1" y="5280"/>
                    <a:pt x="477" y="5875"/>
                    <a:pt x="1132" y="6054"/>
                  </a:cubicBezTo>
                  <a:cubicBezTo>
                    <a:pt x="1061" y="6316"/>
                    <a:pt x="1013" y="6601"/>
                    <a:pt x="1013" y="6887"/>
                  </a:cubicBezTo>
                  <a:cubicBezTo>
                    <a:pt x="1013" y="7863"/>
                    <a:pt x="1477" y="8792"/>
                    <a:pt x="2323" y="9471"/>
                  </a:cubicBezTo>
                  <a:cubicBezTo>
                    <a:pt x="3156" y="10161"/>
                    <a:pt x="4263" y="10530"/>
                    <a:pt x="5442" y="10530"/>
                  </a:cubicBezTo>
                  <a:cubicBezTo>
                    <a:pt x="6609" y="10530"/>
                    <a:pt x="7716" y="10161"/>
                    <a:pt x="8550" y="9471"/>
                  </a:cubicBezTo>
                  <a:cubicBezTo>
                    <a:pt x="9383" y="8792"/>
                    <a:pt x="9859" y="7863"/>
                    <a:pt x="9859" y="6887"/>
                  </a:cubicBezTo>
                  <a:cubicBezTo>
                    <a:pt x="9859" y="6601"/>
                    <a:pt x="9812" y="6339"/>
                    <a:pt x="9740" y="6054"/>
                  </a:cubicBezTo>
                  <a:cubicBezTo>
                    <a:pt x="10395" y="5887"/>
                    <a:pt x="10871" y="5292"/>
                    <a:pt x="10871" y="4589"/>
                  </a:cubicBezTo>
                  <a:cubicBezTo>
                    <a:pt x="10871" y="3756"/>
                    <a:pt x="10181" y="3077"/>
                    <a:pt x="9347" y="3077"/>
                  </a:cubicBezTo>
                  <a:cubicBezTo>
                    <a:pt x="9216" y="3077"/>
                    <a:pt x="9073" y="3089"/>
                    <a:pt x="8931" y="3137"/>
                  </a:cubicBezTo>
                  <a:cubicBezTo>
                    <a:pt x="8835" y="2851"/>
                    <a:pt x="8692" y="2577"/>
                    <a:pt x="8514" y="2327"/>
                  </a:cubicBezTo>
                  <a:cubicBezTo>
                    <a:pt x="8133" y="1755"/>
                    <a:pt x="7585" y="1303"/>
                    <a:pt x="6954" y="1017"/>
                  </a:cubicBezTo>
                  <a:lnTo>
                    <a:pt x="6954" y="517"/>
                  </a:lnTo>
                  <a:cubicBezTo>
                    <a:pt x="6954" y="458"/>
                    <a:pt x="6930" y="410"/>
                    <a:pt x="6883" y="374"/>
                  </a:cubicBezTo>
                  <a:cubicBezTo>
                    <a:pt x="6855" y="360"/>
                    <a:pt x="6823" y="355"/>
                    <a:pt x="6792" y="355"/>
                  </a:cubicBezTo>
                  <a:cubicBezTo>
                    <a:pt x="6769" y="355"/>
                    <a:pt x="6748" y="357"/>
                    <a:pt x="6728" y="362"/>
                  </a:cubicBezTo>
                  <a:lnTo>
                    <a:pt x="6049" y="636"/>
                  </a:lnTo>
                  <a:lnTo>
                    <a:pt x="5930" y="124"/>
                  </a:lnTo>
                  <a:cubicBezTo>
                    <a:pt x="5918" y="77"/>
                    <a:pt x="5883" y="53"/>
                    <a:pt x="5859" y="29"/>
                  </a:cubicBezTo>
                  <a:cubicBezTo>
                    <a:pt x="5824" y="12"/>
                    <a:pt x="5789" y="1"/>
                    <a:pt x="57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47"/>
            <p:cNvSpPr/>
            <p:nvPr/>
          </p:nvSpPr>
          <p:spPr>
            <a:xfrm>
              <a:off x="4250477" y="1641618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79" y="1"/>
                  </a:moveTo>
                  <a:cubicBezTo>
                    <a:pt x="298" y="1"/>
                    <a:pt x="1" y="298"/>
                    <a:pt x="1" y="667"/>
                  </a:cubicBezTo>
                  <a:lnTo>
                    <a:pt x="1" y="834"/>
                  </a:lnTo>
                  <a:cubicBezTo>
                    <a:pt x="1" y="1203"/>
                    <a:pt x="298" y="1501"/>
                    <a:pt x="679" y="1501"/>
                  </a:cubicBezTo>
                  <a:cubicBezTo>
                    <a:pt x="1048" y="1501"/>
                    <a:pt x="1346" y="1203"/>
                    <a:pt x="1346" y="834"/>
                  </a:cubicBezTo>
                  <a:lnTo>
                    <a:pt x="1346" y="667"/>
                  </a:lnTo>
                  <a:cubicBezTo>
                    <a:pt x="1358" y="596"/>
                    <a:pt x="1286" y="513"/>
                    <a:pt x="1191" y="513"/>
                  </a:cubicBezTo>
                  <a:cubicBezTo>
                    <a:pt x="1108" y="513"/>
                    <a:pt x="1036" y="596"/>
                    <a:pt x="1036" y="679"/>
                  </a:cubicBezTo>
                  <a:lnTo>
                    <a:pt x="1036" y="846"/>
                  </a:lnTo>
                  <a:cubicBezTo>
                    <a:pt x="1036" y="1037"/>
                    <a:pt x="870" y="1203"/>
                    <a:pt x="679" y="1203"/>
                  </a:cubicBezTo>
                  <a:cubicBezTo>
                    <a:pt x="477" y="1203"/>
                    <a:pt x="322" y="1037"/>
                    <a:pt x="322" y="846"/>
                  </a:cubicBezTo>
                  <a:lnTo>
                    <a:pt x="322" y="679"/>
                  </a:lnTo>
                  <a:cubicBezTo>
                    <a:pt x="322" y="489"/>
                    <a:pt x="477" y="322"/>
                    <a:pt x="679" y="322"/>
                  </a:cubicBezTo>
                  <a:cubicBezTo>
                    <a:pt x="763" y="322"/>
                    <a:pt x="834" y="251"/>
                    <a:pt x="834" y="156"/>
                  </a:cubicBezTo>
                  <a:cubicBezTo>
                    <a:pt x="834" y="72"/>
                    <a:pt x="763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47"/>
            <p:cNvSpPr/>
            <p:nvPr/>
          </p:nvSpPr>
          <p:spPr>
            <a:xfrm>
              <a:off x="4348781" y="1641618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67" y="1"/>
                  </a:moveTo>
                  <a:cubicBezTo>
                    <a:pt x="298" y="1"/>
                    <a:pt x="0" y="298"/>
                    <a:pt x="0" y="667"/>
                  </a:cubicBezTo>
                  <a:lnTo>
                    <a:pt x="0" y="834"/>
                  </a:lnTo>
                  <a:cubicBezTo>
                    <a:pt x="0" y="1203"/>
                    <a:pt x="298" y="1501"/>
                    <a:pt x="667" y="1501"/>
                  </a:cubicBezTo>
                  <a:cubicBezTo>
                    <a:pt x="1036" y="1501"/>
                    <a:pt x="1334" y="1203"/>
                    <a:pt x="1334" y="834"/>
                  </a:cubicBezTo>
                  <a:lnTo>
                    <a:pt x="1334" y="667"/>
                  </a:lnTo>
                  <a:cubicBezTo>
                    <a:pt x="1358" y="596"/>
                    <a:pt x="1274" y="513"/>
                    <a:pt x="1191" y="513"/>
                  </a:cubicBezTo>
                  <a:cubicBezTo>
                    <a:pt x="1096" y="513"/>
                    <a:pt x="1024" y="596"/>
                    <a:pt x="1024" y="679"/>
                  </a:cubicBezTo>
                  <a:lnTo>
                    <a:pt x="1024" y="846"/>
                  </a:lnTo>
                  <a:cubicBezTo>
                    <a:pt x="1024" y="1037"/>
                    <a:pt x="858" y="1203"/>
                    <a:pt x="667" y="1203"/>
                  </a:cubicBezTo>
                  <a:cubicBezTo>
                    <a:pt x="477" y="1203"/>
                    <a:pt x="310" y="1037"/>
                    <a:pt x="310" y="846"/>
                  </a:cubicBezTo>
                  <a:lnTo>
                    <a:pt x="310" y="679"/>
                  </a:lnTo>
                  <a:cubicBezTo>
                    <a:pt x="310" y="489"/>
                    <a:pt x="477" y="322"/>
                    <a:pt x="667" y="322"/>
                  </a:cubicBezTo>
                  <a:cubicBezTo>
                    <a:pt x="762" y="322"/>
                    <a:pt x="834" y="251"/>
                    <a:pt x="834" y="156"/>
                  </a:cubicBezTo>
                  <a:cubicBezTo>
                    <a:pt x="834" y="72"/>
                    <a:pt x="762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47"/>
            <p:cNvSpPr/>
            <p:nvPr/>
          </p:nvSpPr>
          <p:spPr>
            <a:xfrm>
              <a:off x="4261517" y="1739922"/>
              <a:ext cx="119680" cy="59840"/>
            </a:xfrm>
            <a:custGeom>
              <a:rect b="b" l="l" r="r" t="t"/>
              <a:pathLst>
                <a:path extrusionOk="0" h="1870" w="3740">
                  <a:moveTo>
                    <a:pt x="3394" y="322"/>
                  </a:moveTo>
                  <a:cubicBezTo>
                    <a:pt x="3370" y="643"/>
                    <a:pt x="3192" y="941"/>
                    <a:pt x="2918" y="1167"/>
                  </a:cubicBezTo>
                  <a:cubicBezTo>
                    <a:pt x="2727" y="774"/>
                    <a:pt x="2323" y="513"/>
                    <a:pt x="1858" y="513"/>
                  </a:cubicBezTo>
                  <a:cubicBezTo>
                    <a:pt x="1418" y="513"/>
                    <a:pt x="1013" y="763"/>
                    <a:pt x="810" y="1167"/>
                  </a:cubicBezTo>
                  <a:cubicBezTo>
                    <a:pt x="549" y="941"/>
                    <a:pt x="370" y="655"/>
                    <a:pt x="334" y="322"/>
                  </a:cubicBezTo>
                  <a:close/>
                  <a:moveTo>
                    <a:pt x="1858" y="834"/>
                  </a:moveTo>
                  <a:cubicBezTo>
                    <a:pt x="2204" y="834"/>
                    <a:pt x="2513" y="1048"/>
                    <a:pt x="2644" y="1346"/>
                  </a:cubicBezTo>
                  <a:cubicBezTo>
                    <a:pt x="2477" y="1429"/>
                    <a:pt x="2263" y="1501"/>
                    <a:pt x="2025" y="1525"/>
                  </a:cubicBezTo>
                  <a:lnTo>
                    <a:pt x="2025" y="1346"/>
                  </a:lnTo>
                  <a:cubicBezTo>
                    <a:pt x="2025" y="1251"/>
                    <a:pt x="1953" y="1179"/>
                    <a:pt x="1858" y="1179"/>
                  </a:cubicBezTo>
                  <a:cubicBezTo>
                    <a:pt x="1775" y="1179"/>
                    <a:pt x="1703" y="1251"/>
                    <a:pt x="1703" y="1346"/>
                  </a:cubicBezTo>
                  <a:lnTo>
                    <a:pt x="1703" y="1525"/>
                  </a:lnTo>
                  <a:cubicBezTo>
                    <a:pt x="1477" y="1501"/>
                    <a:pt x="1251" y="1429"/>
                    <a:pt x="1072" y="1346"/>
                  </a:cubicBezTo>
                  <a:cubicBezTo>
                    <a:pt x="1203" y="1036"/>
                    <a:pt x="1525" y="834"/>
                    <a:pt x="1858" y="834"/>
                  </a:cubicBezTo>
                  <a:close/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1108"/>
                    <a:pt x="834" y="1870"/>
                    <a:pt x="1858" y="1870"/>
                  </a:cubicBezTo>
                  <a:cubicBezTo>
                    <a:pt x="2894" y="1870"/>
                    <a:pt x="3728" y="1108"/>
                    <a:pt x="3728" y="167"/>
                  </a:cubicBezTo>
                  <a:cubicBezTo>
                    <a:pt x="3739" y="84"/>
                    <a:pt x="3668" y="1"/>
                    <a:pt x="3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47"/>
            <p:cNvSpPr/>
            <p:nvPr/>
          </p:nvSpPr>
          <p:spPr>
            <a:xfrm>
              <a:off x="4221517" y="1614482"/>
              <a:ext cx="199296" cy="206624"/>
            </a:xfrm>
            <a:custGeom>
              <a:rect b="b" l="l" r="r" t="t"/>
              <a:pathLst>
                <a:path extrusionOk="0" h="6457" w="6228">
                  <a:moveTo>
                    <a:pt x="1764" y="1"/>
                  </a:moveTo>
                  <a:cubicBezTo>
                    <a:pt x="1669" y="1"/>
                    <a:pt x="1573" y="9"/>
                    <a:pt x="1477" y="27"/>
                  </a:cubicBezTo>
                  <a:cubicBezTo>
                    <a:pt x="763" y="134"/>
                    <a:pt x="191" y="706"/>
                    <a:pt x="72" y="1420"/>
                  </a:cubicBezTo>
                  <a:cubicBezTo>
                    <a:pt x="1" y="1920"/>
                    <a:pt x="132" y="2408"/>
                    <a:pt x="453" y="2778"/>
                  </a:cubicBezTo>
                  <a:cubicBezTo>
                    <a:pt x="632" y="2992"/>
                    <a:pt x="656" y="3266"/>
                    <a:pt x="548" y="3528"/>
                  </a:cubicBezTo>
                  <a:cubicBezTo>
                    <a:pt x="453" y="3766"/>
                    <a:pt x="406" y="4004"/>
                    <a:pt x="406" y="4254"/>
                  </a:cubicBezTo>
                  <a:cubicBezTo>
                    <a:pt x="406" y="5468"/>
                    <a:pt x="1620" y="6457"/>
                    <a:pt x="3108" y="6457"/>
                  </a:cubicBezTo>
                  <a:cubicBezTo>
                    <a:pt x="4597" y="6457"/>
                    <a:pt x="5823" y="5468"/>
                    <a:pt x="5823" y="4254"/>
                  </a:cubicBezTo>
                  <a:cubicBezTo>
                    <a:pt x="5823" y="4004"/>
                    <a:pt x="5775" y="3766"/>
                    <a:pt x="5668" y="3528"/>
                  </a:cubicBezTo>
                  <a:cubicBezTo>
                    <a:pt x="5573" y="3266"/>
                    <a:pt x="5609" y="2992"/>
                    <a:pt x="5775" y="2778"/>
                  </a:cubicBezTo>
                  <a:cubicBezTo>
                    <a:pt x="6085" y="2408"/>
                    <a:pt x="6228" y="1920"/>
                    <a:pt x="6144" y="1420"/>
                  </a:cubicBezTo>
                  <a:cubicBezTo>
                    <a:pt x="6109" y="1146"/>
                    <a:pt x="5990" y="861"/>
                    <a:pt x="5787" y="634"/>
                  </a:cubicBezTo>
                  <a:cubicBezTo>
                    <a:pt x="5754" y="595"/>
                    <a:pt x="5714" y="577"/>
                    <a:pt x="5673" y="577"/>
                  </a:cubicBezTo>
                  <a:cubicBezTo>
                    <a:pt x="5639" y="577"/>
                    <a:pt x="5605" y="589"/>
                    <a:pt x="5573" y="611"/>
                  </a:cubicBezTo>
                  <a:cubicBezTo>
                    <a:pt x="5489" y="658"/>
                    <a:pt x="5489" y="753"/>
                    <a:pt x="5537" y="825"/>
                  </a:cubicBezTo>
                  <a:cubicBezTo>
                    <a:pt x="5692" y="1027"/>
                    <a:pt x="5787" y="1230"/>
                    <a:pt x="5823" y="1468"/>
                  </a:cubicBezTo>
                  <a:cubicBezTo>
                    <a:pt x="5882" y="1873"/>
                    <a:pt x="5775" y="2254"/>
                    <a:pt x="5525" y="2575"/>
                  </a:cubicBezTo>
                  <a:cubicBezTo>
                    <a:pt x="5263" y="2873"/>
                    <a:pt x="5216" y="3290"/>
                    <a:pt x="5370" y="3635"/>
                  </a:cubicBezTo>
                  <a:cubicBezTo>
                    <a:pt x="5466" y="3837"/>
                    <a:pt x="5513" y="4040"/>
                    <a:pt x="5513" y="4254"/>
                  </a:cubicBezTo>
                  <a:cubicBezTo>
                    <a:pt x="5513" y="5290"/>
                    <a:pt x="4430" y="6123"/>
                    <a:pt x="3108" y="6123"/>
                  </a:cubicBezTo>
                  <a:cubicBezTo>
                    <a:pt x="1787" y="6123"/>
                    <a:pt x="715" y="5278"/>
                    <a:pt x="715" y="4254"/>
                  </a:cubicBezTo>
                  <a:cubicBezTo>
                    <a:pt x="715" y="4040"/>
                    <a:pt x="763" y="3837"/>
                    <a:pt x="846" y="3635"/>
                  </a:cubicBezTo>
                  <a:cubicBezTo>
                    <a:pt x="1013" y="3290"/>
                    <a:pt x="953" y="2873"/>
                    <a:pt x="703" y="2575"/>
                  </a:cubicBezTo>
                  <a:cubicBezTo>
                    <a:pt x="441" y="2254"/>
                    <a:pt x="346" y="1873"/>
                    <a:pt x="406" y="1468"/>
                  </a:cubicBezTo>
                  <a:cubicBezTo>
                    <a:pt x="489" y="884"/>
                    <a:pt x="953" y="432"/>
                    <a:pt x="1537" y="337"/>
                  </a:cubicBezTo>
                  <a:cubicBezTo>
                    <a:pt x="1606" y="327"/>
                    <a:pt x="1676" y="322"/>
                    <a:pt x="1746" y="322"/>
                  </a:cubicBezTo>
                  <a:cubicBezTo>
                    <a:pt x="2090" y="322"/>
                    <a:pt x="2422" y="444"/>
                    <a:pt x="2680" y="682"/>
                  </a:cubicBezTo>
                  <a:cubicBezTo>
                    <a:pt x="2805" y="795"/>
                    <a:pt x="2962" y="852"/>
                    <a:pt x="3120" y="852"/>
                  </a:cubicBezTo>
                  <a:cubicBezTo>
                    <a:pt x="3278" y="852"/>
                    <a:pt x="3436" y="795"/>
                    <a:pt x="3561" y="682"/>
                  </a:cubicBezTo>
                  <a:cubicBezTo>
                    <a:pt x="3818" y="444"/>
                    <a:pt x="4150" y="322"/>
                    <a:pt x="4495" y="322"/>
                  </a:cubicBezTo>
                  <a:cubicBezTo>
                    <a:pt x="4564" y="322"/>
                    <a:pt x="4634" y="327"/>
                    <a:pt x="4704" y="337"/>
                  </a:cubicBezTo>
                  <a:cubicBezTo>
                    <a:pt x="4835" y="349"/>
                    <a:pt x="4966" y="396"/>
                    <a:pt x="5097" y="456"/>
                  </a:cubicBezTo>
                  <a:cubicBezTo>
                    <a:pt x="5117" y="469"/>
                    <a:pt x="5139" y="475"/>
                    <a:pt x="5162" y="475"/>
                  </a:cubicBezTo>
                  <a:cubicBezTo>
                    <a:pt x="5221" y="475"/>
                    <a:pt x="5282" y="436"/>
                    <a:pt x="5299" y="384"/>
                  </a:cubicBezTo>
                  <a:cubicBezTo>
                    <a:pt x="5323" y="313"/>
                    <a:pt x="5299" y="206"/>
                    <a:pt x="5228" y="170"/>
                  </a:cubicBezTo>
                  <a:cubicBezTo>
                    <a:pt x="5073" y="99"/>
                    <a:pt x="4918" y="39"/>
                    <a:pt x="4751" y="27"/>
                  </a:cubicBezTo>
                  <a:cubicBezTo>
                    <a:pt x="4664" y="15"/>
                    <a:pt x="4577" y="9"/>
                    <a:pt x="4491" y="9"/>
                  </a:cubicBezTo>
                  <a:cubicBezTo>
                    <a:pt x="4063" y="9"/>
                    <a:pt x="3662" y="156"/>
                    <a:pt x="3334" y="444"/>
                  </a:cubicBezTo>
                  <a:cubicBezTo>
                    <a:pt x="3275" y="503"/>
                    <a:pt x="3192" y="533"/>
                    <a:pt x="3108" y="533"/>
                  </a:cubicBezTo>
                  <a:cubicBezTo>
                    <a:pt x="3025" y="533"/>
                    <a:pt x="2942" y="503"/>
                    <a:pt x="2882" y="444"/>
                  </a:cubicBezTo>
                  <a:cubicBezTo>
                    <a:pt x="2572" y="163"/>
                    <a:pt x="2176" y="1"/>
                    <a:pt x="17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4" name="Google Shape;3634;p47"/>
          <p:cNvGrpSpPr/>
          <p:nvPr/>
        </p:nvGrpSpPr>
        <p:grpSpPr>
          <a:xfrm>
            <a:off x="2499405" y="1499890"/>
            <a:ext cx="347488" cy="348256"/>
            <a:chOff x="2499405" y="1499890"/>
            <a:chExt cx="347488" cy="348256"/>
          </a:xfrm>
        </p:grpSpPr>
        <p:sp>
          <p:nvSpPr>
            <p:cNvPr id="3635" name="Google Shape;3635;p47"/>
            <p:cNvSpPr/>
            <p:nvPr/>
          </p:nvSpPr>
          <p:spPr>
            <a:xfrm>
              <a:off x="2634669" y="1725842"/>
              <a:ext cx="75840" cy="38496"/>
            </a:xfrm>
            <a:custGeom>
              <a:rect b="b" l="l" r="r" t="t"/>
              <a:pathLst>
                <a:path extrusionOk="0" h="1203" w="2370">
                  <a:moveTo>
                    <a:pt x="1965" y="310"/>
                  </a:moveTo>
                  <a:cubicBezTo>
                    <a:pt x="2012" y="310"/>
                    <a:pt x="2024" y="333"/>
                    <a:pt x="2024" y="357"/>
                  </a:cubicBezTo>
                  <a:cubicBezTo>
                    <a:pt x="2024" y="381"/>
                    <a:pt x="2024" y="417"/>
                    <a:pt x="2000" y="429"/>
                  </a:cubicBezTo>
                  <a:lnTo>
                    <a:pt x="1643" y="726"/>
                  </a:lnTo>
                  <a:cubicBezTo>
                    <a:pt x="1506" y="839"/>
                    <a:pt x="1346" y="896"/>
                    <a:pt x="1185" y="896"/>
                  </a:cubicBezTo>
                  <a:cubicBezTo>
                    <a:pt x="1024" y="896"/>
                    <a:pt x="863" y="839"/>
                    <a:pt x="726" y="726"/>
                  </a:cubicBezTo>
                  <a:lnTo>
                    <a:pt x="369" y="429"/>
                  </a:lnTo>
                  <a:cubicBezTo>
                    <a:pt x="345" y="405"/>
                    <a:pt x="345" y="369"/>
                    <a:pt x="357" y="357"/>
                  </a:cubicBezTo>
                  <a:cubicBezTo>
                    <a:pt x="357" y="333"/>
                    <a:pt x="369" y="310"/>
                    <a:pt x="417" y="310"/>
                  </a:cubicBezTo>
                  <a:close/>
                  <a:moveTo>
                    <a:pt x="417" y="0"/>
                  </a:moveTo>
                  <a:cubicBezTo>
                    <a:pt x="250" y="0"/>
                    <a:pt x="119" y="107"/>
                    <a:pt x="60" y="250"/>
                  </a:cubicBezTo>
                  <a:cubicBezTo>
                    <a:pt x="0" y="405"/>
                    <a:pt x="48" y="560"/>
                    <a:pt x="179" y="667"/>
                  </a:cubicBezTo>
                  <a:lnTo>
                    <a:pt x="536" y="964"/>
                  </a:lnTo>
                  <a:cubicBezTo>
                    <a:pt x="726" y="1131"/>
                    <a:pt x="965" y="1203"/>
                    <a:pt x="1191" y="1203"/>
                  </a:cubicBezTo>
                  <a:cubicBezTo>
                    <a:pt x="1429" y="1203"/>
                    <a:pt x="1655" y="1131"/>
                    <a:pt x="1846" y="964"/>
                  </a:cubicBezTo>
                  <a:lnTo>
                    <a:pt x="2203" y="667"/>
                  </a:lnTo>
                  <a:cubicBezTo>
                    <a:pt x="2322" y="583"/>
                    <a:pt x="2370" y="417"/>
                    <a:pt x="2322" y="250"/>
                  </a:cubicBezTo>
                  <a:cubicBezTo>
                    <a:pt x="2262" y="107"/>
                    <a:pt x="2131" y="0"/>
                    <a:pt x="1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47"/>
            <p:cNvSpPr/>
            <p:nvPr/>
          </p:nvSpPr>
          <p:spPr>
            <a:xfrm>
              <a:off x="2596173" y="1658002"/>
              <a:ext cx="43456" cy="48416"/>
            </a:xfrm>
            <a:custGeom>
              <a:rect b="b" l="l" r="r" t="t"/>
              <a:pathLst>
                <a:path extrusionOk="0" h="1513" w="1358">
                  <a:moveTo>
                    <a:pt x="667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7" y="1513"/>
                  </a:cubicBezTo>
                  <a:cubicBezTo>
                    <a:pt x="1036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75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7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7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47"/>
            <p:cNvSpPr/>
            <p:nvPr/>
          </p:nvSpPr>
          <p:spPr>
            <a:xfrm>
              <a:off x="2705133" y="1658002"/>
              <a:ext cx="43488" cy="48416"/>
            </a:xfrm>
            <a:custGeom>
              <a:rect b="b" l="l" r="r" t="t"/>
              <a:pathLst>
                <a:path extrusionOk="0" h="1513" w="1359">
                  <a:moveTo>
                    <a:pt x="668" y="1"/>
                  </a:moveTo>
                  <a:cubicBezTo>
                    <a:pt x="298" y="1"/>
                    <a:pt x="1" y="298"/>
                    <a:pt x="1" y="679"/>
                  </a:cubicBezTo>
                  <a:lnTo>
                    <a:pt x="1" y="834"/>
                  </a:lnTo>
                  <a:cubicBezTo>
                    <a:pt x="1" y="1215"/>
                    <a:pt x="298" y="1513"/>
                    <a:pt x="668" y="1513"/>
                  </a:cubicBezTo>
                  <a:cubicBezTo>
                    <a:pt x="1037" y="1513"/>
                    <a:pt x="1334" y="1215"/>
                    <a:pt x="1334" y="834"/>
                  </a:cubicBezTo>
                  <a:lnTo>
                    <a:pt x="1334" y="679"/>
                  </a:lnTo>
                  <a:cubicBezTo>
                    <a:pt x="1358" y="584"/>
                    <a:pt x="1287" y="525"/>
                    <a:pt x="1191" y="525"/>
                  </a:cubicBezTo>
                  <a:cubicBezTo>
                    <a:pt x="1096" y="525"/>
                    <a:pt x="1025" y="596"/>
                    <a:pt x="1025" y="691"/>
                  </a:cubicBezTo>
                  <a:lnTo>
                    <a:pt x="1025" y="858"/>
                  </a:lnTo>
                  <a:cubicBezTo>
                    <a:pt x="1025" y="1048"/>
                    <a:pt x="858" y="1215"/>
                    <a:pt x="668" y="1215"/>
                  </a:cubicBezTo>
                  <a:cubicBezTo>
                    <a:pt x="477" y="1215"/>
                    <a:pt x="310" y="1048"/>
                    <a:pt x="310" y="858"/>
                  </a:cubicBezTo>
                  <a:lnTo>
                    <a:pt x="310" y="691"/>
                  </a:lnTo>
                  <a:cubicBezTo>
                    <a:pt x="310" y="501"/>
                    <a:pt x="477" y="334"/>
                    <a:pt x="668" y="334"/>
                  </a:cubicBezTo>
                  <a:cubicBezTo>
                    <a:pt x="763" y="334"/>
                    <a:pt x="834" y="263"/>
                    <a:pt x="834" y="167"/>
                  </a:cubicBezTo>
                  <a:cubicBezTo>
                    <a:pt x="834" y="84"/>
                    <a:pt x="763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47"/>
            <p:cNvSpPr/>
            <p:nvPr/>
          </p:nvSpPr>
          <p:spPr>
            <a:xfrm>
              <a:off x="2499405" y="1499890"/>
              <a:ext cx="347488" cy="348256"/>
            </a:xfrm>
            <a:custGeom>
              <a:rect b="b" l="l" r="r" t="t"/>
              <a:pathLst>
                <a:path extrusionOk="0" h="10883" w="10859">
                  <a:moveTo>
                    <a:pt x="2102" y="1361"/>
                  </a:moveTo>
                  <a:cubicBezTo>
                    <a:pt x="2136" y="1361"/>
                    <a:pt x="2169" y="1364"/>
                    <a:pt x="2203" y="1370"/>
                  </a:cubicBezTo>
                  <a:cubicBezTo>
                    <a:pt x="2382" y="1406"/>
                    <a:pt x="2917" y="1537"/>
                    <a:pt x="3549" y="1953"/>
                  </a:cubicBezTo>
                  <a:cubicBezTo>
                    <a:pt x="3441" y="1989"/>
                    <a:pt x="3346" y="2048"/>
                    <a:pt x="3263" y="2108"/>
                  </a:cubicBezTo>
                  <a:cubicBezTo>
                    <a:pt x="3227" y="2132"/>
                    <a:pt x="3191" y="2156"/>
                    <a:pt x="3144" y="2191"/>
                  </a:cubicBezTo>
                  <a:cubicBezTo>
                    <a:pt x="2715" y="1763"/>
                    <a:pt x="2239" y="1525"/>
                    <a:pt x="1965" y="1477"/>
                  </a:cubicBezTo>
                  <a:cubicBezTo>
                    <a:pt x="1905" y="1465"/>
                    <a:pt x="1846" y="1465"/>
                    <a:pt x="1798" y="1465"/>
                  </a:cubicBezTo>
                  <a:cubicBezTo>
                    <a:pt x="1889" y="1392"/>
                    <a:pt x="1994" y="1361"/>
                    <a:pt x="2102" y="1361"/>
                  </a:cubicBezTo>
                  <a:close/>
                  <a:moveTo>
                    <a:pt x="6442" y="346"/>
                  </a:moveTo>
                  <a:cubicBezTo>
                    <a:pt x="6906" y="346"/>
                    <a:pt x="7311" y="477"/>
                    <a:pt x="7525" y="572"/>
                  </a:cubicBezTo>
                  <a:lnTo>
                    <a:pt x="7347" y="751"/>
                  </a:lnTo>
                  <a:cubicBezTo>
                    <a:pt x="7311" y="798"/>
                    <a:pt x="7287" y="846"/>
                    <a:pt x="7311" y="894"/>
                  </a:cubicBezTo>
                  <a:cubicBezTo>
                    <a:pt x="7323" y="953"/>
                    <a:pt x="7370" y="1001"/>
                    <a:pt x="7430" y="1013"/>
                  </a:cubicBezTo>
                  <a:cubicBezTo>
                    <a:pt x="7632" y="1072"/>
                    <a:pt x="7847" y="1132"/>
                    <a:pt x="8025" y="1215"/>
                  </a:cubicBezTo>
                  <a:cubicBezTo>
                    <a:pt x="7692" y="1334"/>
                    <a:pt x="7263" y="1537"/>
                    <a:pt x="6811" y="1894"/>
                  </a:cubicBezTo>
                  <a:cubicBezTo>
                    <a:pt x="6608" y="1906"/>
                    <a:pt x="6382" y="1953"/>
                    <a:pt x="6144" y="2048"/>
                  </a:cubicBezTo>
                  <a:cubicBezTo>
                    <a:pt x="5835" y="2144"/>
                    <a:pt x="5561" y="2299"/>
                    <a:pt x="5430" y="2370"/>
                  </a:cubicBezTo>
                  <a:cubicBezTo>
                    <a:pt x="5299" y="2299"/>
                    <a:pt x="5025" y="2144"/>
                    <a:pt x="4715" y="2048"/>
                  </a:cubicBezTo>
                  <a:cubicBezTo>
                    <a:pt x="4465" y="1953"/>
                    <a:pt x="4239" y="1906"/>
                    <a:pt x="4049" y="1894"/>
                  </a:cubicBezTo>
                  <a:cubicBezTo>
                    <a:pt x="3596" y="1548"/>
                    <a:pt x="3168" y="1346"/>
                    <a:pt x="2846" y="1215"/>
                  </a:cubicBezTo>
                  <a:cubicBezTo>
                    <a:pt x="2989" y="1132"/>
                    <a:pt x="3203" y="1060"/>
                    <a:pt x="3406" y="1013"/>
                  </a:cubicBezTo>
                  <a:cubicBezTo>
                    <a:pt x="3465" y="1001"/>
                    <a:pt x="3513" y="953"/>
                    <a:pt x="3525" y="894"/>
                  </a:cubicBezTo>
                  <a:cubicBezTo>
                    <a:pt x="3537" y="834"/>
                    <a:pt x="3525" y="775"/>
                    <a:pt x="3489" y="751"/>
                  </a:cubicBezTo>
                  <a:lnTo>
                    <a:pt x="3298" y="572"/>
                  </a:lnTo>
                  <a:cubicBezTo>
                    <a:pt x="3525" y="477"/>
                    <a:pt x="3930" y="346"/>
                    <a:pt x="4394" y="346"/>
                  </a:cubicBezTo>
                  <a:cubicBezTo>
                    <a:pt x="4751" y="346"/>
                    <a:pt x="5013" y="453"/>
                    <a:pt x="5168" y="536"/>
                  </a:cubicBezTo>
                  <a:cubicBezTo>
                    <a:pt x="5239" y="584"/>
                    <a:pt x="5328" y="608"/>
                    <a:pt x="5418" y="608"/>
                  </a:cubicBezTo>
                  <a:cubicBezTo>
                    <a:pt x="5507" y="608"/>
                    <a:pt x="5596" y="584"/>
                    <a:pt x="5668" y="536"/>
                  </a:cubicBezTo>
                  <a:cubicBezTo>
                    <a:pt x="5823" y="453"/>
                    <a:pt x="6073" y="346"/>
                    <a:pt x="6442" y="346"/>
                  </a:cubicBezTo>
                  <a:close/>
                  <a:moveTo>
                    <a:pt x="1840" y="1782"/>
                  </a:moveTo>
                  <a:cubicBezTo>
                    <a:pt x="1869" y="1782"/>
                    <a:pt x="1902" y="1784"/>
                    <a:pt x="1941" y="1787"/>
                  </a:cubicBezTo>
                  <a:cubicBezTo>
                    <a:pt x="2120" y="1822"/>
                    <a:pt x="2513" y="2013"/>
                    <a:pt x="2929" y="2406"/>
                  </a:cubicBezTo>
                  <a:cubicBezTo>
                    <a:pt x="2727" y="2644"/>
                    <a:pt x="2489" y="2953"/>
                    <a:pt x="2275" y="3394"/>
                  </a:cubicBezTo>
                  <a:cubicBezTo>
                    <a:pt x="1917" y="2953"/>
                    <a:pt x="1727" y="2358"/>
                    <a:pt x="1667" y="1894"/>
                  </a:cubicBezTo>
                  <a:cubicBezTo>
                    <a:pt x="1667" y="1882"/>
                    <a:pt x="1667" y="1834"/>
                    <a:pt x="1679" y="1822"/>
                  </a:cubicBezTo>
                  <a:cubicBezTo>
                    <a:pt x="1706" y="1795"/>
                    <a:pt x="1753" y="1782"/>
                    <a:pt x="1840" y="1782"/>
                  </a:cubicBezTo>
                  <a:close/>
                  <a:moveTo>
                    <a:pt x="8691" y="1364"/>
                  </a:moveTo>
                  <a:cubicBezTo>
                    <a:pt x="8804" y="1364"/>
                    <a:pt x="8923" y="1408"/>
                    <a:pt x="9002" y="1477"/>
                  </a:cubicBezTo>
                  <a:cubicBezTo>
                    <a:pt x="8942" y="1477"/>
                    <a:pt x="8906" y="1477"/>
                    <a:pt x="8847" y="1489"/>
                  </a:cubicBezTo>
                  <a:cubicBezTo>
                    <a:pt x="8704" y="1513"/>
                    <a:pt x="8513" y="1584"/>
                    <a:pt x="8335" y="1703"/>
                  </a:cubicBezTo>
                  <a:cubicBezTo>
                    <a:pt x="8263" y="1751"/>
                    <a:pt x="8228" y="1834"/>
                    <a:pt x="8275" y="1929"/>
                  </a:cubicBezTo>
                  <a:cubicBezTo>
                    <a:pt x="8308" y="1979"/>
                    <a:pt x="8358" y="2005"/>
                    <a:pt x="8417" y="2005"/>
                  </a:cubicBezTo>
                  <a:cubicBezTo>
                    <a:pt x="8444" y="2005"/>
                    <a:pt x="8472" y="2000"/>
                    <a:pt x="8502" y="1989"/>
                  </a:cubicBezTo>
                  <a:cubicBezTo>
                    <a:pt x="8644" y="1894"/>
                    <a:pt x="8799" y="1834"/>
                    <a:pt x="8906" y="1822"/>
                  </a:cubicBezTo>
                  <a:cubicBezTo>
                    <a:pt x="8948" y="1815"/>
                    <a:pt x="8984" y="1812"/>
                    <a:pt x="9014" y="1812"/>
                  </a:cubicBezTo>
                  <a:cubicBezTo>
                    <a:pt x="9088" y="1812"/>
                    <a:pt x="9131" y="1829"/>
                    <a:pt x="9156" y="1846"/>
                  </a:cubicBezTo>
                  <a:cubicBezTo>
                    <a:pt x="9168" y="1858"/>
                    <a:pt x="9180" y="1906"/>
                    <a:pt x="9168" y="1941"/>
                  </a:cubicBezTo>
                  <a:cubicBezTo>
                    <a:pt x="9109" y="2382"/>
                    <a:pt x="8918" y="2977"/>
                    <a:pt x="8561" y="3442"/>
                  </a:cubicBezTo>
                  <a:cubicBezTo>
                    <a:pt x="8347" y="3013"/>
                    <a:pt x="8109" y="2680"/>
                    <a:pt x="7906" y="2441"/>
                  </a:cubicBezTo>
                  <a:cubicBezTo>
                    <a:pt x="7930" y="2418"/>
                    <a:pt x="7966" y="2406"/>
                    <a:pt x="7978" y="2370"/>
                  </a:cubicBezTo>
                  <a:cubicBezTo>
                    <a:pt x="8037" y="2310"/>
                    <a:pt x="8049" y="2203"/>
                    <a:pt x="7990" y="2144"/>
                  </a:cubicBezTo>
                  <a:cubicBezTo>
                    <a:pt x="7957" y="2111"/>
                    <a:pt x="7913" y="2093"/>
                    <a:pt x="7871" y="2093"/>
                  </a:cubicBezTo>
                  <a:cubicBezTo>
                    <a:pt x="7836" y="2093"/>
                    <a:pt x="7802" y="2105"/>
                    <a:pt x="7775" y="2132"/>
                  </a:cubicBezTo>
                  <a:lnTo>
                    <a:pt x="7680" y="2227"/>
                  </a:lnTo>
                  <a:cubicBezTo>
                    <a:pt x="7632" y="2191"/>
                    <a:pt x="7609" y="2168"/>
                    <a:pt x="7561" y="2132"/>
                  </a:cubicBezTo>
                  <a:cubicBezTo>
                    <a:pt x="7478" y="2072"/>
                    <a:pt x="7382" y="2013"/>
                    <a:pt x="7275" y="1989"/>
                  </a:cubicBezTo>
                  <a:cubicBezTo>
                    <a:pt x="7894" y="1537"/>
                    <a:pt x="8442" y="1406"/>
                    <a:pt x="8621" y="1370"/>
                  </a:cubicBezTo>
                  <a:cubicBezTo>
                    <a:pt x="8643" y="1366"/>
                    <a:pt x="8667" y="1364"/>
                    <a:pt x="8691" y="1364"/>
                  </a:cubicBezTo>
                  <a:close/>
                  <a:moveTo>
                    <a:pt x="6873" y="2207"/>
                  </a:moveTo>
                  <a:cubicBezTo>
                    <a:pt x="7051" y="2207"/>
                    <a:pt x="7212" y="2247"/>
                    <a:pt x="7335" y="2346"/>
                  </a:cubicBezTo>
                  <a:cubicBezTo>
                    <a:pt x="8168" y="3001"/>
                    <a:pt x="8585" y="4334"/>
                    <a:pt x="8763" y="5085"/>
                  </a:cubicBezTo>
                  <a:cubicBezTo>
                    <a:pt x="9013" y="6168"/>
                    <a:pt x="9049" y="7144"/>
                    <a:pt x="8978" y="7442"/>
                  </a:cubicBezTo>
                  <a:cubicBezTo>
                    <a:pt x="8930" y="7656"/>
                    <a:pt x="8632" y="7966"/>
                    <a:pt x="8240" y="8264"/>
                  </a:cubicBezTo>
                  <a:cubicBezTo>
                    <a:pt x="7859" y="8549"/>
                    <a:pt x="7430" y="8787"/>
                    <a:pt x="6978" y="8954"/>
                  </a:cubicBezTo>
                  <a:cubicBezTo>
                    <a:pt x="7323" y="8704"/>
                    <a:pt x="7549" y="8323"/>
                    <a:pt x="7549" y="7883"/>
                  </a:cubicBezTo>
                  <a:cubicBezTo>
                    <a:pt x="7561" y="7787"/>
                    <a:pt x="7489" y="7716"/>
                    <a:pt x="7394" y="7716"/>
                  </a:cubicBezTo>
                  <a:cubicBezTo>
                    <a:pt x="7311" y="7716"/>
                    <a:pt x="7228" y="7787"/>
                    <a:pt x="7228" y="7883"/>
                  </a:cubicBezTo>
                  <a:cubicBezTo>
                    <a:pt x="7228" y="8418"/>
                    <a:pt x="6799" y="8859"/>
                    <a:pt x="6263" y="8859"/>
                  </a:cubicBezTo>
                  <a:cubicBezTo>
                    <a:pt x="6037" y="8859"/>
                    <a:pt x="5835" y="8787"/>
                    <a:pt x="5656" y="8656"/>
                  </a:cubicBezTo>
                  <a:cubicBezTo>
                    <a:pt x="5579" y="8597"/>
                    <a:pt x="5486" y="8567"/>
                    <a:pt x="5394" y="8567"/>
                  </a:cubicBezTo>
                  <a:cubicBezTo>
                    <a:pt x="5302" y="8567"/>
                    <a:pt x="5209" y="8597"/>
                    <a:pt x="5132" y="8656"/>
                  </a:cubicBezTo>
                  <a:cubicBezTo>
                    <a:pt x="4953" y="8787"/>
                    <a:pt x="4751" y="8859"/>
                    <a:pt x="4525" y="8859"/>
                  </a:cubicBezTo>
                  <a:cubicBezTo>
                    <a:pt x="3989" y="8859"/>
                    <a:pt x="3560" y="8418"/>
                    <a:pt x="3560" y="7883"/>
                  </a:cubicBezTo>
                  <a:cubicBezTo>
                    <a:pt x="3560" y="7787"/>
                    <a:pt x="3477" y="7716"/>
                    <a:pt x="3394" y="7716"/>
                  </a:cubicBezTo>
                  <a:cubicBezTo>
                    <a:pt x="3298" y="7716"/>
                    <a:pt x="3227" y="7787"/>
                    <a:pt x="3227" y="7883"/>
                  </a:cubicBezTo>
                  <a:cubicBezTo>
                    <a:pt x="3227" y="8323"/>
                    <a:pt x="3453" y="8728"/>
                    <a:pt x="3799" y="8954"/>
                  </a:cubicBezTo>
                  <a:cubicBezTo>
                    <a:pt x="3346" y="8787"/>
                    <a:pt x="2917" y="8549"/>
                    <a:pt x="2525" y="8264"/>
                  </a:cubicBezTo>
                  <a:cubicBezTo>
                    <a:pt x="2144" y="7966"/>
                    <a:pt x="1846" y="7656"/>
                    <a:pt x="1798" y="7442"/>
                  </a:cubicBezTo>
                  <a:cubicBezTo>
                    <a:pt x="1727" y="7144"/>
                    <a:pt x="1751" y="6168"/>
                    <a:pt x="2013" y="5085"/>
                  </a:cubicBezTo>
                  <a:cubicBezTo>
                    <a:pt x="2191" y="4334"/>
                    <a:pt x="2608" y="3001"/>
                    <a:pt x="3441" y="2346"/>
                  </a:cubicBezTo>
                  <a:cubicBezTo>
                    <a:pt x="3562" y="2252"/>
                    <a:pt x="3719" y="2214"/>
                    <a:pt x="3893" y="2214"/>
                  </a:cubicBezTo>
                  <a:cubicBezTo>
                    <a:pt x="4356" y="2214"/>
                    <a:pt x="4933" y="2479"/>
                    <a:pt x="5227" y="2644"/>
                  </a:cubicBezTo>
                  <a:lnTo>
                    <a:pt x="5227" y="2894"/>
                  </a:lnTo>
                  <a:cubicBezTo>
                    <a:pt x="5227" y="2977"/>
                    <a:pt x="5299" y="3061"/>
                    <a:pt x="5382" y="3061"/>
                  </a:cubicBezTo>
                  <a:cubicBezTo>
                    <a:pt x="5477" y="3061"/>
                    <a:pt x="5549" y="2977"/>
                    <a:pt x="5549" y="2894"/>
                  </a:cubicBezTo>
                  <a:lnTo>
                    <a:pt x="5549" y="2644"/>
                  </a:lnTo>
                  <a:cubicBezTo>
                    <a:pt x="5841" y="2472"/>
                    <a:pt x="6412" y="2207"/>
                    <a:pt x="6873" y="2207"/>
                  </a:cubicBezTo>
                  <a:close/>
                  <a:moveTo>
                    <a:pt x="5401" y="8880"/>
                  </a:moveTo>
                  <a:cubicBezTo>
                    <a:pt x="5424" y="8880"/>
                    <a:pt x="5448" y="8889"/>
                    <a:pt x="5465" y="8906"/>
                  </a:cubicBezTo>
                  <a:cubicBezTo>
                    <a:pt x="5680" y="9085"/>
                    <a:pt x="5965" y="9192"/>
                    <a:pt x="6263" y="9192"/>
                  </a:cubicBezTo>
                  <a:cubicBezTo>
                    <a:pt x="6382" y="9168"/>
                    <a:pt x="6489" y="9156"/>
                    <a:pt x="6597" y="9145"/>
                  </a:cubicBezTo>
                  <a:lnTo>
                    <a:pt x="6597" y="9145"/>
                  </a:lnTo>
                  <a:cubicBezTo>
                    <a:pt x="6442" y="9490"/>
                    <a:pt x="6085" y="9728"/>
                    <a:pt x="5704" y="9728"/>
                  </a:cubicBezTo>
                  <a:lnTo>
                    <a:pt x="5120" y="9728"/>
                  </a:lnTo>
                  <a:cubicBezTo>
                    <a:pt x="4715" y="9728"/>
                    <a:pt x="4382" y="9478"/>
                    <a:pt x="4227" y="9145"/>
                  </a:cubicBezTo>
                  <a:lnTo>
                    <a:pt x="4227" y="9145"/>
                  </a:lnTo>
                  <a:cubicBezTo>
                    <a:pt x="4334" y="9168"/>
                    <a:pt x="4441" y="9192"/>
                    <a:pt x="4537" y="9192"/>
                  </a:cubicBezTo>
                  <a:cubicBezTo>
                    <a:pt x="4834" y="9192"/>
                    <a:pt x="5108" y="9085"/>
                    <a:pt x="5346" y="8906"/>
                  </a:cubicBezTo>
                  <a:cubicBezTo>
                    <a:pt x="5358" y="8889"/>
                    <a:pt x="5379" y="8880"/>
                    <a:pt x="5401" y="8880"/>
                  </a:cubicBezTo>
                  <a:close/>
                  <a:moveTo>
                    <a:pt x="9418" y="2144"/>
                  </a:moveTo>
                  <a:cubicBezTo>
                    <a:pt x="9918" y="2632"/>
                    <a:pt x="10168" y="3156"/>
                    <a:pt x="10276" y="3430"/>
                  </a:cubicBezTo>
                  <a:lnTo>
                    <a:pt x="9811" y="3430"/>
                  </a:lnTo>
                  <a:cubicBezTo>
                    <a:pt x="9752" y="3430"/>
                    <a:pt x="9704" y="3453"/>
                    <a:pt x="9680" y="3513"/>
                  </a:cubicBezTo>
                  <a:cubicBezTo>
                    <a:pt x="9645" y="3561"/>
                    <a:pt x="9645" y="3632"/>
                    <a:pt x="9680" y="3680"/>
                  </a:cubicBezTo>
                  <a:cubicBezTo>
                    <a:pt x="10311" y="4704"/>
                    <a:pt x="10466" y="6073"/>
                    <a:pt x="10490" y="6597"/>
                  </a:cubicBezTo>
                  <a:lnTo>
                    <a:pt x="10228" y="6490"/>
                  </a:lnTo>
                  <a:cubicBezTo>
                    <a:pt x="10210" y="6485"/>
                    <a:pt x="10191" y="6482"/>
                    <a:pt x="10172" y="6482"/>
                  </a:cubicBezTo>
                  <a:cubicBezTo>
                    <a:pt x="10138" y="6482"/>
                    <a:pt x="10103" y="6491"/>
                    <a:pt x="10073" y="6513"/>
                  </a:cubicBezTo>
                  <a:cubicBezTo>
                    <a:pt x="10037" y="6537"/>
                    <a:pt x="10014" y="6585"/>
                    <a:pt x="10014" y="6644"/>
                  </a:cubicBezTo>
                  <a:cubicBezTo>
                    <a:pt x="10014" y="6656"/>
                    <a:pt x="10014" y="8014"/>
                    <a:pt x="9454" y="8966"/>
                  </a:cubicBezTo>
                  <a:lnTo>
                    <a:pt x="9085" y="8716"/>
                  </a:lnTo>
                  <a:cubicBezTo>
                    <a:pt x="9049" y="8680"/>
                    <a:pt x="9002" y="8680"/>
                    <a:pt x="8966" y="8680"/>
                  </a:cubicBezTo>
                  <a:cubicBezTo>
                    <a:pt x="8918" y="8692"/>
                    <a:pt x="8883" y="8716"/>
                    <a:pt x="8859" y="8752"/>
                  </a:cubicBezTo>
                  <a:cubicBezTo>
                    <a:pt x="8859" y="8776"/>
                    <a:pt x="8394" y="9514"/>
                    <a:pt x="7656" y="9990"/>
                  </a:cubicBezTo>
                  <a:lnTo>
                    <a:pt x="7394" y="9740"/>
                  </a:lnTo>
                  <a:cubicBezTo>
                    <a:pt x="7363" y="9708"/>
                    <a:pt x="7325" y="9694"/>
                    <a:pt x="7287" y="9694"/>
                  </a:cubicBezTo>
                  <a:cubicBezTo>
                    <a:pt x="7253" y="9694"/>
                    <a:pt x="7220" y="9706"/>
                    <a:pt x="7192" y="9728"/>
                  </a:cubicBezTo>
                  <a:cubicBezTo>
                    <a:pt x="7168" y="9728"/>
                    <a:pt x="6370" y="10359"/>
                    <a:pt x="5418" y="10538"/>
                  </a:cubicBezTo>
                  <a:cubicBezTo>
                    <a:pt x="4465" y="10383"/>
                    <a:pt x="3644" y="9740"/>
                    <a:pt x="3644" y="9728"/>
                  </a:cubicBezTo>
                  <a:cubicBezTo>
                    <a:pt x="3616" y="9706"/>
                    <a:pt x="3582" y="9694"/>
                    <a:pt x="3549" y="9694"/>
                  </a:cubicBezTo>
                  <a:cubicBezTo>
                    <a:pt x="3511" y="9694"/>
                    <a:pt x="3473" y="9708"/>
                    <a:pt x="3441" y="9740"/>
                  </a:cubicBezTo>
                  <a:lnTo>
                    <a:pt x="3191" y="9990"/>
                  </a:lnTo>
                  <a:cubicBezTo>
                    <a:pt x="2441" y="9502"/>
                    <a:pt x="2001" y="8752"/>
                    <a:pt x="1977" y="8752"/>
                  </a:cubicBezTo>
                  <a:cubicBezTo>
                    <a:pt x="1953" y="8716"/>
                    <a:pt x="1917" y="8692"/>
                    <a:pt x="1870" y="8680"/>
                  </a:cubicBezTo>
                  <a:cubicBezTo>
                    <a:pt x="1861" y="8677"/>
                    <a:pt x="1851" y="8676"/>
                    <a:pt x="1841" y="8676"/>
                  </a:cubicBezTo>
                  <a:cubicBezTo>
                    <a:pt x="1812" y="8676"/>
                    <a:pt x="1780" y="8689"/>
                    <a:pt x="1763" y="8716"/>
                  </a:cubicBezTo>
                  <a:lnTo>
                    <a:pt x="1382" y="8966"/>
                  </a:lnTo>
                  <a:cubicBezTo>
                    <a:pt x="822" y="8002"/>
                    <a:pt x="822" y="6656"/>
                    <a:pt x="822" y="6644"/>
                  </a:cubicBezTo>
                  <a:cubicBezTo>
                    <a:pt x="822" y="6597"/>
                    <a:pt x="786" y="6537"/>
                    <a:pt x="762" y="6513"/>
                  </a:cubicBezTo>
                  <a:cubicBezTo>
                    <a:pt x="732" y="6490"/>
                    <a:pt x="701" y="6477"/>
                    <a:pt x="667" y="6477"/>
                  </a:cubicBezTo>
                  <a:cubicBezTo>
                    <a:pt x="648" y="6477"/>
                    <a:pt x="629" y="6481"/>
                    <a:pt x="608" y="6490"/>
                  </a:cubicBezTo>
                  <a:lnTo>
                    <a:pt x="310" y="6597"/>
                  </a:lnTo>
                  <a:cubicBezTo>
                    <a:pt x="346" y="6061"/>
                    <a:pt x="489" y="4704"/>
                    <a:pt x="1132" y="3680"/>
                  </a:cubicBezTo>
                  <a:cubicBezTo>
                    <a:pt x="1167" y="3632"/>
                    <a:pt x="1167" y="3572"/>
                    <a:pt x="1132" y="3513"/>
                  </a:cubicBezTo>
                  <a:cubicBezTo>
                    <a:pt x="1108" y="3465"/>
                    <a:pt x="1060" y="3430"/>
                    <a:pt x="1001" y="3430"/>
                  </a:cubicBezTo>
                  <a:lnTo>
                    <a:pt x="536" y="3430"/>
                  </a:lnTo>
                  <a:cubicBezTo>
                    <a:pt x="643" y="3156"/>
                    <a:pt x="893" y="2632"/>
                    <a:pt x="1382" y="2144"/>
                  </a:cubicBezTo>
                  <a:cubicBezTo>
                    <a:pt x="1489" y="2668"/>
                    <a:pt x="1727" y="3275"/>
                    <a:pt x="2132" y="3739"/>
                  </a:cubicBezTo>
                  <a:cubicBezTo>
                    <a:pt x="1977" y="4096"/>
                    <a:pt x="1846" y="4513"/>
                    <a:pt x="1727" y="5013"/>
                  </a:cubicBezTo>
                  <a:cubicBezTo>
                    <a:pt x="1477" y="6109"/>
                    <a:pt x="1417" y="7144"/>
                    <a:pt x="1524" y="7537"/>
                  </a:cubicBezTo>
                  <a:cubicBezTo>
                    <a:pt x="1596" y="7811"/>
                    <a:pt x="1905" y="8192"/>
                    <a:pt x="2370" y="8525"/>
                  </a:cubicBezTo>
                  <a:cubicBezTo>
                    <a:pt x="2846" y="8883"/>
                    <a:pt x="3429" y="9168"/>
                    <a:pt x="3977" y="9335"/>
                  </a:cubicBezTo>
                  <a:cubicBezTo>
                    <a:pt x="4203" y="9752"/>
                    <a:pt x="4632" y="10038"/>
                    <a:pt x="5120" y="10038"/>
                  </a:cubicBezTo>
                  <a:lnTo>
                    <a:pt x="5692" y="10038"/>
                  </a:lnTo>
                  <a:cubicBezTo>
                    <a:pt x="6180" y="10038"/>
                    <a:pt x="6620" y="9752"/>
                    <a:pt x="6835" y="9335"/>
                  </a:cubicBezTo>
                  <a:cubicBezTo>
                    <a:pt x="7382" y="9168"/>
                    <a:pt x="7966" y="8883"/>
                    <a:pt x="8442" y="8525"/>
                  </a:cubicBezTo>
                  <a:cubicBezTo>
                    <a:pt x="8918" y="8192"/>
                    <a:pt x="9216" y="7811"/>
                    <a:pt x="9287" y="7537"/>
                  </a:cubicBezTo>
                  <a:cubicBezTo>
                    <a:pt x="9383" y="7144"/>
                    <a:pt x="9335" y="6109"/>
                    <a:pt x="9085" y="5013"/>
                  </a:cubicBezTo>
                  <a:cubicBezTo>
                    <a:pt x="8966" y="4513"/>
                    <a:pt x="8823" y="4096"/>
                    <a:pt x="8680" y="3739"/>
                  </a:cubicBezTo>
                  <a:cubicBezTo>
                    <a:pt x="9085" y="3287"/>
                    <a:pt x="9335" y="2668"/>
                    <a:pt x="9418" y="2144"/>
                  </a:cubicBezTo>
                  <a:close/>
                  <a:moveTo>
                    <a:pt x="4406" y="1"/>
                  </a:moveTo>
                  <a:cubicBezTo>
                    <a:pt x="3596" y="1"/>
                    <a:pt x="2989" y="346"/>
                    <a:pt x="2965" y="358"/>
                  </a:cubicBezTo>
                  <a:cubicBezTo>
                    <a:pt x="2917" y="394"/>
                    <a:pt x="2882" y="441"/>
                    <a:pt x="2882" y="477"/>
                  </a:cubicBezTo>
                  <a:cubicBezTo>
                    <a:pt x="2882" y="524"/>
                    <a:pt x="2906" y="584"/>
                    <a:pt x="2929" y="620"/>
                  </a:cubicBezTo>
                  <a:lnTo>
                    <a:pt x="3084" y="763"/>
                  </a:lnTo>
                  <a:cubicBezTo>
                    <a:pt x="2822" y="834"/>
                    <a:pt x="2584" y="941"/>
                    <a:pt x="2370" y="1060"/>
                  </a:cubicBezTo>
                  <a:cubicBezTo>
                    <a:pt x="2334" y="1060"/>
                    <a:pt x="2310" y="1048"/>
                    <a:pt x="2286" y="1048"/>
                  </a:cubicBezTo>
                  <a:cubicBezTo>
                    <a:pt x="2234" y="1038"/>
                    <a:pt x="2181" y="1033"/>
                    <a:pt x="2129" y="1033"/>
                  </a:cubicBezTo>
                  <a:cubicBezTo>
                    <a:pt x="1942" y="1033"/>
                    <a:pt x="1759" y="1099"/>
                    <a:pt x="1620" y="1239"/>
                  </a:cubicBezTo>
                  <a:cubicBezTo>
                    <a:pt x="1477" y="1370"/>
                    <a:pt x="1382" y="1548"/>
                    <a:pt x="1370" y="1751"/>
                  </a:cubicBezTo>
                  <a:cubicBezTo>
                    <a:pt x="429" y="2584"/>
                    <a:pt x="191" y="3501"/>
                    <a:pt x="179" y="3549"/>
                  </a:cubicBezTo>
                  <a:cubicBezTo>
                    <a:pt x="167" y="3596"/>
                    <a:pt x="179" y="3656"/>
                    <a:pt x="203" y="3680"/>
                  </a:cubicBezTo>
                  <a:cubicBezTo>
                    <a:pt x="239" y="3727"/>
                    <a:pt x="286" y="3739"/>
                    <a:pt x="322" y="3739"/>
                  </a:cubicBezTo>
                  <a:lnTo>
                    <a:pt x="727" y="3739"/>
                  </a:lnTo>
                  <a:cubicBezTo>
                    <a:pt x="0" y="5096"/>
                    <a:pt x="0" y="6751"/>
                    <a:pt x="0" y="6811"/>
                  </a:cubicBezTo>
                  <a:cubicBezTo>
                    <a:pt x="0" y="6847"/>
                    <a:pt x="24" y="6906"/>
                    <a:pt x="60" y="6942"/>
                  </a:cubicBezTo>
                  <a:cubicBezTo>
                    <a:pt x="90" y="6957"/>
                    <a:pt x="115" y="6972"/>
                    <a:pt x="145" y="6972"/>
                  </a:cubicBezTo>
                  <a:cubicBezTo>
                    <a:pt x="162" y="6972"/>
                    <a:pt x="181" y="6967"/>
                    <a:pt x="203" y="6954"/>
                  </a:cubicBezTo>
                  <a:lnTo>
                    <a:pt x="524" y="6847"/>
                  </a:lnTo>
                  <a:cubicBezTo>
                    <a:pt x="548" y="7323"/>
                    <a:pt x="667" y="8442"/>
                    <a:pt x="1215" y="9276"/>
                  </a:cubicBezTo>
                  <a:cubicBezTo>
                    <a:pt x="1251" y="9311"/>
                    <a:pt x="1274" y="9335"/>
                    <a:pt x="1322" y="9347"/>
                  </a:cubicBezTo>
                  <a:cubicBezTo>
                    <a:pt x="1336" y="9354"/>
                    <a:pt x="1350" y="9357"/>
                    <a:pt x="1363" y="9357"/>
                  </a:cubicBezTo>
                  <a:cubicBezTo>
                    <a:pt x="1396" y="9357"/>
                    <a:pt x="1424" y="9340"/>
                    <a:pt x="1441" y="9323"/>
                  </a:cubicBezTo>
                  <a:lnTo>
                    <a:pt x="1810" y="9073"/>
                  </a:lnTo>
                  <a:cubicBezTo>
                    <a:pt x="2013" y="9335"/>
                    <a:pt x="2465" y="9942"/>
                    <a:pt x="3144" y="10347"/>
                  </a:cubicBezTo>
                  <a:cubicBezTo>
                    <a:pt x="3169" y="10367"/>
                    <a:pt x="3198" y="10377"/>
                    <a:pt x="3226" y="10377"/>
                  </a:cubicBezTo>
                  <a:cubicBezTo>
                    <a:pt x="3267" y="10377"/>
                    <a:pt x="3306" y="10358"/>
                    <a:pt x="3334" y="10323"/>
                  </a:cubicBezTo>
                  <a:lnTo>
                    <a:pt x="3572" y="10085"/>
                  </a:lnTo>
                  <a:cubicBezTo>
                    <a:pt x="3834" y="10276"/>
                    <a:pt x="4549" y="10740"/>
                    <a:pt x="5406" y="10883"/>
                  </a:cubicBezTo>
                  <a:lnTo>
                    <a:pt x="5465" y="10883"/>
                  </a:lnTo>
                  <a:cubicBezTo>
                    <a:pt x="6299" y="10752"/>
                    <a:pt x="7025" y="10276"/>
                    <a:pt x="7287" y="10085"/>
                  </a:cubicBezTo>
                  <a:lnTo>
                    <a:pt x="7525" y="10323"/>
                  </a:lnTo>
                  <a:cubicBezTo>
                    <a:pt x="7556" y="10347"/>
                    <a:pt x="7607" y="10365"/>
                    <a:pt x="7656" y="10365"/>
                  </a:cubicBezTo>
                  <a:cubicBezTo>
                    <a:pt x="7682" y="10365"/>
                    <a:pt x="7707" y="10360"/>
                    <a:pt x="7728" y="10347"/>
                  </a:cubicBezTo>
                  <a:cubicBezTo>
                    <a:pt x="8394" y="9942"/>
                    <a:pt x="8859" y="9335"/>
                    <a:pt x="9049" y="9073"/>
                  </a:cubicBezTo>
                  <a:lnTo>
                    <a:pt x="9418" y="9323"/>
                  </a:lnTo>
                  <a:cubicBezTo>
                    <a:pt x="9454" y="9347"/>
                    <a:pt x="9490" y="9347"/>
                    <a:pt x="9537" y="9347"/>
                  </a:cubicBezTo>
                  <a:cubicBezTo>
                    <a:pt x="9585" y="9335"/>
                    <a:pt x="9609" y="9323"/>
                    <a:pt x="9645" y="9276"/>
                  </a:cubicBezTo>
                  <a:cubicBezTo>
                    <a:pt x="10192" y="8442"/>
                    <a:pt x="10311" y="7323"/>
                    <a:pt x="10347" y="6847"/>
                  </a:cubicBezTo>
                  <a:lnTo>
                    <a:pt x="10657" y="6954"/>
                  </a:lnTo>
                  <a:cubicBezTo>
                    <a:pt x="10676" y="6959"/>
                    <a:pt x="10698" y="6962"/>
                    <a:pt x="10719" y="6962"/>
                  </a:cubicBezTo>
                  <a:cubicBezTo>
                    <a:pt x="10749" y="6962"/>
                    <a:pt x="10778" y="6956"/>
                    <a:pt x="10799" y="6942"/>
                  </a:cubicBezTo>
                  <a:cubicBezTo>
                    <a:pt x="10847" y="6906"/>
                    <a:pt x="10859" y="6871"/>
                    <a:pt x="10859" y="6811"/>
                  </a:cubicBezTo>
                  <a:cubicBezTo>
                    <a:pt x="10835" y="6728"/>
                    <a:pt x="10835" y="5096"/>
                    <a:pt x="10109" y="3739"/>
                  </a:cubicBezTo>
                  <a:lnTo>
                    <a:pt x="10514" y="3739"/>
                  </a:lnTo>
                  <a:cubicBezTo>
                    <a:pt x="10549" y="3739"/>
                    <a:pt x="10597" y="3715"/>
                    <a:pt x="10633" y="3680"/>
                  </a:cubicBezTo>
                  <a:cubicBezTo>
                    <a:pt x="10657" y="3632"/>
                    <a:pt x="10668" y="3596"/>
                    <a:pt x="10657" y="3549"/>
                  </a:cubicBezTo>
                  <a:cubicBezTo>
                    <a:pt x="10645" y="3501"/>
                    <a:pt x="10407" y="2584"/>
                    <a:pt x="9466" y="1751"/>
                  </a:cubicBezTo>
                  <a:cubicBezTo>
                    <a:pt x="9454" y="1548"/>
                    <a:pt x="9359" y="1370"/>
                    <a:pt x="9216" y="1239"/>
                  </a:cubicBezTo>
                  <a:cubicBezTo>
                    <a:pt x="9074" y="1106"/>
                    <a:pt x="8886" y="1034"/>
                    <a:pt x="8696" y="1034"/>
                  </a:cubicBezTo>
                  <a:cubicBezTo>
                    <a:pt x="8647" y="1034"/>
                    <a:pt x="8598" y="1039"/>
                    <a:pt x="8549" y="1048"/>
                  </a:cubicBezTo>
                  <a:cubicBezTo>
                    <a:pt x="8525" y="1048"/>
                    <a:pt x="8502" y="1060"/>
                    <a:pt x="8466" y="1060"/>
                  </a:cubicBezTo>
                  <a:cubicBezTo>
                    <a:pt x="8251" y="941"/>
                    <a:pt x="7990" y="858"/>
                    <a:pt x="7751" y="763"/>
                  </a:cubicBezTo>
                  <a:lnTo>
                    <a:pt x="7906" y="620"/>
                  </a:lnTo>
                  <a:cubicBezTo>
                    <a:pt x="7930" y="584"/>
                    <a:pt x="7954" y="524"/>
                    <a:pt x="7954" y="477"/>
                  </a:cubicBezTo>
                  <a:cubicBezTo>
                    <a:pt x="7954" y="441"/>
                    <a:pt x="7918" y="394"/>
                    <a:pt x="7870" y="358"/>
                  </a:cubicBezTo>
                  <a:cubicBezTo>
                    <a:pt x="7847" y="346"/>
                    <a:pt x="7239" y="1"/>
                    <a:pt x="6430" y="1"/>
                  </a:cubicBezTo>
                  <a:cubicBezTo>
                    <a:pt x="6001" y="1"/>
                    <a:pt x="5680" y="143"/>
                    <a:pt x="5501" y="239"/>
                  </a:cubicBezTo>
                  <a:cubicBezTo>
                    <a:pt x="5471" y="257"/>
                    <a:pt x="5442" y="266"/>
                    <a:pt x="5412" y="266"/>
                  </a:cubicBezTo>
                  <a:cubicBezTo>
                    <a:pt x="5382" y="266"/>
                    <a:pt x="5352" y="257"/>
                    <a:pt x="5323" y="239"/>
                  </a:cubicBezTo>
                  <a:cubicBezTo>
                    <a:pt x="5144" y="143"/>
                    <a:pt x="4834" y="1"/>
                    <a:pt x="44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47"/>
            <p:cNvSpPr/>
            <p:nvPr/>
          </p:nvSpPr>
          <p:spPr>
            <a:xfrm>
              <a:off x="2667053" y="1609618"/>
              <a:ext cx="10688" cy="37760"/>
            </a:xfrm>
            <a:custGeom>
              <a:rect b="b" l="l" r="r" t="t"/>
              <a:pathLst>
                <a:path extrusionOk="0" h="1180" w="334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13"/>
                  </a:lnTo>
                  <a:cubicBezTo>
                    <a:pt x="0" y="1096"/>
                    <a:pt x="72" y="1179"/>
                    <a:pt x="167" y="1179"/>
                  </a:cubicBezTo>
                  <a:cubicBezTo>
                    <a:pt x="250" y="1179"/>
                    <a:pt x="334" y="1096"/>
                    <a:pt x="334" y="1013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0" name="Google Shape;3640;p47"/>
          <p:cNvGrpSpPr/>
          <p:nvPr/>
        </p:nvGrpSpPr>
        <p:grpSpPr>
          <a:xfrm>
            <a:off x="1956845" y="1500498"/>
            <a:ext cx="331520" cy="348032"/>
            <a:chOff x="1956845" y="1500498"/>
            <a:chExt cx="331520" cy="348032"/>
          </a:xfrm>
        </p:grpSpPr>
        <p:sp>
          <p:nvSpPr>
            <p:cNvPr id="3641" name="Google Shape;3641;p47"/>
            <p:cNvSpPr/>
            <p:nvPr/>
          </p:nvSpPr>
          <p:spPr>
            <a:xfrm>
              <a:off x="2078413" y="1736882"/>
              <a:ext cx="88800" cy="44608"/>
            </a:xfrm>
            <a:custGeom>
              <a:rect b="b" l="l" r="r" t="t"/>
              <a:pathLst>
                <a:path extrusionOk="0" h="1394" w="2775">
                  <a:moveTo>
                    <a:pt x="2322" y="310"/>
                  </a:moveTo>
                  <a:cubicBezTo>
                    <a:pt x="2381" y="310"/>
                    <a:pt x="2417" y="357"/>
                    <a:pt x="2429" y="381"/>
                  </a:cubicBezTo>
                  <a:cubicBezTo>
                    <a:pt x="2429" y="405"/>
                    <a:pt x="2429" y="477"/>
                    <a:pt x="2381" y="500"/>
                  </a:cubicBezTo>
                  <a:lnTo>
                    <a:pt x="1953" y="858"/>
                  </a:lnTo>
                  <a:cubicBezTo>
                    <a:pt x="1786" y="994"/>
                    <a:pt x="1584" y="1063"/>
                    <a:pt x="1384" y="1063"/>
                  </a:cubicBezTo>
                  <a:cubicBezTo>
                    <a:pt x="1185" y="1063"/>
                    <a:pt x="988" y="994"/>
                    <a:pt x="833" y="858"/>
                  </a:cubicBezTo>
                  <a:lnTo>
                    <a:pt x="405" y="500"/>
                  </a:lnTo>
                  <a:cubicBezTo>
                    <a:pt x="345" y="453"/>
                    <a:pt x="357" y="393"/>
                    <a:pt x="369" y="381"/>
                  </a:cubicBezTo>
                  <a:cubicBezTo>
                    <a:pt x="393" y="369"/>
                    <a:pt x="405" y="310"/>
                    <a:pt x="476" y="310"/>
                  </a:cubicBezTo>
                  <a:close/>
                  <a:moveTo>
                    <a:pt x="464" y="0"/>
                  </a:moveTo>
                  <a:cubicBezTo>
                    <a:pt x="286" y="0"/>
                    <a:pt x="119" y="96"/>
                    <a:pt x="60" y="274"/>
                  </a:cubicBezTo>
                  <a:cubicBezTo>
                    <a:pt x="0" y="441"/>
                    <a:pt x="48" y="631"/>
                    <a:pt x="191" y="750"/>
                  </a:cubicBezTo>
                  <a:lnTo>
                    <a:pt x="631" y="1108"/>
                  </a:lnTo>
                  <a:cubicBezTo>
                    <a:pt x="845" y="1286"/>
                    <a:pt x="1119" y="1393"/>
                    <a:pt x="1381" y="1393"/>
                  </a:cubicBezTo>
                  <a:cubicBezTo>
                    <a:pt x="1655" y="1393"/>
                    <a:pt x="1941" y="1298"/>
                    <a:pt x="2143" y="1108"/>
                  </a:cubicBezTo>
                  <a:lnTo>
                    <a:pt x="2572" y="750"/>
                  </a:lnTo>
                  <a:cubicBezTo>
                    <a:pt x="2727" y="631"/>
                    <a:pt x="2774" y="453"/>
                    <a:pt x="2715" y="274"/>
                  </a:cubicBezTo>
                  <a:cubicBezTo>
                    <a:pt x="2655" y="107"/>
                    <a:pt x="2488" y="0"/>
                    <a:pt x="2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47"/>
            <p:cNvSpPr/>
            <p:nvPr/>
          </p:nvSpPr>
          <p:spPr>
            <a:xfrm>
              <a:off x="1956845" y="1500498"/>
              <a:ext cx="331520" cy="348032"/>
            </a:xfrm>
            <a:custGeom>
              <a:rect b="b" l="l" r="r" t="t"/>
              <a:pathLst>
                <a:path extrusionOk="0" h="10876" w="10360">
                  <a:moveTo>
                    <a:pt x="1205" y="326"/>
                  </a:moveTo>
                  <a:cubicBezTo>
                    <a:pt x="1252" y="326"/>
                    <a:pt x="1300" y="330"/>
                    <a:pt x="1346" y="339"/>
                  </a:cubicBezTo>
                  <a:cubicBezTo>
                    <a:pt x="1942" y="494"/>
                    <a:pt x="2525" y="791"/>
                    <a:pt x="3061" y="1232"/>
                  </a:cubicBezTo>
                  <a:cubicBezTo>
                    <a:pt x="2894" y="1315"/>
                    <a:pt x="2727" y="1387"/>
                    <a:pt x="2585" y="1458"/>
                  </a:cubicBezTo>
                  <a:cubicBezTo>
                    <a:pt x="2108" y="922"/>
                    <a:pt x="1489" y="565"/>
                    <a:pt x="1108" y="470"/>
                  </a:cubicBezTo>
                  <a:cubicBezTo>
                    <a:pt x="989" y="458"/>
                    <a:pt x="882" y="458"/>
                    <a:pt x="811" y="458"/>
                  </a:cubicBezTo>
                  <a:cubicBezTo>
                    <a:pt x="918" y="368"/>
                    <a:pt x="1060" y="326"/>
                    <a:pt x="1205" y="326"/>
                  </a:cubicBezTo>
                  <a:close/>
                  <a:moveTo>
                    <a:pt x="9179" y="326"/>
                  </a:moveTo>
                  <a:cubicBezTo>
                    <a:pt x="9324" y="326"/>
                    <a:pt x="9466" y="368"/>
                    <a:pt x="9574" y="458"/>
                  </a:cubicBezTo>
                  <a:lnTo>
                    <a:pt x="9585" y="482"/>
                  </a:lnTo>
                  <a:cubicBezTo>
                    <a:pt x="9548" y="471"/>
                    <a:pt x="9506" y="465"/>
                    <a:pt x="9459" y="465"/>
                  </a:cubicBezTo>
                  <a:cubicBezTo>
                    <a:pt x="9401" y="465"/>
                    <a:pt x="9336" y="474"/>
                    <a:pt x="9264" y="494"/>
                  </a:cubicBezTo>
                  <a:cubicBezTo>
                    <a:pt x="9085" y="541"/>
                    <a:pt x="8847" y="636"/>
                    <a:pt x="8609" y="779"/>
                  </a:cubicBezTo>
                  <a:cubicBezTo>
                    <a:pt x="8538" y="815"/>
                    <a:pt x="8502" y="922"/>
                    <a:pt x="8562" y="994"/>
                  </a:cubicBezTo>
                  <a:cubicBezTo>
                    <a:pt x="8591" y="1046"/>
                    <a:pt x="8644" y="1074"/>
                    <a:pt x="8697" y="1074"/>
                  </a:cubicBezTo>
                  <a:cubicBezTo>
                    <a:pt x="8729" y="1074"/>
                    <a:pt x="8761" y="1064"/>
                    <a:pt x="8788" y="1041"/>
                  </a:cubicBezTo>
                  <a:cubicBezTo>
                    <a:pt x="8990" y="922"/>
                    <a:pt x="9193" y="815"/>
                    <a:pt x="9335" y="791"/>
                  </a:cubicBezTo>
                  <a:cubicBezTo>
                    <a:pt x="9389" y="780"/>
                    <a:pt x="9439" y="774"/>
                    <a:pt x="9484" y="774"/>
                  </a:cubicBezTo>
                  <a:cubicBezTo>
                    <a:pt x="9580" y="774"/>
                    <a:pt x="9656" y="798"/>
                    <a:pt x="9705" y="839"/>
                  </a:cubicBezTo>
                  <a:cubicBezTo>
                    <a:pt x="9788" y="898"/>
                    <a:pt x="9800" y="994"/>
                    <a:pt x="9800" y="1053"/>
                  </a:cubicBezTo>
                  <a:cubicBezTo>
                    <a:pt x="9764" y="1577"/>
                    <a:pt x="9633" y="2244"/>
                    <a:pt x="9228" y="2756"/>
                  </a:cubicBezTo>
                  <a:cubicBezTo>
                    <a:pt x="9133" y="2601"/>
                    <a:pt x="9014" y="2446"/>
                    <a:pt x="8871" y="2303"/>
                  </a:cubicBezTo>
                  <a:cubicBezTo>
                    <a:pt x="8633" y="2041"/>
                    <a:pt x="8371" y="1815"/>
                    <a:pt x="8085" y="1625"/>
                  </a:cubicBezTo>
                  <a:cubicBezTo>
                    <a:pt x="8133" y="1565"/>
                    <a:pt x="8192" y="1518"/>
                    <a:pt x="8252" y="1458"/>
                  </a:cubicBezTo>
                  <a:cubicBezTo>
                    <a:pt x="8312" y="1398"/>
                    <a:pt x="8312" y="1291"/>
                    <a:pt x="8252" y="1232"/>
                  </a:cubicBezTo>
                  <a:cubicBezTo>
                    <a:pt x="8222" y="1202"/>
                    <a:pt x="8181" y="1187"/>
                    <a:pt x="8139" y="1187"/>
                  </a:cubicBezTo>
                  <a:cubicBezTo>
                    <a:pt x="8097" y="1187"/>
                    <a:pt x="8056" y="1202"/>
                    <a:pt x="8026" y="1232"/>
                  </a:cubicBezTo>
                  <a:lnTo>
                    <a:pt x="7800" y="1458"/>
                  </a:lnTo>
                  <a:cubicBezTo>
                    <a:pt x="7657" y="1375"/>
                    <a:pt x="7490" y="1291"/>
                    <a:pt x="7323" y="1232"/>
                  </a:cubicBezTo>
                  <a:cubicBezTo>
                    <a:pt x="7859" y="791"/>
                    <a:pt x="8442" y="494"/>
                    <a:pt x="9038" y="339"/>
                  </a:cubicBezTo>
                  <a:cubicBezTo>
                    <a:pt x="9084" y="330"/>
                    <a:pt x="9132" y="326"/>
                    <a:pt x="9179" y="326"/>
                  </a:cubicBezTo>
                  <a:close/>
                  <a:moveTo>
                    <a:pt x="902" y="792"/>
                  </a:moveTo>
                  <a:cubicBezTo>
                    <a:pt x="947" y="792"/>
                    <a:pt x="996" y="796"/>
                    <a:pt x="1049" y="803"/>
                  </a:cubicBezTo>
                  <a:cubicBezTo>
                    <a:pt x="1489" y="886"/>
                    <a:pt x="2013" y="1327"/>
                    <a:pt x="2299" y="1637"/>
                  </a:cubicBezTo>
                  <a:cubicBezTo>
                    <a:pt x="2013" y="1827"/>
                    <a:pt x="1751" y="2053"/>
                    <a:pt x="1513" y="2327"/>
                  </a:cubicBezTo>
                  <a:cubicBezTo>
                    <a:pt x="1370" y="2470"/>
                    <a:pt x="1251" y="2625"/>
                    <a:pt x="1156" y="2768"/>
                  </a:cubicBezTo>
                  <a:cubicBezTo>
                    <a:pt x="763" y="2244"/>
                    <a:pt x="632" y="1589"/>
                    <a:pt x="584" y="1077"/>
                  </a:cubicBezTo>
                  <a:cubicBezTo>
                    <a:pt x="584" y="994"/>
                    <a:pt x="596" y="910"/>
                    <a:pt x="680" y="851"/>
                  </a:cubicBezTo>
                  <a:cubicBezTo>
                    <a:pt x="728" y="810"/>
                    <a:pt x="805" y="792"/>
                    <a:pt x="902" y="792"/>
                  </a:cubicBezTo>
                  <a:close/>
                  <a:moveTo>
                    <a:pt x="5192" y="1160"/>
                  </a:moveTo>
                  <a:cubicBezTo>
                    <a:pt x="6668" y="1160"/>
                    <a:pt x="7811" y="1625"/>
                    <a:pt x="8633" y="2518"/>
                  </a:cubicBezTo>
                  <a:cubicBezTo>
                    <a:pt x="9478" y="3470"/>
                    <a:pt x="9812" y="4744"/>
                    <a:pt x="9931" y="5661"/>
                  </a:cubicBezTo>
                  <a:cubicBezTo>
                    <a:pt x="10002" y="6375"/>
                    <a:pt x="9990" y="6947"/>
                    <a:pt x="9978" y="7244"/>
                  </a:cubicBezTo>
                  <a:lnTo>
                    <a:pt x="9526" y="7078"/>
                  </a:lnTo>
                  <a:cubicBezTo>
                    <a:pt x="9513" y="7073"/>
                    <a:pt x="9497" y="7071"/>
                    <a:pt x="9479" y="7071"/>
                  </a:cubicBezTo>
                  <a:cubicBezTo>
                    <a:pt x="9448" y="7071"/>
                    <a:pt x="9413" y="7079"/>
                    <a:pt x="9383" y="7102"/>
                  </a:cubicBezTo>
                  <a:cubicBezTo>
                    <a:pt x="9335" y="7125"/>
                    <a:pt x="9312" y="7173"/>
                    <a:pt x="9312" y="7233"/>
                  </a:cubicBezTo>
                  <a:cubicBezTo>
                    <a:pt x="9312" y="7244"/>
                    <a:pt x="9276" y="8256"/>
                    <a:pt x="8871" y="9376"/>
                  </a:cubicBezTo>
                  <a:lnTo>
                    <a:pt x="8562" y="9007"/>
                  </a:lnTo>
                  <a:cubicBezTo>
                    <a:pt x="8538" y="8959"/>
                    <a:pt x="8478" y="8947"/>
                    <a:pt x="8431" y="8947"/>
                  </a:cubicBezTo>
                  <a:cubicBezTo>
                    <a:pt x="8371" y="8947"/>
                    <a:pt x="8323" y="8971"/>
                    <a:pt x="8312" y="9030"/>
                  </a:cubicBezTo>
                  <a:cubicBezTo>
                    <a:pt x="8061" y="9507"/>
                    <a:pt x="7645" y="9923"/>
                    <a:pt x="7430" y="10138"/>
                  </a:cubicBezTo>
                  <a:lnTo>
                    <a:pt x="7049" y="9614"/>
                  </a:lnTo>
                  <a:cubicBezTo>
                    <a:pt x="7466" y="9340"/>
                    <a:pt x="7740" y="8864"/>
                    <a:pt x="7740" y="8328"/>
                  </a:cubicBezTo>
                  <a:cubicBezTo>
                    <a:pt x="7740" y="8245"/>
                    <a:pt x="7669" y="8173"/>
                    <a:pt x="7585" y="8173"/>
                  </a:cubicBezTo>
                  <a:cubicBezTo>
                    <a:pt x="7490" y="8173"/>
                    <a:pt x="7419" y="8245"/>
                    <a:pt x="7419" y="8328"/>
                  </a:cubicBezTo>
                  <a:cubicBezTo>
                    <a:pt x="7419" y="9007"/>
                    <a:pt x="6883" y="9542"/>
                    <a:pt x="6228" y="9542"/>
                  </a:cubicBezTo>
                  <a:cubicBezTo>
                    <a:pt x="5954" y="9542"/>
                    <a:pt x="5704" y="9447"/>
                    <a:pt x="5478" y="9280"/>
                  </a:cubicBezTo>
                  <a:cubicBezTo>
                    <a:pt x="5389" y="9215"/>
                    <a:pt x="5284" y="9182"/>
                    <a:pt x="5183" y="9182"/>
                  </a:cubicBezTo>
                  <a:cubicBezTo>
                    <a:pt x="5082" y="9182"/>
                    <a:pt x="4984" y="9215"/>
                    <a:pt x="4906" y="9280"/>
                  </a:cubicBezTo>
                  <a:cubicBezTo>
                    <a:pt x="4692" y="9447"/>
                    <a:pt x="4442" y="9542"/>
                    <a:pt x="4156" y="9542"/>
                  </a:cubicBezTo>
                  <a:cubicBezTo>
                    <a:pt x="3501" y="9542"/>
                    <a:pt x="2966" y="9007"/>
                    <a:pt x="2966" y="8328"/>
                  </a:cubicBezTo>
                  <a:cubicBezTo>
                    <a:pt x="2966" y="8245"/>
                    <a:pt x="2894" y="8173"/>
                    <a:pt x="2799" y="8173"/>
                  </a:cubicBezTo>
                  <a:cubicBezTo>
                    <a:pt x="2716" y="8173"/>
                    <a:pt x="2632" y="8245"/>
                    <a:pt x="2632" y="8328"/>
                  </a:cubicBezTo>
                  <a:cubicBezTo>
                    <a:pt x="2632" y="8864"/>
                    <a:pt x="2918" y="9340"/>
                    <a:pt x="3335" y="9614"/>
                  </a:cubicBezTo>
                  <a:lnTo>
                    <a:pt x="2954" y="10138"/>
                  </a:lnTo>
                  <a:cubicBezTo>
                    <a:pt x="2739" y="9935"/>
                    <a:pt x="2323" y="9507"/>
                    <a:pt x="2073" y="9030"/>
                  </a:cubicBezTo>
                  <a:cubicBezTo>
                    <a:pt x="2037" y="8983"/>
                    <a:pt x="2001" y="8959"/>
                    <a:pt x="1954" y="8947"/>
                  </a:cubicBezTo>
                  <a:cubicBezTo>
                    <a:pt x="1894" y="8947"/>
                    <a:pt x="1846" y="8959"/>
                    <a:pt x="1823" y="9007"/>
                  </a:cubicBezTo>
                  <a:lnTo>
                    <a:pt x="1501" y="9376"/>
                  </a:lnTo>
                  <a:cubicBezTo>
                    <a:pt x="1108" y="8256"/>
                    <a:pt x="1073" y="7233"/>
                    <a:pt x="1073" y="7233"/>
                  </a:cubicBezTo>
                  <a:cubicBezTo>
                    <a:pt x="1073" y="7185"/>
                    <a:pt x="1049" y="7125"/>
                    <a:pt x="1001" y="7102"/>
                  </a:cubicBezTo>
                  <a:cubicBezTo>
                    <a:pt x="971" y="7079"/>
                    <a:pt x="941" y="7071"/>
                    <a:pt x="907" y="7071"/>
                  </a:cubicBezTo>
                  <a:cubicBezTo>
                    <a:pt x="888" y="7071"/>
                    <a:pt x="868" y="7073"/>
                    <a:pt x="846" y="7078"/>
                  </a:cubicBezTo>
                  <a:lnTo>
                    <a:pt x="406" y="7244"/>
                  </a:lnTo>
                  <a:cubicBezTo>
                    <a:pt x="394" y="6947"/>
                    <a:pt x="370" y="6375"/>
                    <a:pt x="465" y="5673"/>
                  </a:cubicBezTo>
                  <a:cubicBezTo>
                    <a:pt x="584" y="4756"/>
                    <a:pt x="894" y="3470"/>
                    <a:pt x="1763" y="2518"/>
                  </a:cubicBezTo>
                  <a:cubicBezTo>
                    <a:pt x="2561" y="1625"/>
                    <a:pt x="3728" y="1160"/>
                    <a:pt x="5192" y="1160"/>
                  </a:cubicBezTo>
                  <a:close/>
                  <a:moveTo>
                    <a:pt x="5192" y="9492"/>
                  </a:moveTo>
                  <a:cubicBezTo>
                    <a:pt x="5225" y="9492"/>
                    <a:pt x="5258" y="9501"/>
                    <a:pt x="5287" y="9518"/>
                  </a:cubicBezTo>
                  <a:cubicBezTo>
                    <a:pt x="5561" y="9745"/>
                    <a:pt x="5883" y="9852"/>
                    <a:pt x="6228" y="9852"/>
                  </a:cubicBezTo>
                  <a:cubicBezTo>
                    <a:pt x="6371" y="9852"/>
                    <a:pt x="6526" y="9840"/>
                    <a:pt x="6657" y="9792"/>
                  </a:cubicBezTo>
                  <a:lnTo>
                    <a:pt x="6657" y="9792"/>
                  </a:lnTo>
                  <a:cubicBezTo>
                    <a:pt x="6466" y="10245"/>
                    <a:pt x="6037" y="10554"/>
                    <a:pt x="5525" y="10554"/>
                  </a:cubicBezTo>
                  <a:lnTo>
                    <a:pt x="4847" y="10554"/>
                  </a:lnTo>
                  <a:cubicBezTo>
                    <a:pt x="4335" y="10554"/>
                    <a:pt x="3906" y="10233"/>
                    <a:pt x="3728" y="9792"/>
                  </a:cubicBezTo>
                  <a:lnTo>
                    <a:pt x="3728" y="9792"/>
                  </a:lnTo>
                  <a:cubicBezTo>
                    <a:pt x="3859" y="9840"/>
                    <a:pt x="4013" y="9852"/>
                    <a:pt x="4156" y="9852"/>
                  </a:cubicBezTo>
                  <a:cubicBezTo>
                    <a:pt x="4502" y="9852"/>
                    <a:pt x="4823" y="9733"/>
                    <a:pt x="5097" y="9518"/>
                  </a:cubicBezTo>
                  <a:cubicBezTo>
                    <a:pt x="5127" y="9501"/>
                    <a:pt x="5159" y="9492"/>
                    <a:pt x="5192" y="9492"/>
                  </a:cubicBezTo>
                  <a:close/>
                  <a:moveTo>
                    <a:pt x="9185" y="0"/>
                  </a:moveTo>
                  <a:cubicBezTo>
                    <a:pt x="9105" y="0"/>
                    <a:pt x="9024" y="10"/>
                    <a:pt x="8943" y="29"/>
                  </a:cubicBezTo>
                  <a:cubicBezTo>
                    <a:pt x="8252" y="208"/>
                    <a:pt x="7597" y="565"/>
                    <a:pt x="6966" y="1101"/>
                  </a:cubicBezTo>
                  <a:cubicBezTo>
                    <a:pt x="6430" y="934"/>
                    <a:pt x="5835" y="851"/>
                    <a:pt x="5180" y="851"/>
                  </a:cubicBezTo>
                  <a:cubicBezTo>
                    <a:pt x="4525" y="851"/>
                    <a:pt x="3930" y="934"/>
                    <a:pt x="3394" y="1101"/>
                  </a:cubicBezTo>
                  <a:cubicBezTo>
                    <a:pt x="2775" y="565"/>
                    <a:pt x="2096" y="196"/>
                    <a:pt x="1418" y="29"/>
                  </a:cubicBezTo>
                  <a:cubicBezTo>
                    <a:pt x="1344" y="11"/>
                    <a:pt x="1269" y="2"/>
                    <a:pt x="1195" y="2"/>
                  </a:cubicBezTo>
                  <a:cubicBezTo>
                    <a:pt x="982" y="2"/>
                    <a:pt x="773" y="75"/>
                    <a:pt x="596" y="208"/>
                  </a:cubicBezTo>
                  <a:cubicBezTo>
                    <a:pt x="370" y="386"/>
                    <a:pt x="239" y="672"/>
                    <a:pt x="251" y="946"/>
                  </a:cubicBezTo>
                  <a:cubicBezTo>
                    <a:pt x="287" y="1565"/>
                    <a:pt x="418" y="2410"/>
                    <a:pt x="965" y="3030"/>
                  </a:cubicBezTo>
                  <a:cubicBezTo>
                    <a:pt x="453" y="3911"/>
                    <a:pt x="227" y="4899"/>
                    <a:pt x="132" y="5637"/>
                  </a:cubicBezTo>
                  <a:cubicBezTo>
                    <a:pt x="1" y="6661"/>
                    <a:pt x="96" y="7459"/>
                    <a:pt x="96" y="7483"/>
                  </a:cubicBezTo>
                  <a:cubicBezTo>
                    <a:pt x="96" y="7530"/>
                    <a:pt x="120" y="7578"/>
                    <a:pt x="168" y="7602"/>
                  </a:cubicBezTo>
                  <a:cubicBezTo>
                    <a:pt x="198" y="7624"/>
                    <a:pt x="223" y="7633"/>
                    <a:pt x="250" y="7633"/>
                  </a:cubicBezTo>
                  <a:cubicBezTo>
                    <a:pt x="265" y="7633"/>
                    <a:pt x="281" y="7630"/>
                    <a:pt x="299" y="7625"/>
                  </a:cubicBezTo>
                  <a:lnTo>
                    <a:pt x="751" y="7459"/>
                  </a:lnTo>
                  <a:cubicBezTo>
                    <a:pt x="775" y="7852"/>
                    <a:pt x="894" y="8780"/>
                    <a:pt x="1299" y="9745"/>
                  </a:cubicBezTo>
                  <a:cubicBezTo>
                    <a:pt x="1311" y="9792"/>
                    <a:pt x="1370" y="9840"/>
                    <a:pt x="1418" y="9852"/>
                  </a:cubicBezTo>
                  <a:cubicBezTo>
                    <a:pt x="1428" y="9854"/>
                    <a:pt x="1438" y="9855"/>
                    <a:pt x="1447" y="9855"/>
                  </a:cubicBezTo>
                  <a:cubicBezTo>
                    <a:pt x="1493" y="9855"/>
                    <a:pt x="1531" y="9832"/>
                    <a:pt x="1561" y="9792"/>
                  </a:cubicBezTo>
                  <a:lnTo>
                    <a:pt x="1906" y="9388"/>
                  </a:lnTo>
                  <a:cubicBezTo>
                    <a:pt x="2299" y="10007"/>
                    <a:pt x="2847" y="10471"/>
                    <a:pt x="2870" y="10495"/>
                  </a:cubicBezTo>
                  <a:cubicBezTo>
                    <a:pt x="2896" y="10512"/>
                    <a:pt x="2929" y="10523"/>
                    <a:pt x="2959" y="10523"/>
                  </a:cubicBezTo>
                  <a:cubicBezTo>
                    <a:pt x="2969" y="10523"/>
                    <a:pt x="2980" y="10522"/>
                    <a:pt x="2989" y="10519"/>
                  </a:cubicBezTo>
                  <a:cubicBezTo>
                    <a:pt x="3037" y="10519"/>
                    <a:pt x="3085" y="10495"/>
                    <a:pt x="3097" y="10459"/>
                  </a:cubicBezTo>
                  <a:lnTo>
                    <a:pt x="3454" y="9983"/>
                  </a:lnTo>
                  <a:cubicBezTo>
                    <a:pt x="3549" y="10173"/>
                    <a:pt x="3680" y="10352"/>
                    <a:pt x="3847" y="10507"/>
                  </a:cubicBezTo>
                  <a:cubicBezTo>
                    <a:pt x="4109" y="10745"/>
                    <a:pt x="4466" y="10876"/>
                    <a:pt x="4823" y="10876"/>
                  </a:cubicBezTo>
                  <a:lnTo>
                    <a:pt x="5514" y="10876"/>
                  </a:lnTo>
                  <a:cubicBezTo>
                    <a:pt x="6121" y="10876"/>
                    <a:pt x="6657" y="10519"/>
                    <a:pt x="6895" y="9983"/>
                  </a:cubicBezTo>
                  <a:lnTo>
                    <a:pt x="7252" y="10459"/>
                  </a:lnTo>
                  <a:cubicBezTo>
                    <a:pt x="7276" y="10495"/>
                    <a:pt x="7311" y="10519"/>
                    <a:pt x="7359" y="10519"/>
                  </a:cubicBezTo>
                  <a:lnTo>
                    <a:pt x="7371" y="10519"/>
                  </a:lnTo>
                  <a:cubicBezTo>
                    <a:pt x="7419" y="10519"/>
                    <a:pt x="7442" y="10507"/>
                    <a:pt x="7478" y="10471"/>
                  </a:cubicBezTo>
                  <a:cubicBezTo>
                    <a:pt x="7502" y="10459"/>
                    <a:pt x="8050" y="9983"/>
                    <a:pt x="8442" y="9376"/>
                  </a:cubicBezTo>
                  <a:lnTo>
                    <a:pt x="8788" y="9780"/>
                  </a:lnTo>
                  <a:cubicBezTo>
                    <a:pt x="8812" y="9816"/>
                    <a:pt x="8871" y="9840"/>
                    <a:pt x="8931" y="9840"/>
                  </a:cubicBezTo>
                  <a:cubicBezTo>
                    <a:pt x="8990" y="9816"/>
                    <a:pt x="9038" y="9792"/>
                    <a:pt x="9050" y="9733"/>
                  </a:cubicBezTo>
                  <a:cubicBezTo>
                    <a:pt x="9443" y="8780"/>
                    <a:pt x="9562" y="7852"/>
                    <a:pt x="9597" y="7435"/>
                  </a:cubicBezTo>
                  <a:lnTo>
                    <a:pt x="10050" y="7602"/>
                  </a:lnTo>
                  <a:cubicBezTo>
                    <a:pt x="10071" y="7612"/>
                    <a:pt x="10095" y="7618"/>
                    <a:pt x="10117" y="7618"/>
                  </a:cubicBezTo>
                  <a:cubicBezTo>
                    <a:pt x="10144" y="7618"/>
                    <a:pt x="10168" y="7609"/>
                    <a:pt x="10181" y="7590"/>
                  </a:cubicBezTo>
                  <a:cubicBezTo>
                    <a:pt x="10228" y="7554"/>
                    <a:pt x="10252" y="7518"/>
                    <a:pt x="10252" y="7471"/>
                  </a:cubicBezTo>
                  <a:cubicBezTo>
                    <a:pt x="10276" y="7459"/>
                    <a:pt x="10359" y="6673"/>
                    <a:pt x="10228" y="5637"/>
                  </a:cubicBezTo>
                  <a:cubicBezTo>
                    <a:pt x="10133" y="4899"/>
                    <a:pt x="9919" y="3911"/>
                    <a:pt x="9395" y="3030"/>
                  </a:cubicBezTo>
                  <a:cubicBezTo>
                    <a:pt x="9943" y="2410"/>
                    <a:pt x="10097" y="1565"/>
                    <a:pt x="10109" y="946"/>
                  </a:cubicBezTo>
                  <a:cubicBezTo>
                    <a:pt x="10121" y="648"/>
                    <a:pt x="9990" y="386"/>
                    <a:pt x="9764" y="208"/>
                  </a:cubicBezTo>
                  <a:cubicBezTo>
                    <a:pt x="9600" y="69"/>
                    <a:pt x="9397" y="0"/>
                    <a:pt x="9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47"/>
            <p:cNvSpPr/>
            <p:nvPr/>
          </p:nvSpPr>
          <p:spPr>
            <a:xfrm>
              <a:off x="2030765" y="1652690"/>
              <a:ext cx="48800" cy="59840"/>
            </a:xfrm>
            <a:custGeom>
              <a:rect b="b" l="l" r="r" t="t"/>
              <a:pathLst>
                <a:path extrusionOk="0" h="1870" w="1525"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lnTo>
                    <a:pt x="1" y="1107"/>
                  </a:lnTo>
                  <a:cubicBezTo>
                    <a:pt x="1" y="1524"/>
                    <a:pt x="346" y="1869"/>
                    <a:pt x="763" y="1869"/>
                  </a:cubicBezTo>
                  <a:cubicBezTo>
                    <a:pt x="1179" y="1869"/>
                    <a:pt x="1525" y="1524"/>
                    <a:pt x="1525" y="1107"/>
                  </a:cubicBezTo>
                  <a:lnTo>
                    <a:pt x="1525" y="762"/>
                  </a:lnTo>
                  <a:cubicBezTo>
                    <a:pt x="1501" y="643"/>
                    <a:pt x="1477" y="548"/>
                    <a:pt x="1430" y="441"/>
                  </a:cubicBezTo>
                  <a:cubicBezTo>
                    <a:pt x="1394" y="379"/>
                    <a:pt x="1340" y="343"/>
                    <a:pt x="1285" y="343"/>
                  </a:cubicBezTo>
                  <a:cubicBezTo>
                    <a:pt x="1265" y="343"/>
                    <a:pt x="1246" y="348"/>
                    <a:pt x="1227" y="357"/>
                  </a:cubicBezTo>
                  <a:cubicBezTo>
                    <a:pt x="1144" y="405"/>
                    <a:pt x="1108" y="500"/>
                    <a:pt x="1144" y="572"/>
                  </a:cubicBezTo>
                  <a:cubicBezTo>
                    <a:pt x="1179" y="631"/>
                    <a:pt x="1191" y="691"/>
                    <a:pt x="1191" y="762"/>
                  </a:cubicBezTo>
                  <a:lnTo>
                    <a:pt x="1191" y="1107"/>
                  </a:lnTo>
                  <a:cubicBezTo>
                    <a:pt x="1191" y="1345"/>
                    <a:pt x="1001" y="1536"/>
                    <a:pt x="763" y="1536"/>
                  </a:cubicBezTo>
                  <a:cubicBezTo>
                    <a:pt x="525" y="1536"/>
                    <a:pt x="334" y="1345"/>
                    <a:pt x="334" y="1107"/>
                  </a:cubicBezTo>
                  <a:lnTo>
                    <a:pt x="334" y="762"/>
                  </a:lnTo>
                  <a:cubicBezTo>
                    <a:pt x="334" y="524"/>
                    <a:pt x="525" y="333"/>
                    <a:pt x="763" y="333"/>
                  </a:cubicBezTo>
                  <a:cubicBezTo>
                    <a:pt x="846" y="333"/>
                    <a:pt x="929" y="262"/>
                    <a:pt x="929" y="167"/>
                  </a:cubicBezTo>
                  <a:cubicBezTo>
                    <a:pt x="929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47"/>
            <p:cNvSpPr/>
            <p:nvPr/>
          </p:nvSpPr>
          <p:spPr>
            <a:xfrm>
              <a:off x="2167181" y="1652690"/>
              <a:ext cx="48416" cy="59840"/>
            </a:xfrm>
            <a:custGeom>
              <a:rect b="b" l="l" r="r" t="t"/>
              <a:pathLst>
                <a:path extrusionOk="0" h="1870" w="1513">
                  <a:moveTo>
                    <a:pt x="750" y="0"/>
                  </a:moveTo>
                  <a:cubicBezTo>
                    <a:pt x="334" y="0"/>
                    <a:pt x="0" y="345"/>
                    <a:pt x="0" y="762"/>
                  </a:cubicBezTo>
                  <a:lnTo>
                    <a:pt x="0" y="1107"/>
                  </a:lnTo>
                  <a:cubicBezTo>
                    <a:pt x="0" y="1524"/>
                    <a:pt x="334" y="1869"/>
                    <a:pt x="750" y="1869"/>
                  </a:cubicBezTo>
                  <a:cubicBezTo>
                    <a:pt x="1167" y="1869"/>
                    <a:pt x="1512" y="1524"/>
                    <a:pt x="1512" y="1107"/>
                  </a:cubicBezTo>
                  <a:lnTo>
                    <a:pt x="1512" y="762"/>
                  </a:lnTo>
                  <a:cubicBezTo>
                    <a:pt x="1500" y="643"/>
                    <a:pt x="1465" y="548"/>
                    <a:pt x="1429" y="441"/>
                  </a:cubicBezTo>
                  <a:cubicBezTo>
                    <a:pt x="1394" y="379"/>
                    <a:pt x="1333" y="343"/>
                    <a:pt x="1274" y="343"/>
                  </a:cubicBezTo>
                  <a:cubicBezTo>
                    <a:pt x="1254" y="343"/>
                    <a:pt x="1233" y="348"/>
                    <a:pt x="1215" y="357"/>
                  </a:cubicBezTo>
                  <a:cubicBezTo>
                    <a:pt x="1143" y="405"/>
                    <a:pt x="1096" y="500"/>
                    <a:pt x="1143" y="572"/>
                  </a:cubicBezTo>
                  <a:cubicBezTo>
                    <a:pt x="1167" y="631"/>
                    <a:pt x="1191" y="691"/>
                    <a:pt x="1191" y="762"/>
                  </a:cubicBezTo>
                  <a:lnTo>
                    <a:pt x="1191" y="1107"/>
                  </a:lnTo>
                  <a:cubicBezTo>
                    <a:pt x="1191" y="1345"/>
                    <a:pt x="988" y="1536"/>
                    <a:pt x="750" y="1536"/>
                  </a:cubicBezTo>
                  <a:cubicBezTo>
                    <a:pt x="512" y="1536"/>
                    <a:pt x="322" y="1345"/>
                    <a:pt x="322" y="1107"/>
                  </a:cubicBezTo>
                  <a:lnTo>
                    <a:pt x="322" y="762"/>
                  </a:lnTo>
                  <a:cubicBezTo>
                    <a:pt x="322" y="524"/>
                    <a:pt x="512" y="333"/>
                    <a:pt x="750" y="333"/>
                  </a:cubicBezTo>
                  <a:cubicBezTo>
                    <a:pt x="846" y="333"/>
                    <a:pt x="917" y="262"/>
                    <a:pt x="917" y="167"/>
                  </a:cubicBezTo>
                  <a:cubicBezTo>
                    <a:pt x="917" y="83"/>
                    <a:pt x="846" y="0"/>
                    <a:pt x="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47"/>
            <p:cNvSpPr/>
            <p:nvPr/>
          </p:nvSpPr>
          <p:spPr>
            <a:xfrm>
              <a:off x="2020877" y="1729234"/>
              <a:ext cx="20608" cy="15680"/>
            </a:xfrm>
            <a:custGeom>
              <a:rect b="b" l="l" r="r" t="t"/>
              <a:pathLst>
                <a:path extrusionOk="0" h="490" w="644">
                  <a:moveTo>
                    <a:pt x="178" y="0"/>
                  </a:moveTo>
                  <a:cubicBezTo>
                    <a:pt x="124" y="0"/>
                    <a:pt x="71" y="26"/>
                    <a:pt x="48" y="73"/>
                  </a:cubicBezTo>
                  <a:cubicBezTo>
                    <a:pt x="0" y="144"/>
                    <a:pt x="12" y="251"/>
                    <a:pt x="84" y="299"/>
                  </a:cubicBezTo>
                  <a:cubicBezTo>
                    <a:pt x="191" y="346"/>
                    <a:pt x="298" y="430"/>
                    <a:pt x="405" y="477"/>
                  </a:cubicBezTo>
                  <a:cubicBezTo>
                    <a:pt x="429" y="489"/>
                    <a:pt x="441" y="489"/>
                    <a:pt x="476" y="489"/>
                  </a:cubicBezTo>
                  <a:cubicBezTo>
                    <a:pt x="536" y="489"/>
                    <a:pt x="596" y="454"/>
                    <a:pt x="619" y="394"/>
                  </a:cubicBezTo>
                  <a:cubicBezTo>
                    <a:pt x="643" y="323"/>
                    <a:pt x="607" y="215"/>
                    <a:pt x="536" y="192"/>
                  </a:cubicBezTo>
                  <a:cubicBezTo>
                    <a:pt x="441" y="144"/>
                    <a:pt x="357" y="85"/>
                    <a:pt x="262" y="25"/>
                  </a:cubicBezTo>
                  <a:cubicBezTo>
                    <a:pt x="237" y="8"/>
                    <a:pt x="207" y="0"/>
                    <a:pt x="1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47"/>
            <p:cNvSpPr/>
            <p:nvPr/>
          </p:nvSpPr>
          <p:spPr>
            <a:xfrm>
              <a:off x="1986189" y="1685426"/>
              <a:ext cx="27840" cy="38144"/>
            </a:xfrm>
            <a:custGeom>
              <a:rect b="b" l="l" r="r" t="t"/>
              <a:pathLst>
                <a:path extrusionOk="0" h="1192" w="870">
                  <a:moveTo>
                    <a:pt x="189" y="1"/>
                  </a:moveTo>
                  <a:cubicBezTo>
                    <a:pt x="170" y="1"/>
                    <a:pt x="150" y="5"/>
                    <a:pt x="132" y="13"/>
                  </a:cubicBezTo>
                  <a:cubicBezTo>
                    <a:pt x="36" y="37"/>
                    <a:pt x="1" y="132"/>
                    <a:pt x="25" y="215"/>
                  </a:cubicBezTo>
                  <a:cubicBezTo>
                    <a:pt x="25" y="239"/>
                    <a:pt x="179" y="680"/>
                    <a:pt x="560" y="1132"/>
                  </a:cubicBezTo>
                  <a:cubicBezTo>
                    <a:pt x="596" y="1156"/>
                    <a:pt x="632" y="1192"/>
                    <a:pt x="679" y="1192"/>
                  </a:cubicBezTo>
                  <a:cubicBezTo>
                    <a:pt x="715" y="1192"/>
                    <a:pt x="751" y="1168"/>
                    <a:pt x="787" y="1144"/>
                  </a:cubicBezTo>
                  <a:cubicBezTo>
                    <a:pt x="870" y="1084"/>
                    <a:pt x="870" y="977"/>
                    <a:pt x="810" y="918"/>
                  </a:cubicBezTo>
                  <a:cubicBezTo>
                    <a:pt x="477" y="513"/>
                    <a:pt x="334" y="120"/>
                    <a:pt x="334" y="120"/>
                  </a:cubicBezTo>
                  <a:cubicBezTo>
                    <a:pt x="316" y="46"/>
                    <a:pt x="254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47"/>
            <p:cNvSpPr/>
            <p:nvPr/>
          </p:nvSpPr>
          <p:spPr>
            <a:xfrm>
              <a:off x="2198797" y="1729234"/>
              <a:ext cx="20608" cy="15680"/>
            </a:xfrm>
            <a:custGeom>
              <a:rect b="b" l="l" r="r" t="t"/>
              <a:pathLst>
                <a:path extrusionOk="0" h="490" w="644">
                  <a:moveTo>
                    <a:pt x="466" y="0"/>
                  </a:moveTo>
                  <a:cubicBezTo>
                    <a:pt x="437" y="0"/>
                    <a:pt x="407" y="8"/>
                    <a:pt x="381" y="25"/>
                  </a:cubicBezTo>
                  <a:cubicBezTo>
                    <a:pt x="286" y="85"/>
                    <a:pt x="203" y="144"/>
                    <a:pt x="108" y="192"/>
                  </a:cubicBezTo>
                  <a:cubicBezTo>
                    <a:pt x="36" y="239"/>
                    <a:pt x="0" y="323"/>
                    <a:pt x="36" y="394"/>
                  </a:cubicBezTo>
                  <a:cubicBezTo>
                    <a:pt x="60" y="454"/>
                    <a:pt x="119" y="489"/>
                    <a:pt x="179" y="489"/>
                  </a:cubicBezTo>
                  <a:cubicBezTo>
                    <a:pt x="215" y="489"/>
                    <a:pt x="227" y="489"/>
                    <a:pt x="262" y="477"/>
                  </a:cubicBezTo>
                  <a:lnTo>
                    <a:pt x="572" y="299"/>
                  </a:lnTo>
                  <a:cubicBezTo>
                    <a:pt x="631" y="239"/>
                    <a:pt x="643" y="144"/>
                    <a:pt x="596" y="73"/>
                  </a:cubicBezTo>
                  <a:cubicBezTo>
                    <a:pt x="573" y="26"/>
                    <a:pt x="520" y="0"/>
                    <a:pt x="4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47"/>
            <p:cNvSpPr/>
            <p:nvPr/>
          </p:nvSpPr>
          <p:spPr>
            <a:xfrm>
              <a:off x="2225453" y="1685426"/>
              <a:ext cx="28224" cy="37760"/>
            </a:xfrm>
            <a:custGeom>
              <a:rect b="b" l="l" r="r" t="t"/>
              <a:pathLst>
                <a:path extrusionOk="0" h="1180" w="882">
                  <a:moveTo>
                    <a:pt x="688" y="1"/>
                  </a:moveTo>
                  <a:cubicBezTo>
                    <a:pt x="620" y="1"/>
                    <a:pt x="564" y="44"/>
                    <a:pt x="537" y="108"/>
                  </a:cubicBezTo>
                  <a:cubicBezTo>
                    <a:pt x="537" y="108"/>
                    <a:pt x="406" y="513"/>
                    <a:pt x="60" y="918"/>
                  </a:cubicBezTo>
                  <a:cubicBezTo>
                    <a:pt x="1" y="989"/>
                    <a:pt x="25" y="1084"/>
                    <a:pt x="84" y="1144"/>
                  </a:cubicBezTo>
                  <a:cubicBezTo>
                    <a:pt x="108" y="1168"/>
                    <a:pt x="144" y="1180"/>
                    <a:pt x="179" y="1180"/>
                  </a:cubicBezTo>
                  <a:cubicBezTo>
                    <a:pt x="227" y="1180"/>
                    <a:pt x="275" y="1168"/>
                    <a:pt x="299" y="1120"/>
                  </a:cubicBezTo>
                  <a:cubicBezTo>
                    <a:pt x="691" y="668"/>
                    <a:pt x="834" y="227"/>
                    <a:pt x="834" y="215"/>
                  </a:cubicBezTo>
                  <a:cubicBezTo>
                    <a:pt x="882" y="132"/>
                    <a:pt x="834" y="37"/>
                    <a:pt x="751" y="13"/>
                  </a:cubicBezTo>
                  <a:cubicBezTo>
                    <a:pt x="729" y="5"/>
                    <a:pt x="708" y="1"/>
                    <a:pt x="6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47"/>
            <p:cNvSpPr/>
            <p:nvPr/>
          </p:nvSpPr>
          <p:spPr>
            <a:xfrm>
              <a:off x="2046381" y="1573906"/>
              <a:ext cx="22528" cy="16320"/>
            </a:xfrm>
            <a:custGeom>
              <a:rect b="b" l="l" r="r" t="t"/>
              <a:pathLst>
                <a:path extrusionOk="0" h="510" w="704">
                  <a:moveTo>
                    <a:pt x="508" y="1"/>
                  </a:moveTo>
                  <a:cubicBezTo>
                    <a:pt x="489" y="1"/>
                    <a:pt x="471" y="4"/>
                    <a:pt x="453" y="9"/>
                  </a:cubicBezTo>
                  <a:cubicBezTo>
                    <a:pt x="334" y="69"/>
                    <a:pt x="215" y="140"/>
                    <a:pt x="96" y="212"/>
                  </a:cubicBezTo>
                  <a:cubicBezTo>
                    <a:pt x="25" y="247"/>
                    <a:pt x="1" y="355"/>
                    <a:pt x="49" y="426"/>
                  </a:cubicBezTo>
                  <a:cubicBezTo>
                    <a:pt x="84" y="474"/>
                    <a:pt x="120" y="509"/>
                    <a:pt x="180" y="509"/>
                  </a:cubicBezTo>
                  <a:cubicBezTo>
                    <a:pt x="215" y="509"/>
                    <a:pt x="239" y="486"/>
                    <a:pt x="275" y="474"/>
                  </a:cubicBezTo>
                  <a:cubicBezTo>
                    <a:pt x="382" y="414"/>
                    <a:pt x="477" y="343"/>
                    <a:pt x="596" y="295"/>
                  </a:cubicBezTo>
                  <a:cubicBezTo>
                    <a:pt x="656" y="271"/>
                    <a:pt x="703" y="176"/>
                    <a:pt x="656" y="93"/>
                  </a:cubicBezTo>
                  <a:cubicBezTo>
                    <a:pt x="629" y="30"/>
                    <a:pt x="568" y="1"/>
                    <a:pt x="5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47"/>
            <p:cNvSpPr/>
            <p:nvPr/>
          </p:nvSpPr>
          <p:spPr>
            <a:xfrm>
              <a:off x="2078765" y="1587538"/>
              <a:ext cx="87680" cy="18304"/>
            </a:xfrm>
            <a:custGeom>
              <a:rect b="b" l="l" r="r" t="t"/>
              <a:pathLst>
                <a:path extrusionOk="0" h="572" w="2740">
                  <a:moveTo>
                    <a:pt x="1370" y="0"/>
                  </a:moveTo>
                  <a:cubicBezTo>
                    <a:pt x="942" y="0"/>
                    <a:pt x="513" y="95"/>
                    <a:pt x="120" y="262"/>
                  </a:cubicBezTo>
                  <a:cubicBezTo>
                    <a:pt x="49" y="286"/>
                    <a:pt x="1" y="393"/>
                    <a:pt x="37" y="464"/>
                  </a:cubicBezTo>
                  <a:cubicBezTo>
                    <a:pt x="56" y="523"/>
                    <a:pt x="132" y="566"/>
                    <a:pt x="198" y="566"/>
                  </a:cubicBezTo>
                  <a:cubicBezTo>
                    <a:pt x="213" y="566"/>
                    <a:pt x="226" y="564"/>
                    <a:pt x="239" y="560"/>
                  </a:cubicBezTo>
                  <a:cubicBezTo>
                    <a:pt x="584" y="405"/>
                    <a:pt x="965" y="333"/>
                    <a:pt x="1370" y="333"/>
                  </a:cubicBezTo>
                  <a:cubicBezTo>
                    <a:pt x="1775" y="333"/>
                    <a:pt x="2168" y="405"/>
                    <a:pt x="2501" y="560"/>
                  </a:cubicBezTo>
                  <a:cubicBezTo>
                    <a:pt x="2525" y="572"/>
                    <a:pt x="2549" y="572"/>
                    <a:pt x="2561" y="572"/>
                  </a:cubicBezTo>
                  <a:cubicBezTo>
                    <a:pt x="2620" y="572"/>
                    <a:pt x="2680" y="536"/>
                    <a:pt x="2716" y="464"/>
                  </a:cubicBezTo>
                  <a:cubicBezTo>
                    <a:pt x="2739" y="381"/>
                    <a:pt x="2716" y="286"/>
                    <a:pt x="2620" y="262"/>
                  </a:cubicBezTo>
                  <a:cubicBezTo>
                    <a:pt x="2239" y="95"/>
                    <a:pt x="1811" y="0"/>
                    <a:pt x="1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47"/>
            <p:cNvSpPr/>
            <p:nvPr/>
          </p:nvSpPr>
          <p:spPr>
            <a:xfrm>
              <a:off x="2177069" y="1574130"/>
              <a:ext cx="22528" cy="16480"/>
            </a:xfrm>
            <a:custGeom>
              <a:rect b="b" l="l" r="r" t="t"/>
              <a:pathLst>
                <a:path extrusionOk="0" h="515" w="704">
                  <a:moveTo>
                    <a:pt x="190" y="0"/>
                  </a:moveTo>
                  <a:cubicBezTo>
                    <a:pt x="129" y="0"/>
                    <a:pt x="66" y="36"/>
                    <a:pt x="48" y="98"/>
                  </a:cubicBezTo>
                  <a:cubicBezTo>
                    <a:pt x="1" y="169"/>
                    <a:pt x="48" y="276"/>
                    <a:pt x="120" y="300"/>
                  </a:cubicBezTo>
                  <a:cubicBezTo>
                    <a:pt x="239" y="360"/>
                    <a:pt x="346" y="419"/>
                    <a:pt x="441" y="479"/>
                  </a:cubicBezTo>
                  <a:cubicBezTo>
                    <a:pt x="477" y="490"/>
                    <a:pt x="501" y="514"/>
                    <a:pt x="537" y="514"/>
                  </a:cubicBezTo>
                  <a:cubicBezTo>
                    <a:pt x="596" y="514"/>
                    <a:pt x="644" y="479"/>
                    <a:pt x="668" y="431"/>
                  </a:cubicBezTo>
                  <a:cubicBezTo>
                    <a:pt x="703" y="360"/>
                    <a:pt x="668" y="264"/>
                    <a:pt x="608" y="217"/>
                  </a:cubicBezTo>
                  <a:cubicBezTo>
                    <a:pt x="489" y="133"/>
                    <a:pt x="370" y="86"/>
                    <a:pt x="251" y="14"/>
                  </a:cubicBezTo>
                  <a:cubicBezTo>
                    <a:pt x="232" y="5"/>
                    <a:pt x="211" y="0"/>
                    <a:pt x="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47"/>
            <p:cNvSpPr/>
            <p:nvPr/>
          </p:nvSpPr>
          <p:spPr>
            <a:xfrm>
              <a:off x="2078413" y="1560466"/>
              <a:ext cx="88800" cy="15648"/>
            </a:xfrm>
            <a:custGeom>
              <a:rect b="b" l="l" r="r" t="t"/>
              <a:pathLst>
                <a:path extrusionOk="0" h="489" w="2775">
                  <a:moveTo>
                    <a:pt x="1381" y="1"/>
                  </a:moveTo>
                  <a:cubicBezTo>
                    <a:pt x="953" y="1"/>
                    <a:pt x="536" y="60"/>
                    <a:pt x="131" y="179"/>
                  </a:cubicBezTo>
                  <a:cubicBezTo>
                    <a:pt x="48" y="215"/>
                    <a:pt x="0" y="298"/>
                    <a:pt x="36" y="370"/>
                  </a:cubicBezTo>
                  <a:cubicBezTo>
                    <a:pt x="54" y="444"/>
                    <a:pt x="116" y="489"/>
                    <a:pt x="175" y="489"/>
                  </a:cubicBezTo>
                  <a:cubicBezTo>
                    <a:pt x="193" y="489"/>
                    <a:pt x="210" y="485"/>
                    <a:pt x="226" y="477"/>
                  </a:cubicBezTo>
                  <a:cubicBezTo>
                    <a:pt x="595" y="370"/>
                    <a:pt x="988" y="310"/>
                    <a:pt x="1381" y="310"/>
                  </a:cubicBezTo>
                  <a:cubicBezTo>
                    <a:pt x="1786" y="310"/>
                    <a:pt x="2179" y="370"/>
                    <a:pt x="2548" y="477"/>
                  </a:cubicBezTo>
                  <a:lnTo>
                    <a:pt x="2596" y="477"/>
                  </a:lnTo>
                  <a:cubicBezTo>
                    <a:pt x="2667" y="477"/>
                    <a:pt x="2727" y="429"/>
                    <a:pt x="2738" y="358"/>
                  </a:cubicBezTo>
                  <a:cubicBezTo>
                    <a:pt x="2774" y="286"/>
                    <a:pt x="2727" y="191"/>
                    <a:pt x="2631" y="179"/>
                  </a:cubicBezTo>
                  <a:cubicBezTo>
                    <a:pt x="2238" y="60"/>
                    <a:pt x="1822" y="1"/>
                    <a:pt x="13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3" name="Google Shape;3653;p47"/>
          <p:cNvGrpSpPr/>
          <p:nvPr/>
        </p:nvGrpSpPr>
        <p:grpSpPr>
          <a:xfrm>
            <a:off x="6345613" y="1549874"/>
            <a:ext cx="348640" cy="250656"/>
            <a:chOff x="6345613" y="1549874"/>
            <a:chExt cx="348640" cy="250656"/>
          </a:xfrm>
        </p:grpSpPr>
        <p:sp>
          <p:nvSpPr>
            <p:cNvPr id="3654" name="Google Shape;3654;p47"/>
            <p:cNvSpPr/>
            <p:nvPr/>
          </p:nvSpPr>
          <p:spPr>
            <a:xfrm>
              <a:off x="6405805" y="1685810"/>
              <a:ext cx="32416" cy="32416"/>
            </a:xfrm>
            <a:custGeom>
              <a:rect b="b" l="l" r="r" t="t"/>
              <a:pathLst>
                <a:path extrusionOk="0" h="1013" w="1013">
                  <a:moveTo>
                    <a:pt x="500" y="310"/>
                  </a:moveTo>
                  <a:cubicBezTo>
                    <a:pt x="607" y="310"/>
                    <a:pt x="679" y="382"/>
                    <a:pt x="679" y="489"/>
                  </a:cubicBezTo>
                  <a:cubicBezTo>
                    <a:pt x="691" y="596"/>
                    <a:pt x="607" y="668"/>
                    <a:pt x="500" y="668"/>
                  </a:cubicBezTo>
                  <a:cubicBezTo>
                    <a:pt x="393" y="668"/>
                    <a:pt x="322" y="596"/>
                    <a:pt x="322" y="489"/>
                  </a:cubicBezTo>
                  <a:cubicBezTo>
                    <a:pt x="322" y="382"/>
                    <a:pt x="393" y="310"/>
                    <a:pt x="500" y="310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12" y="787"/>
                    <a:pt x="1012" y="501"/>
                  </a:cubicBezTo>
                  <a:cubicBezTo>
                    <a:pt x="1012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47"/>
            <p:cNvSpPr/>
            <p:nvPr/>
          </p:nvSpPr>
          <p:spPr>
            <a:xfrm>
              <a:off x="6345613" y="1549874"/>
              <a:ext cx="348640" cy="250656"/>
            </a:xfrm>
            <a:custGeom>
              <a:rect b="b" l="l" r="r" t="t"/>
              <a:pathLst>
                <a:path extrusionOk="0" h="7833" w="10895">
                  <a:moveTo>
                    <a:pt x="691" y="4380"/>
                  </a:moveTo>
                  <a:lnTo>
                    <a:pt x="691" y="4380"/>
                  </a:lnTo>
                  <a:cubicBezTo>
                    <a:pt x="703" y="4511"/>
                    <a:pt x="655" y="4630"/>
                    <a:pt x="548" y="4737"/>
                  </a:cubicBezTo>
                  <a:cubicBezTo>
                    <a:pt x="512" y="4797"/>
                    <a:pt x="464" y="4832"/>
                    <a:pt x="429" y="4856"/>
                  </a:cubicBezTo>
                  <a:cubicBezTo>
                    <a:pt x="405" y="4808"/>
                    <a:pt x="369" y="4761"/>
                    <a:pt x="345" y="4713"/>
                  </a:cubicBezTo>
                  <a:cubicBezTo>
                    <a:pt x="345" y="4677"/>
                    <a:pt x="357" y="4630"/>
                    <a:pt x="393" y="4570"/>
                  </a:cubicBezTo>
                  <a:cubicBezTo>
                    <a:pt x="452" y="4475"/>
                    <a:pt x="548" y="4416"/>
                    <a:pt x="691" y="4380"/>
                  </a:cubicBezTo>
                  <a:close/>
                  <a:moveTo>
                    <a:pt x="5691" y="403"/>
                  </a:moveTo>
                  <a:lnTo>
                    <a:pt x="5536" y="903"/>
                  </a:lnTo>
                  <a:cubicBezTo>
                    <a:pt x="5525" y="963"/>
                    <a:pt x="5536" y="1022"/>
                    <a:pt x="5584" y="1058"/>
                  </a:cubicBezTo>
                  <a:cubicBezTo>
                    <a:pt x="5616" y="1090"/>
                    <a:pt x="5653" y="1106"/>
                    <a:pt x="5692" y="1106"/>
                  </a:cubicBezTo>
                  <a:cubicBezTo>
                    <a:pt x="5711" y="1106"/>
                    <a:pt x="5731" y="1102"/>
                    <a:pt x="5751" y="1094"/>
                  </a:cubicBezTo>
                  <a:cubicBezTo>
                    <a:pt x="6167" y="922"/>
                    <a:pt x="6580" y="867"/>
                    <a:pt x="6935" y="867"/>
                  </a:cubicBezTo>
                  <a:cubicBezTo>
                    <a:pt x="7270" y="867"/>
                    <a:pt x="7554" y="916"/>
                    <a:pt x="7739" y="963"/>
                  </a:cubicBezTo>
                  <a:lnTo>
                    <a:pt x="7370" y="1296"/>
                  </a:lnTo>
                  <a:cubicBezTo>
                    <a:pt x="7322" y="1344"/>
                    <a:pt x="7310" y="1415"/>
                    <a:pt x="7322" y="1475"/>
                  </a:cubicBezTo>
                  <a:cubicBezTo>
                    <a:pt x="7358" y="1534"/>
                    <a:pt x="7394" y="1582"/>
                    <a:pt x="7477" y="1582"/>
                  </a:cubicBezTo>
                  <a:cubicBezTo>
                    <a:pt x="8323" y="1618"/>
                    <a:pt x="9001" y="1856"/>
                    <a:pt x="9358" y="1999"/>
                  </a:cubicBezTo>
                  <a:lnTo>
                    <a:pt x="8989" y="2225"/>
                  </a:lnTo>
                  <a:cubicBezTo>
                    <a:pt x="8930" y="2249"/>
                    <a:pt x="8906" y="2332"/>
                    <a:pt x="8918" y="2391"/>
                  </a:cubicBezTo>
                  <a:cubicBezTo>
                    <a:pt x="8930" y="2451"/>
                    <a:pt x="8977" y="2511"/>
                    <a:pt x="9037" y="2522"/>
                  </a:cubicBezTo>
                  <a:cubicBezTo>
                    <a:pt x="9561" y="2653"/>
                    <a:pt x="10156" y="3058"/>
                    <a:pt x="10418" y="3249"/>
                  </a:cubicBezTo>
                  <a:lnTo>
                    <a:pt x="10037" y="3642"/>
                  </a:lnTo>
                  <a:cubicBezTo>
                    <a:pt x="9977" y="3701"/>
                    <a:pt x="9977" y="3785"/>
                    <a:pt x="10013" y="3844"/>
                  </a:cubicBezTo>
                  <a:cubicBezTo>
                    <a:pt x="10299" y="4249"/>
                    <a:pt x="10418" y="4713"/>
                    <a:pt x="10466" y="5023"/>
                  </a:cubicBezTo>
                  <a:cubicBezTo>
                    <a:pt x="10251" y="4808"/>
                    <a:pt x="9775" y="4570"/>
                    <a:pt x="9120" y="4392"/>
                  </a:cubicBezTo>
                  <a:cubicBezTo>
                    <a:pt x="9113" y="4390"/>
                    <a:pt x="9105" y="4390"/>
                    <a:pt x="9098" y="4390"/>
                  </a:cubicBezTo>
                  <a:cubicBezTo>
                    <a:pt x="9032" y="4390"/>
                    <a:pt x="8962" y="4435"/>
                    <a:pt x="8930" y="4499"/>
                  </a:cubicBezTo>
                  <a:lnTo>
                    <a:pt x="8787" y="4963"/>
                  </a:lnTo>
                  <a:cubicBezTo>
                    <a:pt x="7775" y="4344"/>
                    <a:pt x="7072" y="4082"/>
                    <a:pt x="7037" y="4070"/>
                  </a:cubicBezTo>
                  <a:cubicBezTo>
                    <a:pt x="7018" y="4061"/>
                    <a:pt x="6998" y="4056"/>
                    <a:pt x="6979" y="4056"/>
                  </a:cubicBezTo>
                  <a:cubicBezTo>
                    <a:pt x="6924" y="4056"/>
                    <a:pt x="6869" y="4092"/>
                    <a:pt x="6834" y="4154"/>
                  </a:cubicBezTo>
                  <a:lnTo>
                    <a:pt x="6537" y="4797"/>
                  </a:lnTo>
                  <a:cubicBezTo>
                    <a:pt x="6239" y="4594"/>
                    <a:pt x="5941" y="4416"/>
                    <a:pt x="5632" y="4249"/>
                  </a:cubicBezTo>
                  <a:cubicBezTo>
                    <a:pt x="5606" y="4234"/>
                    <a:pt x="5578" y="4227"/>
                    <a:pt x="5552" y="4227"/>
                  </a:cubicBezTo>
                  <a:cubicBezTo>
                    <a:pt x="5494" y="4227"/>
                    <a:pt x="5442" y="4259"/>
                    <a:pt x="5417" y="4308"/>
                  </a:cubicBezTo>
                  <a:cubicBezTo>
                    <a:pt x="5370" y="4380"/>
                    <a:pt x="5405" y="4487"/>
                    <a:pt x="5477" y="4511"/>
                  </a:cubicBezTo>
                  <a:cubicBezTo>
                    <a:pt x="5834" y="4713"/>
                    <a:pt x="6191" y="4928"/>
                    <a:pt x="6525" y="5154"/>
                  </a:cubicBezTo>
                  <a:cubicBezTo>
                    <a:pt x="6560" y="5189"/>
                    <a:pt x="6608" y="5189"/>
                    <a:pt x="6656" y="5189"/>
                  </a:cubicBezTo>
                  <a:cubicBezTo>
                    <a:pt x="6703" y="5166"/>
                    <a:pt x="6739" y="5142"/>
                    <a:pt x="6763" y="5094"/>
                  </a:cubicBezTo>
                  <a:lnTo>
                    <a:pt x="7072" y="4404"/>
                  </a:lnTo>
                  <a:cubicBezTo>
                    <a:pt x="7334" y="4523"/>
                    <a:pt x="7977" y="4808"/>
                    <a:pt x="8799" y="5320"/>
                  </a:cubicBezTo>
                  <a:cubicBezTo>
                    <a:pt x="8827" y="5334"/>
                    <a:pt x="8850" y="5340"/>
                    <a:pt x="8875" y="5340"/>
                  </a:cubicBezTo>
                  <a:cubicBezTo>
                    <a:pt x="8892" y="5340"/>
                    <a:pt x="8910" y="5337"/>
                    <a:pt x="8930" y="5332"/>
                  </a:cubicBezTo>
                  <a:cubicBezTo>
                    <a:pt x="8977" y="5320"/>
                    <a:pt x="9001" y="5273"/>
                    <a:pt x="9025" y="5225"/>
                  </a:cubicBezTo>
                  <a:lnTo>
                    <a:pt x="9180" y="4725"/>
                  </a:lnTo>
                  <a:cubicBezTo>
                    <a:pt x="9573" y="4832"/>
                    <a:pt x="9894" y="4975"/>
                    <a:pt x="10132" y="5106"/>
                  </a:cubicBezTo>
                  <a:cubicBezTo>
                    <a:pt x="9763" y="5630"/>
                    <a:pt x="9061" y="6047"/>
                    <a:pt x="8132" y="6297"/>
                  </a:cubicBezTo>
                  <a:cubicBezTo>
                    <a:pt x="7420" y="6505"/>
                    <a:pt x="6565" y="6601"/>
                    <a:pt x="5681" y="6601"/>
                  </a:cubicBezTo>
                  <a:cubicBezTo>
                    <a:pt x="5455" y="6601"/>
                    <a:pt x="5228" y="6595"/>
                    <a:pt x="5001" y="6582"/>
                  </a:cubicBezTo>
                  <a:cubicBezTo>
                    <a:pt x="4274" y="6535"/>
                    <a:pt x="3560" y="6416"/>
                    <a:pt x="2905" y="6261"/>
                  </a:cubicBezTo>
                  <a:cubicBezTo>
                    <a:pt x="3572" y="5785"/>
                    <a:pt x="3620" y="5130"/>
                    <a:pt x="3572" y="4749"/>
                  </a:cubicBezTo>
                  <a:cubicBezTo>
                    <a:pt x="3561" y="4673"/>
                    <a:pt x="3500" y="4616"/>
                    <a:pt x="3417" y="4616"/>
                  </a:cubicBezTo>
                  <a:cubicBezTo>
                    <a:pt x="3409" y="4616"/>
                    <a:pt x="3401" y="4617"/>
                    <a:pt x="3393" y="4618"/>
                  </a:cubicBezTo>
                  <a:cubicBezTo>
                    <a:pt x="3310" y="4630"/>
                    <a:pt x="3250" y="4713"/>
                    <a:pt x="3262" y="4797"/>
                  </a:cubicBezTo>
                  <a:cubicBezTo>
                    <a:pt x="3310" y="5213"/>
                    <a:pt x="3215" y="5785"/>
                    <a:pt x="2500" y="6142"/>
                  </a:cubicBezTo>
                  <a:cubicBezTo>
                    <a:pt x="2357" y="6094"/>
                    <a:pt x="2203" y="6035"/>
                    <a:pt x="2060" y="5975"/>
                  </a:cubicBezTo>
                  <a:cubicBezTo>
                    <a:pt x="1429" y="5725"/>
                    <a:pt x="941" y="5428"/>
                    <a:pt x="631" y="5082"/>
                  </a:cubicBezTo>
                  <a:cubicBezTo>
                    <a:pt x="822" y="4951"/>
                    <a:pt x="1024" y="4689"/>
                    <a:pt x="1000" y="4320"/>
                  </a:cubicBezTo>
                  <a:cubicBezTo>
                    <a:pt x="1441" y="4249"/>
                    <a:pt x="1786" y="4118"/>
                    <a:pt x="2119" y="3999"/>
                  </a:cubicBezTo>
                  <a:cubicBezTo>
                    <a:pt x="2460" y="3863"/>
                    <a:pt x="2746" y="3748"/>
                    <a:pt x="3051" y="3748"/>
                  </a:cubicBezTo>
                  <a:cubicBezTo>
                    <a:pt x="3066" y="3748"/>
                    <a:pt x="3081" y="3748"/>
                    <a:pt x="3096" y="3749"/>
                  </a:cubicBezTo>
                  <a:cubicBezTo>
                    <a:pt x="3084" y="3808"/>
                    <a:pt x="3072" y="3892"/>
                    <a:pt x="3072" y="3951"/>
                  </a:cubicBezTo>
                  <a:cubicBezTo>
                    <a:pt x="3072" y="4035"/>
                    <a:pt x="3084" y="4118"/>
                    <a:pt x="3108" y="4189"/>
                  </a:cubicBezTo>
                  <a:cubicBezTo>
                    <a:pt x="3137" y="4258"/>
                    <a:pt x="3199" y="4303"/>
                    <a:pt x="3267" y="4303"/>
                  </a:cubicBezTo>
                  <a:cubicBezTo>
                    <a:pt x="3281" y="4303"/>
                    <a:pt x="3295" y="4301"/>
                    <a:pt x="3310" y="4296"/>
                  </a:cubicBezTo>
                  <a:cubicBezTo>
                    <a:pt x="3393" y="4261"/>
                    <a:pt x="3441" y="4166"/>
                    <a:pt x="3405" y="4094"/>
                  </a:cubicBezTo>
                  <a:cubicBezTo>
                    <a:pt x="3393" y="4035"/>
                    <a:pt x="3381" y="4011"/>
                    <a:pt x="3381" y="3963"/>
                  </a:cubicBezTo>
                  <a:cubicBezTo>
                    <a:pt x="3381" y="3725"/>
                    <a:pt x="3572" y="3534"/>
                    <a:pt x="3810" y="3534"/>
                  </a:cubicBezTo>
                  <a:cubicBezTo>
                    <a:pt x="4048" y="3534"/>
                    <a:pt x="4239" y="3725"/>
                    <a:pt x="4239" y="3963"/>
                  </a:cubicBezTo>
                  <a:cubicBezTo>
                    <a:pt x="4239" y="4082"/>
                    <a:pt x="4203" y="4189"/>
                    <a:pt x="4108" y="4273"/>
                  </a:cubicBezTo>
                  <a:cubicBezTo>
                    <a:pt x="4048" y="4332"/>
                    <a:pt x="4048" y="4439"/>
                    <a:pt x="4108" y="4499"/>
                  </a:cubicBezTo>
                  <a:cubicBezTo>
                    <a:pt x="4143" y="4535"/>
                    <a:pt x="4179" y="4547"/>
                    <a:pt x="4227" y="4547"/>
                  </a:cubicBezTo>
                  <a:cubicBezTo>
                    <a:pt x="4274" y="4547"/>
                    <a:pt x="4298" y="4535"/>
                    <a:pt x="4334" y="4499"/>
                  </a:cubicBezTo>
                  <a:cubicBezTo>
                    <a:pt x="4453" y="4392"/>
                    <a:pt x="4513" y="4249"/>
                    <a:pt x="4536" y="4094"/>
                  </a:cubicBezTo>
                  <a:cubicBezTo>
                    <a:pt x="4632" y="4130"/>
                    <a:pt x="4739" y="4177"/>
                    <a:pt x="4858" y="4237"/>
                  </a:cubicBezTo>
                  <a:cubicBezTo>
                    <a:pt x="4870" y="4249"/>
                    <a:pt x="4894" y="4249"/>
                    <a:pt x="4917" y="4249"/>
                  </a:cubicBezTo>
                  <a:cubicBezTo>
                    <a:pt x="4977" y="4249"/>
                    <a:pt x="5036" y="4213"/>
                    <a:pt x="5060" y="4154"/>
                  </a:cubicBezTo>
                  <a:cubicBezTo>
                    <a:pt x="5096" y="4082"/>
                    <a:pt x="5060" y="3975"/>
                    <a:pt x="4989" y="3951"/>
                  </a:cubicBezTo>
                  <a:cubicBezTo>
                    <a:pt x="4774" y="3856"/>
                    <a:pt x="4620" y="3796"/>
                    <a:pt x="4524" y="3773"/>
                  </a:cubicBezTo>
                  <a:cubicBezTo>
                    <a:pt x="4441" y="3463"/>
                    <a:pt x="4143" y="3225"/>
                    <a:pt x="3798" y="3225"/>
                  </a:cubicBezTo>
                  <a:cubicBezTo>
                    <a:pt x="3572" y="3225"/>
                    <a:pt x="3381" y="3320"/>
                    <a:pt x="3227" y="3475"/>
                  </a:cubicBezTo>
                  <a:cubicBezTo>
                    <a:pt x="3162" y="3463"/>
                    <a:pt x="3098" y="3458"/>
                    <a:pt x="3034" y="3458"/>
                  </a:cubicBezTo>
                  <a:cubicBezTo>
                    <a:pt x="2897" y="3458"/>
                    <a:pt x="2757" y="3482"/>
                    <a:pt x="2596" y="3523"/>
                  </a:cubicBezTo>
                  <a:cubicBezTo>
                    <a:pt x="2488" y="3546"/>
                    <a:pt x="2369" y="3582"/>
                    <a:pt x="2262" y="3618"/>
                  </a:cubicBezTo>
                  <a:cubicBezTo>
                    <a:pt x="2155" y="2999"/>
                    <a:pt x="2322" y="2415"/>
                    <a:pt x="2738" y="1891"/>
                  </a:cubicBezTo>
                  <a:cubicBezTo>
                    <a:pt x="2953" y="1641"/>
                    <a:pt x="3167" y="1451"/>
                    <a:pt x="3322" y="1344"/>
                  </a:cubicBezTo>
                  <a:lnTo>
                    <a:pt x="3405" y="1594"/>
                  </a:lnTo>
                  <a:cubicBezTo>
                    <a:pt x="3429" y="1641"/>
                    <a:pt x="3465" y="1689"/>
                    <a:pt x="3524" y="1701"/>
                  </a:cubicBezTo>
                  <a:cubicBezTo>
                    <a:pt x="3538" y="1704"/>
                    <a:pt x="3552" y="1705"/>
                    <a:pt x="3565" y="1705"/>
                  </a:cubicBezTo>
                  <a:cubicBezTo>
                    <a:pt x="3606" y="1705"/>
                    <a:pt x="3643" y="1690"/>
                    <a:pt x="3679" y="1653"/>
                  </a:cubicBezTo>
                  <a:cubicBezTo>
                    <a:pt x="4393" y="927"/>
                    <a:pt x="5251" y="558"/>
                    <a:pt x="5691" y="403"/>
                  </a:cubicBezTo>
                  <a:close/>
                  <a:moveTo>
                    <a:pt x="3036" y="6642"/>
                  </a:moveTo>
                  <a:cubicBezTo>
                    <a:pt x="3262" y="6702"/>
                    <a:pt x="3500" y="6749"/>
                    <a:pt x="3739" y="6797"/>
                  </a:cubicBezTo>
                  <a:lnTo>
                    <a:pt x="3739" y="6928"/>
                  </a:lnTo>
                  <a:lnTo>
                    <a:pt x="3608" y="6940"/>
                  </a:lnTo>
                  <a:cubicBezTo>
                    <a:pt x="3393" y="6975"/>
                    <a:pt x="3227" y="7142"/>
                    <a:pt x="3227" y="7368"/>
                  </a:cubicBezTo>
                  <a:cubicBezTo>
                    <a:pt x="3250" y="7404"/>
                    <a:pt x="3262" y="7428"/>
                    <a:pt x="3262" y="7475"/>
                  </a:cubicBezTo>
                  <a:lnTo>
                    <a:pt x="2655" y="7475"/>
                  </a:lnTo>
                  <a:cubicBezTo>
                    <a:pt x="2596" y="7475"/>
                    <a:pt x="2536" y="7428"/>
                    <a:pt x="2536" y="7356"/>
                  </a:cubicBezTo>
                  <a:cubicBezTo>
                    <a:pt x="2536" y="7297"/>
                    <a:pt x="2572" y="7249"/>
                    <a:pt x="2631" y="7249"/>
                  </a:cubicBezTo>
                  <a:lnTo>
                    <a:pt x="2905" y="7225"/>
                  </a:lnTo>
                  <a:cubicBezTo>
                    <a:pt x="2977" y="7214"/>
                    <a:pt x="3036" y="7154"/>
                    <a:pt x="3036" y="7059"/>
                  </a:cubicBezTo>
                  <a:lnTo>
                    <a:pt x="3036" y="6642"/>
                  </a:lnTo>
                  <a:close/>
                  <a:moveTo>
                    <a:pt x="4084" y="6833"/>
                  </a:moveTo>
                  <a:cubicBezTo>
                    <a:pt x="4262" y="6868"/>
                    <a:pt x="4441" y="6880"/>
                    <a:pt x="4620" y="6892"/>
                  </a:cubicBezTo>
                  <a:lnTo>
                    <a:pt x="4620" y="7297"/>
                  </a:lnTo>
                  <a:cubicBezTo>
                    <a:pt x="4620" y="7404"/>
                    <a:pt x="4536" y="7475"/>
                    <a:pt x="4441" y="7475"/>
                  </a:cubicBezTo>
                  <a:lnTo>
                    <a:pt x="3691" y="7475"/>
                  </a:lnTo>
                  <a:cubicBezTo>
                    <a:pt x="3631" y="7475"/>
                    <a:pt x="3572" y="7428"/>
                    <a:pt x="3572" y="7356"/>
                  </a:cubicBezTo>
                  <a:cubicBezTo>
                    <a:pt x="3572" y="7297"/>
                    <a:pt x="3620" y="7249"/>
                    <a:pt x="3679" y="7249"/>
                  </a:cubicBezTo>
                  <a:lnTo>
                    <a:pt x="3941" y="7225"/>
                  </a:lnTo>
                  <a:cubicBezTo>
                    <a:pt x="4024" y="7202"/>
                    <a:pt x="4084" y="7142"/>
                    <a:pt x="4084" y="7059"/>
                  </a:cubicBezTo>
                  <a:lnTo>
                    <a:pt x="4084" y="6833"/>
                  </a:lnTo>
                  <a:close/>
                  <a:moveTo>
                    <a:pt x="7489" y="6809"/>
                  </a:moveTo>
                  <a:lnTo>
                    <a:pt x="7489" y="6928"/>
                  </a:lnTo>
                  <a:lnTo>
                    <a:pt x="7358" y="6940"/>
                  </a:lnTo>
                  <a:cubicBezTo>
                    <a:pt x="7144" y="6975"/>
                    <a:pt x="6977" y="7142"/>
                    <a:pt x="6977" y="7368"/>
                  </a:cubicBezTo>
                  <a:cubicBezTo>
                    <a:pt x="7001" y="7404"/>
                    <a:pt x="7001" y="7428"/>
                    <a:pt x="7013" y="7475"/>
                  </a:cubicBezTo>
                  <a:lnTo>
                    <a:pt x="6406" y="7475"/>
                  </a:lnTo>
                  <a:cubicBezTo>
                    <a:pt x="6346" y="7475"/>
                    <a:pt x="6287" y="7428"/>
                    <a:pt x="6287" y="7356"/>
                  </a:cubicBezTo>
                  <a:cubicBezTo>
                    <a:pt x="6287" y="7297"/>
                    <a:pt x="6322" y="7249"/>
                    <a:pt x="6382" y="7249"/>
                  </a:cubicBezTo>
                  <a:lnTo>
                    <a:pt x="6656" y="7225"/>
                  </a:lnTo>
                  <a:cubicBezTo>
                    <a:pt x="6727" y="7214"/>
                    <a:pt x="6787" y="7154"/>
                    <a:pt x="6787" y="7059"/>
                  </a:cubicBezTo>
                  <a:lnTo>
                    <a:pt x="6787" y="6892"/>
                  </a:lnTo>
                  <a:cubicBezTo>
                    <a:pt x="7025" y="6868"/>
                    <a:pt x="7263" y="6833"/>
                    <a:pt x="7489" y="6809"/>
                  </a:cubicBezTo>
                  <a:close/>
                  <a:moveTo>
                    <a:pt x="8525" y="6547"/>
                  </a:moveTo>
                  <a:lnTo>
                    <a:pt x="8525" y="7297"/>
                  </a:lnTo>
                  <a:cubicBezTo>
                    <a:pt x="8525" y="7392"/>
                    <a:pt x="8442" y="7475"/>
                    <a:pt x="8346" y="7475"/>
                  </a:cubicBezTo>
                  <a:lnTo>
                    <a:pt x="7430" y="7475"/>
                  </a:lnTo>
                  <a:cubicBezTo>
                    <a:pt x="7370" y="7475"/>
                    <a:pt x="7310" y="7428"/>
                    <a:pt x="7310" y="7356"/>
                  </a:cubicBezTo>
                  <a:cubicBezTo>
                    <a:pt x="7310" y="7297"/>
                    <a:pt x="7358" y="7249"/>
                    <a:pt x="7418" y="7249"/>
                  </a:cubicBezTo>
                  <a:lnTo>
                    <a:pt x="7680" y="7225"/>
                  </a:lnTo>
                  <a:cubicBezTo>
                    <a:pt x="7751" y="7214"/>
                    <a:pt x="7811" y="7154"/>
                    <a:pt x="7811" y="7059"/>
                  </a:cubicBezTo>
                  <a:lnTo>
                    <a:pt x="7811" y="6737"/>
                  </a:lnTo>
                  <a:lnTo>
                    <a:pt x="8215" y="6642"/>
                  </a:lnTo>
                  <a:lnTo>
                    <a:pt x="8525" y="6547"/>
                  </a:lnTo>
                  <a:close/>
                  <a:moveTo>
                    <a:pt x="5948" y="1"/>
                  </a:moveTo>
                  <a:cubicBezTo>
                    <a:pt x="5933" y="1"/>
                    <a:pt x="5919" y="4"/>
                    <a:pt x="5906" y="10"/>
                  </a:cubicBezTo>
                  <a:cubicBezTo>
                    <a:pt x="5846" y="22"/>
                    <a:pt x="4691" y="308"/>
                    <a:pt x="3667" y="1260"/>
                  </a:cubicBezTo>
                  <a:lnTo>
                    <a:pt x="3584" y="1046"/>
                  </a:lnTo>
                  <a:cubicBezTo>
                    <a:pt x="3572" y="998"/>
                    <a:pt x="3548" y="975"/>
                    <a:pt x="3500" y="963"/>
                  </a:cubicBezTo>
                  <a:cubicBezTo>
                    <a:pt x="3479" y="952"/>
                    <a:pt x="3458" y="946"/>
                    <a:pt x="3437" y="946"/>
                  </a:cubicBezTo>
                  <a:cubicBezTo>
                    <a:pt x="3412" y="946"/>
                    <a:pt x="3389" y="955"/>
                    <a:pt x="3370" y="975"/>
                  </a:cubicBezTo>
                  <a:cubicBezTo>
                    <a:pt x="3346" y="987"/>
                    <a:pt x="2917" y="1225"/>
                    <a:pt x="2536" y="1701"/>
                  </a:cubicBezTo>
                  <a:cubicBezTo>
                    <a:pt x="2036" y="2308"/>
                    <a:pt x="1846" y="3023"/>
                    <a:pt x="2000" y="3761"/>
                  </a:cubicBezTo>
                  <a:cubicBezTo>
                    <a:pt x="1619" y="3892"/>
                    <a:pt x="1203" y="4058"/>
                    <a:pt x="655" y="4118"/>
                  </a:cubicBezTo>
                  <a:cubicBezTo>
                    <a:pt x="333" y="4142"/>
                    <a:pt x="167" y="4320"/>
                    <a:pt x="95" y="4463"/>
                  </a:cubicBezTo>
                  <a:cubicBezTo>
                    <a:pt x="12" y="4618"/>
                    <a:pt x="0" y="4761"/>
                    <a:pt x="0" y="4785"/>
                  </a:cubicBezTo>
                  <a:cubicBezTo>
                    <a:pt x="0" y="4808"/>
                    <a:pt x="0" y="4832"/>
                    <a:pt x="12" y="4856"/>
                  </a:cubicBezTo>
                  <a:cubicBezTo>
                    <a:pt x="310" y="5451"/>
                    <a:pt x="964" y="5951"/>
                    <a:pt x="1917" y="6332"/>
                  </a:cubicBezTo>
                  <a:cubicBezTo>
                    <a:pt x="2179" y="6428"/>
                    <a:pt x="2441" y="6523"/>
                    <a:pt x="2727" y="6594"/>
                  </a:cubicBezTo>
                  <a:lnTo>
                    <a:pt x="2727" y="6952"/>
                  </a:lnTo>
                  <a:lnTo>
                    <a:pt x="2596" y="6975"/>
                  </a:lnTo>
                  <a:cubicBezTo>
                    <a:pt x="2381" y="6999"/>
                    <a:pt x="2215" y="7178"/>
                    <a:pt x="2215" y="7404"/>
                  </a:cubicBezTo>
                  <a:cubicBezTo>
                    <a:pt x="2215" y="7642"/>
                    <a:pt x="2417" y="7833"/>
                    <a:pt x="2655" y="7833"/>
                  </a:cubicBezTo>
                  <a:lnTo>
                    <a:pt x="4417" y="7833"/>
                  </a:lnTo>
                  <a:cubicBezTo>
                    <a:pt x="4703" y="7833"/>
                    <a:pt x="4929" y="7606"/>
                    <a:pt x="4929" y="7321"/>
                  </a:cubicBezTo>
                  <a:lnTo>
                    <a:pt x="4929" y="6952"/>
                  </a:lnTo>
                  <a:lnTo>
                    <a:pt x="4989" y="6952"/>
                  </a:lnTo>
                  <a:cubicBezTo>
                    <a:pt x="5227" y="6975"/>
                    <a:pt x="5465" y="6975"/>
                    <a:pt x="5703" y="6975"/>
                  </a:cubicBezTo>
                  <a:cubicBezTo>
                    <a:pt x="5965" y="6975"/>
                    <a:pt x="6227" y="6952"/>
                    <a:pt x="6489" y="6940"/>
                  </a:cubicBezTo>
                  <a:lnTo>
                    <a:pt x="6489" y="6940"/>
                  </a:lnTo>
                  <a:lnTo>
                    <a:pt x="6358" y="6952"/>
                  </a:lnTo>
                  <a:cubicBezTo>
                    <a:pt x="6144" y="6987"/>
                    <a:pt x="5989" y="7166"/>
                    <a:pt x="5989" y="7392"/>
                  </a:cubicBezTo>
                  <a:cubicBezTo>
                    <a:pt x="5989" y="7630"/>
                    <a:pt x="6179" y="7821"/>
                    <a:pt x="6418" y="7821"/>
                  </a:cubicBezTo>
                  <a:lnTo>
                    <a:pt x="8346" y="7821"/>
                  </a:lnTo>
                  <a:cubicBezTo>
                    <a:pt x="8632" y="7821"/>
                    <a:pt x="8858" y="7594"/>
                    <a:pt x="8858" y="7309"/>
                  </a:cubicBezTo>
                  <a:lnTo>
                    <a:pt x="8858" y="6452"/>
                  </a:lnTo>
                  <a:cubicBezTo>
                    <a:pt x="9573" y="6166"/>
                    <a:pt x="10108" y="5785"/>
                    <a:pt x="10430" y="5320"/>
                  </a:cubicBezTo>
                  <a:cubicBezTo>
                    <a:pt x="10525" y="5380"/>
                    <a:pt x="10585" y="5416"/>
                    <a:pt x="10644" y="5463"/>
                  </a:cubicBezTo>
                  <a:cubicBezTo>
                    <a:pt x="10668" y="5499"/>
                    <a:pt x="10704" y="5511"/>
                    <a:pt x="10751" y="5511"/>
                  </a:cubicBezTo>
                  <a:cubicBezTo>
                    <a:pt x="10775" y="5511"/>
                    <a:pt x="10787" y="5511"/>
                    <a:pt x="10811" y="5499"/>
                  </a:cubicBezTo>
                  <a:cubicBezTo>
                    <a:pt x="10870" y="5463"/>
                    <a:pt x="10894" y="5404"/>
                    <a:pt x="10894" y="5344"/>
                  </a:cubicBezTo>
                  <a:cubicBezTo>
                    <a:pt x="10882" y="5285"/>
                    <a:pt x="10882" y="4439"/>
                    <a:pt x="10418" y="3737"/>
                  </a:cubicBezTo>
                  <a:lnTo>
                    <a:pt x="10835" y="3320"/>
                  </a:lnTo>
                  <a:cubicBezTo>
                    <a:pt x="10870" y="3296"/>
                    <a:pt x="10882" y="3249"/>
                    <a:pt x="10882" y="3201"/>
                  </a:cubicBezTo>
                  <a:cubicBezTo>
                    <a:pt x="10882" y="3153"/>
                    <a:pt x="10847" y="3118"/>
                    <a:pt x="10823" y="3082"/>
                  </a:cubicBezTo>
                  <a:cubicBezTo>
                    <a:pt x="10787" y="3058"/>
                    <a:pt x="10156" y="2558"/>
                    <a:pt x="9489" y="2308"/>
                  </a:cubicBezTo>
                  <a:lnTo>
                    <a:pt x="9823" y="2106"/>
                  </a:lnTo>
                  <a:cubicBezTo>
                    <a:pt x="9870" y="2070"/>
                    <a:pt x="9894" y="2010"/>
                    <a:pt x="9894" y="1975"/>
                  </a:cubicBezTo>
                  <a:cubicBezTo>
                    <a:pt x="9894" y="1915"/>
                    <a:pt x="9870" y="1868"/>
                    <a:pt x="9823" y="1832"/>
                  </a:cubicBezTo>
                  <a:cubicBezTo>
                    <a:pt x="9787" y="1820"/>
                    <a:pt x="9037" y="1391"/>
                    <a:pt x="7918" y="1272"/>
                  </a:cubicBezTo>
                  <a:lnTo>
                    <a:pt x="8215" y="987"/>
                  </a:lnTo>
                  <a:cubicBezTo>
                    <a:pt x="8263" y="939"/>
                    <a:pt x="8275" y="903"/>
                    <a:pt x="8263" y="844"/>
                  </a:cubicBezTo>
                  <a:cubicBezTo>
                    <a:pt x="8251" y="784"/>
                    <a:pt x="8215" y="737"/>
                    <a:pt x="8156" y="725"/>
                  </a:cubicBezTo>
                  <a:cubicBezTo>
                    <a:pt x="8123" y="708"/>
                    <a:pt x="7644" y="530"/>
                    <a:pt x="6979" y="530"/>
                  </a:cubicBezTo>
                  <a:cubicBezTo>
                    <a:pt x="6672" y="530"/>
                    <a:pt x="6326" y="568"/>
                    <a:pt x="5965" y="677"/>
                  </a:cubicBezTo>
                  <a:lnTo>
                    <a:pt x="6096" y="201"/>
                  </a:lnTo>
                  <a:cubicBezTo>
                    <a:pt x="6120" y="141"/>
                    <a:pt x="6096" y="82"/>
                    <a:pt x="6060" y="46"/>
                  </a:cubicBezTo>
                  <a:cubicBezTo>
                    <a:pt x="6026" y="20"/>
                    <a:pt x="5985" y="1"/>
                    <a:pt x="59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47"/>
            <p:cNvSpPr/>
            <p:nvPr/>
          </p:nvSpPr>
          <p:spPr>
            <a:xfrm>
              <a:off x="6472845" y="1588626"/>
              <a:ext cx="41952" cy="38944"/>
            </a:xfrm>
            <a:custGeom>
              <a:rect b="b" l="l" r="r" t="t"/>
              <a:pathLst>
                <a:path extrusionOk="0" h="1217" w="1311">
                  <a:moveTo>
                    <a:pt x="1110" y="1"/>
                  </a:moveTo>
                  <a:cubicBezTo>
                    <a:pt x="1080" y="1"/>
                    <a:pt x="1050" y="9"/>
                    <a:pt x="1025" y="26"/>
                  </a:cubicBezTo>
                  <a:cubicBezTo>
                    <a:pt x="596" y="323"/>
                    <a:pt x="251" y="704"/>
                    <a:pt x="60" y="966"/>
                  </a:cubicBezTo>
                  <a:cubicBezTo>
                    <a:pt x="1" y="1038"/>
                    <a:pt x="13" y="1133"/>
                    <a:pt x="84" y="1192"/>
                  </a:cubicBezTo>
                  <a:cubicBezTo>
                    <a:pt x="120" y="1204"/>
                    <a:pt x="144" y="1216"/>
                    <a:pt x="179" y="1216"/>
                  </a:cubicBezTo>
                  <a:cubicBezTo>
                    <a:pt x="227" y="1216"/>
                    <a:pt x="263" y="1204"/>
                    <a:pt x="310" y="1157"/>
                  </a:cubicBezTo>
                  <a:cubicBezTo>
                    <a:pt x="501" y="907"/>
                    <a:pt x="798" y="561"/>
                    <a:pt x="1203" y="299"/>
                  </a:cubicBezTo>
                  <a:cubicBezTo>
                    <a:pt x="1275" y="240"/>
                    <a:pt x="1310" y="133"/>
                    <a:pt x="1251" y="73"/>
                  </a:cubicBezTo>
                  <a:cubicBezTo>
                    <a:pt x="1220" y="27"/>
                    <a:pt x="1165" y="1"/>
                    <a:pt x="11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47"/>
            <p:cNvSpPr/>
            <p:nvPr/>
          </p:nvSpPr>
          <p:spPr>
            <a:xfrm>
              <a:off x="6528109" y="1592402"/>
              <a:ext cx="40800" cy="23360"/>
            </a:xfrm>
            <a:custGeom>
              <a:rect b="b" l="l" r="r" t="t"/>
              <a:pathLst>
                <a:path extrusionOk="0" h="730" w="1275">
                  <a:moveTo>
                    <a:pt x="1103" y="1"/>
                  </a:moveTo>
                  <a:cubicBezTo>
                    <a:pt x="1092" y="1"/>
                    <a:pt x="1082" y="1"/>
                    <a:pt x="1072" y="3"/>
                  </a:cubicBezTo>
                  <a:cubicBezTo>
                    <a:pt x="643" y="110"/>
                    <a:pt x="298" y="300"/>
                    <a:pt x="83" y="431"/>
                  </a:cubicBezTo>
                  <a:cubicBezTo>
                    <a:pt x="12" y="479"/>
                    <a:pt x="0" y="586"/>
                    <a:pt x="48" y="658"/>
                  </a:cubicBezTo>
                  <a:cubicBezTo>
                    <a:pt x="72" y="705"/>
                    <a:pt x="119" y="729"/>
                    <a:pt x="179" y="729"/>
                  </a:cubicBezTo>
                  <a:cubicBezTo>
                    <a:pt x="203" y="729"/>
                    <a:pt x="238" y="717"/>
                    <a:pt x="262" y="705"/>
                  </a:cubicBezTo>
                  <a:cubicBezTo>
                    <a:pt x="441" y="586"/>
                    <a:pt x="738" y="408"/>
                    <a:pt x="1131" y="312"/>
                  </a:cubicBezTo>
                  <a:cubicBezTo>
                    <a:pt x="1238" y="289"/>
                    <a:pt x="1274" y="193"/>
                    <a:pt x="1262" y="122"/>
                  </a:cubicBezTo>
                  <a:cubicBezTo>
                    <a:pt x="1252" y="38"/>
                    <a:pt x="1177" y="1"/>
                    <a:pt x="11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47"/>
            <p:cNvSpPr/>
            <p:nvPr/>
          </p:nvSpPr>
          <p:spPr>
            <a:xfrm>
              <a:off x="6581453" y="1614994"/>
              <a:ext cx="38496" cy="11040"/>
            </a:xfrm>
            <a:custGeom>
              <a:rect b="b" l="l" r="r" t="t"/>
              <a:pathLst>
                <a:path extrusionOk="0" h="345" w="1203">
                  <a:moveTo>
                    <a:pt x="713" y="1"/>
                  </a:moveTo>
                  <a:cubicBezTo>
                    <a:pt x="555" y="1"/>
                    <a:pt x="354" y="8"/>
                    <a:pt x="143" y="35"/>
                  </a:cubicBezTo>
                  <a:cubicBezTo>
                    <a:pt x="60" y="59"/>
                    <a:pt x="0" y="130"/>
                    <a:pt x="12" y="214"/>
                  </a:cubicBezTo>
                  <a:cubicBezTo>
                    <a:pt x="24" y="297"/>
                    <a:pt x="83" y="345"/>
                    <a:pt x="179" y="345"/>
                  </a:cubicBezTo>
                  <a:lnTo>
                    <a:pt x="191" y="345"/>
                  </a:lnTo>
                  <a:cubicBezTo>
                    <a:pt x="405" y="321"/>
                    <a:pt x="613" y="315"/>
                    <a:pt x="768" y="315"/>
                  </a:cubicBezTo>
                  <a:cubicBezTo>
                    <a:pt x="923" y="315"/>
                    <a:pt x="1024" y="321"/>
                    <a:pt x="1024" y="321"/>
                  </a:cubicBezTo>
                  <a:cubicBezTo>
                    <a:pt x="1107" y="321"/>
                    <a:pt x="1191" y="261"/>
                    <a:pt x="1203" y="178"/>
                  </a:cubicBezTo>
                  <a:cubicBezTo>
                    <a:pt x="1191" y="95"/>
                    <a:pt x="1131" y="11"/>
                    <a:pt x="1036" y="11"/>
                  </a:cubicBezTo>
                  <a:cubicBezTo>
                    <a:pt x="1029" y="11"/>
                    <a:pt x="902" y="1"/>
                    <a:pt x="7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47"/>
            <p:cNvSpPr/>
            <p:nvPr/>
          </p:nvSpPr>
          <p:spPr>
            <a:xfrm>
              <a:off x="6634765" y="1648274"/>
              <a:ext cx="25184" cy="16992"/>
            </a:xfrm>
            <a:custGeom>
              <a:rect b="b" l="l" r="r" t="t"/>
              <a:pathLst>
                <a:path extrusionOk="0" h="531" w="787">
                  <a:moveTo>
                    <a:pt x="190" y="1"/>
                  </a:moveTo>
                  <a:cubicBezTo>
                    <a:pt x="116" y="1"/>
                    <a:pt x="54" y="44"/>
                    <a:pt x="25" y="102"/>
                  </a:cubicBezTo>
                  <a:cubicBezTo>
                    <a:pt x="1" y="186"/>
                    <a:pt x="37" y="281"/>
                    <a:pt x="120" y="305"/>
                  </a:cubicBezTo>
                  <a:cubicBezTo>
                    <a:pt x="334" y="400"/>
                    <a:pt x="501" y="507"/>
                    <a:pt x="501" y="507"/>
                  </a:cubicBezTo>
                  <a:cubicBezTo>
                    <a:pt x="537" y="519"/>
                    <a:pt x="560" y="531"/>
                    <a:pt x="596" y="531"/>
                  </a:cubicBezTo>
                  <a:cubicBezTo>
                    <a:pt x="632" y="531"/>
                    <a:pt x="691" y="507"/>
                    <a:pt x="727" y="459"/>
                  </a:cubicBezTo>
                  <a:cubicBezTo>
                    <a:pt x="787" y="388"/>
                    <a:pt x="775" y="281"/>
                    <a:pt x="703" y="233"/>
                  </a:cubicBezTo>
                  <a:cubicBezTo>
                    <a:pt x="680" y="233"/>
                    <a:pt x="525" y="102"/>
                    <a:pt x="239" y="7"/>
                  </a:cubicBezTo>
                  <a:cubicBezTo>
                    <a:pt x="222" y="3"/>
                    <a:pt x="206" y="1"/>
                    <a:pt x="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0" name="Google Shape;3660;p47"/>
          <p:cNvGrpSpPr/>
          <p:nvPr/>
        </p:nvGrpSpPr>
        <p:grpSpPr>
          <a:xfrm>
            <a:off x="7444781" y="1507026"/>
            <a:ext cx="348640" cy="334272"/>
            <a:chOff x="7444781" y="1507026"/>
            <a:chExt cx="348640" cy="334272"/>
          </a:xfrm>
        </p:grpSpPr>
        <p:sp>
          <p:nvSpPr>
            <p:cNvPr id="3661" name="Google Shape;3661;p47"/>
            <p:cNvSpPr/>
            <p:nvPr/>
          </p:nvSpPr>
          <p:spPr>
            <a:xfrm>
              <a:off x="7575469" y="1750066"/>
              <a:ext cx="40032" cy="39424"/>
            </a:xfrm>
            <a:custGeom>
              <a:rect b="b" l="l" r="r" t="t"/>
              <a:pathLst>
                <a:path extrusionOk="0" h="1232" w="1251">
                  <a:moveTo>
                    <a:pt x="691" y="291"/>
                  </a:moveTo>
                  <a:cubicBezTo>
                    <a:pt x="727" y="291"/>
                    <a:pt x="739" y="291"/>
                    <a:pt x="774" y="315"/>
                  </a:cubicBezTo>
                  <a:cubicBezTo>
                    <a:pt x="858" y="386"/>
                    <a:pt x="870" y="565"/>
                    <a:pt x="798" y="719"/>
                  </a:cubicBezTo>
                  <a:cubicBezTo>
                    <a:pt x="751" y="803"/>
                    <a:pt x="679" y="862"/>
                    <a:pt x="608" y="886"/>
                  </a:cubicBezTo>
                  <a:cubicBezTo>
                    <a:pt x="586" y="897"/>
                    <a:pt x="565" y="903"/>
                    <a:pt x="546" y="903"/>
                  </a:cubicBezTo>
                  <a:cubicBezTo>
                    <a:pt x="522" y="903"/>
                    <a:pt x="502" y="894"/>
                    <a:pt x="489" y="874"/>
                  </a:cubicBezTo>
                  <a:cubicBezTo>
                    <a:pt x="381" y="815"/>
                    <a:pt x="370" y="636"/>
                    <a:pt x="441" y="493"/>
                  </a:cubicBezTo>
                  <a:cubicBezTo>
                    <a:pt x="489" y="398"/>
                    <a:pt x="560" y="338"/>
                    <a:pt x="631" y="315"/>
                  </a:cubicBezTo>
                  <a:cubicBezTo>
                    <a:pt x="655" y="315"/>
                    <a:pt x="667" y="291"/>
                    <a:pt x="691" y="291"/>
                  </a:cubicBezTo>
                  <a:close/>
                  <a:moveTo>
                    <a:pt x="673" y="0"/>
                  </a:moveTo>
                  <a:cubicBezTo>
                    <a:pt x="632" y="0"/>
                    <a:pt x="590" y="5"/>
                    <a:pt x="548" y="17"/>
                  </a:cubicBezTo>
                  <a:cubicBezTo>
                    <a:pt x="381" y="65"/>
                    <a:pt x="250" y="196"/>
                    <a:pt x="155" y="362"/>
                  </a:cubicBezTo>
                  <a:cubicBezTo>
                    <a:pt x="0" y="672"/>
                    <a:pt x="72" y="1029"/>
                    <a:pt x="334" y="1172"/>
                  </a:cubicBezTo>
                  <a:cubicBezTo>
                    <a:pt x="417" y="1219"/>
                    <a:pt x="489" y="1231"/>
                    <a:pt x="560" y="1231"/>
                  </a:cubicBezTo>
                  <a:cubicBezTo>
                    <a:pt x="608" y="1231"/>
                    <a:pt x="655" y="1231"/>
                    <a:pt x="715" y="1219"/>
                  </a:cubicBezTo>
                  <a:cubicBezTo>
                    <a:pt x="870" y="1172"/>
                    <a:pt x="1012" y="1041"/>
                    <a:pt x="1096" y="874"/>
                  </a:cubicBezTo>
                  <a:cubicBezTo>
                    <a:pt x="1251" y="553"/>
                    <a:pt x="1167" y="196"/>
                    <a:pt x="917" y="65"/>
                  </a:cubicBezTo>
                  <a:cubicBezTo>
                    <a:pt x="844" y="24"/>
                    <a:pt x="761" y="0"/>
                    <a:pt x="6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47"/>
            <p:cNvSpPr/>
            <p:nvPr/>
          </p:nvSpPr>
          <p:spPr>
            <a:xfrm>
              <a:off x="7623469" y="1749714"/>
              <a:ext cx="40032" cy="39776"/>
            </a:xfrm>
            <a:custGeom>
              <a:rect b="b" l="l" r="r" t="t"/>
              <a:pathLst>
                <a:path extrusionOk="0" h="1243" w="1251">
                  <a:moveTo>
                    <a:pt x="560" y="337"/>
                  </a:moveTo>
                  <a:cubicBezTo>
                    <a:pt x="584" y="337"/>
                    <a:pt x="596" y="337"/>
                    <a:pt x="620" y="349"/>
                  </a:cubicBezTo>
                  <a:cubicBezTo>
                    <a:pt x="703" y="385"/>
                    <a:pt x="775" y="445"/>
                    <a:pt x="822" y="528"/>
                  </a:cubicBezTo>
                  <a:cubicBezTo>
                    <a:pt x="882" y="671"/>
                    <a:pt x="858" y="849"/>
                    <a:pt x="763" y="897"/>
                  </a:cubicBezTo>
                  <a:cubicBezTo>
                    <a:pt x="736" y="914"/>
                    <a:pt x="704" y="926"/>
                    <a:pt x="674" y="926"/>
                  </a:cubicBezTo>
                  <a:cubicBezTo>
                    <a:pt x="664" y="926"/>
                    <a:pt x="653" y="924"/>
                    <a:pt x="644" y="921"/>
                  </a:cubicBezTo>
                  <a:cubicBezTo>
                    <a:pt x="560" y="885"/>
                    <a:pt x="489" y="826"/>
                    <a:pt x="441" y="742"/>
                  </a:cubicBezTo>
                  <a:cubicBezTo>
                    <a:pt x="370" y="588"/>
                    <a:pt x="382" y="409"/>
                    <a:pt x="489" y="349"/>
                  </a:cubicBezTo>
                  <a:cubicBezTo>
                    <a:pt x="501" y="337"/>
                    <a:pt x="536" y="337"/>
                    <a:pt x="560" y="337"/>
                  </a:cubicBezTo>
                  <a:close/>
                  <a:moveTo>
                    <a:pt x="547" y="0"/>
                  </a:moveTo>
                  <a:cubicBezTo>
                    <a:pt x="468" y="0"/>
                    <a:pt x="395" y="24"/>
                    <a:pt x="322" y="76"/>
                  </a:cubicBezTo>
                  <a:cubicBezTo>
                    <a:pt x="72" y="218"/>
                    <a:pt x="1" y="576"/>
                    <a:pt x="143" y="885"/>
                  </a:cubicBezTo>
                  <a:cubicBezTo>
                    <a:pt x="239" y="1052"/>
                    <a:pt x="370" y="1183"/>
                    <a:pt x="536" y="1230"/>
                  </a:cubicBezTo>
                  <a:cubicBezTo>
                    <a:pt x="584" y="1242"/>
                    <a:pt x="620" y="1242"/>
                    <a:pt x="679" y="1242"/>
                  </a:cubicBezTo>
                  <a:cubicBezTo>
                    <a:pt x="763" y="1242"/>
                    <a:pt x="846" y="1230"/>
                    <a:pt x="905" y="1183"/>
                  </a:cubicBezTo>
                  <a:cubicBezTo>
                    <a:pt x="1179" y="1040"/>
                    <a:pt x="1251" y="683"/>
                    <a:pt x="1084" y="373"/>
                  </a:cubicBezTo>
                  <a:cubicBezTo>
                    <a:pt x="1001" y="207"/>
                    <a:pt x="858" y="76"/>
                    <a:pt x="703" y="28"/>
                  </a:cubicBezTo>
                  <a:cubicBezTo>
                    <a:pt x="648" y="10"/>
                    <a:pt x="597" y="0"/>
                    <a:pt x="5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47"/>
            <p:cNvSpPr/>
            <p:nvPr/>
          </p:nvSpPr>
          <p:spPr>
            <a:xfrm>
              <a:off x="7537741" y="1640498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8" y="1500"/>
                    <a:pt x="667" y="1500"/>
                  </a:cubicBezTo>
                  <a:cubicBezTo>
                    <a:pt x="1037" y="1500"/>
                    <a:pt x="1334" y="1203"/>
                    <a:pt x="1334" y="833"/>
                  </a:cubicBezTo>
                  <a:lnTo>
                    <a:pt x="1334" y="691"/>
                  </a:lnTo>
                  <a:cubicBezTo>
                    <a:pt x="1358" y="595"/>
                    <a:pt x="1275" y="524"/>
                    <a:pt x="1191" y="524"/>
                  </a:cubicBezTo>
                  <a:cubicBezTo>
                    <a:pt x="1096" y="524"/>
                    <a:pt x="1025" y="595"/>
                    <a:pt x="1025" y="691"/>
                  </a:cubicBezTo>
                  <a:lnTo>
                    <a:pt x="1025" y="845"/>
                  </a:lnTo>
                  <a:cubicBezTo>
                    <a:pt x="1025" y="1048"/>
                    <a:pt x="858" y="1203"/>
                    <a:pt x="667" y="1203"/>
                  </a:cubicBezTo>
                  <a:cubicBezTo>
                    <a:pt x="477" y="1203"/>
                    <a:pt x="310" y="1036"/>
                    <a:pt x="310" y="845"/>
                  </a:cubicBezTo>
                  <a:lnTo>
                    <a:pt x="310" y="691"/>
                  </a:lnTo>
                  <a:cubicBezTo>
                    <a:pt x="310" y="488"/>
                    <a:pt x="477" y="333"/>
                    <a:pt x="667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47"/>
            <p:cNvSpPr/>
            <p:nvPr/>
          </p:nvSpPr>
          <p:spPr>
            <a:xfrm>
              <a:off x="7657389" y="1640498"/>
              <a:ext cx="43072" cy="48032"/>
            </a:xfrm>
            <a:custGeom>
              <a:rect b="b" l="l" r="r" t="t"/>
              <a:pathLst>
                <a:path extrusionOk="0" h="1501" w="1346"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833"/>
                  </a:lnTo>
                  <a:cubicBezTo>
                    <a:pt x="0" y="1203"/>
                    <a:pt x="298" y="1500"/>
                    <a:pt x="667" y="1500"/>
                  </a:cubicBezTo>
                  <a:cubicBezTo>
                    <a:pt x="1036" y="1500"/>
                    <a:pt x="1334" y="1203"/>
                    <a:pt x="1334" y="833"/>
                  </a:cubicBezTo>
                  <a:lnTo>
                    <a:pt x="1334" y="691"/>
                  </a:lnTo>
                  <a:cubicBezTo>
                    <a:pt x="1346" y="595"/>
                    <a:pt x="1274" y="524"/>
                    <a:pt x="1191" y="524"/>
                  </a:cubicBezTo>
                  <a:cubicBezTo>
                    <a:pt x="1096" y="524"/>
                    <a:pt x="1024" y="595"/>
                    <a:pt x="1024" y="691"/>
                  </a:cubicBezTo>
                  <a:lnTo>
                    <a:pt x="1024" y="845"/>
                  </a:lnTo>
                  <a:cubicBezTo>
                    <a:pt x="1024" y="1048"/>
                    <a:pt x="858" y="1203"/>
                    <a:pt x="667" y="1203"/>
                  </a:cubicBezTo>
                  <a:cubicBezTo>
                    <a:pt x="465" y="1203"/>
                    <a:pt x="310" y="1036"/>
                    <a:pt x="310" y="845"/>
                  </a:cubicBezTo>
                  <a:lnTo>
                    <a:pt x="310" y="691"/>
                  </a:lnTo>
                  <a:cubicBezTo>
                    <a:pt x="310" y="488"/>
                    <a:pt x="465" y="333"/>
                    <a:pt x="667" y="333"/>
                  </a:cubicBezTo>
                  <a:cubicBezTo>
                    <a:pt x="750" y="333"/>
                    <a:pt x="822" y="250"/>
                    <a:pt x="822" y="167"/>
                  </a:cubicBezTo>
                  <a:cubicBezTo>
                    <a:pt x="822" y="71"/>
                    <a:pt x="750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47"/>
            <p:cNvSpPr/>
            <p:nvPr/>
          </p:nvSpPr>
          <p:spPr>
            <a:xfrm>
              <a:off x="7444781" y="1507026"/>
              <a:ext cx="348640" cy="334272"/>
            </a:xfrm>
            <a:custGeom>
              <a:rect b="b" l="l" r="r" t="t"/>
              <a:pathLst>
                <a:path extrusionOk="0" h="10446" w="10895">
                  <a:moveTo>
                    <a:pt x="1203" y="349"/>
                  </a:moveTo>
                  <a:lnTo>
                    <a:pt x="1203" y="349"/>
                  </a:lnTo>
                  <a:cubicBezTo>
                    <a:pt x="1596" y="432"/>
                    <a:pt x="2001" y="575"/>
                    <a:pt x="2382" y="778"/>
                  </a:cubicBezTo>
                  <a:cubicBezTo>
                    <a:pt x="2894" y="1052"/>
                    <a:pt x="3263" y="1385"/>
                    <a:pt x="3501" y="1611"/>
                  </a:cubicBezTo>
                  <a:cubicBezTo>
                    <a:pt x="3263" y="1778"/>
                    <a:pt x="3037" y="1968"/>
                    <a:pt x="2810" y="2183"/>
                  </a:cubicBezTo>
                  <a:cubicBezTo>
                    <a:pt x="2549" y="1564"/>
                    <a:pt x="2179" y="1063"/>
                    <a:pt x="1703" y="671"/>
                  </a:cubicBezTo>
                  <a:cubicBezTo>
                    <a:pt x="1536" y="540"/>
                    <a:pt x="1370" y="432"/>
                    <a:pt x="1203" y="349"/>
                  </a:cubicBezTo>
                  <a:close/>
                  <a:moveTo>
                    <a:pt x="9740" y="361"/>
                  </a:moveTo>
                  <a:lnTo>
                    <a:pt x="9740" y="361"/>
                  </a:lnTo>
                  <a:cubicBezTo>
                    <a:pt x="9407" y="540"/>
                    <a:pt x="9061" y="790"/>
                    <a:pt x="8740" y="1194"/>
                  </a:cubicBezTo>
                  <a:cubicBezTo>
                    <a:pt x="8680" y="1266"/>
                    <a:pt x="8692" y="1361"/>
                    <a:pt x="8752" y="1421"/>
                  </a:cubicBezTo>
                  <a:cubicBezTo>
                    <a:pt x="8775" y="1444"/>
                    <a:pt x="8811" y="1444"/>
                    <a:pt x="8859" y="1444"/>
                  </a:cubicBezTo>
                  <a:cubicBezTo>
                    <a:pt x="8895" y="1444"/>
                    <a:pt x="8942" y="1433"/>
                    <a:pt x="8978" y="1385"/>
                  </a:cubicBezTo>
                  <a:cubicBezTo>
                    <a:pt x="9454" y="825"/>
                    <a:pt x="9966" y="552"/>
                    <a:pt x="10371" y="432"/>
                  </a:cubicBezTo>
                  <a:lnTo>
                    <a:pt x="10371" y="432"/>
                  </a:lnTo>
                  <a:cubicBezTo>
                    <a:pt x="10252" y="647"/>
                    <a:pt x="10169" y="956"/>
                    <a:pt x="10216" y="1373"/>
                  </a:cubicBezTo>
                  <a:cubicBezTo>
                    <a:pt x="10276" y="1945"/>
                    <a:pt x="10228" y="2361"/>
                    <a:pt x="10073" y="2718"/>
                  </a:cubicBezTo>
                  <a:cubicBezTo>
                    <a:pt x="9918" y="3076"/>
                    <a:pt x="9645" y="3385"/>
                    <a:pt x="9228" y="3683"/>
                  </a:cubicBezTo>
                  <a:cubicBezTo>
                    <a:pt x="9037" y="3326"/>
                    <a:pt x="8799" y="2980"/>
                    <a:pt x="8549" y="2671"/>
                  </a:cubicBezTo>
                  <a:cubicBezTo>
                    <a:pt x="8478" y="2599"/>
                    <a:pt x="8406" y="2504"/>
                    <a:pt x="8347" y="2433"/>
                  </a:cubicBezTo>
                  <a:cubicBezTo>
                    <a:pt x="8406" y="2278"/>
                    <a:pt x="8466" y="2147"/>
                    <a:pt x="8549" y="2016"/>
                  </a:cubicBezTo>
                  <a:cubicBezTo>
                    <a:pt x="8585" y="1933"/>
                    <a:pt x="8561" y="1837"/>
                    <a:pt x="8478" y="1802"/>
                  </a:cubicBezTo>
                  <a:cubicBezTo>
                    <a:pt x="8456" y="1791"/>
                    <a:pt x="8430" y="1785"/>
                    <a:pt x="8405" y="1785"/>
                  </a:cubicBezTo>
                  <a:cubicBezTo>
                    <a:pt x="8348" y="1785"/>
                    <a:pt x="8292" y="1812"/>
                    <a:pt x="8275" y="1861"/>
                  </a:cubicBezTo>
                  <a:cubicBezTo>
                    <a:pt x="8216" y="1968"/>
                    <a:pt x="8168" y="2076"/>
                    <a:pt x="8121" y="2183"/>
                  </a:cubicBezTo>
                  <a:cubicBezTo>
                    <a:pt x="7906" y="1956"/>
                    <a:pt x="7680" y="1778"/>
                    <a:pt x="7442" y="1611"/>
                  </a:cubicBezTo>
                  <a:cubicBezTo>
                    <a:pt x="7668" y="1385"/>
                    <a:pt x="8049" y="1040"/>
                    <a:pt x="8561" y="778"/>
                  </a:cubicBezTo>
                  <a:cubicBezTo>
                    <a:pt x="8942" y="575"/>
                    <a:pt x="9347" y="421"/>
                    <a:pt x="9740" y="361"/>
                  </a:cubicBezTo>
                  <a:close/>
                  <a:moveTo>
                    <a:pt x="560" y="456"/>
                  </a:moveTo>
                  <a:lnTo>
                    <a:pt x="560" y="456"/>
                  </a:lnTo>
                  <a:cubicBezTo>
                    <a:pt x="1132" y="635"/>
                    <a:pt x="2037" y="1135"/>
                    <a:pt x="2572" y="2445"/>
                  </a:cubicBezTo>
                  <a:cubicBezTo>
                    <a:pt x="2501" y="2516"/>
                    <a:pt x="2441" y="2599"/>
                    <a:pt x="2382" y="2683"/>
                  </a:cubicBezTo>
                  <a:cubicBezTo>
                    <a:pt x="2132" y="2992"/>
                    <a:pt x="1894" y="3338"/>
                    <a:pt x="1703" y="3695"/>
                  </a:cubicBezTo>
                  <a:cubicBezTo>
                    <a:pt x="1263" y="3385"/>
                    <a:pt x="1001" y="3088"/>
                    <a:pt x="834" y="2718"/>
                  </a:cubicBezTo>
                  <a:cubicBezTo>
                    <a:pt x="691" y="2361"/>
                    <a:pt x="644" y="1921"/>
                    <a:pt x="703" y="1373"/>
                  </a:cubicBezTo>
                  <a:cubicBezTo>
                    <a:pt x="739" y="956"/>
                    <a:pt x="667" y="659"/>
                    <a:pt x="560" y="456"/>
                  </a:cubicBezTo>
                  <a:close/>
                  <a:moveTo>
                    <a:pt x="882" y="6207"/>
                  </a:moveTo>
                  <a:lnTo>
                    <a:pt x="882" y="6207"/>
                  </a:lnTo>
                  <a:cubicBezTo>
                    <a:pt x="1239" y="6612"/>
                    <a:pt x="1727" y="6945"/>
                    <a:pt x="2298" y="7195"/>
                  </a:cubicBezTo>
                  <a:cubicBezTo>
                    <a:pt x="2727" y="7386"/>
                    <a:pt x="3096" y="7481"/>
                    <a:pt x="3263" y="7517"/>
                  </a:cubicBezTo>
                  <a:cubicBezTo>
                    <a:pt x="3144" y="7802"/>
                    <a:pt x="3072" y="8112"/>
                    <a:pt x="3072" y="8457"/>
                  </a:cubicBezTo>
                  <a:lnTo>
                    <a:pt x="3072" y="8469"/>
                  </a:lnTo>
                  <a:cubicBezTo>
                    <a:pt x="2120" y="8255"/>
                    <a:pt x="1441" y="7695"/>
                    <a:pt x="1084" y="6909"/>
                  </a:cubicBezTo>
                  <a:cubicBezTo>
                    <a:pt x="989" y="6659"/>
                    <a:pt x="905" y="6421"/>
                    <a:pt x="882" y="6207"/>
                  </a:cubicBezTo>
                  <a:close/>
                  <a:moveTo>
                    <a:pt x="5466" y="1302"/>
                  </a:moveTo>
                  <a:cubicBezTo>
                    <a:pt x="6442" y="1302"/>
                    <a:pt x="7454" y="1861"/>
                    <a:pt x="8311" y="2909"/>
                  </a:cubicBezTo>
                  <a:cubicBezTo>
                    <a:pt x="9061" y="3814"/>
                    <a:pt x="9585" y="5016"/>
                    <a:pt x="9692" y="6100"/>
                  </a:cubicBezTo>
                  <a:cubicBezTo>
                    <a:pt x="9287" y="6505"/>
                    <a:pt x="8811" y="6755"/>
                    <a:pt x="8442" y="6945"/>
                  </a:cubicBezTo>
                  <a:cubicBezTo>
                    <a:pt x="8359" y="6969"/>
                    <a:pt x="8323" y="7076"/>
                    <a:pt x="8347" y="7148"/>
                  </a:cubicBezTo>
                  <a:cubicBezTo>
                    <a:pt x="8376" y="7206"/>
                    <a:pt x="8454" y="7249"/>
                    <a:pt x="8520" y="7249"/>
                  </a:cubicBezTo>
                  <a:cubicBezTo>
                    <a:pt x="8535" y="7249"/>
                    <a:pt x="8549" y="7247"/>
                    <a:pt x="8561" y="7243"/>
                  </a:cubicBezTo>
                  <a:cubicBezTo>
                    <a:pt x="9240" y="6945"/>
                    <a:pt x="9704" y="6564"/>
                    <a:pt x="10014" y="6243"/>
                  </a:cubicBezTo>
                  <a:lnTo>
                    <a:pt x="10014" y="6243"/>
                  </a:lnTo>
                  <a:cubicBezTo>
                    <a:pt x="9990" y="6433"/>
                    <a:pt x="9930" y="6671"/>
                    <a:pt x="9811" y="6921"/>
                  </a:cubicBezTo>
                  <a:cubicBezTo>
                    <a:pt x="9466" y="7719"/>
                    <a:pt x="8775" y="8267"/>
                    <a:pt x="7811" y="8517"/>
                  </a:cubicBezTo>
                  <a:lnTo>
                    <a:pt x="7811" y="8505"/>
                  </a:lnTo>
                  <a:cubicBezTo>
                    <a:pt x="7811" y="8172"/>
                    <a:pt x="7752" y="7850"/>
                    <a:pt x="7621" y="7564"/>
                  </a:cubicBezTo>
                  <a:cubicBezTo>
                    <a:pt x="7692" y="7552"/>
                    <a:pt x="7787" y="7517"/>
                    <a:pt x="7906" y="7493"/>
                  </a:cubicBezTo>
                  <a:cubicBezTo>
                    <a:pt x="7990" y="7457"/>
                    <a:pt x="8037" y="7374"/>
                    <a:pt x="8013" y="7290"/>
                  </a:cubicBezTo>
                  <a:cubicBezTo>
                    <a:pt x="7986" y="7226"/>
                    <a:pt x="7930" y="7183"/>
                    <a:pt x="7868" y="7183"/>
                  </a:cubicBezTo>
                  <a:cubicBezTo>
                    <a:pt x="7849" y="7183"/>
                    <a:pt x="7830" y="7187"/>
                    <a:pt x="7811" y="7195"/>
                  </a:cubicBezTo>
                  <a:cubicBezTo>
                    <a:pt x="7632" y="7255"/>
                    <a:pt x="7502" y="7267"/>
                    <a:pt x="7478" y="7279"/>
                  </a:cubicBezTo>
                  <a:cubicBezTo>
                    <a:pt x="7371" y="7136"/>
                    <a:pt x="7263" y="6981"/>
                    <a:pt x="7132" y="6862"/>
                  </a:cubicBezTo>
                  <a:cubicBezTo>
                    <a:pt x="6704" y="6445"/>
                    <a:pt x="6108" y="6231"/>
                    <a:pt x="5466" y="6231"/>
                  </a:cubicBezTo>
                  <a:cubicBezTo>
                    <a:pt x="4584" y="6231"/>
                    <a:pt x="3858" y="6648"/>
                    <a:pt x="3441" y="7279"/>
                  </a:cubicBezTo>
                  <a:cubicBezTo>
                    <a:pt x="3334" y="7267"/>
                    <a:pt x="2072" y="7005"/>
                    <a:pt x="1227" y="6136"/>
                  </a:cubicBezTo>
                  <a:cubicBezTo>
                    <a:pt x="1346" y="5052"/>
                    <a:pt x="1858" y="3850"/>
                    <a:pt x="2620" y="2909"/>
                  </a:cubicBezTo>
                  <a:cubicBezTo>
                    <a:pt x="3465" y="1861"/>
                    <a:pt x="4477" y="1302"/>
                    <a:pt x="5466" y="1302"/>
                  </a:cubicBezTo>
                  <a:close/>
                  <a:moveTo>
                    <a:pt x="5466" y="6493"/>
                  </a:moveTo>
                  <a:cubicBezTo>
                    <a:pt x="6644" y="6493"/>
                    <a:pt x="7513" y="7338"/>
                    <a:pt x="7513" y="8469"/>
                  </a:cubicBezTo>
                  <a:cubicBezTo>
                    <a:pt x="7513" y="8707"/>
                    <a:pt x="7454" y="8874"/>
                    <a:pt x="7323" y="8993"/>
                  </a:cubicBezTo>
                  <a:cubicBezTo>
                    <a:pt x="7144" y="9164"/>
                    <a:pt x="6837" y="9212"/>
                    <a:pt x="6517" y="9212"/>
                  </a:cubicBezTo>
                  <a:cubicBezTo>
                    <a:pt x="6304" y="9212"/>
                    <a:pt x="6085" y="9191"/>
                    <a:pt x="5894" y="9172"/>
                  </a:cubicBezTo>
                  <a:cubicBezTo>
                    <a:pt x="5727" y="9160"/>
                    <a:pt x="5585" y="9148"/>
                    <a:pt x="5466" y="9148"/>
                  </a:cubicBezTo>
                  <a:cubicBezTo>
                    <a:pt x="5346" y="9148"/>
                    <a:pt x="5192" y="9160"/>
                    <a:pt x="5049" y="9172"/>
                  </a:cubicBezTo>
                  <a:cubicBezTo>
                    <a:pt x="4869" y="9190"/>
                    <a:pt x="4663" y="9208"/>
                    <a:pt x="4461" y="9208"/>
                  </a:cubicBezTo>
                  <a:cubicBezTo>
                    <a:pt x="4127" y="9208"/>
                    <a:pt x="3801" y="9159"/>
                    <a:pt x="3608" y="8981"/>
                  </a:cubicBezTo>
                  <a:cubicBezTo>
                    <a:pt x="3465" y="8874"/>
                    <a:pt x="3406" y="8707"/>
                    <a:pt x="3406" y="8469"/>
                  </a:cubicBezTo>
                  <a:cubicBezTo>
                    <a:pt x="3406" y="7921"/>
                    <a:pt x="3620" y="7421"/>
                    <a:pt x="4001" y="7040"/>
                  </a:cubicBezTo>
                  <a:cubicBezTo>
                    <a:pt x="4382" y="6683"/>
                    <a:pt x="4894" y="6493"/>
                    <a:pt x="5466" y="6493"/>
                  </a:cubicBezTo>
                  <a:close/>
                  <a:moveTo>
                    <a:pt x="1941" y="8338"/>
                  </a:moveTo>
                  <a:lnTo>
                    <a:pt x="1941" y="8338"/>
                  </a:lnTo>
                  <a:cubicBezTo>
                    <a:pt x="2263" y="8541"/>
                    <a:pt x="2668" y="8731"/>
                    <a:pt x="3156" y="8826"/>
                  </a:cubicBezTo>
                  <a:cubicBezTo>
                    <a:pt x="3203" y="8993"/>
                    <a:pt x="3287" y="9124"/>
                    <a:pt x="3394" y="9231"/>
                  </a:cubicBezTo>
                  <a:cubicBezTo>
                    <a:pt x="3662" y="9475"/>
                    <a:pt x="4075" y="9532"/>
                    <a:pt x="4480" y="9532"/>
                  </a:cubicBezTo>
                  <a:cubicBezTo>
                    <a:pt x="4687" y="9532"/>
                    <a:pt x="4891" y="9517"/>
                    <a:pt x="5073" y="9505"/>
                  </a:cubicBezTo>
                  <a:cubicBezTo>
                    <a:pt x="5227" y="9481"/>
                    <a:pt x="5358" y="9469"/>
                    <a:pt x="5466" y="9469"/>
                  </a:cubicBezTo>
                  <a:cubicBezTo>
                    <a:pt x="5573" y="9469"/>
                    <a:pt x="5716" y="9481"/>
                    <a:pt x="5870" y="9505"/>
                  </a:cubicBezTo>
                  <a:cubicBezTo>
                    <a:pt x="6061" y="9517"/>
                    <a:pt x="6275" y="9529"/>
                    <a:pt x="6489" y="9529"/>
                  </a:cubicBezTo>
                  <a:cubicBezTo>
                    <a:pt x="6894" y="9529"/>
                    <a:pt x="7275" y="9469"/>
                    <a:pt x="7537" y="9231"/>
                  </a:cubicBezTo>
                  <a:cubicBezTo>
                    <a:pt x="7656" y="9124"/>
                    <a:pt x="7728" y="8993"/>
                    <a:pt x="7763" y="8826"/>
                  </a:cubicBezTo>
                  <a:cubicBezTo>
                    <a:pt x="8264" y="8731"/>
                    <a:pt x="8656" y="8553"/>
                    <a:pt x="8990" y="8338"/>
                  </a:cubicBezTo>
                  <a:lnTo>
                    <a:pt x="8990" y="8338"/>
                  </a:lnTo>
                  <a:cubicBezTo>
                    <a:pt x="8752" y="8767"/>
                    <a:pt x="8371" y="9160"/>
                    <a:pt x="7871" y="9469"/>
                  </a:cubicBezTo>
                  <a:cubicBezTo>
                    <a:pt x="7180" y="9898"/>
                    <a:pt x="6323" y="10136"/>
                    <a:pt x="5466" y="10136"/>
                  </a:cubicBezTo>
                  <a:cubicBezTo>
                    <a:pt x="4596" y="10136"/>
                    <a:pt x="3739" y="9898"/>
                    <a:pt x="3049" y="9469"/>
                  </a:cubicBezTo>
                  <a:cubicBezTo>
                    <a:pt x="2560" y="9160"/>
                    <a:pt x="2179" y="8767"/>
                    <a:pt x="1941" y="8338"/>
                  </a:cubicBezTo>
                  <a:close/>
                  <a:moveTo>
                    <a:pt x="602" y="1"/>
                  </a:moveTo>
                  <a:cubicBezTo>
                    <a:pt x="450" y="1"/>
                    <a:pt x="297" y="10"/>
                    <a:pt x="143" y="28"/>
                  </a:cubicBezTo>
                  <a:cubicBezTo>
                    <a:pt x="84" y="51"/>
                    <a:pt x="24" y="87"/>
                    <a:pt x="12" y="147"/>
                  </a:cubicBezTo>
                  <a:cubicBezTo>
                    <a:pt x="1" y="218"/>
                    <a:pt x="24" y="290"/>
                    <a:pt x="72" y="313"/>
                  </a:cubicBezTo>
                  <a:cubicBezTo>
                    <a:pt x="84" y="325"/>
                    <a:pt x="441" y="599"/>
                    <a:pt x="370" y="1337"/>
                  </a:cubicBezTo>
                  <a:cubicBezTo>
                    <a:pt x="310" y="1956"/>
                    <a:pt x="358" y="2433"/>
                    <a:pt x="536" y="2849"/>
                  </a:cubicBezTo>
                  <a:cubicBezTo>
                    <a:pt x="715" y="3278"/>
                    <a:pt x="1036" y="3635"/>
                    <a:pt x="1536" y="3981"/>
                  </a:cubicBezTo>
                  <a:cubicBezTo>
                    <a:pt x="1239" y="4576"/>
                    <a:pt x="1025" y="5195"/>
                    <a:pt x="941" y="5790"/>
                  </a:cubicBezTo>
                  <a:cubicBezTo>
                    <a:pt x="894" y="5731"/>
                    <a:pt x="858" y="5695"/>
                    <a:pt x="834" y="5635"/>
                  </a:cubicBezTo>
                  <a:cubicBezTo>
                    <a:pt x="803" y="5584"/>
                    <a:pt x="745" y="5550"/>
                    <a:pt x="683" y="5550"/>
                  </a:cubicBezTo>
                  <a:cubicBezTo>
                    <a:pt x="674" y="5550"/>
                    <a:pt x="665" y="5551"/>
                    <a:pt x="655" y="5552"/>
                  </a:cubicBezTo>
                  <a:cubicBezTo>
                    <a:pt x="596" y="5576"/>
                    <a:pt x="536" y="5635"/>
                    <a:pt x="536" y="5707"/>
                  </a:cubicBezTo>
                  <a:cubicBezTo>
                    <a:pt x="536" y="5731"/>
                    <a:pt x="489" y="6350"/>
                    <a:pt x="798" y="7040"/>
                  </a:cubicBezTo>
                  <a:cubicBezTo>
                    <a:pt x="917" y="7326"/>
                    <a:pt x="1120" y="7636"/>
                    <a:pt x="1394" y="7921"/>
                  </a:cubicBezTo>
                  <a:cubicBezTo>
                    <a:pt x="1608" y="8636"/>
                    <a:pt x="2132" y="9279"/>
                    <a:pt x="2870" y="9731"/>
                  </a:cubicBezTo>
                  <a:cubicBezTo>
                    <a:pt x="3620" y="10196"/>
                    <a:pt x="4537" y="10446"/>
                    <a:pt x="5466" y="10446"/>
                  </a:cubicBezTo>
                  <a:cubicBezTo>
                    <a:pt x="6382" y="10446"/>
                    <a:pt x="7311" y="10196"/>
                    <a:pt x="8049" y="9731"/>
                  </a:cubicBezTo>
                  <a:cubicBezTo>
                    <a:pt x="8799" y="9279"/>
                    <a:pt x="9311" y="8624"/>
                    <a:pt x="9526" y="7921"/>
                  </a:cubicBezTo>
                  <a:cubicBezTo>
                    <a:pt x="9811" y="7624"/>
                    <a:pt x="10002" y="7314"/>
                    <a:pt x="10121" y="7040"/>
                  </a:cubicBezTo>
                  <a:cubicBezTo>
                    <a:pt x="10419" y="6350"/>
                    <a:pt x="10383" y="5731"/>
                    <a:pt x="10383" y="5707"/>
                  </a:cubicBezTo>
                  <a:cubicBezTo>
                    <a:pt x="10383" y="5635"/>
                    <a:pt x="10323" y="5588"/>
                    <a:pt x="10264" y="5552"/>
                  </a:cubicBezTo>
                  <a:cubicBezTo>
                    <a:pt x="10256" y="5551"/>
                    <a:pt x="10248" y="5550"/>
                    <a:pt x="10240" y="5550"/>
                  </a:cubicBezTo>
                  <a:cubicBezTo>
                    <a:pt x="10186" y="5550"/>
                    <a:pt x="10127" y="5584"/>
                    <a:pt x="10085" y="5635"/>
                  </a:cubicBezTo>
                  <a:cubicBezTo>
                    <a:pt x="10061" y="5683"/>
                    <a:pt x="10014" y="5731"/>
                    <a:pt x="9990" y="5790"/>
                  </a:cubicBezTo>
                  <a:cubicBezTo>
                    <a:pt x="9883" y="5183"/>
                    <a:pt x="9668" y="4576"/>
                    <a:pt x="9395" y="3981"/>
                  </a:cubicBezTo>
                  <a:cubicBezTo>
                    <a:pt x="9883" y="3647"/>
                    <a:pt x="10204" y="3278"/>
                    <a:pt x="10383" y="2849"/>
                  </a:cubicBezTo>
                  <a:cubicBezTo>
                    <a:pt x="10561" y="2433"/>
                    <a:pt x="10609" y="1956"/>
                    <a:pt x="10550" y="1337"/>
                  </a:cubicBezTo>
                  <a:cubicBezTo>
                    <a:pt x="10478" y="611"/>
                    <a:pt x="10835" y="325"/>
                    <a:pt x="10835" y="313"/>
                  </a:cubicBezTo>
                  <a:cubicBezTo>
                    <a:pt x="10883" y="278"/>
                    <a:pt x="10895" y="218"/>
                    <a:pt x="10883" y="159"/>
                  </a:cubicBezTo>
                  <a:cubicBezTo>
                    <a:pt x="10871" y="99"/>
                    <a:pt x="10811" y="51"/>
                    <a:pt x="10740" y="40"/>
                  </a:cubicBezTo>
                  <a:cubicBezTo>
                    <a:pt x="10583" y="18"/>
                    <a:pt x="10426" y="8"/>
                    <a:pt x="10269" y="8"/>
                  </a:cubicBezTo>
                  <a:cubicBezTo>
                    <a:pt x="9633" y="8"/>
                    <a:pt x="9004" y="181"/>
                    <a:pt x="8383" y="516"/>
                  </a:cubicBezTo>
                  <a:cubicBezTo>
                    <a:pt x="7811" y="825"/>
                    <a:pt x="7382" y="1206"/>
                    <a:pt x="7144" y="1444"/>
                  </a:cubicBezTo>
                  <a:cubicBezTo>
                    <a:pt x="6597" y="1123"/>
                    <a:pt x="6025" y="956"/>
                    <a:pt x="5442" y="956"/>
                  </a:cubicBezTo>
                  <a:cubicBezTo>
                    <a:pt x="4882" y="956"/>
                    <a:pt x="4299" y="1123"/>
                    <a:pt x="3751" y="1444"/>
                  </a:cubicBezTo>
                  <a:cubicBezTo>
                    <a:pt x="3513" y="1206"/>
                    <a:pt x="3096" y="825"/>
                    <a:pt x="2513" y="504"/>
                  </a:cubicBezTo>
                  <a:cubicBezTo>
                    <a:pt x="1886" y="166"/>
                    <a:pt x="1251" y="1"/>
                    <a:pt x="6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6" name="Google Shape;3666;p47"/>
          <p:cNvGrpSpPr/>
          <p:nvPr/>
        </p:nvGrpSpPr>
        <p:grpSpPr>
          <a:xfrm>
            <a:off x="7995341" y="1506738"/>
            <a:ext cx="347872" cy="334944"/>
            <a:chOff x="7995341" y="1506738"/>
            <a:chExt cx="347872" cy="334944"/>
          </a:xfrm>
        </p:grpSpPr>
        <p:sp>
          <p:nvSpPr>
            <p:cNvPr id="3667" name="Google Shape;3667;p47"/>
            <p:cNvSpPr/>
            <p:nvPr/>
          </p:nvSpPr>
          <p:spPr>
            <a:xfrm>
              <a:off x="8129837" y="1722674"/>
              <a:ext cx="33536" cy="35936"/>
            </a:xfrm>
            <a:custGeom>
              <a:rect b="b" l="l" r="r" t="t"/>
              <a:pathLst>
                <a:path extrusionOk="0" h="1123" w="1048">
                  <a:moveTo>
                    <a:pt x="572" y="301"/>
                  </a:moveTo>
                  <a:cubicBezTo>
                    <a:pt x="595" y="301"/>
                    <a:pt x="619" y="301"/>
                    <a:pt x="631" y="325"/>
                  </a:cubicBezTo>
                  <a:cubicBezTo>
                    <a:pt x="679" y="349"/>
                    <a:pt x="714" y="409"/>
                    <a:pt x="714" y="444"/>
                  </a:cubicBezTo>
                  <a:cubicBezTo>
                    <a:pt x="738" y="516"/>
                    <a:pt x="726" y="587"/>
                    <a:pt x="679" y="647"/>
                  </a:cubicBezTo>
                  <a:cubicBezTo>
                    <a:pt x="620" y="745"/>
                    <a:pt x="528" y="811"/>
                    <a:pt x="445" y="811"/>
                  </a:cubicBezTo>
                  <a:cubicBezTo>
                    <a:pt x="427" y="811"/>
                    <a:pt x="410" y="808"/>
                    <a:pt x="393" y="801"/>
                  </a:cubicBezTo>
                  <a:cubicBezTo>
                    <a:pt x="357" y="766"/>
                    <a:pt x="321" y="706"/>
                    <a:pt x="321" y="682"/>
                  </a:cubicBezTo>
                  <a:cubicBezTo>
                    <a:pt x="310" y="623"/>
                    <a:pt x="321" y="540"/>
                    <a:pt x="357" y="468"/>
                  </a:cubicBezTo>
                  <a:cubicBezTo>
                    <a:pt x="381" y="409"/>
                    <a:pt x="441" y="349"/>
                    <a:pt x="500" y="325"/>
                  </a:cubicBezTo>
                  <a:cubicBezTo>
                    <a:pt x="512" y="325"/>
                    <a:pt x="548" y="301"/>
                    <a:pt x="572" y="301"/>
                  </a:cubicBezTo>
                  <a:close/>
                  <a:moveTo>
                    <a:pt x="584" y="0"/>
                  </a:moveTo>
                  <a:cubicBezTo>
                    <a:pt x="522" y="0"/>
                    <a:pt x="457" y="13"/>
                    <a:pt x="393" y="39"/>
                  </a:cubicBezTo>
                  <a:cubicBezTo>
                    <a:pt x="262" y="99"/>
                    <a:pt x="155" y="182"/>
                    <a:pt x="83" y="313"/>
                  </a:cubicBezTo>
                  <a:cubicBezTo>
                    <a:pt x="12" y="456"/>
                    <a:pt x="0" y="599"/>
                    <a:pt x="12" y="730"/>
                  </a:cubicBezTo>
                  <a:cubicBezTo>
                    <a:pt x="36" y="885"/>
                    <a:pt x="131" y="1004"/>
                    <a:pt x="250" y="1063"/>
                  </a:cubicBezTo>
                  <a:cubicBezTo>
                    <a:pt x="310" y="1087"/>
                    <a:pt x="381" y="1123"/>
                    <a:pt x="452" y="1123"/>
                  </a:cubicBezTo>
                  <a:cubicBezTo>
                    <a:pt x="655" y="1123"/>
                    <a:pt x="857" y="1004"/>
                    <a:pt x="964" y="790"/>
                  </a:cubicBezTo>
                  <a:cubicBezTo>
                    <a:pt x="1036" y="659"/>
                    <a:pt x="1048" y="516"/>
                    <a:pt x="1036" y="385"/>
                  </a:cubicBezTo>
                  <a:cubicBezTo>
                    <a:pt x="1012" y="230"/>
                    <a:pt x="917" y="111"/>
                    <a:pt x="798" y="51"/>
                  </a:cubicBezTo>
                  <a:cubicBezTo>
                    <a:pt x="732" y="19"/>
                    <a:pt x="660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47"/>
            <p:cNvSpPr/>
            <p:nvPr/>
          </p:nvSpPr>
          <p:spPr>
            <a:xfrm>
              <a:off x="8172877" y="1722610"/>
              <a:ext cx="35840" cy="36000"/>
            </a:xfrm>
            <a:custGeom>
              <a:rect b="b" l="l" r="r" t="t"/>
              <a:pathLst>
                <a:path extrusionOk="0" h="1125" w="1120">
                  <a:moveTo>
                    <a:pt x="530" y="323"/>
                  </a:moveTo>
                  <a:cubicBezTo>
                    <a:pt x="610" y="323"/>
                    <a:pt x="705" y="381"/>
                    <a:pt x="751" y="482"/>
                  </a:cubicBezTo>
                  <a:cubicBezTo>
                    <a:pt x="774" y="542"/>
                    <a:pt x="798" y="625"/>
                    <a:pt x="774" y="684"/>
                  </a:cubicBezTo>
                  <a:cubicBezTo>
                    <a:pt x="774" y="708"/>
                    <a:pt x="751" y="768"/>
                    <a:pt x="703" y="803"/>
                  </a:cubicBezTo>
                  <a:cubicBezTo>
                    <a:pt x="687" y="810"/>
                    <a:pt x="669" y="814"/>
                    <a:pt x="649" y="814"/>
                  </a:cubicBezTo>
                  <a:cubicBezTo>
                    <a:pt x="568" y="814"/>
                    <a:pt x="465" y="754"/>
                    <a:pt x="417" y="649"/>
                  </a:cubicBezTo>
                  <a:cubicBezTo>
                    <a:pt x="346" y="530"/>
                    <a:pt x="381" y="387"/>
                    <a:pt x="465" y="339"/>
                  </a:cubicBezTo>
                  <a:cubicBezTo>
                    <a:pt x="484" y="328"/>
                    <a:pt x="506" y="323"/>
                    <a:pt x="530" y="323"/>
                  </a:cubicBezTo>
                  <a:close/>
                  <a:moveTo>
                    <a:pt x="532" y="0"/>
                  </a:moveTo>
                  <a:cubicBezTo>
                    <a:pt x="459" y="0"/>
                    <a:pt x="387" y="17"/>
                    <a:pt x="322" y="53"/>
                  </a:cubicBezTo>
                  <a:cubicBezTo>
                    <a:pt x="84" y="184"/>
                    <a:pt x="0" y="518"/>
                    <a:pt x="155" y="803"/>
                  </a:cubicBezTo>
                  <a:cubicBezTo>
                    <a:pt x="262" y="1006"/>
                    <a:pt x="465" y="1125"/>
                    <a:pt x="655" y="1125"/>
                  </a:cubicBezTo>
                  <a:cubicBezTo>
                    <a:pt x="739" y="1125"/>
                    <a:pt x="810" y="1113"/>
                    <a:pt x="870" y="1065"/>
                  </a:cubicBezTo>
                  <a:cubicBezTo>
                    <a:pt x="989" y="1006"/>
                    <a:pt x="1072" y="875"/>
                    <a:pt x="1108" y="744"/>
                  </a:cubicBezTo>
                  <a:cubicBezTo>
                    <a:pt x="1120" y="601"/>
                    <a:pt x="1096" y="458"/>
                    <a:pt x="1036" y="327"/>
                  </a:cubicBezTo>
                  <a:cubicBezTo>
                    <a:pt x="924" y="120"/>
                    <a:pt x="724" y="0"/>
                    <a:pt x="5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47"/>
            <p:cNvSpPr/>
            <p:nvPr/>
          </p:nvSpPr>
          <p:spPr>
            <a:xfrm>
              <a:off x="7995341" y="1506738"/>
              <a:ext cx="347872" cy="334944"/>
            </a:xfrm>
            <a:custGeom>
              <a:rect b="b" l="l" r="r" t="t"/>
              <a:pathLst>
                <a:path extrusionOk="0" h="10467" w="10871">
                  <a:moveTo>
                    <a:pt x="1548" y="489"/>
                  </a:moveTo>
                  <a:cubicBezTo>
                    <a:pt x="2500" y="799"/>
                    <a:pt x="3262" y="1477"/>
                    <a:pt x="3620" y="1834"/>
                  </a:cubicBezTo>
                  <a:cubicBezTo>
                    <a:pt x="3453" y="1930"/>
                    <a:pt x="3286" y="2037"/>
                    <a:pt x="3143" y="2156"/>
                  </a:cubicBezTo>
                  <a:cubicBezTo>
                    <a:pt x="2870" y="1537"/>
                    <a:pt x="2429" y="1025"/>
                    <a:pt x="1822" y="644"/>
                  </a:cubicBezTo>
                  <a:cubicBezTo>
                    <a:pt x="1727" y="584"/>
                    <a:pt x="1643" y="537"/>
                    <a:pt x="1548" y="489"/>
                  </a:cubicBezTo>
                  <a:close/>
                  <a:moveTo>
                    <a:pt x="333" y="382"/>
                  </a:moveTo>
                  <a:lnTo>
                    <a:pt x="333" y="382"/>
                  </a:lnTo>
                  <a:cubicBezTo>
                    <a:pt x="905" y="501"/>
                    <a:pt x="2310" y="942"/>
                    <a:pt x="2893" y="2382"/>
                  </a:cubicBezTo>
                  <a:cubicBezTo>
                    <a:pt x="2679" y="2573"/>
                    <a:pt x="2489" y="2787"/>
                    <a:pt x="2298" y="3025"/>
                  </a:cubicBezTo>
                  <a:cubicBezTo>
                    <a:pt x="2203" y="3144"/>
                    <a:pt x="2119" y="3263"/>
                    <a:pt x="2024" y="3394"/>
                  </a:cubicBezTo>
                  <a:cubicBezTo>
                    <a:pt x="667" y="2977"/>
                    <a:pt x="393" y="1025"/>
                    <a:pt x="333" y="382"/>
                  </a:cubicBezTo>
                  <a:close/>
                  <a:moveTo>
                    <a:pt x="10525" y="382"/>
                  </a:moveTo>
                  <a:lnTo>
                    <a:pt x="10525" y="382"/>
                  </a:lnTo>
                  <a:cubicBezTo>
                    <a:pt x="10466" y="1025"/>
                    <a:pt x="10180" y="2977"/>
                    <a:pt x="8823" y="3394"/>
                  </a:cubicBezTo>
                  <a:cubicBezTo>
                    <a:pt x="8739" y="3263"/>
                    <a:pt x="8644" y="3144"/>
                    <a:pt x="8561" y="3025"/>
                  </a:cubicBezTo>
                  <a:cubicBezTo>
                    <a:pt x="8382" y="2787"/>
                    <a:pt x="8168" y="2573"/>
                    <a:pt x="7965" y="2382"/>
                  </a:cubicBezTo>
                  <a:cubicBezTo>
                    <a:pt x="8013" y="2275"/>
                    <a:pt x="8049" y="2168"/>
                    <a:pt x="8108" y="2073"/>
                  </a:cubicBezTo>
                  <a:cubicBezTo>
                    <a:pt x="8156" y="1989"/>
                    <a:pt x="8132" y="1894"/>
                    <a:pt x="8049" y="1846"/>
                  </a:cubicBezTo>
                  <a:cubicBezTo>
                    <a:pt x="8024" y="1830"/>
                    <a:pt x="7996" y="1822"/>
                    <a:pt x="7967" y="1822"/>
                  </a:cubicBezTo>
                  <a:cubicBezTo>
                    <a:pt x="7912" y="1822"/>
                    <a:pt x="7858" y="1851"/>
                    <a:pt x="7834" y="1906"/>
                  </a:cubicBezTo>
                  <a:cubicBezTo>
                    <a:pt x="7787" y="1989"/>
                    <a:pt x="7739" y="2073"/>
                    <a:pt x="7715" y="2156"/>
                  </a:cubicBezTo>
                  <a:cubicBezTo>
                    <a:pt x="7561" y="2037"/>
                    <a:pt x="7394" y="1918"/>
                    <a:pt x="7239" y="1823"/>
                  </a:cubicBezTo>
                  <a:cubicBezTo>
                    <a:pt x="7596" y="1477"/>
                    <a:pt x="8346" y="799"/>
                    <a:pt x="9299" y="489"/>
                  </a:cubicBezTo>
                  <a:lnTo>
                    <a:pt x="9299" y="489"/>
                  </a:lnTo>
                  <a:cubicBezTo>
                    <a:pt x="8942" y="680"/>
                    <a:pt x="8573" y="930"/>
                    <a:pt x="8263" y="1311"/>
                  </a:cubicBezTo>
                  <a:cubicBezTo>
                    <a:pt x="8204" y="1370"/>
                    <a:pt x="8215" y="1477"/>
                    <a:pt x="8275" y="1525"/>
                  </a:cubicBezTo>
                  <a:cubicBezTo>
                    <a:pt x="8311" y="1561"/>
                    <a:pt x="8346" y="1573"/>
                    <a:pt x="8382" y="1573"/>
                  </a:cubicBezTo>
                  <a:cubicBezTo>
                    <a:pt x="8430" y="1573"/>
                    <a:pt x="8465" y="1561"/>
                    <a:pt x="8501" y="1513"/>
                  </a:cubicBezTo>
                  <a:cubicBezTo>
                    <a:pt x="9168" y="763"/>
                    <a:pt x="10073" y="477"/>
                    <a:pt x="10525" y="382"/>
                  </a:cubicBezTo>
                  <a:close/>
                  <a:moveTo>
                    <a:pt x="5429" y="1608"/>
                  </a:moveTo>
                  <a:cubicBezTo>
                    <a:pt x="5965" y="1608"/>
                    <a:pt x="6501" y="1751"/>
                    <a:pt x="7013" y="2049"/>
                  </a:cubicBezTo>
                  <a:cubicBezTo>
                    <a:pt x="7489" y="2335"/>
                    <a:pt x="7930" y="2716"/>
                    <a:pt x="8323" y="3216"/>
                  </a:cubicBezTo>
                  <a:cubicBezTo>
                    <a:pt x="9061" y="4180"/>
                    <a:pt x="9525" y="5430"/>
                    <a:pt x="9525" y="6561"/>
                  </a:cubicBezTo>
                  <a:cubicBezTo>
                    <a:pt x="9525" y="8538"/>
                    <a:pt x="7692" y="10145"/>
                    <a:pt x="5429" y="10145"/>
                  </a:cubicBezTo>
                  <a:cubicBezTo>
                    <a:pt x="3167" y="10145"/>
                    <a:pt x="1346" y="8538"/>
                    <a:pt x="1346" y="6561"/>
                  </a:cubicBezTo>
                  <a:cubicBezTo>
                    <a:pt x="1346" y="5430"/>
                    <a:pt x="1786" y="4180"/>
                    <a:pt x="2548" y="3216"/>
                  </a:cubicBezTo>
                  <a:cubicBezTo>
                    <a:pt x="2929" y="2716"/>
                    <a:pt x="3381" y="2335"/>
                    <a:pt x="3858" y="2049"/>
                  </a:cubicBezTo>
                  <a:cubicBezTo>
                    <a:pt x="4358" y="1751"/>
                    <a:pt x="4894" y="1608"/>
                    <a:pt x="5429" y="1608"/>
                  </a:cubicBezTo>
                  <a:close/>
                  <a:moveTo>
                    <a:pt x="535" y="1"/>
                  </a:moveTo>
                  <a:cubicBezTo>
                    <a:pt x="400" y="1"/>
                    <a:pt x="266" y="9"/>
                    <a:pt x="131" y="25"/>
                  </a:cubicBezTo>
                  <a:cubicBezTo>
                    <a:pt x="60" y="49"/>
                    <a:pt x="0" y="108"/>
                    <a:pt x="0" y="191"/>
                  </a:cubicBezTo>
                  <a:cubicBezTo>
                    <a:pt x="0" y="227"/>
                    <a:pt x="24" y="953"/>
                    <a:pt x="286" y="1751"/>
                  </a:cubicBezTo>
                  <a:cubicBezTo>
                    <a:pt x="595" y="2751"/>
                    <a:pt x="1143" y="3406"/>
                    <a:pt x="1857" y="3656"/>
                  </a:cubicBezTo>
                  <a:cubicBezTo>
                    <a:pt x="1322" y="4549"/>
                    <a:pt x="1024" y="5597"/>
                    <a:pt x="1024" y="6561"/>
                  </a:cubicBezTo>
                  <a:cubicBezTo>
                    <a:pt x="1024" y="7609"/>
                    <a:pt x="1488" y="8585"/>
                    <a:pt x="2322" y="9335"/>
                  </a:cubicBezTo>
                  <a:cubicBezTo>
                    <a:pt x="3155" y="10062"/>
                    <a:pt x="4251" y="10466"/>
                    <a:pt x="5429" y="10466"/>
                  </a:cubicBezTo>
                  <a:cubicBezTo>
                    <a:pt x="6608" y="10466"/>
                    <a:pt x="7715" y="10062"/>
                    <a:pt x="8549" y="9335"/>
                  </a:cubicBezTo>
                  <a:cubicBezTo>
                    <a:pt x="9382" y="8585"/>
                    <a:pt x="9835" y="7609"/>
                    <a:pt x="9835" y="6561"/>
                  </a:cubicBezTo>
                  <a:cubicBezTo>
                    <a:pt x="9835" y="5609"/>
                    <a:pt x="9525" y="4573"/>
                    <a:pt x="9001" y="3656"/>
                  </a:cubicBezTo>
                  <a:cubicBezTo>
                    <a:pt x="9716" y="3418"/>
                    <a:pt x="10251" y="2751"/>
                    <a:pt x="10585" y="1751"/>
                  </a:cubicBezTo>
                  <a:cubicBezTo>
                    <a:pt x="10835" y="953"/>
                    <a:pt x="10871" y="227"/>
                    <a:pt x="10871" y="191"/>
                  </a:cubicBezTo>
                  <a:cubicBezTo>
                    <a:pt x="10871" y="120"/>
                    <a:pt x="10811" y="49"/>
                    <a:pt x="10728" y="25"/>
                  </a:cubicBezTo>
                  <a:cubicBezTo>
                    <a:pt x="10595" y="9"/>
                    <a:pt x="10462" y="1"/>
                    <a:pt x="10328" y="1"/>
                  </a:cubicBezTo>
                  <a:cubicBezTo>
                    <a:pt x="9657" y="1"/>
                    <a:pt x="8970" y="201"/>
                    <a:pt x="8275" y="608"/>
                  </a:cubicBezTo>
                  <a:cubicBezTo>
                    <a:pt x="7668" y="965"/>
                    <a:pt x="7203" y="1394"/>
                    <a:pt x="6953" y="1668"/>
                  </a:cubicBezTo>
                  <a:cubicBezTo>
                    <a:pt x="6465" y="1418"/>
                    <a:pt x="5941" y="1299"/>
                    <a:pt x="5429" y="1299"/>
                  </a:cubicBezTo>
                  <a:cubicBezTo>
                    <a:pt x="4917" y="1299"/>
                    <a:pt x="4405" y="1418"/>
                    <a:pt x="3917" y="1668"/>
                  </a:cubicBezTo>
                  <a:cubicBezTo>
                    <a:pt x="3655" y="1394"/>
                    <a:pt x="3203" y="965"/>
                    <a:pt x="2584" y="608"/>
                  </a:cubicBezTo>
                  <a:cubicBezTo>
                    <a:pt x="1899" y="201"/>
                    <a:pt x="1214" y="1"/>
                    <a:pt x="5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47"/>
            <p:cNvSpPr/>
            <p:nvPr/>
          </p:nvSpPr>
          <p:spPr>
            <a:xfrm>
              <a:off x="8103149" y="1685426"/>
              <a:ext cx="132256" cy="123104"/>
            </a:xfrm>
            <a:custGeom>
              <a:rect b="b" l="l" r="r" t="t"/>
              <a:pathLst>
                <a:path extrusionOk="0" h="3847" w="4133">
                  <a:moveTo>
                    <a:pt x="2037" y="311"/>
                  </a:moveTo>
                  <a:cubicBezTo>
                    <a:pt x="2513" y="311"/>
                    <a:pt x="2953" y="489"/>
                    <a:pt x="3275" y="799"/>
                  </a:cubicBezTo>
                  <a:cubicBezTo>
                    <a:pt x="3596" y="1108"/>
                    <a:pt x="3775" y="1561"/>
                    <a:pt x="3775" y="2049"/>
                  </a:cubicBezTo>
                  <a:cubicBezTo>
                    <a:pt x="3811" y="2263"/>
                    <a:pt x="3763" y="2406"/>
                    <a:pt x="3644" y="2513"/>
                  </a:cubicBezTo>
                  <a:cubicBezTo>
                    <a:pt x="3496" y="2654"/>
                    <a:pt x="3235" y="2695"/>
                    <a:pt x="2963" y="2695"/>
                  </a:cubicBezTo>
                  <a:cubicBezTo>
                    <a:pt x="2776" y="2695"/>
                    <a:pt x="2583" y="2675"/>
                    <a:pt x="2418" y="2656"/>
                  </a:cubicBezTo>
                  <a:cubicBezTo>
                    <a:pt x="2287" y="2644"/>
                    <a:pt x="2156" y="2632"/>
                    <a:pt x="2048" y="2632"/>
                  </a:cubicBezTo>
                  <a:cubicBezTo>
                    <a:pt x="1941" y="2632"/>
                    <a:pt x="1810" y="2644"/>
                    <a:pt x="1679" y="2656"/>
                  </a:cubicBezTo>
                  <a:cubicBezTo>
                    <a:pt x="1511" y="2671"/>
                    <a:pt x="1316" y="2690"/>
                    <a:pt x="1127" y="2690"/>
                  </a:cubicBezTo>
                  <a:cubicBezTo>
                    <a:pt x="861" y="2690"/>
                    <a:pt x="606" y="2652"/>
                    <a:pt x="453" y="2513"/>
                  </a:cubicBezTo>
                  <a:cubicBezTo>
                    <a:pt x="358" y="2406"/>
                    <a:pt x="298" y="2263"/>
                    <a:pt x="298" y="2049"/>
                  </a:cubicBezTo>
                  <a:cubicBezTo>
                    <a:pt x="298" y="1561"/>
                    <a:pt x="477" y="1108"/>
                    <a:pt x="798" y="799"/>
                  </a:cubicBezTo>
                  <a:cubicBezTo>
                    <a:pt x="1132" y="489"/>
                    <a:pt x="1560" y="311"/>
                    <a:pt x="2037" y="311"/>
                  </a:cubicBezTo>
                  <a:close/>
                  <a:moveTo>
                    <a:pt x="2060" y="2954"/>
                  </a:moveTo>
                  <a:cubicBezTo>
                    <a:pt x="2156" y="2954"/>
                    <a:pt x="2287" y="2978"/>
                    <a:pt x="2406" y="2978"/>
                  </a:cubicBezTo>
                  <a:cubicBezTo>
                    <a:pt x="2584" y="2989"/>
                    <a:pt x="2763" y="3001"/>
                    <a:pt x="2953" y="3001"/>
                  </a:cubicBezTo>
                  <a:cubicBezTo>
                    <a:pt x="3060" y="3001"/>
                    <a:pt x="3156" y="3001"/>
                    <a:pt x="3239" y="2989"/>
                  </a:cubicBezTo>
                  <a:lnTo>
                    <a:pt x="3239" y="2989"/>
                  </a:lnTo>
                  <a:cubicBezTo>
                    <a:pt x="3037" y="3335"/>
                    <a:pt x="2644" y="3537"/>
                    <a:pt x="2239" y="3537"/>
                  </a:cubicBezTo>
                  <a:lnTo>
                    <a:pt x="1882" y="3537"/>
                  </a:lnTo>
                  <a:cubicBezTo>
                    <a:pt x="1465" y="3537"/>
                    <a:pt x="1096" y="3335"/>
                    <a:pt x="870" y="2989"/>
                  </a:cubicBezTo>
                  <a:lnTo>
                    <a:pt x="870" y="2989"/>
                  </a:lnTo>
                  <a:cubicBezTo>
                    <a:pt x="979" y="2999"/>
                    <a:pt x="1092" y="3002"/>
                    <a:pt x="1204" y="3002"/>
                  </a:cubicBezTo>
                  <a:cubicBezTo>
                    <a:pt x="1385" y="3002"/>
                    <a:pt x="1565" y="2992"/>
                    <a:pt x="1727" y="2978"/>
                  </a:cubicBezTo>
                  <a:cubicBezTo>
                    <a:pt x="1858" y="2954"/>
                    <a:pt x="1977" y="2954"/>
                    <a:pt x="2060" y="2954"/>
                  </a:cubicBezTo>
                  <a:close/>
                  <a:moveTo>
                    <a:pt x="2060" y="1"/>
                  </a:moveTo>
                  <a:cubicBezTo>
                    <a:pt x="894" y="1"/>
                    <a:pt x="1" y="870"/>
                    <a:pt x="1" y="2049"/>
                  </a:cubicBezTo>
                  <a:cubicBezTo>
                    <a:pt x="1" y="2346"/>
                    <a:pt x="84" y="2573"/>
                    <a:pt x="263" y="2739"/>
                  </a:cubicBezTo>
                  <a:cubicBezTo>
                    <a:pt x="322" y="2799"/>
                    <a:pt x="393" y="2835"/>
                    <a:pt x="477" y="2870"/>
                  </a:cubicBezTo>
                  <a:cubicBezTo>
                    <a:pt x="691" y="3466"/>
                    <a:pt x="1263" y="3847"/>
                    <a:pt x="1882" y="3847"/>
                  </a:cubicBezTo>
                  <a:lnTo>
                    <a:pt x="2239" y="3847"/>
                  </a:lnTo>
                  <a:cubicBezTo>
                    <a:pt x="2870" y="3847"/>
                    <a:pt x="3430" y="3466"/>
                    <a:pt x="3656" y="2870"/>
                  </a:cubicBezTo>
                  <a:cubicBezTo>
                    <a:pt x="3727" y="2835"/>
                    <a:pt x="3811" y="2775"/>
                    <a:pt x="3870" y="2716"/>
                  </a:cubicBezTo>
                  <a:cubicBezTo>
                    <a:pt x="4049" y="2561"/>
                    <a:pt x="4132" y="2335"/>
                    <a:pt x="4132" y="2037"/>
                  </a:cubicBezTo>
                  <a:cubicBezTo>
                    <a:pt x="4132" y="1489"/>
                    <a:pt x="3906" y="953"/>
                    <a:pt x="3525" y="572"/>
                  </a:cubicBezTo>
                  <a:cubicBezTo>
                    <a:pt x="3132" y="203"/>
                    <a:pt x="2620" y="1"/>
                    <a:pt x="2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47"/>
            <p:cNvSpPr/>
            <p:nvPr/>
          </p:nvSpPr>
          <p:spPr>
            <a:xfrm>
              <a:off x="8087149" y="1640498"/>
              <a:ext cx="43456" cy="48032"/>
            </a:xfrm>
            <a:custGeom>
              <a:rect b="b" l="l" r="r" t="t"/>
              <a:pathLst>
                <a:path extrusionOk="0" h="1501" w="1358">
                  <a:moveTo>
                    <a:pt x="679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8" y="1500"/>
                    <a:pt x="679" y="1500"/>
                  </a:cubicBezTo>
                  <a:cubicBezTo>
                    <a:pt x="1048" y="1500"/>
                    <a:pt x="1346" y="1203"/>
                    <a:pt x="1346" y="833"/>
                  </a:cubicBezTo>
                  <a:lnTo>
                    <a:pt x="1346" y="691"/>
                  </a:lnTo>
                  <a:cubicBezTo>
                    <a:pt x="1358" y="595"/>
                    <a:pt x="1286" y="524"/>
                    <a:pt x="1191" y="524"/>
                  </a:cubicBezTo>
                  <a:cubicBezTo>
                    <a:pt x="1108" y="524"/>
                    <a:pt x="1036" y="595"/>
                    <a:pt x="1036" y="691"/>
                  </a:cubicBezTo>
                  <a:lnTo>
                    <a:pt x="1036" y="845"/>
                  </a:lnTo>
                  <a:cubicBezTo>
                    <a:pt x="1036" y="1048"/>
                    <a:pt x="870" y="1203"/>
                    <a:pt x="679" y="1203"/>
                  </a:cubicBezTo>
                  <a:cubicBezTo>
                    <a:pt x="477" y="1203"/>
                    <a:pt x="322" y="1036"/>
                    <a:pt x="322" y="845"/>
                  </a:cubicBezTo>
                  <a:lnTo>
                    <a:pt x="322" y="691"/>
                  </a:lnTo>
                  <a:cubicBezTo>
                    <a:pt x="322" y="488"/>
                    <a:pt x="477" y="333"/>
                    <a:pt x="679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47"/>
            <p:cNvSpPr/>
            <p:nvPr/>
          </p:nvSpPr>
          <p:spPr>
            <a:xfrm>
              <a:off x="8207149" y="1640498"/>
              <a:ext cx="43104" cy="48032"/>
            </a:xfrm>
            <a:custGeom>
              <a:rect b="b" l="l" r="r" t="t"/>
              <a:pathLst>
                <a:path extrusionOk="0" h="1501" w="1347">
                  <a:moveTo>
                    <a:pt x="680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833"/>
                  </a:lnTo>
                  <a:cubicBezTo>
                    <a:pt x="1" y="1203"/>
                    <a:pt x="299" y="1500"/>
                    <a:pt x="680" y="1500"/>
                  </a:cubicBezTo>
                  <a:cubicBezTo>
                    <a:pt x="1049" y="1500"/>
                    <a:pt x="1346" y="1203"/>
                    <a:pt x="1346" y="833"/>
                  </a:cubicBezTo>
                  <a:lnTo>
                    <a:pt x="1346" y="691"/>
                  </a:lnTo>
                  <a:cubicBezTo>
                    <a:pt x="1346" y="595"/>
                    <a:pt x="1287" y="524"/>
                    <a:pt x="1192" y="524"/>
                  </a:cubicBezTo>
                  <a:cubicBezTo>
                    <a:pt x="1108" y="524"/>
                    <a:pt x="1037" y="595"/>
                    <a:pt x="1037" y="691"/>
                  </a:cubicBezTo>
                  <a:lnTo>
                    <a:pt x="1037" y="845"/>
                  </a:lnTo>
                  <a:cubicBezTo>
                    <a:pt x="1037" y="1048"/>
                    <a:pt x="870" y="1203"/>
                    <a:pt x="680" y="1203"/>
                  </a:cubicBezTo>
                  <a:cubicBezTo>
                    <a:pt x="477" y="1203"/>
                    <a:pt x="311" y="1036"/>
                    <a:pt x="311" y="845"/>
                  </a:cubicBezTo>
                  <a:lnTo>
                    <a:pt x="311" y="691"/>
                  </a:lnTo>
                  <a:cubicBezTo>
                    <a:pt x="311" y="488"/>
                    <a:pt x="477" y="333"/>
                    <a:pt x="680" y="333"/>
                  </a:cubicBezTo>
                  <a:cubicBezTo>
                    <a:pt x="763" y="333"/>
                    <a:pt x="834" y="250"/>
                    <a:pt x="834" y="167"/>
                  </a:cubicBezTo>
                  <a:cubicBezTo>
                    <a:pt x="834" y="71"/>
                    <a:pt x="763" y="0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3" name="Google Shape;3673;p47"/>
          <p:cNvGrpSpPr/>
          <p:nvPr/>
        </p:nvGrpSpPr>
        <p:grpSpPr>
          <a:xfrm>
            <a:off x="3048045" y="1522930"/>
            <a:ext cx="347872" cy="303904"/>
            <a:chOff x="3048045" y="1522930"/>
            <a:chExt cx="347872" cy="303904"/>
          </a:xfrm>
        </p:grpSpPr>
        <p:sp>
          <p:nvSpPr>
            <p:cNvPr id="3674" name="Google Shape;3674;p47"/>
            <p:cNvSpPr/>
            <p:nvPr/>
          </p:nvSpPr>
          <p:spPr>
            <a:xfrm>
              <a:off x="3137965" y="1548658"/>
              <a:ext cx="10688" cy="13760"/>
            </a:xfrm>
            <a:custGeom>
              <a:rect b="b" l="l" r="r" t="t"/>
              <a:pathLst>
                <a:path extrusionOk="0" h="430" w="334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63"/>
                  </a:lnTo>
                  <a:cubicBezTo>
                    <a:pt x="0" y="358"/>
                    <a:pt x="72" y="429"/>
                    <a:pt x="167" y="429"/>
                  </a:cubicBezTo>
                  <a:cubicBezTo>
                    <a:pt x="262" y="429"/>
                    <a:pt x="334" y="358"/>
                    <a:pt x="334" y="263"/>
                  </a:cubicBezTo>
                  <a:lnTo>
                    <a:pt x="334" y="167"/>
                  </a:lnTo>
                  <a:cubicBezTo>
                    <a:pt x="310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75" name="Google Shape;3675;p47"/>
            <p:cNvGrpSpPr/>
            <p:nvPr/>
          </p:nvGrpSpPr>
          <p:grpSpPr>
            <a:xfrm>
              <a:off x="3048045" y="1522930"/>
              <a:ext cx="347872" cy="303904"/>
              <a:chOff x="3048045" y="1522930"/>
              <a:chExt cx="347872" cy="303904"/>
            </a:xfrm>
          </p:grpSpPr>
          <p:sp>
            <p:nvSpPr>
              <p:cNvPr id="3676" name="Google Shape;3676;p47"/>
              <p:cNvSpPr/>
              <p:nvPr/>
            </p:nvSpPr>
            <p:spPr>
              <a:xfrm>
                <a:off x="3048045" y="1522930"/>
                <a:ext cx="347872" cy="303904"/>
              </a:xfrm>
              <a:custGeom>
                <a:rect b="b" l="l" r="r" t="t"/>
                <a:pathLst>
                  <a:path extrusionOk="0" h="9497" w="10871">
                    <a:moveTo>
                      <a:pt x="5752" y="4495"/>
                    </a:moveTo>
                    <a:cubicBezTo>
                      <a:pt x="6093" y="4495"/>
                      <a:pt x="6440" y="4510"/>
                      <a:pt x="6775" y="4543"/>
                    </a:cubicBezTo>
                    <a:cubicBezTo>
                      <a:pt x="6680" y="4674"/>
                      <a:pt x="6597" y="4817"/>
                      <a:pt x="6513" y="4972"/>
                    </a:cubicBezTo>
                    <a:cubicBezTo>
                      <a:pt x="6229" y="4945"/>
                      <a:pt x="5949" y="4933"/>
                      <a:pt x="5681" y="4933"/>
                    </a:cubicBezTo>
                    <a:cubicBezTo>
                      <a:pt x="5354" y="4933"/>
                      <a:pt x="5044" y="4951"/>
                      <a:pt x="4763" y="4984"/>
                    </a:cubicBezTo>
                    <a:cubicBezTo>
                      <a:pt x="4834" y="4841"/>
                      <a:pt x="4918" y="4674"/>
                      <a:pt x="4977" y="4519"/>
                    </a:cubicBezTo>
                    <a:cubicBezTo>
                      <a:pt x="5227" y="4504"/>
                      <a:pt x="5488" y="4495"/>
                      <a:pt x="5752" y="4495"/>
                    </a:cubicBezTo>
                    <a:close/>
                    <a:moveTo>
                      <a:pt x="5644" y="5242"/>
                    </a:moveTo>
                    <a:cubicBezTo>
                      <a:pt x="5874" y="5242"/>
                      <a:pt x="6115" y="5252"/>
                      <a:pt x="6358" y="5269"/>
                    </a:cubicBezTo>
                    <a:lnTo>
                      <a:pt x="6085" y="5853"/>
                    </a:lnTo>
                    <a:cubicBezTo>
                      <a:pt x="5751" y="6579"/>
                      <a:pt x="5418" y="7282"/>
                      <a:pt x="4930" y="7639"/>
                    </a:cubicBezTo>
                    <a:cubicBezTo>
                      <a:pt x="4811" y="7722"/>
                      <a:pt x="4680" y="7794"/>
                      <a:pt x="4561" y="7877"/>
                    </a:cubicBezTo>
                    <a:cubicBezTo>
                      <a:pt x="4525" y="7853"/>
                      <a:pt x="4501" y="7841"/>
                      <a:pt x="4477" y="7829"/>
                    </a:cubicBezTo>
                    <a:cubicBezTo>
                      <a:pt x="4120" y="7555"/>
                      <a:pt x="3989" y="7246"/>
                      <a:pt x="4049" y="6805"/>
                    </a:cubicBezTo>
                    <a:cubicBezTo>
                      <a:pt x="4108" y="6389"/>
                      <a:pt x="4334" y="5889"/>
                      <a:pt x="4596" y="5329"/>
                    </a:cubicBezTo>
                    <a:cubicBezTo>
                      <a:pt x="4895" y="5269"/>
                      <a:pt x="5255" y="5242"/>
                      <a:pt x="5644" y="5242"/>
                    </a:cubicBezTo>
                    <a:close/>
                    <a:moveTo>
                      <a:pt x="2060" y="6412"/>
                    </a:moveTo>
                    <a:lnTo>
                      <a:pt x="2060" y="6412"/>
                    </a:lnTo>
                    <a:cubicBezTo>
                      <a:pt x="2036" y="6948"/>
                      <a:pt x="2096" y="7460"/>
                      <a:pt x="2322" y="7936"/>
                    </a:cubicBezTo>
                    <a:cubicBezTo>
                      <a:pt x="2132" y="7794"/>
                      <a:pt x="1977" y="7615"/>
                      <a:pt x="1905" y="7413"/>
                    </a:cubicBezTo>
                    <a:cubicBezTo>
                      <a:pt x="1763" y="6984"/>
                      <a:pt x="1858" y="6662"/>
                      <a:pt x="2060" y="6412"/>
                    </a:cubicBezTo>
                    <a:close/>
                    <a:moveTo>
                      <a:pt x="7370" y="5400"/>
                    </a:moveTo>
                    <a:cubicBezTo>
                      <a:pt x="8251" y="5579"/>
                      <a:pt x="8918" y="5900"/>
                      <a:pt x="9121" y="6281"/>
                    </a:cubicBezTo>
                    <a:cubicBezTo>
                      <a:pt x="9192" y="6424"/>
                      <a:pt x="9216" y="6555"/>
                      <a:pt x="9156" y="6710"/>
                    </a:cubicBezTo>
                    <a:cubicBezTo>
                      <a:pt x="9025" y="7067"/>
                      <a:pt x="8561" y="7389"/>
                      <a:pt x="7859" y="7663"/>
                    </a:cubicBezTo>
                    <a:cubicBezTo>
                      <a:pt x="7335" y="7853"/>
                      <a:pt x="6727" y="7984"/>
                      <a:pt x="6144" y="8032"/>
                    </a:cubicBezTo>
                    <a:cubicBezTo>
                      <a:pt x="6704" y="7377"/>
                      <a:pt x="6954" y="6615"/>
                      <a:pt x="7192" y="5924"/>
                    </a:cubicBezTo>
                    <a:cubicBezTo>
                      <a:pt x="7251" y="5746"/>
                      <a:pt x="7311" y="5567"/>
                      <a:pt x="7370" y="5400"/>
                    </a:cubicBezTo>
                    <a:close/>
                    <a:moveTo>
                      <a:pt x="3407" y="319"/>
                    </a:moveTo>
                    <a:cubicBezTo>
                      <a:pt x="3697" y="319"/>
                      <a:pt x="3980" y="376"/>
                      <a:pt x="4239" y="495"/>
                    </a:cubicBezTo>
                    <a:cubicBezTo>
                      <a:pt x="4989" y="828"/>
                      <a:pt x="5346" y="1590"/>
                      <a:pt x="5203" y="2591"/>
                    </a:cubicBezTo>
                    <a:cubicBezTo>
                      <a:pt x="5084" y="3543"/>
                      <a:pt x="4692" y="4388"/>
                      <a:pt x="4334" y="5150"/>
                    </a:cubicBezTo>
                    <a:cubicBezTo>
                      <a:pt x="4049" y="5746"/>
                      <a:pt x="3810" y="6270"/>
                      <a:pt x="3739" y="6746"/>
                    </a:cubicBezTo>
                    <a:cubicBezTo>
                      <a:pt x="3656" y="7258"/>
                      <a:pt x="3822" y="7675"/>
                      <a:pt x="4227" y="8008"/>
                    </a:cubicBezTo>
                    <a:cubicBezTo>
                      <a:pt x="4060" y="8067"/>
                      <a:pt x="3894" y="8127"/>
                      <a:pt x="3739" y="8151"/>
                    </a:cubicBezTo>
                    <a:cubicBezTo>
                      <a:pt x="3644" y="8032"/>
                      <a:pt x="3584" y="7913"/>
                      <a:pt x="3525" y="7817"/>
                    </a:cubicBezTo>
                    <a:cubicBezTo>
                      <a:pt x="3498" y="7754"/>
                      <a:pt x="3436" y="7725"/>
                      <a:pt x="3377" y="7725"/>
                    </a:cubicBezTo>
                    <a:cubicBezTo>
                      <a:pt x="3358" y="7725"/>
                      <a:pt x="3340" y="7728"/>
                      <a:pt x="3322" y="7734"/>
                    </a:cubicBezTo>
                    <a:cubicBezTo>
                      <a:pt x="3239" y="7782"/>
                      <a:pt x="3215" y="7865"/>
                      <a:pt x="3239" y="7948"/>
                    </a:cubicBezTo>
                    <a:cubicBezTo>
                      <a:pt x="3287" y="8032"/>
                      <a:pt x="3334" y="8115"/>
                      <a:pt x="3382" y="8186"/>
                    </a:cubicBezTo>
                    <a:cubicBezTo>
                      <a:pt x="3179" y="8186"/>
                      <a:pt x="2989" y="8163"/>
                      <a:pt x="2810" y="8127"/>
                    </a:cubicBezTo>
                    <a:cubicBezTo>
                      <a:pt x="2025" y="6984"/>
                      <a:pt x="2453" y="5353"/>
                      <a:pt x="2846" y="3912"/>
                    </a:cubicBezTo>
                    <a:cubicBezTo>
                      <a:pt x="2977" y="3412"/>
                      <a:pt x="3108" y="2924"/>
                      <a:pt x="3179" y="2483"/>
                    </a:cubicBezTo>
                    <a:cubicBezTo>
                      <a:pt x="3572" y="2412"/>
                      <a:pt x="3918" y="2305"/>
                      <a:pt x="4120" y="2233"/>
                    </a:cubicBezTo>
                    <a:lnTo>
                      <a:pt x="4120" y="2555"/>
                    </a:lnTo>
                    <a:cubicBezTo>
                      <a:pt x="4120" y="2650"/>
                      <a:pt x="4180" y="2722"/>
                      <a:pt x="4275" y="2722"/>
                    </a:cubicBezTo>
                    <a:cubicBezTo>
                      <a:pt x="4358" y="2722"/>
                      <a:pt x="4418" y="2650"/>
                      <a:pt x="4430" y="2579"/>
                    </a:cubicBezTo>
                    <a:cubicBezTo>
                      <a:pt x="4453" y="2376"/>
                      <a:pt x="4430" y="2186"/>
                      <a:pt x="4418" y="1995"/>
                    </a:cubicBezTo>
                    <a:cubicBezTo>
                      <a:pt x="4418" y="1948"/>
                      <a:pt x="4394" y="1900"/>
                      <a:pt x="4346" y="1876"/>
                    </a:cubicBezTo>
                    <a:cubicBezTo>
                      <a:pt x="4320" y="1857"/>
                      <a:pt x="4294" y="1848"/>
                      <a:pt x="4270" y="1848"/>
                    </a:cubicBezTo>
                    <a:cubicBezTo>
                      <a:pt x="4250" y="1848"/>
                      <a:pt x="4231" y="1854"/>
                      <a:pt x="4215" y="1864"/>
                    </a:cubicBezTo>
                    <a:cubicBezTo>
                      <a:pt x="4215" y="1864"/>
                      <a:pt x="3656" y="2079"/>
                      <a:pt x="3084" y="2174"/>
                    </a:cubicBezTo>
                    <a:cubicBezTo>
                      <a:pt x="2919" y="2202"/>
                      <a:pt x="2741" y="2221"/>
                      <a:pt x="2569" y="2221"/>
                    </a:cubicBezTo>
                    <a:cubicBezTo>
                      <a:pt x="2307" y="2221"/>
                      <a:pt x="2059" y="2177"/>
                      <a:pt x="1894" y="2055"/>
                    </a:cubicBezTo>
                    <a:lnTo>
                      <a:pt x="1953" y="2055"/>
                    </a:lnTo>
                    <a:cubicBezTo>
                      <a:pt x="1973" y="2055"/>
                      <a:pt x="1992" y="2056"/>
                      <a:pt x="2012" y="2056"/>
                    </a:cubicBezTo>
                    <a:cubicBezTo>
                      <a:pt x="2431" y="2056"/>
                      <a:pt x="2946" y="1937"/>
                      <a:pt x="3537" y="1709"/>
                    </a:cubicBezTo>
                    <a:cubicBezTo>
                      <a:pt x="3620" y="1686"/>
                      <a:pt x="3656" y="1590"/>
                      <a:pt x="3632" y="1507"/>
                    </a:cubicBezTo>
                    <a:cubicBezTo>
                      <a:pt x="3614" y="1434"/>
                      <a:pt x="3554" y="1403"/>
                      <a:pt x="3489" y="1403"/>
                    </a:cubicBezTo>
                    <a:cubicBezTo>
                      <a:pt x="3469" y="1403"/>
                      <a:pt x="3449" y="1406"/>
                      <a:pt x="3429" y="1412"/>
                    </a:cubicBezTo>
                    <a:cubicBezTo>
                      <a:pt x="2837" y="1644"/>
                      <a:pt x="2361" y="1735"/>
                      <a:pt x="2013" y="1735"/>
                    </a:cubicBezTo>
                    <a:cubicBezTo>
                      <a:pt x="1683" y="1735"/>
                      <a:pt x="1469" y="1653"/>
                      <a:pt x="1382" y="1531"/>
                    </a:cubicBezTo>
                    <a:cubicBezTo>
                      <a:pt x="1298" y="1412"/>
                      <a:pt x="1382" y="1293"/>
                      <a:pt x="1429" y="1245"/>
                    </a:cubicBezTo>
                    <a:cubicBezTo>
                      <a:pt x="1975" y="648"/>
                      <a:pt x="2712" y="319"/>
                      <a:pt x="3407" y="319"/>
                    </a:cubicBezTo>
                    <a:close/>
                    <a:moveTo>
                      <a:pt x="7716" y="4674"/>
                    </a:moveTo>
                    <a:cubicBezTo>
                      <a:pt x="8549" y="4817"/>
                      <a:pt x="9240" y="5055"/>
                      <a:pt x="9752" y="5353"/>
                    </a:cubicBezTo>
                    <a:cubicBezTo>
                      <a:pt x="10121" y="5567"/>
                      <a:pt x="10549" y="5924"/>
                      <a:pt x="10549" y="6412"/>
                    </a:cubicBezTo>
                    <a:cubicBezTo>
                      <a:pt x="10549" y="6889"/>
                      <a:pt x="10287" y="7365"/>
                      <a:pt x="9775" y="7782"/>
                    </a:cubicBezTo>
                    <a:cubicBezTo>
                      <a:pt x="9168" y="8270"/>
                      <a:pt x="8263" y="8663"/>
                      <a:pt x="7204" y="8877"/>
                    </a:cubicBezTo>
                    <a:cubicBezTo>
                      <a:pt x="6612" y="8997"/>
                      <a:pt x="6014" y="9062"/>
                      <a:pt x="5455" y="9062"/>
                    </a:cubicBezTo>
                    <a:cubicBezTo>
                      <a:pt x="5237" y="9062"/>
                      <a:pt x="5026" y="9052"/>
                      <a:pt x="4822" y="9032"/>
                    </a:cubicBezTo>
                    <a:cubicBezTo>
                      <a:pt x="4894" y="9008"/>
                      <a:pt x="4977" y="8960"/>
                      <a:pt x="5049" y="8925"/>
                    </a:cubicBezTo>
                    <a:cubicBezTo>
                      <a:pt x="5358" y="8758"/>
                      <a:pt x="5608" y="8579"/>
                      <a:pt x="5835" y="8389"/>
                    </a:cubicBezTo>
                    <a:cubicBezTo>
                      <a:pt x="6549" y="8365"/>
                      <a:pt x="7335" y="8210"/>
                      <a:pt x="7990" y="7972"/>
                    </a:cubicBezTo>
                    <a:cubicBezTo>
                      <a:pt x="8549" y="7770"/>
                      <a:pt x="9264" y="7413"/>
                      <a:pt x="9466" y="6841"/>
                    </a:cubicBezTo>
                    <a:cubicBezTo>
                      <a:pt x="9561" y="6603"/>
                      <a:pt x="9537" y="6365"/>
                      <a:pt x="9406" y="6139"/>
                    </a:cubicBezTo>
                    <a:cubicBezTo>
                      <a:pt x="9156" y="5698"/>
                      <a:pt x="8442" y="5305"/>
                      <a:pt x="7489" y="5115"/>
                    </a:cubicBezTo>
                    <a:cubicBezTo>
                      <a:pt x="7549" y="4972"/>
                      <a:pt x="7620" y="4817"/>
                      <a:pt x="7716" y="4674"/>
                    </a:cubicBezTo>
                    <a:close/>
                    <a:moveTo>
                      <a:pt x="7870" y="3888"/>
                    </a:moveTo>
                    <a:lnTo>
                      <a:pt x="7870" y="3888"/>
                    </a:lnTo>
                    <a:cubicBezTo>
                      <a:pt x="7335" y="4365"/>
                      <a:pt x="7120" y="5055"/>
                      <a:pt x="6858" y="5805"/>
                    </a:cubicBezTo>
                    <a:cubicBezTo>
                      <a:pt x="6501" y="6865"/>
                      <a:pt x="6144" y="7948"/>
                      <a:pt x="4858" y="8615"/>
                    </a:cubicBezTo>
                    <a:cubicBezTo>
                      <a:pt x="4221" y="8982"/>
                      <a:pt x="3593" y="9144"/>
                      <a:pt x="3002" y="9144"/>
                    </a:cubicBezTo>
                    <a:cubicBezTo>
                      <a:pt x="2941" y="9144"/>
                      <a:pt x="2882" y="9142"/>
                      <a:pt x="2822" y="9139"/>
                    </a:cubicBezTo>
                    <a:cubicBezTo>
                      <a:pt x="2286" y="9091"/>
                      <a:pt x="1822" y="8901"/>
                      <a:pt x="1441" y="8556"/>
                    </a:cubicBezTo>
                    <a:cubicBezTo>
                      <a:pt x="1143" y="8270"/>
                      <a:pt x="953" y="7913"/>
                      <a:pt x="870" y="7532"/>
                    </a:cubicBezTo>
                    <a:cubicBezTo>
                      <a:pt x="774" y="7127"/>
                      <a:pt x="822" y="6722"/>
                      <a:pt x="989" y="6341"/>
                    </a:cubicBezTo>
                    <a:cubicBezTo>
                      <a:pt x="1179" y="5912"/>
                      <a:pt x="1632" y="5460"/>
                      <a:pt x="2203" y="5162"/>
                    </a:cubicBezTo>
                    <a:lnTo>
                      <a:pt x="2203" y="5162"/>
                    </a:lnTo>
                    <a:cubicBezTo>
                      <a:pt x="2155" y="5400"/>
                      <a:pt x="2120" y="5639"/>
                      <a:pt x="2084" y="5877"/>
                    </a:cubicBezTo>
                    <a:cubicBezTo>
                      <a:pt x="1739" y="6210"/>
                      <a:pt x="1346" y="6722"/>
                      <a:pt x="1596" y="7496"/>
                    </a:cubicBezTo>
                    <a:cubicBezTo>
                      <a:pt x="1727" y="7913"/>
                      <a:pt x="2096" y="8246"/>
                      <a:pt x="2596" y="8413"/>
                    </a:cubicBezTo>
                    <a:cubicBezTo>
                      <a:pt x="2810" y="8484"/>
                      <a:pt x="3037" y="8508"/>
                      <a:pt x="3275" y="8508"/>
                    </a:cubicBezTo>
                    <a:cubicBezTo>
                      <a:pt x="3870" y="8508"/>
                      <a:pt x="4525" y="8294"/>
                      <a:pt x="5096" y="7877"/>
                    </a:cubicBezTo>
                    <a:cubicBezTo>
                      <a:pt x="5656" y="7460"/>
                      <a:pt x="6013" y="6698"/>
                      <a:pt x="6358" y="5948"/>
                    </a:cubicBezTo>
                    <a:cubicBezTo>
                      <a:pt x="6775" y="5079"/>
                      <a:pt x="7156" y="4222"/>
                      <a:pt x="7870" y="3888"/>
                    </a:cubicBezTo>
                    <a:close/>
                    <a:moveTo>
                      <a:pt x="3412" y="0"/>
                    </a:moveTo>
                    <a:cubicBezTo>
                      <a:pt x="3196" y="0"/>
                      <a:pt x="2974" y="30"/>
                      <a:pt x="2751" y="90"/>
                    </a:cubicBezTo>
                    <a:cubicBezTo>
                      <a:pt x="2155" y="233"/>
                      <a:pt x="1620" y="566"/>
                      <a:pt x="1179" y="1043"/>
                    </a:cubicBezTo>
                    <a:cubicBezTo>
                      <a:pt x="989" y="1245"/>
                      <a:pt x="953" y="1519"/>
                      <a:pt x="1108" y="1721"/>
                    </a:cubicBezTo>
                    <a:cubicBezTo>
                      <a:pt x="1143" y="1781"/>
                      <a:pt x="1191" y="1840"/>
                      <a:pt x="1263" y="1888"/>
                    </a:cubicBezTo>
                    <a:lnTo>
                      <a:pt x="631" y="2352"/>
                    </a:lnTo>
                    <a:lnTo>
                      <a:pt x="167" y="2352"/>
                    </a:lnTo>
                    <a:cubicBezTo>
                      <a:pt x="72" y="2352"/>
                      <a:pt x="0" y="2424"/>
                      <a:pt x="0" y="2519"/>
                    </a:cubicBezTo>
                    <a:cubicBezTo>
                      <a:pt x="0" y="2602"/>
                      <a:pt x="72" y="2674"/>
                      <a:pt x="167" y="2674"/>
                    </a:cubicBezTo>
                    <a:lnTo>
                      <a:pt x="453" y="2674"/>
                    </a:lnTo>
                    <a:lnTo>
                      <a:pt x="346" y="2972"/>
                    </a:lnTo>
                    <a:cubicBezTo>
                      <a:pt x="310" y="3067"/>
                      <a:pt x="358" y="3150"/>
                      <a:pt x="453" y="3186"/>
                    </a:cubicBezTo>
                    <a:cubicBezTo>
                      <a:pt x="465" y="3186"/>
                      <a:pt x="477" y="3198"/>
                      <a:pt x="489" y="3198"/>
                    </a:cubicBezTo>
                    <a:cubicBezTo>
                      <a:pt x="548" y="3198"/>
                      <a:pt x="631" y="3150"/>
                      <a:pt x="643" y="3091"/>
                    </a:cubicBezTo>
                    <a:lnTo>
                      <a:pt x="786" y="2638"/>
                    </a:lnTo>
                    <a:lnTo>
                      <a:pt x="1477" y="2138"/>
                    </a:lnTo>
                    <a:cubicBezTo>
                      <a:pt x="1710" y="2468"/>
                      <a:pt x="2125" y="2569"/>
                      <a:pt x="2548" y="2569"/>
                    </a:cubicBezTo>
                    <a:cubicBezTo>
                      <a:pt x="2644" y="2569"/>
                      <a:pt x="2740" y="2564"/>
                      <a:pt x="2834" y="2555"/>
                    </a:cubicBezTo>
                    <a:lnTo>
                      <a:pt x="2834" y="2555"/>
                    </a:lnTo>
                    <a:cubicBezTo>
                      <a:pt x="2751" y="2960"/>
                      <a:pt x="2632" y="3412"/>
                      <a:pt x="2513" y="3865"/>
                    </a:cubicBezTo>
                    <a:cubicBezTo>
                      <a:pt x="2441" y="4186"/>
                      <a:pt x="2358" y="4496"/>
                      <a:pt x="2275" y="4805"/>
                    </a:cubicBezTo>
                    <a:cubicBezTo>
                      <a:pt x="1548" y="5138"/>
                      <a:pt x="929" y="5686"/>
                      <a:pt x="691" y="6246"/>
                    </a:cubicBezTo>
                    <a:cubicBezTo>
                      <a:pt x="489" y="6686"/>
                      <a:pt x="441" y="7174"/>
                      <a:pt x="548" y="7639"/>
                    </a:cubicBezTo>
                    <a:cubicBezTo>
                      <a:pt x="655" y="8091"/>
                      <a:pt x="882" y="8508"/>
                      <a:pt x="1227" y="8829"/>
                    </a:cubicBezTo>
                    <a:cubicBezTo>
                      <a:pt x="1632" y="9210"/>
                      <a:pt x="2179" y="9437"/>
                      <a:pt x="2798" y="9484"/>
                    </a:cubicBezTo>
                    <a:cubicBezTo>
                      <a:pt x="2870" y="9484"/>
                      <a:pt x="2953" y="9496"/>
                      <a:pt x="3025" y="9496"/>
                    </a:cubicBezTo>
                    <a:cubicBezTo>
                      <a:pt x="3406" y="9496"/>
                      <a:pt x="3799" y="9425"/>
                      <a:pt x="4215" y="9282"/>
                    </a:cubicBezTo>
                    <a:cubicBezTo>
                      <a:pt x="4596" y="9365"/>
                      <a:pt x="5037" y="9401"/>
                      <a:pt x="5489" y="9401"/>
                    </a:cubicBezTo>
                    <a:cubicBezTo>
                      <a:pt x="6061" y="9401"/>
                      <a:pt x="6668" y="9341"/>
                      <a:pt x="7251" y="9222"/>
                    </a:cubicBezTo>
                    <a:cubicBezTo>
                      <a:pt x="8371" y="9008"/>
                      <a:pt x="9323" y="8591"/>
                      <a:pt x="9978" y="8067"/>
                    </a:cubicBezTo>
                    <a:cubicBezTo>
                      <a:pt x="10573" y="7591"/>
                      <a:pt x="10871" y="7008"/>
                      <a:pt x="10871" y="6412"/>
                    </a:cubicBezTo>
                    <a:cubicBezTo>
                      <a:pt x="10871" y="5472"/>
                      <a:pt x="9764" y="4734"/>
                      <a:pt x="7906" y="4376"/>
                    </a:cubicBezTo>
                    <a:cubicBezTo>
                      <a:pt x="8109" y="4103"/>
                      <a:pt x="8394" y="3900"/>
                      <a:pt x="8787" y="3769"/>
                    </a:cubicBezTo>
                    <a:cubicBezTo>
                      <a:pt x="8871" y="3734"/>
                      <a:pt x="8918" y="3650"/>
                      <a:pt x="8883" y="3555"/>
                    </a:cubicBezTo>
                    <a:cubicBezTo>
                      <a:pt x="8871" y="3495"/>
                      <a:pt x="8811" y="3448"/>
                      <a:pt x="8740" y="3448"/>
                    </a:cubicBezTo>
                    <a:cubicBezTo>
                      <a:pt x="8698" y="3446"/>
                      <a:pt x="8657" y="3444"/>
                      <a:pt x="8616" y="3444"/>
                    </a:cubicBezTo>
                    <a:cubicBezTo>
                      <a:pt x="8002" y="3444"/>
                      <a:pt x="7472" y="3695"/>
                      <a:pt x="7037" y="4186"/>
                    </a:cubicBezTo>
                    <a:cubicBezTo>
                      <a:pt x="7025" y="4198"/>
                      <a:pt x="7013" y="4210"/>
                      <a:pt x="7001" y="4246"/>
                    </a:cubicBezTo>
                    <a:cubicBezTo>
                      <a:pt x="6574" y="4205"/>
                      <a:pt x="6141" y="4176"/>
                      <a:pt x="5714" y="4176"/>
                    </a:cubicBezTo>
                    <a:cubicBezTo>
                      <a:pt x="5511" y="4176"/>
                      <a:pt x="5308" y="4183"/>
                      <a:pt x="5108" y="4198"/>
                    </a:cubicBezTo>
                    <a:cubicBezTo>
                      <a:pt x="5299" y="3698"/>
                      <a:pt x="5454" y="3198"/>
                      <a:pt x="5525" y="2626"/>
                    </a:cubicBezTo>
                    <a:cubicBezTo>
                      <a:pt x="5596" y="2031"/>
                      <a:pt x="5525" y="1531"/>
                      <a:pt x="5299" y="1102"/>
                    </a:cubicBezTo>
                    <a:cubicBezTo>
                      <a:pt x="5096" y="697"/>
                      <a:pt x="4775" y="400"/>
                      <a:pt x="4358" y="209"/>
                    </a:cubicBezTo>
                    <a:cubicBezTo>
                      <a:pt x="4068" y="72"/>
                      <a:pt x="3748" y="0"/>
                      <a:pt x="3412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7" name="Google Shape;3677;p47"/>
              <p:cNvSpPr/>
              <p:nvPr/>
            </p:nvSpPr>
            <p:spPr>
              <a:xfrm>
                <a:off x="3139117" y="1621010"/>
                <a:ext cx="49152" cy="137600"/>
              </a:xfrm>
              <a:custGeom>
                <a:rect b="b" l="l" r="r" t="t"/>
                <a:pathLst>
                  <a:path extrusionOk="0" h="4300" w="1536">
                    <a:moveTo>
                      <a:pt x="1360" y="0"/>
                    </a:moveTo>
                    <a:cubicBezTo>
                      <a:pt x="1284" y="0"/>
                      <a:pt x="1212" y="56"/>
                      <a:pt x="1191" y="121"/>
                    </a:cubicBezTo>
                    <a:cubicBezTo>
                      <a:pt x="1072" y="669"/>
                      <a:pt x="857" y="1192"/>
                      <a:pt x="655" y="1692"/>
                    </a:cubicBezTo>
                    <a:cubicBezTo>
                      <a:pt x="310" y="2526"/>
                      <a:pt x="0" y="3336"/>
                      <a:pt x="119" y="4169"/>
                    </a:cubicBezTo>
                    <a:cubicBezTo>
                      <a:pt x="131" y="4240"/>
                      <a:pt x="191" y="4300"/>
                      <a:pt x="286" y="4300"/>
                    </a:cubicBezTo>
                    <a:lnTo>
                      <a:pt x="310" y="4300"/>
                    </a:lnTo>
                    <a:cubicBezTo>
                      <a:pt x="405" y="4288"/>
                      <a:pt x="464" y="4217"/>
                      <a:pt x="441" y="4121"/>
                    </a:cubicBezTo>
                    <a:cubicBezTo>
                      <a:pt x="322" y="3383"/>
                      <a:pt x="643" y="2621"/>
                      <a:pt x="953" y="1835"/>
                    </a:cubicBezTo>
                    <a:cubicBezTo>
                      <a:pt x="1155" y="1311"/>
                      <a:pt x="1381" y="776"/>
                      <a:pt x="1500" y="192"/>
                    </a:cubicBezTo>
                    <a:cubicBezTo>
                      <a:pt x="1536" y="109"/>
                      <a:pt x="1476" y="14"/>
                      <a:pt x="1381" y="2"/>
                    </a:cubicBezTo>
                    <a:cubicBezTo>
                      <a:pt x="1374" y="1"/>
                      <a:pt x="1367" y="0"/>
                      <a:pt x="136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678" name="Google Shape;3678;p47"/>
          <p:cNvGrpSpPr/>
          <p:nvPr/>
        </p:nvGrpSpPr>
        <p:grpSpPr>
          <a:xfrm>
            <a:off x="1133133" y="3351922"/>
            <a:ext cx="313984" cy="358560"/>
            <a:chOff x="1133133" y="3351922"/>
            <a:chExt cx="313984" cy="358560"/>
          </a:xfrm>
        </p:grpSpPr>
        <p:sp>
          <p:nvSpPr>
            <p:cNvPr id="3679" name="Google Shape;3679;p47"/>
            <p:cNvSpPr/>
            <p:nvPr/>
          </p:nvSpPr>
          <p:spPr>
            <a:xfrm>
              <a:off x="1133133" y="3351922"/>
              <a:ext cx="313984" cy="358560"/>
            </a:xfrm>
            <a:custGeom>
              <a:rect b="b" l="l" r="r" t="t"/>
              <a:pathLst>
                <a:path extrusionOk="0" h="11205" w="9812">
                  <a:moveTo>
                    <a:pt x="1251" y="4025"/>
                  </a:moveTo>
                  <a:cubicBezTo>
                    <a:pt x="1548" y="4025"/>
                    <a:pt x="1787" y="4263"/>
                    <a:pt x="1787" y="4561"/>
                  </a:cubicBezTo>
                  <a:lnTo>
                    <a:pt x="1787" y="7704"/>
                  </a:lnTo>
                  <a:cubicBezTo>
                    <a:pt x="1787" y="7990"/>
                    <a:pt x="2013" y="8204"/>
                    <a:pt x="2287" y="8204"/>
                  </a:cubicBezTo>
                  <a:lnTo>
                    <a:pt x="3001" y="8204"/>
                  </a:lnTo>
                  <a:lnTo>
                    <a:pt x="3001" y="9300"/>
                  </a:lnTo>
                  <a:lnTo>
                    <a:pt x="1775" y="9300"/>
                  </a:lnTo>
                  <a:cubicBezTo>
                    <a:pt x="1191" y="9300"/>
                    <a:pt x="715" y="8823"/>
                    <a:pt x="715" y="8240"/>
                  </a:cubicBezTo>
                  <a:lnTo>
                    <a:pt x="715" y="4561"/>
                  </a:lnTo>
                  <a:cubicBezTo>
                    <a:pt x="715" y="4263"/>
                    <a:pt x="953" y="4025"/>
                    <a:pt x="1251" y="4025"/>
                  </a:cubicBezTo>
                  <a:close/>
                  <a:moveTo>
                    <a:pt x="4906" y="1"/>
                  </a:moveTo>
                  <a:cubicBezTo>
                    <a:pt x="4823" y="1"/>
                    <a:pt x="4739" y="84"/>
                    <a:pt x="4739" y="167"/>
                  </a:cubicBezTo>
                  <a:lnTo>
                    <a:pt x="4739" y="548"/>
                  </a:lnTo>
                  <a:cubicBezTo>
                    <a:pt x="4346" y="572"/>
                    <a:pt x="3965" y="739"/>
                    <a:pt x="3668" y="989"/>
                  </a:cubicBezTo>
                  <a:lnTo>
                    <a:pt x="3406" y="727"/>
                  </a:lnTo>
                  <a:cubicBezTo>
                    <a:pt x="3376" y="697"/>
                    <a:pt x="3334" y="682"/>
                    <a:pt x="3291" y="682"/>
                  </a:cubicBezTo>
                  <a:cubicBezTo>
                    <a:pt x="3248" y="682"/>
                    <a:pt x="3203" y="697"/>
                    <a:pt x="3168" y="727"/>
                  </a:cubicBezTo>
                  <a:cubicBezTo>
                    <a:pt x="3108" y="787"/>
                    <a:pt x="3108" y="882"/>
                    <a:pt x="3168" y="965"/>
                  </a:cubicBezTo>
                  <a:lnTo>
                    <a:pt x="3430" y="1227"/>
                  </a:lnTo>
                  <a:cubicBezTo>
                    <a:pt x="3180" y="1525"/>
                    <a:pt x="3037" y="1882"/>
                    <a:pt x="2989" y="2299"/>
                  </a:cubicBezTo>
                  <a:lnTo>
                    <a:pt x="2620" y="2299"/>
                  </a:lnTo>
                  <a:cubicBezTo>
                    <a:pt x="2525" y="2299"/>
                    <a:pt x="2453" y="2370"/>
                    <a:pt x="2453" y="2465"/>
                  </a:cubicBezTo>
                  <a:cubicBezTo>
                    <a:pt x="2453" y="2549"/>
                    <a:pt x="2525" y="2632"/>
                    <a:pt x="2620" y="2632"/>
                  </a:cubicBezTo>
                  <a:lnTo>
                    <a:pt x="2977" y="2632"/>
                  </a:lnTo>
                  <a:lnTo>
                    <a:pt x="2977" y="3704"/>
                  </a:lnTo>
                  <a:lnTo>
                    <a:pt x="2620" y="3704"/>
                  </a:lnTo>
                  <a:cubicBezTo>
                    <a:pt x="2525" y="3704"/>
                    <a:pt x="2453" y="3775"/>
                    <a:pt x="2453" y="3858"/>
                  </a:cubicBezTo>
                  <a:cubicBezTo>
                    <a:pt x="2453" y="3954"/>
                    <a:pt x="2525" y="4025"/>
                    <a:pt x="2620" y="4025"/>
                  </a:cubicBezTo>
                  <a:lnTo>
                    <a:pt x="2977" y="4025"/>
                  </a:lnTo>
                  <a:lnTo>
                    <a:pt x="2977" y="5097"/>
                  </a:lnTo>
                  <a:lnTo>
                    <a:pt x="2620" y="5097"/>
                  </a:lnTo>
                  <a:cubicBezTo>
                    <a:pt x="2525" y="5097"/>
                    <a:pt x="2453" y="5168"/>
                    <a:pt x="2453" y="5263"/>
                  </a:cubicBezTo>
                  <a:cubicBezTo>
                    <a:pt x="2453" y="5347"/>
                    <a:pt x="2525" y="5430"/>
                    <a:pt x="2620" y="5430"/>
                  </a:cubicBezTo>
                  <a:lnTo>
                    <a:pt x="2977" y="5430"/>
                  </a:lnTo>
                  <a:lnTo>
                    <a:pt x="2977" y="6502"/>
                  </a:lnTo>
                  <a:lnTo>
                    <a:pt x="2620" y="6502"/>
                  </a:lnTo>
                  <a:cubicBezTo>
                    <a:pt x="2525" y="6502"/>
                    <a:pt x="2453" y="6573"/>
                    <a:pt x="2453" y="6656"/>
                  </a:cubicBezTo>
                  <a:cubicBezTo>
                    <a:pt x="2453" y="6752"/>
                    <a:pt x="2525" y="6823"/>
                    <a:pt x="2620" y="6823"/>
                  </a:cubicBezTo>
                  <a:lnTo>
                    <a:pt x="2977" y="6823"/>
                  </a:lnTo>
                  <a:lnTo>
                    <a:pt x="2977" y="7895"/>
                  </a:lnTo>
                  <a:lnTo>
                    <a:pt x="2263" y="7895"/>
                  </a:lnTo>
                  <a:cubicBezTo>
                    <a:pt x="2156" y="7895"/>
                    <a:pt x="2084" y="7811"/>
                    <a:pt x="2084" y="7716"/>
                  </a:cubicBezTo>
                  <a:lnTo>
                    <a:pt x="2084" y="7359"/>
                  </a:lnTo>
                  <a:lnTo>
                    <a:pt x="2263" y="7359"/>
                  </a:lnTo>
                  <a:cubicBezTo>
                    <a:pt x="2346" y="7359"/>
                    <a:pt x="2418" y="7287"/>
                    <a:pt x="2418" y="7192"/>
                  </a:cubicBezTo>
                  <a:cubicBezTo>
                    <a:pt x="2418" y="7109"/>
                    <a:pt x="2346" y="7037"/>
                    <a:pt x="2263" y="7037"/>
                  </a:cubicBezTo>
                  <a:lnTo>
                    <a:pt x="2084" y="7037"/>
                  </a:lnTo>
                  <a:lnTo>
                    <a:pt x="2084" y="6144"/>
                  </a:lnTo>
                  <a:lnTo>
                    <a:pt x="2263" y="6144"/>
                  </a:lnTo>
                  <a:cubicBezTo>
                    <a:pt x="2346" y="6144"/>
                    <a:pt x="2418" y="6061"/>
                    <a:pt x="2418" y="5978"/>
                  </a:cubicBezTo>
                  <a:cubicBezTo>
                    <a:pt x="2418" y="5882"/>
                    <a:pt x="2346" y="5811"/>
                    <a:pt x="2263" y="5811"/>
                  </a:cubicBezTo>
                  <a:lnTo>
                    <a:pt x="2084" y="5811"/>
                  </a:lnTo>
                  <a:lnTo>
                    <a:pt x="2084" y="4918"/>
                  </a:lnTo>
                  <a:lnTo>
                    <a:pt x="2263" y="4918"/>
                  </a:lnTo>
                  <a:cubicBezTo>
                    <a:pt x="2346" y="4918"/>
                    <a:pt x="2418" y="4847"/>
                    <a:pt x="2418" y="4751"/>
                  </a:cubicBezTo>
                  <a:cubicBezTo>
                    <a:pt x="2418" y="4668"/>
                    <a:pt x="2346" y="4597"/>
                    <a:pt x="2263" y="4597"/>
                  </a:cubicBezTo>
                  <a:lnTo>
                    <a:pt x="2084" y="4597"/>
                  </a:lnTo>
                  <a:lnTo>
                    <a:pt x="2084" y="4573"/>
                  </a:lnTo>
                  <a:cubicBezTo>
                    <a:pt x="2084" y="4156"/>
                    <a:pt x="1787" y="3799"/>
                    <a:pt x="1382" y="3727"/>
                  </a:cubicBezTo>
                  <a:lnTo>
                    <a:pt x="1382" y="3525"/>
                  </a:lnTo>
                  <a:cubicBezTo>
                    <a:pt x="1382" y="3430"/>
                    <a:pt x="1310" y="3358"/>
                    <a:pt x="1215" y="3358"/>
                  </a:cubicBezTo>
                  <a:cubicBezTo>
                    <a:pt x="1132" y="3358"/>
                    <a:pt x="1048" y="3430"/>
                    <a:pt x="1048" y="3525"/>
                  </a:cubicBezTo>
                  <a:lnTo>
                    <a:pt x="1048" y="3727"/>
                  </a:lnTo>
                  <a:cubicBezTo>
                    <a:pt x="655" y="3799"/>
                    <a:pt x="358" y="4156"/>
                    <a:pt x="358" y="4573"/>
                  </a:cubicBezTo>
                  <a:lnTo>
                    <a:pt x="358" y="4597"/>
                  </a:lnTo>
                  <a:lnTo>
                    <a:pt x="179" y="4597"/>
                  </a:lnTo>
                  <a:cubicBezTo>
                    <a:pt x="84" y="4597"/>
                    <a:pt x="13" y="4668"/>
                    <a:pt x="13" y="4751"/>
                  </a:cubicBezTo>
                  <a:cubicBezTo>
                    <a:pt x="13" y="4847"/>
                    <a:pt x="84" y="4918"/>
                    <a:pt x="179" y="4918"/>
                  </a:cubicBezTo>
                  <a:lnTo>
                    <a:pt x="358" y="4918"/>
                  </a:lnTo>
                  <a:lnTo>
                    <a:pt x="358" y="5811"/>
                  </a:lnTo>
                  <a:lnTo>
                    <a:pt x="179" y="5811"/>
                  </a:lnTo>
                  <a:cubicBezTo>
                    <a:pt x="84" y="5811"/>
                    <a:pt x="13" y="5882"/>
                    <a:pt x="13" y="5978"/>
                  </a:cubicBezTo>
                  <a:cubicBezTo>
                    <a:pt x="13" y="6061"/>
                    <a:pt x="84" y="6144"/>
                    <a:pt x="179" y="6144"/>
                  </a:cubicBezTo>
                  <a:lnTo>
                    <a:pt x="358" y="6144"/>
                  </a:lnTo>
                  <a:lnTo>
                    <a:pt x="358" y="7037"/>
                  </a:lnTo>
                  <a:lnTo>
                    <a:pt x="179" y="7037"/>
                  </a:lnTo>
                  <a:cubicBezTo>
                    <a:pt x="84" y="7037"/>
                    <a:pt x="13" y="7109"/>
                    <a:pt x="13" y="7192"/>
                  </a:cubicBezTo>
                  <a:cubicBezTo>
                    <a:pt x="13" y="7287"/>
                    <a:pt x="84" y="7359"/>
                    <a:pt x="179" y="7359"/>
                  </a:cubicBezTo>
                  <a:lnTo>
                    <a:pt x="358" y="7359"/>
                  </a:lnTo>
                  <a:lnTo>
                    <a:pt x="358" y="8240"/>
                  </a:lnTo>
                  <a:lnTo>
                    <a:pt x="358" y="8252"/>
                  </a:lnTo>
                  <a:lnTo>
                    <a:pt x="155" y="8252"/>
                  </a:lnTo>
                  <a:cubicBezTo>
                    <a:pt x="72" y="8252"/>
                    <a:pt x="1" y="8323"/>
                    <a:pt x="1" y="8418"/>
                  </a:cubicBezTo>
                  <a:cubicBezTo>
                    <a:pt x="1" y="8502"/>
                    <a:pt x="72" y="8585"/>
                    <a:pt x="155" y="8585"/>
                  </a:cubicBezTo>
                  <a:lnTo>
                    <a:pt x="382" y="8585"/>
                  </a:lnTo>
                  <a:cubicBezTo>
                    <a:pt x="536" y="9180"/>
                    <a:pt x="1084" y="9621"/>
                    <a:pt x="1727" y="9621"/>
                  </a:cubicBezTo>
                  <a:lnTo>
                    <a:pt x="2953" y="9621"/>
                  </a:lnTo>
                  <a:lnTo>
                    <a:pt x="2953" y="11038"/>
                  </a:lnTo>
                  <a:cubicBezTo>
                    <a:pt x="2953" y="11121"/>
                    <a:pt x="3037" y="11205"/>
                    <a:pt x="3120" y="11205"/>
                  </a:cubicBezTo>
                  <a:cubicBezTo>
                    <a:pt x="3215" y="11205"/>
                    <a:pt x="3287" y="11121"/>
                    <a:pt x="3287" y="11038"/>
                  </a:cubicBezTo>
                  <a:lnTo>
                    <a:pt x="3287" y="2477"/>
                  </a:lnTo>
                  <a:cubicBezTo>
                    <a:pt x="3287" y="1596"/>
                    <a:pt x="4001" y="906"/>
                    <a:pt x="4858" y="906"/>
                  </a:cubicBezTo>
                  <a:cubicBezTo>
                    <a:pt x="5728" y="906"/>
                    <a:pt x="6442" y="1620"/>
                    <a:pt x="6442" y="2477"/>
                  </a:cubicBezTo>
                  <a:lnTo>
                    <a:pt x="6442" y="5454"/>
                  </a:lnTo>
                  <a:cubicBezTo>
                    <a:pt x="6442" y="5549"/>
                    <a:pt x="6513" y="5621"/>
                    <a:pt x="6609" y="5621"/>
                  </a:cubicBezTo>
                  <a:cubicBezTo>
                    <a:pt x="6692" y="5621"/>
                    <a:pt x="6775" y="5549"/>
                    <a:pt x="6775" y="5454"/>
                  </a:cubicBezTo>
                  <a:lnTo>
                    <a:pt x="6775" y="5442"/>
                  </a:lnTo>
                  <a:lnTo>
                    <a:pt x="7490" y="5442"/>
                  </a:lnTo>
                  <a:cubicBezTo>
                    <a:pt x="7764" y="5442"/>
                    <a:pt x="7990" y="5216"/>
                    <a:pt x="7990" y="4930"/>
                  </a:cubicBezTo>
                  <a:lnTo>
                    <a:pt x="7990" y="3192"/>
                  </a:lnTo>
                  <a:cubicBezTo>
                    <a:pt x="7990" y="2894"/>
                    <a:pt x="8228" y="2656"/>
                    <a:pt x="8526" y="2656"/>
                  </a:cubicBezTo>
                  <a:cubicBezTo>
                    <a:pt x="8823" y="2656"/>
                    <a:pt x="9061" y="2894"/>
                    <a:pt x="9061" y="3192"/>
                  </a:cubicBezTo>
                  <a:lnTo>
                    <a:pt x="9061" y="5466"/>
                  </a:lnTo>
                  <a:cubicBezTo>
                    <a:pt x="9061" y="6049"/>
                    <a:pt x="8585" y="6525"/>
                    <a:pt x="8002" y="6525"/>
                  </a:cubicBezTo>
                  <a:lnTo>
                    <a:pt x="6775" y="6525"/>
                  </a:lnTo>
                  <a:lnTo>
                    <a:pt x="6775" y="6144"/>
                  </a:lnTo>
                  <a:cubicBezTo>
                    <a:pt x="6775" y="6049"/>
                    <a:pt x="6692" y="5978"/>
                    <a:pt x="6609" y="5978"/>
                  </a:cubicBezTo>
                  <a:cubicBezTo>
                    <a:pt x="6513" y="5978"/>
                    <a:pt x="6442" y="6049"/>
                    <a:pt x="6442" y="6144"/>
                  </a:cubicBezTo>
                  <a:lnTo>
                    <a:pt x="6442" y="11038"/>
                  </a:lnTo>
                  <a:cubicBezTo>
                    <a:pt x="6442" y="11121"/>
                    <a:pt x="6513" y="11205"/>
                    <a:pt x="6609" y="11205"/>
                  </a:cubicBezTo>
                  <a:cubicBezTo>
                    <a:pt x="6692" y="11205"/>
                    <a:pt x="6775" y="11121"/>
                    <a:pt x="6775" y="11038"/>
                  </a:cubicBezTo>
                  <a:lnTo>
                    <a:pt x="6775" y="9621"/>
                  </a:lnTo>
                  <a:lnTo>
                    <a:pt x="7132" y="9621"/>
                  </a:lnTo>
                  <a:cubicBezTo>
                    <a:pt x="7216" y="9621"/>
                    <a:pt x="7287" y="9550"/>
                    <a:pt x="7287" y="9454"/>
                  </a:cubicBezTo>
                  <a:cubicBezTo>
                    <a:pt x="7287" y="9371"/>
                    <a:pt x="7216" y="9300"/>
                    <a:pt x="7132" y="9300"/>
                  </a:cubicBezTo>
                  <a:lnTo>
                    <a:pt x="6775" y="9300"/>
                  </a:lnTo>
                  <a:lnTo>
                    <a:pt x="6775" y="8228"/>
                  </a:lnTo>
                  <a:lnTo>
                    <a:pt x="7132" y="8228"/>
                  </a:lnTo>
                  <a:cubicBezTo>
                    <a:pt x="7216" y="8228"/>
                    <a:pt x="7287" y="8145"/>
                    <a:pt x="7287" y="8061"/>
                  </a:cubicBezTo>
                  <a:cubicBezTo>
                    <a:pt x="7287" y="7966"/>
                    <a:pt x="7216" y="7895"/>
                    <a:pt x="7132" y="7895"/>
                  </a:cubicBezTo>
                  <a:lnTo>
                    <a:pt x="6775" y="7895"/>
                  </a:lnTo>
                  <a:lnTo>
                    <a:pt x="6775" y="6823"/>
                  </a:lnTo>
                  <a:lnTo>
                    <a:pt x="8002" y="6823"/>
                  </a:lnTo>
                  <a:cubicBezTo>
                    <a:pt x="8585" y="6823"/>
                    <a:pt x="9097" y="6466"/>
                    <a:pt x="9299" y="5942"/>
                  </a:cubicBezTo>
                  <a:lnTo>
                    <a:pt x="9585" y="5942"/>
                  </a:lnTo>
                  <a:cubicBezTo>
                    <a:pt x="9669" y="5942"/>
                    <a:pt x="9752" y="5871"/>
                    <a:pt x="9752" y="5775"/>
                  </a:cubicBezTo>
                  <a:cubicBezTo>
                    <a:pt x="9811" y="5704"/>
                    <a:pt x="9728" y="5632"/>
                    <a:pt x="9645" y="5632"/>
                  </a:cubicBezTo>
                  <a:lnTo>
                    <a:pt x="9454" y="5632"/>
                  </a:lnTo>
                  <a:cubicBezTo>
                    <a:pt x="9466" y="5573"/>
                    <a:pt x="9466" y="5513"/>
                    <a:pt x="9466" y="5454"/>
                  </a:cubicBezTo>
                  <a:lnTo>
                    <a:pt x="9466" y="4739"/>
                  </a:lnTo>
                  <a:lnTo>
                    <a:pt x="9645" y="4739"/>
                  </a:lnTo>
                  <a:cubicBezTo>
                    <a:pt x="9728" y="4739"/>
                    <a:pt x="9811" y="4668"/>
                    <a:pt x="9811" y="4573"/>
                  </a:cubicBezTo>
                  <a:cubicBezTo>
                    <a:pt x="9811" y="4489"/>
                    <a:pt x="9728" y="4418"/>
                    <a:pt x="9645" y="4418"/>
                  </a:cubicBezTo>
                  <a:lnTo>
                    <a:pt x="9466" y="4418"/>
                  </a:lnTo>
                  <a:lnTo>
                    <a:pt x="9466" y="3525"/>
                  </a:lnTo>
                  <a:lnTo>
                    <a:pt x="9645" y="3525"/>
                  </a:lnTo>
                  <a:cubicBezTo>
                    <a:pt x="9728" y="3525"/>
                    <a:pt x="9811" y="3442"/>
                    <a:pt x="9811" y="3358"/>
                  </a:cubicBezTo>
                  <a:cubicBezTo>
                    <a:pt x="9811" y="3263"/>
                    <a:pt x="9728" y="3192"/>
                    <a:pt x="9645" y="3192"/>
                  </a:cubicBezTo>
                  <a:lnTo>
                    <a:pt x="9466" y="3192"/>
                  </a:lnTo>
                  <a:lnTo>
                    <a:pt x="9466" y="3180"/>
                  </a:lnTo>
                  <a:cubicBezTo>
                    <a:pt x="9466" y="2763"/>
                    <a:pt x="9168" y="2406"/>
                    <a:pt x="8764" y="2322"/>
                  </a:cubicBezTo>
                  <a:lnTo>
                    <a:pt x="8764" y="2120"/>
                  </a:lnTo>
                  <a:cubicBezTo>
                    <a:pt x="8764" y="2037"/>
                    <a:pt x="8692" y="1953"/>
                    <a:pt x="8597" y="1953"/>
                  </a:cubicBezTo>
                  <a:cubicBezTo>
                    <a:pt x="8514" y="1953"/>
                    <a:pt x="8430" y="2037"/>
                    <a:pt x="8430" y="2120"/>
                  </a:cubicBezTo>
                  <a:lnTo>
                    <a:pt x="8430" y="2334"/>
                  </a:lnTo>
                  <a:cubicBezTo>
                    <a:pt x="8037" y="2406"/>
                    <a:pt x="7740" y="2763"/>
                    <a:pt x="7740" y="3180"/>
                  </a:cubicBezTo>
                  <a:lnTo>
                    <a:pt x="7740" y="3192"/>
                  </a:lnTo>
                  <a:lnTo>
                    <a:pt x="7561" y="3192"/>
                  </a:lnTo>
                  <a:cubicBezTo>
                    <a:pt x="7466" y="3192"/>
                    <a:pt x="7394" y="3263"/>
                    <a:pt x="7394" y="3358"/>
                  </a:cubicBezTo>
                  <a:cubicBezTo>
                    <a:pt x="7394" y="3442"/>
                    <a:pt x="7466" y="3525"/>
                    <a:pt x="7561" y="3525"/>
                  </a:cubicBezTo>
                  <a:lnTo>
                    <a:pt x="7740" y="3525"/>
                  </a:lnTo>
                  <a:lnTo>
                    <a:pt x="7740" y="4418"/>
                  </a:lnTo>
                  <a:lnTo>
                    <a:pt x="7561" y="4418"/>
                  </a:lnTo>
                  <a:cubicBezTo>
                    <a:pt x="7466" y="4418"/>
                    <a:pt x="7394" y="4489"/>
                    <a:pt x="7394" y="4573"/>
                  </a:cubicBezTo>
                  <a:cubicBezTo>
                    <a:pt x="7394" y="4668"/>
                    <a:pt x="7466" y="4739"/>
                    <a:pt x="7561" y="4739"/>
                  </a:cubicBezTo>
                  <a:lnTo>
                    <a:pt x="7740" y="4739"/>
                  </a:lnTo>
                  <a:lnTo>
                    <a:pt x="7740" y="4918"/>
                  </a:lnTo>
                  <a:cubicBezTo>
                    <a:pt x="7740" y="5025"/>
                    <a:pt x="7644" y="5097"/>
                    <a:pt x="7561" y="5097"/>
                  </a:cubicBezTo>
                  <a:lnTo>
                    <a:pt x="6847" y="5097"/>
                  </a:lnTo>
                  <a:lnTo>
                    <a:pt x="6847" y="4025"/>
                  </a:lnTo>
                  <a:lnTo>
                    <a:pt x="7204" y="4025"/>
                  </a:lnTo>
                  <a:cubicBezTo>
                    <a:pt x="7287" y="4025"/>
                    <a:pt x="7371" y="3954"/>
                    <a:pt x="7371" y="3858"/>
                  </a:cubicBezTo>
                  <a:cubicBezTo>
                    <a:pt x="7371" y="3775"/>
                    <a:pt x="7287" y="3704"/>
                    <a:pt x="7204" y="3704"/>
                  </a:cubicBezTo>
                  <a:lnTo>
                    <a:pt x="6847" y="3704"/>
                  </a:lnTo>
                  <a:lnTo>
                    <a:pt x="6847" y="2632"/>
                  </a:lnTo>
                  <a:lnTo>
                    <a:pt x="7204" y="2632"/>
                  </a:lnTo>
                  <a:cubicBezTo>
                    <a:pt x="7287" y="2632"/>
                    <a:pt x="7371" y="2549"/>
                    <a:pt x="7371" y="2465"/>
                  </a:cubicBezTo>
                  <a:cubicBezTo>
                    <a:pt x="7371" y="2370"/>
                    <a:pt x="7287" y="2299"/>
                    <a:pt x="7204" y="2299"/>
                  </a:cubicBezTo>
                  <a:lnTo>
                    <a:pt x="6823" y="2299"/>
                  </a:lnTo>
                  <a:cubicBezTo>
                    <a:pt x="6799" y="1894"/>
                    <a:pt x="6632" y="1525"/>
                    <a:pt x="6382" y="1227"/>
                  </a:cubicBezTo>
                  <a:lnTo>
                    <a:pt x="6644" y="965"/>
                  </a:lnTo>
                  <a:cubicBezTo>
                    <a:pt x="6704" y="906"/>
                    <a:pt x="6704" y="798"/>
                    <a:pt x="6644" y="727"/>
                  </a:cubicBezTo>
                  <a:cubicBezTo>
                    <a:pt x="6621" y="697"/>
                    <a:pt x="6582" y="682"/>
                    <a:pt x="6539" y="682"/>
                  </a:cubicBezTo>
                  <a:cubicBezTo>
                    <a:pt x="6495" y="682"/>
                    <a:pt x="6448" y="697"/>
                    <a:pt x="6406" y="727"/>
                  </a:cubicBezTo>
                  <a:lnTo>
                    <a:pt x="6144" y="989"/>
                  </a:lnTo>
                  <a:cubicBezTo>
                    <a:pt x="5847" y="739"/>
                    <a:pt x="5478" y="584"/>
                    <a:pt x="5073" y="548"/>
                  </a:cubicBezTo>
                  <a:lnTo>
                    <a:pt x="5073" y="167"/>
                  </a:lnTo>
                  <a:cubicBezTo>
                    <a:pt x="5073" y="84"/>
                    <a:pt x="5001" y="1"/>
                    <a:pt x="4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47"/>
            <p:cNvSpPr/>
            <p:nvPr/>
          </p:nvSpPr>
          <p:spPr>
            <a:xfrm>
              <a:off x="1285549" y="3414418"/>
              <a:ext cx="10304" cy="27456"/>
            </a:xfrm>
            <a:custGeom>
              <a:rect b="b" l="l" r="r" t="t"/>
              <a:pathLst>
                <a:path extrusionOk="0" h="858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691"/>
                  </a:lnTo>
                  <a:cubicBezTo>
                    <a:pt x="0" y="774"/>
                    <a:pt x="72" y="858"/>
                    <a:pt x="167" y="858"/>
                  </a:cubicBezTo>
                  <a:cubicBezTo>
                    <a:pt x="250" y="858"/>
                    <a:pt x="322" y="774"/>
                    <a:pt x="322" y="691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47"/>
            <p:cNvSpPr/>
            <p:nvPr/>
          </p:nvSpPr>
          <p:spPr>
            <a:xfrm>
              <a:off x="1285549" y="3459378"/>
              <a:ext cx="10304" cy="27072"/>
            </a:xfrm>
            <a:custGeom>
              <a:rect b="b" l="l" r="r" t="t"/>
              <a:pathLst>
                <a:path extrusionOk="0" h="846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79"/>
                  </a:lnTo>
                  <a:cubicBezTo>
                    <a:pt x="0" y="774"/>
                    <a:pt x="72" y="846"/>
                    <a:pt x="167" y="846"/>
                  </a:cubicBezTo>
                  <a:cubicBezTo>
                    <a:pt x="250" y="846"/>
                    <a:pt x="322" y="774"/>
                    <a:pt x="322" y="679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47"/>
            <p:cNvSpPr/>
            <p:nvPr/>
          </p:nvSpPr>
          <p:spPr>
            <a:xfrm>
              <a:off x="1285549" y="3503954"/>
              <a:ext cx="10304" cy="27456"/>
            </a:xfrm>
            <a:custGeom>
              <a:rect b="b" l="l" r="r" t="t"/>
              <a:pathLst>
                <a:path extrusionOk="0" h="858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691"/>
                  </a:lnTo>
                  <a:cubicBezTo>
                    <a:pt x="0" y="774"/>
                    <a:pt x="72" y="858"/>
                    <a:pt x="167" y="858"/>
                  </a:cubicBezTo>
                  <a:cubicBezTo>
                    <a:pt x="250" y="858"/>
                    <a:pt x="322" y="774"/>
                    <a:pt x="322" y="691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47"/>
            <p:cNvSpPr/>
            <p:nvPr/>
          </p:nvSpPr>
          <p:spPr>
            <a:xfrm>
              <a:off x="1167821" y="3498226"/>
              <a:ext cx="10688" cy="16416"/>
            </a:xfrm>
            <a:custGeom>
              <a:rect b="b" l="l" r="r" t="t"/>
              <a:pathLst>
                <a:path extrusionOk="0" h="513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33" y="441"/>
                    <a:pt x="333" y="346"/>
                  </a:cubicBezTo>
                  <a:lnTo>
                    <a:pt x="333" y="167"/>
                  </a:lnTo>
                  <a:cubicBezTo>
                    <a:pt x="333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47"/>
            <p:cNvSpPr/>
            <p:nvPr/>
          </p:nvSpPr>
          <p:spPr>
            <a:xfrm>
              <a:off x="1167821" y="3537490"/>
              <a:ext cx="10688" cy="1603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5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47"/>
            <p:cNvSpPr/>
            <p:nvPr/>
          </p:nvSpPr>
          <p:spPr>
            <a:xfrm>
              <a:off x="1167821" y="3577106"/>
              <a:ext cx="10688" cy="16032"/>
            </a:xfrm>
            <a:custGeom>
              <a:rect b="b" l="l" r="r" t="t"/>
              <a:pathLst>
                <a:path extrusionOk="0" h="501" w="334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34"/>
                  </a:cubicBezTo>
                  <a:lnTo>
                    <a:pt x="333" y="155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47"/>
            <p:cNvSpPr/>
            <p:nvPr/>
          </p:nvSpPr>
          <p:spPr>
            <a:xfrm>
              <a:off x="1402509" y="3493266"/>
              <a:ext cx="10688" cy="16064"/>
            </a:xfrm>
            <a:custGeom>
              <a:rect b="b" l="l" r="r" t="t"/>
              <a:pathLst>
                <a:path extrusionOk="0" h="502" w="334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30"/>
                    <a:pt x="72" y="501"/>
                    <a:pt x="167" y="501"/>
                  </a:cubicBezTo>
                  <a:cubicBezTo>
                    <a:pt x="262" y="501"/>
                    <a:pt x="334" y="430"/>
                    <a:pt x="334" y="334"/>
                  </a:cubicBezTo>
                  <a:lnTo>
                    <a:pt x="334" y="156"/>
                  </a:lnTo>
                  <a:cubicBezTo>
                    <a:pt x="334" y="61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47"/>
            <p:cNvSpPr/>
            <p:nvPr/>
          </p:nvSpPr>
          <p:spPr>
            <a:xfrm>
              <a:off x="1393357" y="3526898"/>
              <a:ext cx="15648" cy="14432"/>
            </a:xfrm>
            <a:custGeom>
              <a:rect b="b" l="l" r="r" t="t"/>
              <a:pathLst>
                <a:path extrusionOk="0" h="451" w="489">
                  <a:moveTo>
                    <a:pt x="313" y="1"/>
                  </a:moveTo>
                  <a:cubicBezTo>
                    <a:pt x="268" y="1"/>
                    <a:pt x="221" y="16"/>
                    <a:pt x="179" y="45"/>
                  </a:cubicBezTo>
                  <a:lnTo>
                    <a:pt x="60" y="164"/>
                  </a:lnTo>
                  <a:cubicBezTo>
                    <a:pt x="1" y="224"/>
                    <a:pt x="1" y="331"/>
                    <a:pt x="60" y="403"/>
                  </a:cubicBezTo>
                  <a:cubicBezTo>
                    <a:pt x="96" y="438"/>
                    <a:pt x="143" y="450"/>
                    <a:pt x="179" y="450"/>
                  </a:cubicBezTo>
                  <a:cubicBezTo>
                    <a:pt x="227" y="450"/>
                    <a:pt x="274" y="426"/>
                    <a:pt x="298" y="403"/>
                  </a:cubicBezTo>
                  <a:lnTo>
                    <a:pt x="429" y="283"/>
                  </a:lnTo>
                  <a:cubicBezTo>
                    <a:pt x="489" y="212"/>
                    <a:pt x="489" y="105"/>
                    <a:pt x="429" y="45"/>
                  </a:cubicBezTo>
                  <a:cubicBezTo>
                    <a:pt x="399" y="16"/>
                    <a:pt x="358" y="1"/>
                    <a:pt x="3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47"/>
            <p:cNvSpPr/>
            <p:nvPr/>
          </p:nvSpPr>
          <p:spPr>
            <a:xfrm>
              <a:off x="1402509" y="3453650"/>
              <a:ext cx="10688" cy="16032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47"/>
            <p:cNvSpPr/>
            <p:nvPr/>
          </p:nvSpPr>
          <p:spPr>
            <a:xfrm>
              <a:off x="1171629" y="3612306"/>
              <a:ext cx="15264" cy="14752"/>
            </a:xfrm>
            <a:custGeom>
              <a:rect b="b" l="l" r="r" t="t"/>
              <a:pathLst>
                <a:path extrusionOk="0" h="461" w="477">
                  <a:moveTo>
                    <a:pt x="179" y="0"/>
                  </a:moveTo>
                  <a:cubicBezTo>
                    <a:pt x="139" y="0"/>
                    <a:pt x="100" y="15"/>
                    <a:pt x="72" y="43"/>
                  </a:cubicBezTo>
                  <a:cubicBezTo>
                    <a:pt x="0" y="103"/>
                    <a:pt x="0" y="210"/>
                    <a:pt x="60" y="270"/>
                  </a:cubicBezTo>
                  <a:lnTo>
                    <a:pt x="179" y="401"/>
                  </a:lnTo>
                  <a:cubicBezTo>
                    <a:pt x="214" y="448"/>
                    <a:pt x="250" y="460"/>
                    <a:pt x="298" y="460"/>
                  </a:cubicBezTo>
                  <a:cubicBezTo>
                    <a:pt x="345" y="460"/>
                    <a:pt x="369" y="448"/>
                    <a:pt x="405" y="412"/>
                  </a:cubicBezTo>
                  <a:cubicBezTo>
                    <a:pt x="465" y="365"/>
                    <a:pt x="476" y="270"/>
                    <a:pt x="417" y="186"/>
                  </a:cubicBezTo>
                  <a:lnTo>
                    <a:pt x="298" y="55"/>
                  </a:lnTo>
                  <a:cubicBezTo>
                    <a:pt x="267" y="18"/>
                    <a:pt x="223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47"/>
            <p:cNvSpPr/>
            <p:nvPr/>
          </p:nvSpPr>
          <p:spPr>
            <a:xfrm>
              <a:off x="1285549" y="3548914"/>
              <a:ext cx="10304" cy="27072"/>
            </a:xfrm>
            <a:custGeom>
              <a:rect b="b" l="l" r="r" t="t"/>
              <a:pathLst>
                <a:path extrusionOk="0" h="846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79"/>
                  </a:lnTo>
                  <a:cubicBezTo>
                    <a:pt x="0" y="774"/>
                    <a:pt x="72" y="846"/>
                    <a:pt x="167" y="846"/>
                  </a:cubicBezTo>
                  <a:cubicBezTo>
                    <a:pt x="250" y="846"/>
                    <a:pt x="322" y="774"/>
                    <a:pt x="322" y="679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47"/>
            <p:cNvSpPr/>
            <p:nvPr/>
          </p:nvSpPr>
          <p:spPr>
            <a:xfrm>
              <a:off x="1285549" y="3593490"/>
              <a:ext cx="10304" cy="27456"/>
            </a:xfrm>
            <a:custGeom>
              <a:rect b="b" l="l" r="r" t="t"/>
              <a:pathLst>
                <a:path extrusionOk="0" h="858" w="322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691"/>
                  </a:lnTo>
                  <a:cubicBezTo>
                    <a:pt x="0" y="774"/>
                    <a:pt x="72" y="858"/>
                    <a:pt x="167" y="858"/>
                  </a:cubicBezTo>
                  <a:cubicBezTo>
                    <a:pt x="250" y="858"/>
                    <a:pt x="322" y="774"/>
                    <a:pt x="322" y="691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47"/>
            <p:cNvSpPr/>
            <p:nvPr/>
          </p:nvSpPr>
          <p:spPr>
            <a:xfrm>
              <a:off x="1285549" y="3638450"/>
              <a:ext cx="10304" cy="27072"/>
            </a:xfrm>
            <a:custGeom>
              <a:rect b="b" l="l" r="r" t="t"/>
              <a:pathLst>
                <a:path extrusionOk="0" h="846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679"/>
                  </a:lnTo>
                  <a:cubicBezTo>
                    <a:pt x="0" y="774"/>
                    <a:pt x="72" y="846"/>
                    <a:pt x="167" y="846"/>
                  </a:cubicBezTo>
                  <a:cubicBezTo>
                    <a:pt x="250" y="846"/>
                    <a:pt x="322" y="774"/>
                    <a:pt x="322" y="679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47"/>
            <p:cNvSpPr/>
            <p:nvPr/>
          </p:nvSpPr>
          <p:spPr>
            <a:xfrm>
              <a:off x="1201325" y="3627026"/>
              <a:ext cx="16032" cy="10304"/>
            </a:xfrm>
            <a:custGeom>
              <a:rect b="b" l="l" r="r" t="t"/>
              <a:pathLst>
                <a:path extrusionOk="0" h="322" w="501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334" y="322"/>
                  </a:lnTo>
                  <a:cubicBezTo>
                    <a:pt x="429" y="322"/>
                    <a:pt x="501" y="250"/>
                    <a:pt x="501" y="167"/>
                  </a:cubicBezTo>
                  <a:cubicBezTo>
                    <a:pt x="501" y="72"/>
                    <a:pt x="429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47"/>
            <p:cNvSpPr/>
            <p:nvPr/>
          </p:nvSpPr>
          <p:spPr>
            <a:xfrm>
              <a:off x="1363629" y="3537490"/>
              <a:ext cx="16032" cy="10304"/>
            </a:xfrm>
            <a:custGeom>
              <a:rect b="b" l="l" r="r" t="t"/>
              <a:pathLst>
                <a:path extrusionOk="0" h="322" w="501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334" y="322"/>
                  </a:lnTo>
                  <a:cubicBezTo>
                    <a:pt x="430" y="322"/>
                    <a:pt x="501" y="250"/>
                    <a:pt x="501" y="167"/>
                  </a:cubicBezTo>
                  <a:cubicBezTo>
                    <a:pt x="501" y="72"/>
                    <a:pt x="430" y="0"/>
                    <a:pt x="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5" name="Google Shape;3695;p47"/>
          <p:cNvSpPr/>
          <p:nvPr/>
        </p:nvSpPr>
        <p:spPr>
          <a:xfrm>
            <a:off x="1709197" y="3353842"/>
            <a:ext cx="262944" cy="354720"/>
          </a:xfrm>
          <a:custGeom>
            <a:rect b="b" l="l" r="r" t="t"/>
            <a:pathLst>
              <a:path extrusionOk="0" h="11085" w="8217">
                <a:moveTo>
                  <a:pt x="5359" y="1298"/>
                </a:moveTo>
                <a:cubicBezTo>
                  <a:pt x="5775" y="1298"/>
                  <a:pt x="6180" y="1370"/>
                  <a:pt x="6526" y="1465"/>
                </a:cubicBezTo>
                <a:cubicBezTo>
                  <a:pt x="6728" y="1524"/>
                  <a:pt x="6930" y="1584"/>
                  <a:pt x="7085" y="1643"/>
                </a:cubicBezTo>
                <a:cubicBezTo>
                  <a:pt x="7004" y="1642"/>
                  <a:pt x="6923" y="1641"/>
                  <a:pt x="6842" y="1641"/>
                </a:cubicBezTo>
                <a:cubicBezTo>
                  <a:pt x="6387" y="1641"/>
                  <a:pt x="5932" y="1671"/>
                  <a:pt x="5478" y="1762"/>
                </a:cubicBezTo>
                <a:cubicBezTo>
                  <a:pt x="4811" y="1881"/>
                  <a:pt x="4144" y="2108"/>
                  <a:pt x="3513" y="2405"/>
                </a:cubicBezTo>
                <a:cubicBezTo>
                  <a:pt x="3489" y="2417"/>
                  <a:pt x="3454" y="2429"/>
                  <a:pt x="3418" y="2441"/>
                </a:cubicBezTo>
                <a:cubicBezTo>
                  <a:pt x="3394" y="2262"/>
                  <a:pt x="3442" y="1941"/>
                  <a:pt x="3835" y="1703"/>
                </a:cubicBezTo>
                <a:cubicBezTo>
                  <a:pt x="4323" y="1405"/>
                  <a:pt x="4859" y="1298"/>
                  <a:pt x="5359" y="1298"/>
                </a:cubicBezTo>
                <a:close/>
                <a:moveTo>
                  <a:pt x="1537" y="298"/>
                </a:moveTo>
                <a:cubicBezTo>
                  <a:pt x="1465" y="679"/>
                  <a:pt x="1406" y="1179"/>
                  <a:pt x="1406" y="1715"/>
                </a:cubicBezTo>
                <a:cubicBezTo>
                  <a:pt x="1406" y="2251"/>
                  <a:pt x="1453" y="2763"/>
                  <a:pt x="1537" y="3132"/>
                </a:cubicBezTo>
                <a:cubicBezTo>
                  <a:pt x="1465" y="3144"/>
                  <a:pt x="1406" y="3203"/>
                  <a:pt x="1406" y="3298"/>
                </a:cubicBezTo>
                <a:cubicBezTo>
                  <a:pt x="1406" y="3382"/>
                  <a:pt x="1477" y="3453"/>
                  <a:pt x="1573" y="3453"/>
                </a:cubicBezTo>
                <a:cubicBezTo>
                  <a:pt x="1668" y="3453"/>
                  <a:pt x="1751" y="3548"/>
                  <a:pt x="1751" y="3632"/>
                </a:cubicBezTo>
                <a:cubicBezTo>
                  <a:pt x="1751" y="3739"/>
                  <a:pt x="1656" y="3822"/>
                  <a:pt x="1573" y="3822"/>
                </a:cubicBezTo>
                <a:lnTo>
                  <a:pt x="525" y="3822"/>
                </a:lnTo>
                <a:cubicBezTo>
                  <a:pt x="418" y="3822"/>
                  <a:pt x="346" y="3727"/>
                  <a:pt x="346" y="3632"/>
                </a:cubicBezTo>
                <a:cubicBezTo>
                  <a:pt x="346" y="3536"/>
                  <a:pt x="441" y="3453"/>
                  <a:pt x="525" y="3453"/>
                </a:cubicBezTo>
                <a:lnTo>
                  <a:pt x="870" y="3453"/>
                </a:lnTo>
                <a:cubicBezTo>
                  <a:pt x="953" y="3453"/>
                  <a:pt x="1037" y="3382"/>
                  <a:pt x="1037" y="3298"/>
                </a:cubicBezTo>
                <a:cubicBezTo>
                  <a:pt x="1037" y="3203"/>
                  <a:pt x="953" y="3132"/>
                  <a:pt x="870" y="3132"/>
                </a:cubicBezTo>
                <a:lnTo>
                  <a:pt x="560" y="3132"/>
                </a:lnTo>
                <a:cubicBezTo>
                  <a:pt x="632" y="2763"/>
                  <a:pt x="691" y="2251"/>
                  <a:pt x="691" y="1715"/>
                </a:cubicBezTo>
                <a:cubicBezTo>
                  <a:pt x="691" y="1179"/>
                  <a:pt x="644" y="679"/>
                  <a:pt x="560" y="298"/>
                </a:cubicBezTo>
                <a:close/>
                <a:moveTo>
                  <a:pt x="4723" y="3566"/>
                </a:moveTo>
                <a:cubicBezTo>
                  <a:pt x="5218" y="3566"/>
                  <a:pt x="5698" y="3690"/>
                  <a:pt x="6168" y="3953"/>
                </a:cubicBezTo>
                <a:cubicBezTo>
                  <a:pt x="6692" y="4251"/>
                  <a:pt x="7073" y="4715"/>
                  <a:pt x="7299" y="5346"/>
                </a:cubicBezTo>
                <a:cubicBezTo>
                  <a:pt x="7383" y="5608"/>
                  <a:pt x="7430" y="5846"/>
                  <a:pt x="7466" y="6001"/>
                </a:cubicBezTo>
                <a:cubicBezTo>
                  <a:pt x="6823" y="5763"/>
                  <a:pt x="5049" y="5013"/>
                  <a:pt x="3978" y="3656"/>
                </a:cubicBezTo>
                <a:cubicBezTo>
                  <a:pt x="4230" y="3596"/>
                  <a:pt x="4478" y="3566"/>
                  <a:pt x="4723" y="3566"/>
                </a:cubicBezTo>
                <a:close/>
                <a:moveTo>
                  <a:pt x="1537" y="4144"/>
                </a:moveTo>
                <a:cubicBezTo>
                  <a:pt x="1465" y="4513"/>
                  <a:pt x="1406" y="5025"/>
                  <a:pt x="1406" y="5561"/>
                </a:cubicBezTo>
                <a:cubicBezTo>
                  <a:pt x="1406" y="6096"/>
                  <a:pt x="1453" y="6596"/>
                  <a:pt x="1537" y="6977"/>
                </a:cubicBezTo>
                <a:lnTo>
                  <a:pt x="560" y="6977"/>
                </a:lnTo>
                <a:cubicBezTo>
                  <a:pt x="632" y="6596"/>
                  <a:pt x="691" y="6096"/>
                  <a:pt x="691" y="5561"/>
                </a:cubicBezTo>
                <a:cubicBezTo>
                  <a:pt x="691" y="5025"/>
                  <a:pt x="632" y="4513"/>
                  <a:pt x="560" y="4144"/>
                </a:cubicBezTo>
                <a:close/>
                <a:moveTo>
                  <a:pt x="1573" y="7299"/>
                </a:moveTo>
                <a:cubicBezTo>
                  <a:pt x="1656" y="7299"/>
                  <a:pt x="1751" y="7370"/>
                  <a:pt x="1751" y="7477"/>
                </a:cubicBezTo>
                <a:cubicBezTo>
                  <a:pt x="1751" y="7585"/>
                  <a:pt x="1656" y="7656"/>
                  <a:pt x="1573" y="7656"/>
                </a:cubicBezTo>
                <a:lnTo>
                  <a:pt x="525" y="7656"/>
                </a:lnTo>
                <a:cubicBezTo>
                  <a:pt x="418" y="7656"/>
                  <a:pt x="346" y="7573"/>
                  <a:pt x="346" y="7477"/>
                </a:cubicBezTo>
                <a:cubicBezTo>
                  <a:pt x="346" y="7394"/>
                  <a:pt x="441" y="7299"/>
                  <a:pt x="525" y="7299"/>
                </a:cubicBezTo>
                <a:close/>
                <a:moveTo>
                  <a:pt x="3966" y="5310"/>
                </a:moveTo>
                <a:cubicBezTo>
                  <a:pt x="5049" y="6751"/>
                  <a:pt x="6109" y="7489"/>
                  <a:pt x="6526" y="7751"/>
                </a:cubicBezTo>
                <a:lnTo>
                  <a:pt x="5466" y="8799"/>
                </a:lnTo>
                <a:cubicBezTo>
                  <a:pt x="4251" y="7799"/>
                  <a:pt x="3501" y="6156"/>
                  <a:pt x="3311" y="5680"/>
                </a:cubicBezTo>
                <a:lnTo>
                  <a:pt x="3966" y="5310"/>
                </a:lnTo>
                <a:close/>
                <a:moveTo>
                  <a:pt x="1525" y="7989"/>
                </a:moveTo>
                <a:cubicBezTo>
                  <a:pt x="1453" y="8358"/>
                  <a:pt x="1394" y="8859"/>
                  <a:pt x="1394" y="9394"/>
                </a:cubicBezTo>
                <a:cubicBezTo>
                  <a:pt x="1406" y="9930"/>
                  <a:pt x="1453" y="10442"/>
                  <a:pt x="1525" y="10811"/>
                </a:cubicBezTo>
                <a:lnTo>
                  <a:pt x="537" y="10811"/>
                </a:lnTo>
                <a:cubicBezTo>
                  <a:pt x="608" y="10442"/>
                  <a:pt x="668" y="9930"/>
                  <a:pt x="668" y="9394"/>
                </a:cubicBezTo>
                <a:cubicBezTo>
                  <a:pt x="668" y="8859"/>
                  <a:pt x="632" y="8358"/>
                  <a:pt x="537" y="7989"/>
                </a:cubicBezTo>
                <a:close/>
                <a:moveTo>
                  <a:pt x="346" y="0"/>
                </a:moveTo>
                <a:cubicBezTo>
                  <a:pt x="299" y="0"/>
                  <a:pt x="239" y="36"/>
                  <a:pt x="215" y="60"/>
                </a:cubicBezTo>
                <a:cubicBezTo>
                  <a:pt x="179" y="107"/>
                  <a:pt x="168" y="155"/>
                  <a:pt x="179" y="215"/>
                </a:cubicBezTo>
                <a:cubicBezTo>
                  <a:pt x="287" y="560"/>
                  <a:pt x="346" y="1119"/>
                  <a:pt x="346" y="1727"/>
                </a:cubicBezTo>
                <a:cubicBezTo>
                  <a:pt x="346" y="2346"/>
                  <a:pt x="287" y="2905"/>
                  <a:pt x="179" y="3251"/>
                </a:cubicBezTo>
                <a:cubicBezTo>
                  <a:pt x="84" y="3334"/>
                  <a:pt x="1" y="3489"/>
                  <a:pt x="1" y="3632"/>
                </a:cubicBezTo>
                <a:cubicBezTo>
                  <a:pt x="1" y="3786"/>
                  <a:pt x="84" y="3929"/>
                  <a:pt x="179" y="4025"/>
                </a:cubicBezTo>
                <a:cubicBezTo>
                  <a:pt x="287" y="4370"/>
                  <a:pt x="346" y="4929"/>
                  <a:pt x="346" y="5549"/>
                </a:cubicBezTo>
                <a:cubicBezTo>
                  <a:pt x="346" y="6156"/>
                  <a:pt x="287" y="6715"/>
                  <a:pt x="179" y="7061"/>
                </a:cubicBezTo>
                <a:cubicBezTo>
                  <a:pt x="84" y="7156"/>
                  <a:pt x="1" y="7299"/>
                  <a:pt x="1" y="7454"/>
                </a:cubicBezTo>
                <a:cubicBezTo>
                  <a:pt x="1" y="7596"/>
                  <a:pt x="84" y="7751"/>
                  <a:pt x="179" y="7835"/>
                </a:cubicBezTo>
                <a:cubicBezTo>
                  <a:pt x="287" y="8180"/>
                  <a:pt x="346" y="8739"/>
                  <a:pt x="346" y="9359"/>
                </a:cubicBezTo>
                <a:cubicBezTo>
                  <a:pt x="346" y="9966"/>
                  <a:pt x="287" y="10525"/>
                  <a:pt x="179" y="10871"/>
                </a:cubicBezTo>
                <a:cubicBezTo>
                  <a:pt x="168" y="10918"/>
                  <a:pt x="179" y="10978"/>
                  <a:pt x="215" y="11025"/>
                </a:cubicBezTo>
                <a:cubicBezTo>
                  <a:pt x="239" y="11061"/>
                  <a:pt x="287" y="11085"/>
                  <a:pt x="346" y="11085"/>
                </a:cubicBezTo>
                <a:lnTo>
                  <a:pt x="1751" y="11085"/>
                </a:lnTo>
                <a:cubicBezTo>
                  <a:pt x="1787" y="11085"/>
                  <a:pt x="1846" y="11049"/>
                  <a:pt x="1882" y="11025"/>
                </a:cubicBezTo>
                <a:cubicBezTo>
                  <a:pt x="1906" y="10978"/>
                  <a:pt x="1930" y="10930"/>
                  <a:pt x="1906" y="10871"/>
                </a:cubicBezTo>
                <a:cubicBezTo>
                  <a:pt x="1799" y="10525"/>
                  <a:pt x="1739" y="9966"/>
                  <a:pt x="1739" y="9359"/>
                </a:cubicBezTo>
                <a:cubicBezTo>
                  <a:pt x="1739" y="8739"/>
                  <a:pt x="1799" y="8180"/>
                  <a:pt x="1906" y="7835"/>
                </a:cubicBezTo>
                <a:cubicBezTo>
                  <a:pt x="2013" y="7751"/>
                  <a:pt x="2084" y="7596"/>
                  <a:pt x="2084" y="7454"/>
                </a:cubicBezTo>
                <a:cubicBezTo>
                  <a:pt x="2084" y="7299"/>
                  <a:pt x="2013" y="7156"/>
                  <a:pt x="1906" y="7061"/>
                </a:cubicBezTo>
                <a:cubicBezTo>
                  <a:pt x="1799" y="6715"/>
                  <a:pt x="1739" y="6156"/>
                  <a:pt x="1739" y="5549"/>
                </a:cubicBezTo>
                <a:cubicBezTo>
                  <a:pt x="1739" y="5346"/>
                  <a:pt x="1739" y="5156"/>
                  <a:pt x="1763" y="4977"/>
                </a:cubicBezTo>
                <a:cubicBezTo>
                  <a:pt x="1882" y="4846"/>
                  <a:pt x="2299" y="4453"/>
                  <a:pt x="2870" y="4120"/>
                </a:cubicBezTo>
                <a:lnTo>
                  <a:pt x="3347" y="5287"/>
                </a:lnTo>
                <a:lnTo>
                  <a:pt x="3037" y="5465"/>
                </a:lnTo>
                <a:cubicBezTo>
                  <a:pt x="2966" y="5513"/>
                  <a:pt x="2930" y="5584"/>
                  <a:pt x="2966" y="5668"/>
                </a:cubicBezTo>
                <a:cubicBezTo>
                  <a:pt x="2989" y="5751"/>
                  <a:pt x="3823" y="7942"/>
                  <a:pt x="5394" y="9144"/>
                </a:cubicBezTo>
                <a:cubicBezTo>
                  <a:pt x="5418" y="9180"/>
                  <a:pt x="5454" y="9180"/>
                  <a:pt x="5490" y="9180"/>
                </a:cubicBezTo>
                <a:cubicBezTo>
                  <a:pt x="5537" y="9180"/>
                  <a:pt x="5585" y="9156"/>
                  <a:pt x="5609" y="9132"/>
                </a:cubicBezTo>
                <a:lnTo>
                  <a:pt x="6918" y="7823"/>
                </a:lnTo>
                <a:cubicBezTo>
                  <a:pt x="6954" y="7787"/>
                  <a:pt x="6978" y="7727"/>
                  <a:pt x="6966" y="7692"/>
                </a:cubicBezTo>
                <a:cubicBezTo>
                  <a:pt x="6954" y="7644"/>
                  <a:pt x="6918" y="7596"/>
                  <a:pt x="6883" y="7573"/>
                </a:cubicBezTo>
                <a:cubicBezTo>
                  <a:pt x="6883" y="7573"/>
                  <a:pt x="6537" y="7394"/>
                  <a:pt x="6049" y="6989"/>
                </a:cubicBezTo>
                <a:cubicBezTo>
                  <a:pt x="5585" y="6620"/>
                  <a:pt x="4871" y="5965"/>
                  <a:pt x="4156" y="4989"/>
                </a:cubicBezTo>
                <a:cubicBezTo>
                  <a:pt x="4128" y="4946"/>
                  <a:pt x="4078" y="4925"/>
                  <a:pt x="4029" y="4925"/>
                </a:cubicBezTo>
                <a:cubicBezTo>
                  <a:pt x="3997" y="4925"/>
                  <a:pt x="3966" y="4934"/>
                  <a:pt x="3942" y="4953"/>
                </a:cubicBezTo>
                <a:lnTo>
                  <a:pt x="3644" y="5132"/>
                </a:lnTo>
                <a:lnTo>
                  <a:pt x="3168" y="3965"/>
                </a:lnTo>
                <a:cubicBezTo>
                  <a:pt x="3335" y="3894"/>
                  <a:pt x="3501" y="3822"/>
                  <a:pt x="3668" y="3763"/>
                </a:cubicBezTo>
                <a:cubicBezTo>
                  <a:pt x="4359" y="4691"/>
                  <a:pt x="5394" y="5370"/>
                  <a:pt x="6133" y="5751"/>
                </a:cubicBezTo>
                <a:cubicBezTo>
                  <a:pt x="6954" y="6180"/>
                  <a:pt x="7597" y="6394"/>
                  <a:pt x="7621" y="6406"/>
                </a:cubicBezTo>
                <a:cubicBezTo>
                  <a:pt x="7645" y="6406"/>
                  <a:pt x="7657" y="6418"/>
                  <a:pt x="7669" y="6418"/>
                </a:cubicBezTo>
                <a:cubicBezTo>
                  <a:pt x="7704" y="6418"/>
                  <a:pt x="7740" y="6406"/>
                  <a:pt x="7776" y="6394"/>
                </a:cubicBezTo>
                <a:cubicBezTo>
                  <a:pt x="7823" y="6358"/>
                  <a:pt x="7835" y="6299"/>
                  <a:pt x="7835" y="6263"/>
                </a:cubicBezTo>
                <a:cubicBezTo>
                  <a:pt x="7835" y="6239"/>
                  <a:pt x="7811" y="5811"/>
                  <a:pt x="7633" y="5275"/>
                </a:cubicBezTo>
                <a:cubicBezTo>
                  <a:pt x="7383" y="4560"/>
                  <a:pt x="6942" y="4013"/>
                  <a:pt x="6359" y="3679"/>
                </a:cubicBezTo>
                <a:cubicBezTo>
                  <a:pt x="5848" y="3401"/>
                  <a:pt x="5309" y="3261"/>
                  <a:pt x="4754" y="3261"/>
                </a:cubicBezTo>
                <a:cubicBezTo>
                  <a:pt x="4171" y="3261"/>
                  <a:pt x="3570" y="3416"/>
                  <a:pt x="2966" y="3727"/>
                </a:cubicBezTo>
                <a:cubicBezTo>
                  <a:pt x="2477" y="3977"/>
                  <a:pt x="2084" y="4275"/>
                  <a:pt x="1834" y="4501"/>
                </a:cubicBezTo>
                <a:cubicBezTo>
                  <a:pt x="1858" y="4322"/>
                  <a:pt x="1894" y="4179"/>
                  <a:pt x="1918" y="4060"/>
                </a:cubicBezTo>
                <a:cubicBezTo>
                  <a:pt x="2013" y="3977"/>
                  <a:pt x="2073" y="3858"/>
                  <a:pt x="2096" y="3739"/>
                </a:cubicBezTo>
                <a:cubicBezTo>
                  <a:pt x="2263" y="3608"/>
                  <a:pt x="2811" y="3132"/>
                  <a:pt x="3692" y="2715"/>
                </a:cubicBezTo>
                <a:cubicBezTo>
                  <a:pt x="4299" y="2429"/>
                  <a:pt x="4930" y="2227"/>
                  <a:pt x="5585" y="2108"/>
                </a:cubicBezTo>
                <a:cubicBezTo>
                  <a:pt x="6017" y="2024"/>
                  <a:pt x="6460" y="1982"/>
                  <a:pt x="6905" y="1982"/>
                </a:cubicBezTo>
                <a:cubicBezTo>
                  <a:pt x="7282" y="1982"/>
                  <a:pt x="7661" y="2012"/>
                  <a:pt x="8038" y="2072"/>
                </a:cubicBezTo>
                <a:cubicBezTo>
                  <a:pt x="8050" y="2076"/>
                  <a:pt x="8063" y="2078"/>
                  <a:pt x="8076" y="2078"/>
                </a:cubicBezTo>
                <a:cubicBezTo>
                  <a:pt x="8137" y="2078"/>
                  <a:pt x="8197" y="2036"/>
                  <a:pt x="8216" y="1977"/>
                </a:cubicBezTo>
                <a:cubicBezTo>
                  <a:pt x="8204" y="1870"/>
                  <a:pt x="8180" y="1798"/>
                  <a:pt x="8121" y="1751"/>
                </a:cubicBezTo>
                <a:cubicBezTo>
                  <a:pt x="8085" y="1727"/>
                  <a:pt x="7478" y="1381"/>
                  <a:pt x="6609" y="1155"/>
                </a:cubicBezTo>
                <a:cubicBezTo>
                  <a:pt x="6168" y="1040"/>
                  <a:pt x="5744" y="982"/>
                  <a:pt x="5346" y="982"/>
                </a:cubicBezTo>
                <a:cubicBezTo>
                  <a:pt x="4713" y="982"/>
                  <a:pt x="4143" y="1129"/>
                  <a:pt x="3668" y="1429"/>
                </a:cubicBezTo>
                <a:cubicBezTo>
                  <a:pt x="3097" y="1786"/>
                  <a:pt x="3049" y="2310"/>
                  <a:pt x="3120" y="2608"/>
                </a:cubicBezTo>
                <a:cubicBezTo>
                  <a:pt x="2596" y="2894"/>
                  <a:pt x="2204" y="3179"/>
                  <a:pt x="2001" y="3358"/>
                </a:cubicBezTo>
                <a:cubicBezTo>
                  <a:pt x="1965" y="3310"/>
                  <a:pt x="1942" y="3286"/>
                  <a:pt x="1906" y="3251"/>
                </a:cubicBezTo>
                <a:cubicBezTo>
                  <a:pt x="1799" y="2905"/>
                  <a:pt x="1739" y="2346"/>
                  <a:pt x="1739" y="1727"/>
                </a:cubicBezTo>
                <a:cubicBezTo>
                  <a:pt x="1739" y="1119"/>
                  <a:pt x="1799" y="560"/>
                  <a:pt x="1906" y="215"/>
                </a:cubicBezTo>
                <a:cubicBezTo>
                  <a:pt x="1930" y="167"/>
                  <a:pt x="1906" y="107"/>
                  <a:pt x="1882" y="60"/>
                </a:cubicBezTo>
                <a:cubicBezTo>
                  <a:pt x="1846" y="24"/>
                  <a:pt x="1799" y="0"/>
                  <a:pt x="175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96" name="Google Shape;3696;p47"/>
          <p:cNvGrpSpPr/>
          <p:nvPr/>
        </p:nvGrpSpPr>
        <p:grpSpPr>
          <a:xfrm>
            <a:off x="2795053" y="3352594"/>
            <a:ext cx="288448" cy="357120"/>
            <a:chOff x="2795053" y="3352594"/>
            <a:chExt cx="288448" cy="357120"/>
          </a:xfrm>
        </p:grpSpPr>
        <p:sp>
          <p:nvSpPr>
            <p:cNvPr id="3697" name="Google Shape;3697;p47"/>
            <p:cNvSpPr/>
            <p:nvPr/>
          </p:nvSpPr>
          <p:spPr>
            <a:xfrm>
              <a:off x="2839629" y="3550386"/>
              <a:ext cx="19840" cy="16448"/>
            </a:xfrm>
            <a:custGeom>
              <a:rect b="b" l="l" r="r" t="t"/>
              <a:pathLst>
                <a:path extrusionOk="0" h="514" w="620">
                  <a:moveTo>
                    <a:pt x="443" y="1"/>
                  </a:moveTo>
                  <a:cubicBezTo>
                    <a:pt x="413" y="1"/>
                    <a:pt x="383" y="9"/>
                    <a:pt x="358" y="26"/>
                  </a:cubicBezTo>
                  <a:lnTo>
                    <a:pt x="84" y="216"/>
                  </a:lnTo>
                  <a:cubicBezTo>
                    <a:pt x="13" y="264"/>
                    <a:pt x="1" y="371"/>
                    <a:pt x="36" y="442"/>
                  </a:cubicBezTo>
                  <a:cubicBezTo>
                    <a:pt x="72" y="490"/>
                    <a:pt x="132" y="514"/>
                    <a:pt x="179" y="514"/>
                  </a:cubicBezTo>
                  <a:cubicBezTo>
                    <a:pt x="203" y="514"/>
                    <a:pt x="239" y="502"/>
                    <a:pt x="263" y="490"/>
                  </a:cubicBezTo>
                  <a:lnTo>
                    <a:pt x="537" y="300"/>
                  </a:lnTo>
                  <a:cubicBezTo>
                    <a:pt x="608" y="240"/>
                    <a:pt x="620" y="145"/>
                    <a:pt x="572" y="73"/>
                  </a:cubicBezTo>
                  <a:cubicBezTo>
                    <a:pt x="549" y="27"/>
                    <a:pt x="496" y="1"/>
                    <a:pt x="4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47"/>
            <p:cNvSpPr/>
            <p:nvPr/>
          </p:nvSpPr>
          <p:spPr>
            <a:xfrm>
              <a:off x="2865165" y="3511410"/>
              <a:ext cx="50688" cy="37536"/>
            </a:xfrm>
            <a:custGeom>
              <a:rect b="b" l="l" r="r" t="t"/>
              <a:pathLst>
                <a:path extrusionOk="0" h="1173" w="1584">
                  <a:moveTo>
                    <a:pt x="1395" y="1"/>
                  </a:moveTo>
                  <a:cubicBezTo>
                    <a:pt x="1361" y="1"/>
                    <a:pt x="1327" y="10"/>
                    <a:pt x="1298" y="29"/>
                  </a:cubicBezTo>
                  <a:lnTo>
                    <a:pt x="96" y="875"/>
                  </a:lnTo>
                  <a:cubicBezTo>
                    <a:pt x="12" y="922"/>
                    <a:pt x="0" y="1018"/>
                    <a:pt x="48" y="1101"/>
                  </a:cubicBezTo>
                  <a:cubicBezTo>
                    <a:pt x="72" y="1137"/>
                    <a:pt x="131" y="1172"/>
                    <a:pt x="179" y="1172"/>
                  </a:cubicBezTo>
                  <a:cubicBezTo>
                    <a:pt x="215" y="1172"/>
                    <a:pt x="239" y="1160"/>
                    <a:pt x="274" y="1137"/>
                  </a:cubicBezTo>
                  <a:lnTo>
                    <a:pt x="1477" y="291"/>
                  </a:lnTo>
                  <a:cubicBezTo>
                    <a:pt x="1548" y="232"/>
                    <a:pt x="1584" y="125"/>
                    <a:pt x="1524" y="65"/>
                  </a:cubicBezTo>
                  <a:cubicBezTo>
                    <a:pt x="1496" y="22"/>
                    <a:pt x="1446" y="1"/>
                    <a:pt x="13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47"/>
            <p:cNvSpPr/>
            <p:nvPr/>
          </p:nvSpPr>
          <p:spPr>
            <a:xfrm>
              <a:off x="2795053" y="3352594"/>
              <a:ext cx="288448" cy="357120"/>
            </a:xfrm>
            <a:custGeom>
              <a:rect b="b" l="l" r="r" t="t"/>
              <a:pathLst>
                <a:path extrusionOk="0" h="11160" w="9014">
                  <a:moveTo>
                    <a:pt x="3311" y="361"/>
                  </a:moveTo>
                  <a:cubicBezTo>
                    <a:pt x="3465" y="361"/>
                    <a:pt x="3620" y="385"/>
                    <a:pt x="3763" y="468"/>
                  </a:cubicBezTo>
                  <a:cubicBezTo>
                    <a:pt x="4454" y="825"/>
                    <a:pt x="4585" y="1861"/>
                    <a:pt x="4573" y="2682"/>
                  </a:cubicBezTo>
                  <a:cubicBezTo>
                    <a:pt x="4561" y="3278"/>
                    <a:pt x="4477" y="3837"/>
                    <a:pt x="4418" y="4171"/>
                  </a:cubicBezTo>
                  <a:cubicBezTo>
                    <a:pt x="4398" y="4220"/>
                    <a:pt x="4355" y="4260"/>
                    <a:pt x="4300" y="4260"/>
                  </a:cubicBezTo>
                  <a:cubicBezTo>
                    <a:pt x="4288" y="4260"/>
                    <a:pt x="4276" y="4258"/>
                    <a:pt x="4263" y="4254"/>
                  </a:cubicBezTo>
                  <a:cubicBezTo>
                    <a:pt x="3930" y="4195"/>
                    <a:pt x="3382" y="4099"/>
                    <a:pt x="2811" y="3885"/>
                  </a:cubicBezTo>
                  <a:cubicBezTo>
                    <a:pt x="2037" y="3623"/>
                    <a:pt x="1120" y="3147"/>
                    <a:pt x="1013" y="2385"/>
                  </a:cubicBezTo>
                  <a:cubicBezTo>
                    <a:pt x="989" y="2111"/>
                    <a:pt x="1060" y="1849"/>
                    <a:pt x="1227" y="1623"/>
                  </a:cubicBezTo>
                  <a:cubicBezTo>
                    <a:pt x="1465" y="1325"/>
                    <a:pt x="1739" y="1218"/>
                    <a:pt x="1953" y="1206"/>
                  </a:cubicBezTo>
                  <a:cubicBezTo>
                    <a:pt x="2120" y="1194"/>
                    <a:pt x="2263" y="1087"/>
                    <a:pt x="2334" y="944"/>
                  </a:cubicBezTo>
                  <a:cubicBezTo>
                    <a:pt x="2430" y="766"/>
                    <a:pt x="2620" y="527"/>
                    <a:pt x="2977" y="408"/>
                  </a:cubicBezTo>
                  <a:cubicBezTo>
                    <a:pt x="3084" y="373"/>
                    <a:pt x="3192" y="361"/>
                    <a:pt x="3311" y="361"/>
                  </a:cubicBezTo>
                  <a:close/>
                  <a:moveTo>
                    <a:pt x="6699" y="947"/>
                  </a:moveTo>
                  <a:cubicBezTo>
                    <a:pt x="6925" y="947"/>
                    <a:pt x="7145" y="1020"/>
                    <a:pt x="7323" y="1158"/>
                  </a:cubicBezTo>
                  <a:cubicBezTo>
                    <a:pt x="7621" y="1397"/>
                    <a:pt x="7728" y="1682"/>
                    <a:pt x="7740" y="1885"/>
                  </a:cubicBezTo>
                  <a:cubicBezTo>
                    <a:pt x="7752" y="2051"/>
                    <a:pt x="7859" y="2206"/>
                    <a:pt x="8014" y="2278"/>
                  </a:cubicBezTo>
                  <a:cubicBezTo>
                    <a:pt x="8192" y="2361"/>
                    <a:pt x="8430" y="2563"/>
                    <a:pt x="8549" y="2921"/>
                  </a:cubicBezTo>
                  <a:cubicBezTo>
                    <a:pt x="8668" y="3183"/>
                    <a:pt x="8645" y="3468"/>
                    <a:pt x="8514" y="3706"/>
                  </a:cubicBezTo>
                  <a:cubicBezTo>
                    <a:pt x="8171" y="4370"/>
                    <a:pt x="7201" y="4517"/>
                    <a:pt x="6397" y="4517"/>
                  </a:cubicBezTo>
                  <a:cubicBezTo>
                    <a:pt x="6364" y="4517"/>
                    <a:pt x="6331" y="4517"/>
                    <a:pt x="6299" y="4516"/>
                  </a:cubicBezTo>
                  <a:cubicBezTo>
                    <a:pt x="5704" y="4492"/>
                    <a:pt x="5144" y="4421"/>
                    <a:pt x="4811" y="4361"/>
                  </a:cubicBezTo>
                  <a:cubicBezTo>
                    <a:pt x="4739" y="4349"/>
                    <a:pt x="4692" y="4290"/>
                    <a:pt x="4704" y="4218"/>
                  </a:cubicBezTo>
                  <a:cubicBezTo>
                    <a:pt x="4763" y="3885"/>
                    <a:pt x="4870" y="3337"/>
                    <a:pt x="5061" y="2766"/>
                  </a:cubicBezTo>
                  <a:cubicBezTo>
                    <a:pt x="5335" y="1992"/>
                    <a:pt x="5811" y="1051"/>
                    <a:pt x="6561" y="956"/>
                  </a:cubicBezTo>
                  <a:cubicBezTo>
                    <a:pt x="6607" y="950"/>
                    <a:pt x="6653" y="947"/>
                    <a:pt x="6699" y="947"/>
                  </a:cubicBezTo>
                  <a:close/>
                  <a:moveTo>
                    <a:pt x="2739" y="4433"/>
                  </a:moveTo>
                  <a:cubicBezTo>
                    <a:pt x="3334" y="4457"/>
                    <a:pt x="3906" y="4528"/>
                    <a:pt x="4227" y="4587"/>
                  </a:cubicBezTo>
                  <a:cubicBezTo>
                    <a:pt x="4231" y="4587"/>
                    <a:pt x="4234" y="4586"/>
                    <a:pt x="4238" y="4586"/>
                  </a:cubicBezTo>
                  <a:cubicBezTo>
                    <a:pt x="4282" y="4586"/>
                    <a:pt x="4323" y="4652"/>
                    <a:pt x="4323" y="4718"/>
                  </a:cubicBezTo>
                  <a:cubicBezTo>
                    <a:pt x="4263" y="5052"/>
                    <a:pt x="4156" y="5600"/>
                    <a:pt x="3965" y="6159"/>
                  </a:cubicBezTo>
                  <a:cubicBezTo>
                    <a:pt x="3692" y="6933"/>
                    <a:pt x="3215" y="7874"/>
                    <a:pt x="2465" y="7981"/>
                  </a:cubicBezTo>
                  <a:cubicBezTo>
                    <a:pt x="2431" y="7984"/>
                    <a:pt x="2397" y="7985"/>
                    <a:pt x="2363" y="7985"/>
                  </a:cubicBezTo>
                  <a:cubicBezTo>
                    <a:pt x="2127" y="7985"/>
                    <a:pt x="1901" y="7912"/>
                    <a:pt x="1703" y="7766"/>
                  </a:cubicBezTo>
                  <a:cubicBezTo>
                    <a:pt x="1406" y="7528"/>
                    <a:pt x="1298" y="7254"/>
                    <a:pt x="1287" y="7040"/>
                  </a:cubicBezTo>
                  <a:cubicBezTo>
                    <a:pt x="1275" y="6873"/>
                    <a:pt x="1168" y="6731"/>
                    <a:pt x="1013" y="6659"/>
                  </a:cubicBezTo>
                  <a:cubicBezTo>
                    <a:pt x="834" y="6564"/>
                    <a:pt x="596" y="6373"/>
                    <a:pt x="477" y="6016"/>
                  </a:cubicBezTo>
                  <a:cubicBezTo>
                    <a:pt x="394" y="5742"/>
                    <a:pt x="417" y="5469"/>
                    <a:pt x="536" y="5242"/>
                  </a:cubicBezTo>
                  <a:cubicBezTo>
                    <a:pt x="882" y="4587"/>
                    <a:pt x="1870" y="4433"/>
                    <a:pt x="2656" y="4433"/>
                  </a:cubicBezTo>
                  <a:close/>
                  <a:moveTo>
                    <a:pt x="4757" y="4645"/>
                  </a:moveTo>
                  <a:cubicBezTo>
                    <a:pt x="4767" y="4645"/>
                    <a:pt x="4777" y="4646"/>
                    <a:pt x="4787" y="4647"/>
                  </a:cubicBezTo>
                  <a:cubicBezTo>
                    <a:pt x="5108" y="4707"/>
                    <a:pt x="5656" y="4814"/>
                    <a:pt x="6228" y="5016"/>
                  </a:cubicBezTo>
                  <a:cubicBezTo>
                    <a:pt x="6990" y="5302"/>
                    <a:pt x="7918" y="5778"/>
                    <a:pt x="8026" y="6540"/>
                  </a:cubicBezTo>
                  <a:cubicBezTo>
                    <a:pt x="8061" y="6802"/>
                    <a:pt x="7978" y="7076"/>
                    <a:pt x="7823" y="7290"/>
                  </a:cubicBezTo>
                  <a:cubicBezTo>
                    <a:pt x="7585" y="7588"/>
                    <a:pt x="7299" y="7695"/>
                    <a:pt x="7085" y="7707"/>
                  </a:cubicBezTo>
                  <a:cubicBezTo>
                    <a:pt x="6930" y="7731"/>
                    <a:pt x="6775" y="7826"/>
                    <a:pt x="6704" y="7981"/>
                  </a:cubicBezTo>
                  <a:cubicBezTo>
                    <a:pt x="6609" y="8159"/>
                    <a:pt x="6418" y="8397"/>
                    <a:pt x="6061" y="8517"/>
                  </a:cubicBezTo>
                  <a:cubicBezTo>
                    <a:pt x="5957" y="8550"/>
                    <a:pt x="5849" y="8566"/>
                    <a:pt x="5742" y="8566"/>
                  </a:cubicBezTo>
                  <a:cubicBezTo>
                    <a:pt x="5581" y="8566"/>
                    <a:pt x="5423" y="8529"/>
                    <a:pt x="5287" y="8457"/>
                  </a:cubicBezTo>
                  <a:cubicBezTo>
                    <a:pt x="4608" y="8100"/>
                    <a:pt x="4466" y="7052"/>
                    <a:pt x="4489" y="6242"/>
                  </a:cubicBezTo>
                  <a:cubicBezTo>
                    <a:pt x="4501" y="5647"/>
                    <a:pt x="4573" y="5076"/>
                    <a:pt x="4632" y="4754"/>
                  </a:cubicBezTo>
                  <a:cubicBezTo>
                    <a:pt x="4643" y="4681"/>
                    <a:pt x="4690" y="4645"/>
                    <a:pt x="4757" y="4645"/>
                  </a:cubicBezTo>
                  <a:close/>
                  <a:moveTo>
                    <a:pt x="3309" y="1"/>
                  </a:moveTo>
                  <a:cubicBezTo>
                    <a:pt x="3162" y="1"/>
                    <a:pt x="3014" y="25"/>
                    <a:pt x="2870" y="75"/>
                  </a:cubicBezTo>
                  <a:cubicBezTo>
                    <a:pt x="2501" y="194"/>
                    <a:pt x="2203" y="444"/>
                    <a:pt x="2037" y="777"/>
                  </a:cubicBezTo>
                  <a:cubicBezTo>
                    <a:pt x="2013" y="837"/>
                    <a:pt x="1965" y="861"/>
                    <a:pt x="1906" y="885"/>
                  </a:cubicBezTo>
                  <a:cubicBezTo>
                    <a:pt x="1537" y="920"/>
                    <a:pt x="1191" y="1123"/>
                    <a:pt x="953" y="1432"/>
                  </a:cubicBezTo>
                  <a:cubicBezTo>
                    <a:pt x="727" y="1718"/>
                    <a:pt x="632" y="2087"/>
                    <a:pt x="667" y="2432"/>
                  </a:cubicBezTo>
                  <a:cubicBezTo>
                    <a:pt x="775" y="3230"/>
                    <a:pt x="1560" y="3754"/>
                    <a:pt x="2382" y="4099"/>
                  </a:cubicBezTo>
                  <a:cubicBezTo>
                    <a:pt x="1489" y="4123"/>
                    <a:pt x="572" y="4349"/>
                    <a:pt x="191" y="5064"/>
                  </a:cubicBezTo>
                  <a:cubicBezTo>
                    <a:pt x="36" y="5373"/>
                    <a:pt x="1" y="5742"/>
                    <a:pt x="120" y="6088"/>
                  </a:cubicBezTo>
                  <a:cubicBezTo>
                    <a:pt x="239" y="6457"/>
                    <a:pt x="489" y="6754"/>
                    <a:pt x="822" y="6921"/>
                  </a:cubicBezTo>
                  <a:cubicBezTo>
                    <a:pt x="882" y="6957"/>
                    <a:pt x="906" y="6993"/>
                    <a:pt x="929" y="7052"/>
                  </a:cubicBezTo>
                  <a:cubicBezTo>
                    <a:pt x="965" y="7433"/>
                    <a:pt x="1168" y="7766"/>
                    <a:pt x="1477" y="8005"/>
                  </a:cubicBezTo>
                  <a:cubicBezTo>
                    <a:pt x="1715" y="8207"/>
                    <a:pt x="2013" y="8290"/>
                    <a:pt x="2311" y="8290"/>
                  </a:cubicBezTo>
                  <a:cubicBezTo>
                    <a:pt x="2370" y="8290"/>
                    <a:pt x="2430" y="8290"/>
                    <a:pt x="2477" y="8278"/>
                  </a:cubicBezTo>
                  <a:cubicBezTo>
                    <a:pt x="3132" y="8183"/>
                    <a:pt x="3584" y="7671"/>
                    <a:pt x="3918" y="7028"/>
                  </a:cubicBezTo>
                  <a:lnTo>
                    <a:pt x="3918" y="7028"/>
                  </a:lnTo>
                  <a:cubicBezTo>
                    <a:pt x="3775" y="9040"/>
                    <a:pt x="4204" y="10326"/>
                    <a:pt x="4620" y="11076"/>
                  </a:cubicBezTo>
                  <a:cubicBezTo>
                    <a:pt x="4644" y="11136"/>
                    <a:pt x="4704" y="11160"/>
                    <a:pt x="4763" y="11160"/>
                  </a:cubicBezTo>
                  <a:cubicBezTo>
                    <a:pt x="4799" y="11160"/>
                    <a:pt x="4823" y="11160"/>
                    <a:pt x="4847" y="11148"/>
                  </a:cubicBezTo>
                  <a:cubicBezTo>
                    <a:pt x="4918" y="11100"/>
                    <a:pt x="4942" y="11005"/>
                    <a:pt x="4906" y="10922"/>
                  </a:cubicBezTo>
                  <a:cubicBezTo>
                    <a:pt x="4525" y="10255"/>
                    <a:pt x="4156" y="9124"/>
                    <a:pt x="4216" y="7385"/>
                  </a:cubicBezTo>
                  <a:lnTo>
                    <a:pt x="4216" y="7385"/>
                  </a:lnTo>
                  <a:cubicBezTo>
                    <a:pt x="4335" y="7969"/>
                    <a:pt x="4608" y="8481"/>
                    <a:pt x="5097" y="8743"/>
                  </a:cubicBezTo>
                  <a:cubicBezTo>
                    <a:pt x="5287" y="8838"/>
                    <a:pt x="5501" y="8886"/>
                    <a:pt x="5704" y="8886"/>
                  </a:cubicBezTo>
                  <a:cubicBezTo>
                    <a:pt x="5859" y="8886"/>
                    <a:pt x="5990" y="8874"/>
                    <a:pt x="6121" y="8826"/>
                  </a:cubicBezTo>
                  <a:cubicBezTo>
                    <a:pt x="6490" y="8707"/>
                    <a:pt x="6787" y="8457"/>
                    <a:pt x="6954" y="8124"/>
                  </a:cubicBezTo>
                  <a:cubicBezTo>
                    <a:pt x="6990" y="8064"/>
                    <a:pt x="7025" y="8040"/>
                    <a:pt x="7085" y="8028"/>
                  </a:cubicBezTo>
                  <a:cubicBezTo>
                    <a:pt x="7454" y="7981"/>
                    <a:pt x="7799" y="7790"/>
                    <a:pt x="8037" y="7469"/>
                  </a:cubicBezTo>
                  <a:cubicBezTo>
                    <a:pt x="8264" y="7195"/>
                    <a:pt x="8371" y="6814"/>
                    <a:pt x="8323" y="6481"/>
                  </a:cubicBezTo>
                  <a:cubicBezTo>
                    <a:pt x="8216" y="5671"/>
                    <a:pt x="7430" y="5147"/>
                    <a:pt x="6609" y="4814"/>
                  </a:cubicBezTo>
                  <a:cubicBezTo>
                    <a:pt x="7502" y="4778"/>
                    <a:pt x="8430" y="4552"/>
                    <a:pt x="8799" y="3837"/>
                  </a:cubicBezTo>
                  <a:cubicBezTo>
                    <a:pt x="8978" y="3540"/>
                    <a:pt x="9014" y="3171"/>
                    <a:pt x="8895" y="2825"/>
                  </a:cubicBezTo>
                  <a:cubicBezTo>
                    <a:pt x="8776" y="2456"/>
                    <a:pt x="8514" y="2159"/>
                    <a:pt x="8192" y="1992"/>
                  </a:cubicBezTo>
                  <a:cubicBezTo>
                    <a:pt x="8133" y="1968"/>
                    <a:pt x="8097" y="1920"/>
                    <a:pt x="8085" y="1861"/>
                  </a:cubicBezTo>
                  <a:cubicBezTo>
                    <a:pt x="8037" y="1492"/>
                    <a:pt x="7847" y="1147"/>
                    <a:pt x="7537" y="908"/>
                  </a:cubicBezTo>
                  <a:cubicBezTo>
                    <a:pt x="7296" y="718"/>
                    <a:pt x="6996" y="612"/>
                    <a:pt x="6701" y="612"/>
                  </a:cubicBezTo>
                  <a:cubicBezTo>
                    <a:pt x="6646" y="612"/>
                    <a:pt x="6591" y="615"/>
                    <a:pt x="6537" y="623"/>
                  </a:cubicBezTo>
                  <a:cubicBezTo>
                    <a:pt x="5728" y="730"/>
                    <a:pt x="5216" y="1516"/>
                    <a:pt x="4870" y="2337"/>
                  </a:cubicBezTo>
                  <a:cubicBezTo>
                    <a:pt x="4835" y="1444"/>
                    <a:pt x="4620" y="527"/>
                    <a:pt x="3906" y="146"/>
                  </a:cubicBezTo>
                  <a:cubicBezTo>
                    <a:pt x="3718" y="49"/>
                    <a:pt x="3515" y="1"/>
                    <a:pt x="3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47"/>
            <p:cNvSpPr/>
            <p:nvPr/>
          </p:nvSpPr>
          <p:spPr>
            <a:xfrm>
              <a:off x="3019853" y="3423794"/>
              <a:ext cx="20224" cy="16576"/>
            </a:xfrm>
            <a:custGeom>
              <a:rect b="b" l="l" r="r" t="t"/>
              <a:pathLst>
                <a:path extrusionOk="0" h="518" w="632">
                  <a:moveTo>
                    <a:pt x="454" y="0"/>
                  </a:moveTo>
                  <a:cubicBezTo>
                    <a:pt x="420" y="0"/>
                    <a:pt x="386" y="10"/>
                    <a:pt x="358" y="29"/>
                  </a:cubicBezTo>
                  <a:lnTo>
                    <a:pt x="96" y="219"/>
                  </a:lnTo>
                  <a:cubicBezTo>
                    <a:pt x="24" y="255"/>
                    <a:pt x="0" y="362"/>
                    <a:pt x="48" y="434"/>
                  </a:cubicBezTo>
                  <a:cubicBezTo>
                    <a:pt x="84" y="481"/>
                    <a:pt x="143" y="517"/>
                    <a:pt x="179" y="517"/>
                  </a:cubicBezTo>
                  <a:cubicBezTo>
                    <a:pt x="215" y="517"/>
                    <a:pt x="239" y="493"/>
                    <a:pt x="274" y="481"/>
                  </a:cubicBezTo>
                  <a:lnTo>
                    <a:pt x="536" y="291"/>
                  </a:lnTo>
                  <a:cubicBezTo>
                    <a:pt x="620" y="243"/>
                    <a:pt x="631" y="136"/>
                    <a:pt x="584" y="65"/>
                  </a:cubicBezTo>
                  <a:cubicBezTo>
                    <a:pt x="555" y="22"/>
                    <a:pt x="505" y="0"/>
                    <a:pt x="4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47"/>
            <p:cNvSpPr/>
            <p:nvPr/>
          </p:nvSpPr>
          <p:spPr>
            <a:xfrm>
              <a:off x="2964237" y="3441810"/>
              <a:ext cx="49920" cy="37408"/>
            </a:xfrm>
            <a:custGeom>
              <a:rect b="b" l="l" r="r" t="t"/>
              <a:pathLst>
                <a:path extrusionOk="0" h="1169" w="1560">
                  <a:moveTo>
                    <a:pt x="1383" y="1"/>
                  </a:moveTo>
                  <a:cubicBezTo>
                    <a:pt x="1353" y="1"/>
                    <a:pt x="1323" y="9"/>
                    <a:pt x="1298" y="25"/>
                  </a:cubicBezTo>
                  <a:lnTo>
                    <a:pt x="83" y="871"/>
                  </a:lnTo>
                  <a:cubicBezTo>
                    <a:pt x="12" y="918"/>
                    <a:pt x="0" y="1026"/>
                    <a:pt x="48" y="1097"/>
                  </a:cubicBezTo>
                  <a:cubicBezTo>
                    <a:pt x="72" y="1145"/>
                    <a:pt x="131" y="1168"/>
                    <a:pt x="179" y="1168"/>
                  </a:cubicBezTo>
                  <a:cubicBezTo>
                    <a:pt x="214" y="1168"/>
                    <a:pt x="238" y="1157"/>
                    <a:pt x="274" y="1145"/>
                  </a:cubicBezTo>
                  <a:lnTo>
                    <a:pt x="1476" y="299"/>
                  </a:lnTo>
                  <a:cubicBezTo>
                    <a:pt x="1548" y="252"/>
                    <a:pt x="1560" y="145"/>
                    <a:pt x="1524" y="73"/>
                  </a:cubicBezTo>
                  <a:cubicBezTo>
                    <a:pt x="1493" y="27"/>
                    <a:pt x="1438" y="1"/>
                    <a:pt x="13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47"/>
            <p:cNvSpPr/>
            <p:nvPr/>
          </p:nvSpPr>
          <p:spPr>
            <a:xfrm>
              <a:off x="2867437" y="3395602"/>
              <a:ext cx="17952" cy="18848"/>
            </a:xfrm>
            <a:custGeom>
              <a:rect b="b" l="l" r="r" t="t"/>
              <a:pathLst>
                <a:path extrusionOk="0" h="589" w="561">
                  <a:moveTo>
                    <a:pt x="189" y="1"/>
                  </a:moveTo>
                  <a:cubicBezTo>
                    <a:pt x="156" y="1"/>
                    <a:pt x="124" y="10"/>
                    <a:pt x="96" y="29"/>
                  </a:cubicBezTo>
                  <a:cubicBezTo>
                    <a:pt x="25" y="76"/>
                    <a:pt x="1" y="172"/>
                    <a:pt x="49" y="255"/>
                  </a:cubicBezTo>
                  <a:lnTo>
                    <a:pt x="239" y="517"/>
                  </a:lnTo>
                  <a:cubicBezTo>
                    <a:pt x="275" y="565"/>
                    <a:pt x="334" y="588"/>
                    <a:pt x="382" y="588"/>
                  </a:cubicBezTo>
                  <a:cubicBezTo>
                    <a:pt x="406" y="588"/>
                    <a:pt x="430" y="576"/>
                    <a:pt x="465" y="565"/>
                  </a:cubicBezTo>
                  <a:cubicBezTo>
                    <a:pt x="537" y="517"/>
                    <a:pt x="560" y="410"/>
                    <a:pt x="513" y="338"/>
                  </a:cubicBezTo>
                  <a:lnTo>
                    <a:pt x="322" y="76"/>
                  </a:lnTo>
                  <a:cubicBezTo>
                    <a:pt x="293" y="25"/>
                    <a:pt x="241" y="1"/>
                    <a:pt x="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47"/>
            <p:cNvSpPr/>
            <p:nvPr/>
          </p:nvSpPr>
          <p:spPr>
            <a:xfrm>
              <a:off x="2885741" y="3421234"/>
              <a:ext cx="38496" cy="49216"/>
            </a:xfrm>
            <a:custGeom>
              <a:rect b="b" l="l" r="r" t="t"/>
              <a:pathLst>
                <a:path extrusionOk="0" h="1538" w="1203">
                  <a:moveTo>
                    <a:pt x="169" y="1"/>
                  </a:moveTo>
                  <a:cubicBezTo>
                    <a:pt x="139" y="1"/>
                    <a:pt x="109" y="9"/>
                    <a:pt x="84" y="26"/>
                  </a:cubicBezTo>
                  <a:cubicBezTo>
                    <a:pt x="12" y="73"/>
                    <a:pt x="0" y="180"/>
                    <a:pt x="48" y="252"/>
                  </a:cubicBezTo>
                  <a:lnTo>
                    <a:pt x="893" y="1454"/>
                  </a:lnTo>
                  <a:cubicBezTo>
                    <a:pt x="917" y="1502"/>
                    <a:pt x="977" y="1538"/>
                    <a:pt x="1024" y="1538"/>
                  </a:cubicBezTo>
                  <a:cubicBezTo>
                    <a:pt x="1060" y="1538"/>
                    <a:pt x="1084" y="1514"/>
                    <a:pt x="1120" y="1502"/>
                  </a:cubicBezTo>
                  <a:cubicBezTo>
                    <a:pt x="1191" y="1454"/>
                    <a:pt x="1203" y="1359"/>
                    <a:pt x="1155" y="1276"/>
                  </a:cubicBezTo>
                  <a:lnTo>
                    <a:pt x="310" y="73"/>
                  </a:lnTo>
                  <a:cubicBezTo>
                    <a:pt x="279" y="27"/>
                    <a:pt x="224" y="1"/>
                    <a:pt x="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47"/>
            <p:cNvSpPr/>
            <p:nvPr/>
          </p:nvSpPr>
          <p:spPr>
            <a:xfrm>
              <a:off x="2993933" y="3576178"/>
              <a:ext cx="17952" cy="18848"/>
            </a:xfrm>
            <a:custGeom>
              <a:rect b="b" l="l" r="r" t="t"/>
              <a:pathLst>
                <a:path extrusionOk="0" h="589" w="561">
                  <a:moveTo>
                    <a:pt x="181" y="1"/>
                  </a:moveTo>
                  <a:cubicBezTo>
                    <a:pt x="147" y="1"/>
                    <a:pt x="113" y="10"/>
                    <a:pt x="84" y="29"/>
                  </a:cubicBezTo>
                  <a:cubicBezTo>
                    <a:pt x="13" y="65"/>
                    <a:pt x="1" y="172"/>
                    <a:pt x="36" y="244"/>
                  </a:cubicBezTo>
                  <a:lnTo>
                    <a:pt x="239" y="518"/>
                  </a:lnTo>
                  <a:cubicBezTo>
                    <a:pt x="263" y="565"/>
                    <a:pt x="322" y="589"/>
                    <a:pt x="370" y="589"/>
                  </a:cubicBezTo>
                  <a:cubicBezTo>
                    <a:pt x="394" y="589"/>
                    <a:pt x="429" y="577"/>
                    <a:pt x="453" y="565"/>
                  </a:cubicBezTo>
                  <a:cubicBezTo>
                    <a:pt x="537" y="518"/>
                    <a:pt x="560" y="410"/>
                    <a:pt x="501" y="339"/>
                  </a:cubicBezTo>
                  <a:lnTo>
                    <a:pt x="310" y="65"/>
                  </a:lnTo>
                  <a:cubicBezTo>
                    <a:pt x="282" y="22"/>
                    <a:pt x="232" y="1"/>
                    <a:pt x="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47"/>
            <p:cNvSpPr/>
            <p:nvPr/>
          </p:nvSpPr>
          <p:spPr>
            <a:xfrm>
              <a:off x="2954701" y="3520466"/>
              <a:ext cx="39264" cy="49056"/>
            </a:xfrm>
            <a:custGeom>
              <a:rect b="b" l="l" r="r" t="t"/>
              <a:pathLst>
                <a:path extrusionOk="0" h="1533" w="1227">
                  <a:moveTo>
                    <a:pt x="178" y="1"/>
                  </a:moveTo>
                  <a:cubicBezTo>
                    <a:pt x="147" y="1"/>
                    <a:pt x="114" y="7"/>
                    <a:pt x="84" y="20"/>
                  </a:cubicBezTo>
                  <a:cubicBezTo>
                    <a:pt x="12" y="68"/>
                    <a:pt x="0" y="175"/>
                    <a:pt x="48" y="246"/>
                  </a:cubicBezTo>
                  <a:lnTo>
                    <a:pt x="893" y="1449"/>
                  </a:lnTo>
                  <a:cubicBezTo>
                    <a:pt x="929" y="1497"/>
                    <a:pt x="989" y="1532"/>
                    <a:pt x="1024" y="1532"/>
                  </a:cubicBezTo>
                  <a:cubicBezTo>
                    <a:pt x="1060" y="1532"/>
                    <a:pt x="1084" y="1508"/>
                    <a:pt x="1120" y="1497"/>
                  </a:cubicBezTo>
                  <a:cubicBezTo>
                    <a:pt x="1203" y="1437"/>
                    <a:pt x="1227" y="1354"/>
                    <a:pt x="1167" y="1270"/>
                  </a:cubicBezTo>
                  <a:lnTo>
                    <a:pt x="310" y="68"/>
                  </a:lnTo>
                  <a:cubicBezTo>
                    <a:pt x="287" y="22"/>
                    <a:pt x="235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06" name="Google Shape;3706;p47"/>
          <p:cNvGrpSpPr/>
          <p:nvPr/>
        </p:nvGrpSpPr>
        <p:grpSpPr>
          <a:xfrm>
            <a:off x="2236525" y="3353202"/>
            <a:ext cx="304832" cy="356512"/>
            <a:chOff x="2236525" y="3353202"/>
            <a:chExt cx="304832" cy="356512"/>
          </a:xfrm>
        </p:grpSpPr>
        <p:sp>
          <p:nvSpPr>
            <p:cNvPr id="3707" name="Google Shape;3707;p47"/>
            <p:cNvSpPr/>
            <p:nvPr/>
          </p:nvSpPr>
          <p:spPr>
            <a:xfrm>
              <a:off x="2236525" y="3353202"/>
              <a:ext cx="304832" cy="356512"/>
            </a:xfrm>
            <a:custGeom>
              <a:rect b="b" l="l" r="r" t="t"/>
              <a:pathLst>
                <a:path extrusionOk="0" h="11141" w="9526">
                  <a:moveTo>
                    <a:pt x="4239" y="413"/>
                  </a:moveTo>
                  <a:cubicBezTo>
                    <a:pt x="4525" y="616"/>
                    <a:pt x="5120" y="1128"/>
                    <a:pt x="5275" y="1675"/>
                  </a:cubicBezTo>
                  <a:cubicBezTo>
                    <a:pt x="5358" y="1997"/>
                    <a:pt x="5156" y="2342"/>
                    <a:pt x="4989" y="2533"/>
                  </a:cubicBezTo>
                  <a:cubicBezTo>
                    <a:pt x="4894" y="2116"/>
                    <a:pt x="4775" y="1699"/>
                    <a:pt x="4644" y="1282"/>
                  </a:cubicBezTo>
                  <a:cubicBezTo>
                    <a:pt x="4625" y="1209"/>
                    <a:pt x="4564" y="1163"/>
                    <a:pt x="4498" y="1163"/>
                  </a:cubicBezTo>
                  <a:cubicBezTo>
                    <a:pt x="4479" y="1163"/>
                    <a:pt x="4460" y="1167"/>
                    <a:pt x="4441" y="1175"/>
                  </a:cubicBezTo>
                  <a:cubicBezTo>
                    <a:pt x="4346" y="1199"/>
                    <a:pt x="4298" y="1294"/>
                    <a:pt x="4334" y="1378"/>
                  </a:cubicBezTo>
                  <a:cubicBezTo>
                    <a:pt x="4465" y="1782"/>
                    <a:pt x="4572" y="2211"/>
                    <a:pt x="4679" y="2628"/>
                  </a:cubicBezTo>
                  <a:cubicBezTo>
                    <a:pt x="4441" y="2568"/>
                    <a:pt x="4060" y="2366"/>
                    <a:pt x="3977" y="2021"/>
                  </a:cubicBezTo>
                  <a:cubicBezTo>
                    <a:pt x="3822" y="1473"/>
                    <a:pt x="4108" y="735"/>
                    <a:pt x="4239" y="413"/>
                  </a:cubicBezTo>
                  <a:close/>
                  <a:moveTo>
                    <a:pt x="2824" y="3117"/>
                  </a:moveTo>
                  <a:cubicBezTo>
                    <a:pt x="3186" y="3117"/>
                    <a:pt x="3616" y="3172"/>
                    <a:pt x="3929" y="3378"/>
                  </a:cubicBezTo>
                  <a:cubicBezTo>
                    <a:pt x="4203" y="3556"/>
                    <a:pt x="4298" y="3926"/>
                    <a:pt x="4298" y="4164"/>
                  </a:cubicBezTo>
                  <a:cubicBezTo>
                    <a:pt x="3810" y="3747"/>
                    <a:pt x="3382" y="3556"/>
                    <a:pt x="3346" y="3556"/>
                  </a:cubicBezTo>
                  <a:cubicBezTo>
                    <a:pt x="3324" y="3547"/>
                    <a:pt x="3301" y="3543"/>
                    <a:pt x="3279" y="3543"/>
                  </a:cubicBezTo>
                  <a:cubicBezTo>
                    <a:pt x="3218" y="3543"/>
                    <a:pt x="3161" y="3578"/>
                    <a:pt x="3143" y="3640"/>
                  </a:cubicBezTo>
                  <a:cubicBezTo>
                    <a:pt x="3096" y="3723"/>
                    <a:pt x="3143" y="3818"/>
                    <a:pt x="3215" y="3854"/>
                  </a:cubicBezTo>
                  <a:cubicBezTo>
                    <a:pt x="3215" y="3854"/>
                    <a:pt x="3667" y="4045"/>
                    <a:pt x="4144" y="4473"/>
                  </a:cubicBezTo>
                  <a:cubicBezTo>
                    <a:pt x="4011" y="4547"/>
                    <a:pt x="3795" y="4621"/>
                    <a:pt x="3580" y="4621"/>
                  </a:cubicBezTo>
                  <a:cubicBezTo>
                    <a:pt x="3448" y="4621"/>
                    <a:pt x="3316" y="4593"/>
                    <a:pt x="3203" y="4521"/>
                  </a:cubicBezTo>
                  <a:cubicBezTo>
                    <a:pt x="2715" y="4211"/>
                    <a:pt x="2417" y="3497"/>
                    <a:pt x="2310" y="3152"/>
                  </a:cubicBezTo>
                  <a:cubicBezTo>
                    <a:pt x="2438" y="3135"/>
                    <a:pt x="2620" y="3117"/>
                    <a:pt x="2824" y="3117"/>
                  </a:cubicBezTo>
                  <a:close/>
                  <a:moveTo>
                    <a:pt x="7192" y="3818"/>
                  </a:moveTo>
                  <a:cubicBezTo>
                    <a:pt x="7549" y="3818"/>
                    <a:pt x="7894" y="3878"/>
                    <a:pt x="8084" y="3937"/>
                  </a:cubicBezTo>
                  <a:cubicBezTo>
                    <a:pt x="7918" y="4259"/>
                    <a:pt x="7549" y="4938"/>
                    <a:pt x="7025" y="5176"/>
                  </a:cubicBezTo>
                  <a:cubicBezTo>
                    <a:pt x="6928" y="5224"/>
                    <a:pt x="6828" y="5241"/>
                    <a:pt x="6734" y="5241"/>
                  </a:cubicBezTo>
                  <a:cubicBezTo>
                    <a:pt x="6594" y="5241"/>
                    <a:pt x="6467" y="5204"/>
                    <a:pt x="6382" y="5176"/>
                  </a:cubicBezTo>
                  <a:cubicBezTo>
                    <a:pt x="6263" y="5128"/>
                    <a:pt x="6179" y="5092"/>
                    <a:pt x="6120" y="5033"/>
                  </a:cubicBezTo>
                  <a:cubicBezTo>
                    <a:pt x="6179" y="4985"/>
                    <a:pt x="6239" y="4938"/>
                    <a:pt x="6310" y="4890"/>
                  </a:cubicBezTo>
                  <a:cubicBezTo>
                    <a:pt x="6382" y="4854"/>
                    <a:pt x="6418" y="4747"/>
                    <a:pt x="6358" y="4676"/>
                  </a:cubicBezTo>
                  <a:cubicBezTo>
                    <a:pt x="6328" y="4624"/>
                    <a:pt x="6276" y="4595"/>
                    <a:pt x="6223" y="4595"/>
                  </a:cubicBezTo>
                  <a:cubicBezTo>
                    <a:pt x="6191" y="4595"/>
                    <a:pt x="6159" y="4606"/>
                    <a:pt x="6132" y="4628"/>
                  </a:cubicBezTo>
                  <a:cubicBezTo>
                    <a:pt x="6084" y="4652"/>
                    <a:pt x="6049" y="4688"/>
                    <a:pt x="5989" y="4735"/>
                  </a:cubicBezTo>
                  <a:cubicBezTo>
                    <a:pt x="6001" y="4473"/>
                    <a:pt x="6144" y="4104"/>
                    <a:pt x="6441" y="3961"/>
                  </a:cubicBezTo>
                  <a:cubicBezTo>
                    <a:pt x="6668" y="3854"/>
                    <a:pt x="6918" y="3818"/>
                    <a:pt x="7192" y="3818"/>
                  </a:cubicBezTo>
                  <a:close/>
                  <a:moveTo>
                    <a:pt x="2605" y="5627"/>
                  </a:moveTo>
                  <a:cubicBezTo>
                    <a:pt x="2832" y="5627"/>
                    <a:pt x="3055" y="5651"/>
                    <a:pt x="3262" y="5711"/>
                  </a:cubicBezTo>
                  <a:cubicBezTo>
                    <a:pt x="3703" y="5842"/>
                    <a:pt x="3977" y="6235"/>
                    <a:pt x="4096" y="6462"/>
                  </a:cubicBezTo>
                  <a:cubicBezTo>
                    <a:pt x="4203" y="6664"/>
                    <a:pt x="4274" y="6854"/>
                    <a:pt x="4286" y="7021"/>
                  </a:cubicBezTo>
                  <a:cubicBezTo>
                    <a:pt x="4215" y="6974"/>
                    <a:pt x="4155" y="6938"/>
                    <a:pt x="4084" y="6890"/>
                  </a:cubicBezTo>
                  <a:cubicBezTo>
                    <a:pt x="3667" y="6664"/>
                    <a:pt x="3155" y="6485"/>
                    <a:pt x="2548" y="6366"/>
                  </a:cubicBezTo>
                  <a:cubicBezTo>
                    <a:pt x="2540" y="6365"/>
                    <a:pt x="2532" y="6365"/>
                    <a:pt x="2524" y="6365"/>
                  </a:cubicBezTo>
                  <a:cubicBezTo>
                    <a:pt x="2439" y="6365"/>
                    <a:pt x="2368" y="6421"/>
                    <a:pt x="2358" y="6497"/>
                  </a:cubicBezTo>
                  <a:cubicBezTo>
                    <a:pt x="2322" y="6593"/>
                    <a:pt x="2381" y="6676"/>
                    <a:pt x="2477" y="6700"/>
                  </a:cubicBezTo>
                  <a:cubicBezTo>
                    <a:pt x="2977" y="6795"/>
                    <a:pt x="3703" y="6997"/>
                    <a:pt x="4227" y="7378"/>
                  </a:cubicBezTo>
                  <a:cubicBezTo>
                    <a:pt x="4144" y="7509"/>
                    <a:pt x="3941" y="7688"/>
                    <a:pt x="3691" y="7831"/>
                  </a:cubicBezTo>
                  <a:cubicBezTo>
                    <a:pt x="3524" y="7919"/>
                    <a:pt x="3248" y="8039"/>
                    <a:pt x="2938" y="8039"/>
                  </a:cubicBezTo>
                  <a:cubicBezTo>
                    <a:pt x="2827" y="8039"/>
                    <a:pt x="2712" y="8023"/>
                    <a:pt x="2596" y="7986"/>
                  </a:cubicBezTo>
                  <a:cubicBezTo>
                    <a:pt x="1596" y="7688"/>
                    <a:pt x="762" y="6545"/>
                    <a:pt x="476" y="6128"/>
                  </a:cubicBezTo>
                  <a:cubicBezTo>
                    <a:pt x="843" y="5978"/>
                    <a:pt x="1752" y="5627"/>
                    <a:pt x="2605" y="5627"/>
                  </a:cubicBezTo>
                  <a:close/>
                  <a:moveTo>
                    <a:pt x="7656" y="7009"/>
                  </a:moveTo>
                  <a:cubicBezTo>
                    <a:pt x="8251" y="7009"/>
                    <a:pt x="8811" y="7128"/>
                    <a:pt x="9097" y="7200"/>
                  </a:cubicBezTo>
                  <a:cubicBezTo>
                    <a:pt x="8930" y="7616"/>
                    <a:pt x="8323" y="8759"/>
                    <a:pt x="7477" y="9164"/>
                  </a:cubicBezTo>
                  <a:cubicBezTo>
                    <a:pt x="7322" y="9236"/>
                    <a:pt x="7156" y="9271"/>
                    <a:pt x="7001" y="9271"/>
                  </a:cubicBezTo>
                  <a:cubicBezTo>
                    <a:pt x="6537" y="9271"/>
                    <a:pt x="6072" y="9033"/>
                    <a:pt x="5894" y="8843"/>
                  </a:cubicBezTo>
                  <a:cubicBezTo>
                    <a:pt x="6465" y="8462"/>
                    <a:pt x="7239" y="8033"/>
                    <a:pt x="8108" y="7783"/>
                  </a:cubicBezTo>
                  <a:cubicBezTo>
                    <a:pt x="8204" y="7747"/>
                    <a:pt x="8251" y="7664"/>
                    <a:pt x="8215" y="7569"/>
                  </a:cubicBezTo>
                  <a:cubicBezTo>
                    <a:pt x="8197" y="7505"/>
                    <a:pt x="8136" y="7462"/>
                    <a:pt x="8071" y="7462"/>
                  </a:cubicBezTo>
                  <a:cubicBezTo>
                    <a:pt x="8052" y="7462"/>
                    <a:pt x="8032" y="7465"/>
                    <a:pt x="8013" y="7474"/>
                  </a:cubicBezTo>
                  <a:cubicBezTo>
                    <a:pt x="7132" y="7724"/>
                    <a:pt x="6358" y="8140"/>
                    <a:pt x="5775" y="8509"/>
                  </a:cubicBezTo>
                  <a:cubicBezTo>
                    <a:pt x="5787" y="8128"/>
                    <a:pt x="6013" y="7450"/>
                    <a:pt x="6525" y="7212"/>
                  </a:cubicBezTo>
                  <a:cubicBezTo>
                    <a:pt x="6858" y="7057"/>
                    <a:pt x="7263" y="7009"/>
                    <a:pt x="7656" y="7009"/>
                  </a:cubicBezTo>
                  <a:close/>
                  <a:moveTo>
                    <a:pt x="4166" y="1"/>
                  </a:moveTo>
                  <a:cubicBezTo>
                    <a:pt x="4147" y="1"/>
                    <a:pt x="4128" y="3"/>
                    <a:pt x="4108" y="8"/>
                  </a:cubicBezTo>
                  <a:cubicBezTo>
                    <a:pt x="4060" y="20"/>
                    <a:pt x="4036" y="56"/>
                    <a:pt x="4001" y="80"/>
                  </a:cubicBezTo>
                  <a:cubicBezTo>
                    <a:pt x="3977" y="127"/>
                    <a:pt x="3393" y="1247"/>
                    <a:pt x="3620" y="2092"/>
                  </a:cubicBezTo>
                  <a:cubicBezTo>
                    <a:pt x="3751" y="2628"/>
                    <a:pt x="4346" y="2925"/>
                    <a:pt x="4703" y="2961"/>
                  </a:cubicBezTo>
                  <a:cubicBezTo>
                    <a:pt x="4822" y="3592"/>
                    <a:pt x="4917" y="4247"/>
                    <a:pt x="4941" y="4902"/>
                  </a:cubicBezTo>
                  <a:cubicBezTo>
                    <a:pt x="4810" y="4723"/>
                    <a:pt x="4679" y="4568"/>
                    <a:pt x="4536" y="4426"/>
                  </a:cubicBezTo>
                  <a:cubicBezTo>
                    <a:pt x="4644" y="4092"/>
                    <a:pt x="4536" y="3402"/>
                    <a:pt x="4048" y="3092"/>
                  </a:cubicBezTo>
                  <a:cubicBezTo>
                    <a:pt x="3663" y="2851"/>
                    <a:pt x="3161" y="2790"/>
                    <a:pt x="2752" y="2790"/>
                  </a:cubicBezTo>
                  <a:cubicBezTo>
                    <a:pt x="2353" y="2790"/>
                    <a:pt x="2042" y="2848"/>
                    <a:pt x="2012" y="2854"/>
                  </a:cubicBezTo>
                  <a:cubicBezTo>
                    <a:pt x="1965" y="2866"/>
                    <a:pt x="1917" y="2878"/>
                    <a:pt x="1905" y="2925"/>
                  </a:cubicBezTo>
                  <a:cubicBezTo>
                    <a:pt x="1881" y="2973"/>
                    <a:pt x="1881" y="3021"/>
                    <a:pt x="1893" y="3056"/>
                  </a:cubicBezTo>
                  <a:cubicBezTo>
                    <a:pt x="1905" y="3104"/>
                    <a:pt x="2239" y="4307"/>
                    <a:pt x="2989" y="4783"/>
                  </a:cubicBezTo>
                  <a:cubicBezTo>
                    <a:pt x="3167" y="4890"/>
                    <a:pt x="3370" y="4938"/>
                    <a:pt x="3560" y="4938"/>
                  </a:cubicBezTo>
                  <a:cubicBezTo>
                    <a:pt x="3858" y="4938"/>
                    <a:pt x="4155" y="4830"/>
                    <a:pt x="4334" y="4699"/>
                  </a:cubicBezTo>
                  <a:cubicBezTo>
                    <a:pt x="4560" y="4938"/>
                    <a:pt x="4775" y="5235"/>
                    <a:pt x="4953" y="5592"/>
                  </a:cubicBezTo>
                  <a:cubicBezTo>
                    <a:pt x="4977" y="6259"/>
                    <a:pt x="4929" y="6926"/>
                    <a:pt x="4858" y="7605"/>
                  </a:cubicBezTo>
                  <a:cubicBezTo>
                    <a:pt x="4775" y="7486"/>
                    <a:pt x="4679" y="7378"/>
                    <a:pt x="4572" y="7271"/>
                  </a:cubicBezTo>
                  <a:cubicBezTo>
                    <a:pt x="4644" y="6747"/>
                    <a:pt x="4179" y="5664"/>
                    <a:pt x="3310" y="5402"/>
                  </a:cubicBezTo>
                  <a:cubicBezTo>
                    <a:pt x="3067" y="5331"/>
                    <a:pt x="2797" y="5294"/>
                    <a:pt x="2503" y="5294"/>
                  </a:cubicBezTo>
                  <a:cubicBezTo>
                    <a:pt x="2108" y="5294"/>
                    <a:pt x="1669" y="5361"/>
                    <a:pt x="1191" y="5497"/>
                  </a:cubicBezTo>
                  <a:cubicBezTo>
                    <a:pt x="584" y="5676"/>
                    <a:pt x="131" y="5890"/>
                    <a:pt x="107" y="5902"/>
                  </a:cubicBezTo>
                  <a:cubicBezTo>
                    <a:pt x="60" y="5914"/>
                    <a:pt x="36" y="5962"/>
                    <a:pt x="12" y="6009"/>
                  </a:cubicBezTo>
                  <a:cubicBezTo>
                    <a:pt x="0" y="6057"/>
                    <a:pt x="12" y="6092"/>
                    <a:pt x="36" y="6140"/>
                  </a:cubicBezTo>
                  <a:cubicBezTo>
                    <a:pt x="48" y="6152"/>
                    <a:pt x="298" y="6593"/>
                    <a:pt x="715" y="7069"/>
                  </a:cubicBezTo>
                  <a:cubicBezTo>
                    <a:pt x="1286" y="7724"/>
                    <a:pt x="1858" y="8140"/>
                    <a:pt x="2429" y="8295"/>
                  </a:cubicBezTo>
                  <a:cubicBezTo>
                    <a:pt x="2572" y="8343"/>
                    <a:pt x="2715" y="8355"/>
                    <a:pt x="2846" y="8355"/>
                  </a:cubicBezTo>
                  <a:cubicBezTo>
                    <a:pt x="3227" y="8355"/>
                    <a:pt x="3572" y="8212"/>
                    <a:pt x="3763" y="8105"/>
                  </a:cubicBezTo>
                  <a:cubicBezTo>
                    <a:pt x="4036" y="7962"/>
                    <a:pt x="4263" y="7783"/>
                    <a:pt x="4394" y="7581"/>
                  </a:cubicBezTo>
                  <a:cubicBezTo>
                    <a:pt x="4560" y="7759"/>
                    <a:pt x="4691" y="7962"/>
                    <a:pt x="4751" y="8200"/>
                  </a:cubicBezTo>
                  <a:cubicBezTo>
                    <a:pt x="4679" y="8652"/>
                    <a:pt x="4584" y="9093"/>
                    <a:pt x="4501" y="9462"/>
                  </a:cubicBezTo>
                  <a:cubicBezTo>
                    <a:pt x="4334" y="10164"/>
                    <a:pt x="4155" y="10676"/>
                    <a:pt x="4048" y="10915"/>
                  </a:cubicBezTo>
                  <a:cubicBezTo>
                    <a:pt x="4024" y="11010"/>
                    <a:pt x="4048" y="11093"/>
                    <a:pt x="4144" y="11129"/>
                  </a:cubicBezTo>
                  <a:cubicBezTo>
                    <a:pt x="4155" y="11141"/>
                    <a:pt x="4179" y="11141"/>
                    <a:pt x="4203" y="11141"/>
                  </a:cubicBezTo>
                  <a:cubicBezTo>
                    <a:pt x="4263" y="11141"/>
                    <a:pt x="4322" y="11093"/>
                    <a:pt x="4346" y="11034"/>
                  </a:cubicBezTo>
                  <a:cubicBezTo>
                    <a:pt x="4358" y="11010"/>
                    <a:pt x="4572" y="10474"/>
                    <a:pt x="4798" y="9569"/>
                  </a:cubicBezTo>
                  <a:cubicBezTo>
                    <a:pt x="4882" y="9474"/>
                    <a:pt x="5132" y="9248"/>
                    <a:pt x="5525" y="8986"/>
                  </a:cubicBezTo>
                  <a:cubicBezTo>
                    <a:pt x="5763" y="9271"/>
                    <a:pt x="6322" y="9569"/>
                    <a:pt x="6894" y="9569"/>
                  </a:cubicBezTo>
                  <a:cubicBezTo>
                    <a:pt x="7096" y="9569"/>
                    <a:pt x="7311" y="9521"/>
                    <a:pt x="7501" y="9426"/>
                  </a:cubicBezTo>
                  <a:cubicBezTo>
                    <a:pt x="8680" y="8879"/>
                    <a:pt x="9382" y="7188"/>
                    <a:pt x="9406" y="7105"/>
                  </a:cubicBezTo>
                  <a:cubicBezTo>
                    <a:pt x="9525" y="7093"/>
                    <a:pt x="9525" y="7057"/>
                    <a:pt x="9501" y="7009"/>
                  </a:cubicBezTo>
                  <a:cubicBezTo>
                    <a:pt x="9478" y="6962"/>
                    <a:pt x="9442" y="6938"/>
                    <a:pt x="9394" y="6914"/>
                  </a:cubicBezTo>
                  <a:cubicBezTo>
                    <a:pt x="9347" y="6898"/>
                    <a:pt x="8553" y="6656"/>
                    <a:pt x="7680" y="6656"/>
                  </a:cubicBezTo>
                  <a:cubicBezTo>
                    <a:pt x="7239" y="6656"/>
                    <a:pt x="6778" y="6718"/>
                    <a:pt x="6382" y="6902"/>
                  </a:cubicBezTo>
                  <a:cubicBezTo>
                    <a:pt x="5668" y="7247"/>
                    <a:pt x="5370" y="8200"/>
                    <a:pt x="5465" y="8700"/>
                  </a:cubicBezTo>
                  <a:cubicBezTo>
                    <a:pt x="5275" y="8843"/>
                    <a:pt x="5120" y="8962"/>
                    <a:pt x="4989" y="9057"/>
                  </a:cubicBezTo>
                  <a:cubicBezTo>
                    <a:pt x="5048" y="8783"/>
                    <a:pt x="5108" y="8450"/>
                    <a:pt x="5156" y="8105"/>
                  </a:cubicBezTo>
                  <a:cubicBezTo>
                    <a:pt x="5239" y="7486"/>
                    <a:pt x="5298" y="6854"/>
                    <a:pt x="5310" y="6235"/>
                  </a:cubicBezTo>
                  <a:cubicBezTo>
                    <a:pt x="5334" y="6164"/>
                    <a:pt x="5429" y="5700"/>
                    <a:pt x="5846" y="5247"/>
                  </a:cubicBezTo>
                  <a:cubicBezTo>
                    <a:pt x="5953" y="5342"/>
                    <a:pt x="6108" y="5414"/>
                    <a:pt x="6251" y="5473"/>
                  </a:cubicBezTo>
                  <a:cubicBezTo>
                    <a:pt x="6406" y="5533"/>
                    <a:pt x="6560" y="5569"/>
                    <a:pt x="6715" y="5569"/>
                  </a:cubicBezTo>
                  <a:cubicBezTo>
                    <a:pt x="6858" y="5569"/>
                    <a:pt x="7013" y="5533"/>
                    <a:pt x="7144" y="5473"/>
                  </a:cubicBezTo>
                  <a:cubicBezTo>
                    <a:pt x="7954" y="5104"/>
                    <a:pt x="8430" y="3937"/>
                    <a:pt x="8454" y="3902"/>
                  </a:cubicBezTo>
                  <a:cubicBezTo>
                    <a:pt x="8465" y="3854"/>
                    <a:pt x="8465" y="3806"/>
                    <a:pt x="8454" y="3759"/>
                  </a:cubicBezTo>
                  <a:cubicBezTo>
                    <a:pt x="8442" y="3723"/>
                    <a:pt x="8394" y="3687"/>
                    <a:pt x="8346" y="3676"/>
                  </a:cubicBezTo>
                  <a:cubicBezTo>
                    <a:pt x="8322" y="3660"/>
                    <a:pt x="7769" y="3489"/>
                    <a:pt x="7167" y="3489"/>
                  </a:cubicBezTo>
                  <a:cubicBezTo>
                    <a:pt x="6870" y="3489"/>
                    <a:pt x="6562" y="3530"/>
                    <a:pt x="6299" y="3652"/>
                  </a:cubicBezTo>
                  <a:cubicBezTo>
                    <a:pt x="5751" y="3914"/>
                    <a:pt x="5572" y="4640"/>
                    <a:pt x="5656" y="4985"/>
                  </a:cubicBezTo>
                  <a:cubicBezTo>
                    <a:pt x="5525" y="5116"/>
                    <a:pt x="5406" y="5259"/>
                    <a:pt x="5310" y="5402"/>
                  </a:cubicBezTo>
                  <a:cubicBezTo>
                    <a:pt x="5310" y="5259"/>
                    <a:pt x="5298" y="5128"/>
                    <a:pt x="5298" y="4997"/>
                  </a:cubicBezTo>
                  <a:cubicBezTo>
                    <a:pt x="5263" y="4283"/>
                    <a:pt x="5179" y="3568"/>
                    <a:pt x="5048" y="2878"/>
                  </a:cubicBezTo>
                  <a:cubicBezTo>
                    <a:pt x="5358" y="2675"/>
                    <a:pt x="5715" y="2128"/>
                    <a:pt x="5560" y="1592"/>
                  </a:cubicBezTo>
                  <a:cubicBezTo>
                    <a:pt x="5346" y="723"/>
                    <a:pt x="4286" y="56"/>
                    <a:pt x="4239" y="20"/>
                  </a:cubicBezTo>
                  <a:cubicBezTo>
                    <a:pt x="4218" y="6"/>
                    <a:pt x="4193" y="1"/>
                    <a:pt x="41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47"/>
            <p:cNvSpPr/>
            <p:nvPr/>
          </p:nvSpPr>
          <p:spPr>
            <a:xfrm>
              <a:off x="2283373" y="3553106"/>
              <a:ext cx="16416" cy="11072"/>
            </a:xfrm>
            <a:custGeom>
              <a:rect b="b" l="l" r="r" t="t"/>
              <a:pathLst>
                <a:path extrusionOk="0" h="346" w="513">
                  <a:moveTo>
                    <a:pt x="179" y="0"/>
                  </a:moveTo>
                  <a:cubicBezTo>
                    <a:pt x="84" y="0"/>
                    <a:pt x="13" y="60"/>
                    <a:pt x="1" y="155"/>
                  </a:cubicBezTo>
                  <a:cubicBezTo>
                    <a:pt x="1" y="238"/>
                    <a:pt x="60" y="310"/>
                    <a:pt x="143" y="334"/>
                  </a:cubicBezTo>
                  <a:cubicBezTo>
                    <a:pt x="143" y="334"/>
                    <a:pt x="203" y="334"/>
                    <a:pt x="322" y="346"/>
                  </a:cubicBezTo>
                  <a:lnTo>
                    <a:pt x="334" y="346"/>
                  </a:lnTo>
                  <a:cubicBezTo>
                    <a:pt x="429" y="346"/>
                    <a:pt x="489" y="286"/>
                    <a:pt x="501" y="191"/>
                  </a:cubicBezTo>
                  <a:cubicBezTo>
                    <a:pt x="513" y="107"/>
                    <a:pt x="453" y="36"/>
                    <a:pt x="370" y="12"/>
                  </a:cubicBezTo>
                  <a:cubicBezTo>
                    <a:pt x="251" y="0"/>
                    <a:pt x="191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47"/>
            <p:cNvSpPr/>
            <p:nvPr/>
          </p:nvSpPr>
          <p:spPr>
            <a:xfrm>
              <a:off x="2449485" y="3488658"/>
              <a:ext cx="17184" cy="12288"/>
            </a:xfrm>
            <a:custGeom>
              <a:rect b="b" l="l" r="r" t="t"/>
              <a:pathLst>
                <a:path extrusionOk="0" h="384" w="537">
                  <a:moveTo>
                    <a:pt x="348" y="0"/>
                  </a:moveTo>
                  <a:cubicBezTo>
                    <a:pt x="339" y="0"/>
                    <a:pt x="331" y="1"/>
                    <a:pt x="322" y="2"/>
                  </a:cubicBezTo>
                  <a:cubicBezTo>
                    <a:pt x="251" y="26"/>
                    <a:pt x="191" y="50"/>
                    <a:pt x="132" y="62"/>
                  </a:cubicBezTo>
                  <a:cubicBezTo>
                    <a:pt x="48" y="97"/>
                    <a:pt x="1" y="181"/>
                    <a:pt x="25" y="276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191" y="383"/>
                    <a:pt x="203" y="383"/>
                    <a:pt x="227" y="359"/>
                  </a:cubicBezTo>
                  <a:cubicBezTo>
                    <a:pt x="286" y="347"/>
                    <a:pt x="346" y="324"/>
                    <a:pt x="406" y="300"/>
                  </a:cubicBezTo>
                  <a:cubicBezTo>
                    <a:pt x="489" y="300"/>
                    <a:pt x="537" y="216"/>
                    <a:pt x="525" y="121"/>
                  </a:cubicBezTo>
                  <a:cubicBezTo>
                    <a:pt x="493" y="46"/>
                    <a:pt x="422" y="0"/>
                    <a:pt x="3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0" name="Google Shape;3710;p47"/>
          <p:cNvGrpSpPr/>
          <p:nvPr/>
        </p:nvGrpSpPr>
        <p:grpSpPr>
          <a:xfrm>
            <a:off x="3910637" y="3352690"/>
            <a:ext cx="256800" cy="357024"/>
            <a:chOff x="3910637" y="3352690"/>
            <a:chExt cx="256800" cy="357024"/>
          </a:xfrm>
        </p:grpSpPr>
        <p:sp>
          <p:nvSpPr>
            <p:cNvPr id="3711" name="Google Shape;3711;p47"/>
            <p:cNvSpPr/>
            <p:nvPr/>
          </p:nvSpPr>
          <p:spPr>
            <a:xfrm>
              <a:off x="3910637" y="3352690"/>
              <a:ext cx="256800" cy="357024"/>
            </a:xfrm>
            <a:custGeom>
              <a:rect b="b" l="l" r="r" t="t"/>
              <a:pathLst>
                <a:path extrusionOk="0" h="11157" w="8025">
                  <a:moveTo>
                    <a:pt x="4001" y="310"/>
                  </a:moveTo>
                  <a:cubicBezTo>
                    <a:pt x="4596" y="310"/>
                    <a:pt x="5144" y="608"/>
                    <a:pt x="5477" y="1120"/>
                  </a:cubicBezTo>
                  <a:cubicBezTo>
                    <a:pt x="5501" y="1155"/>
                    <a:pt x="5560" y="1191"/>
                    <a:pt x="5608" y="1191"/>
                  </a:cubicBezTo>
                  <a:lnTo>
                    <a:pt x="5656" y="1191"/>
                  </a:lnTo>
                  <a:cubicBezTo>
                    <a:pt x="6668" y="1191"/>
                    <a:pt x="7501" y="2025"/>
                    <a:pt x="7501" y="3037"/>
                  </a:cubicBezTo>
                  <a:cubicBezTo>
                    <a:pt x="7501" y="3346"/>
                    <a:pt x="7418" y="3656"/>
                    <a:pt x="7263" y="3930"/>
                  </a:cubicBezTo>
                  <a:lnTo>
                    <a:pt x="7215" y="3882"/>
                  </a:lnTo>
                  <a:cubicBezTo>
                    <a:pt x="7186" y="3852"/>
                    <a:pt x="7144" y="3837"/>
                    <a:pt x="7101" y="3837"/>
                  </a:cubicBezTo>
                  <a:cubicBezTo>
                    <a:pt x="7058" y="3837"/>
                    <a:pt x="7013" y="3852"/>
                    <a:pt x="6977" y="3882"/>
                  </a:cubicBezTo>
                  <a:cubicBezTo>
                    <a:pt x="6918" y="3942"/>
                    <a:pt x="6918" y="4049"/>
                    <a:pt x="6977" y="4120"/>
                  </a:cubicBezTo>
                  <a:cubicBezTo>
                    <a:pt x="7418" y="4549"/>
                    <a:pt x="7656" y="5132"/>
                    <a:pt x="7656" y="5763"/>
                  </a:cubicBezTo>
                  <a:cubicBezTo>
                    <a:pt x="7692" y="7025"/>
                    <a:pt x="6668" y="8049"/>
                    <a:pt x="5418" y="8049"/>
                  </a:cubicBezTo>
                  <a:cubicBezTo>
                    <a:pt x="5179" y="8049"/>
                    <a:pt x="4953" y="8025"/>
                    <a:pt x="4727" y="7942"/>
                  </a:cubicBezTo>
                  <a:lnTo>
                    <a:pt x="4715" y="7513"/>
                  </a:lnTo>
                  <a:cubicBezTo>
                    <a:pt x="4763" y="7490"/>
                    <a:pt x="4810" y="7442"/>
                    <a:pt x="4834" y="7394"/>
                  </a:cubicBezTo>
                  <a:cubicBezTo>
                    <a:pt x="4894" y="7335"/>
                    <a:pt x="4894" y="7228"/>
                    <a:pt x="4834" y="7156"/>
                  </a:cubicBezTo>
                  <a:cubicBezTo>
                    <a:pt x="4804" y="7126"/>
                    <a:pt x="4763" y="7112"/>
                    <a:pt x="4720" y="7112"/>
                  </a:cubicBezTo>
                  <a:cubicBezTo>
                    <a:pt x="4676" y="7112"/>
                    <a:pt x="4632" y="7126"/>
                    <a:pt x="4596" y="7156"/>
                  </a:cubicBezTo>
                  <a:cubicBezTo>
                    <a:pt x="4382" y="7371"/>
                    <a:pt x="4120" y="7466"/>
                    <a:pt x="3834" y="7466"/>
                  </a:cubicBezTo>
                  <a:cubicBezTo>
                    <a:pt x="3667" y="7466"/>
                    <a:pt x="3524" y="7442"/>
                    <a:pt x="3370" y="7371"/>
                  </a:cubicBezTo>
                  <a:cubicBezTo>
                    <a:pt x="3350" y="7357"/>
                    <a:pt x="3327" y="7351"/>
                    <a:pt x="3304" y="7351"/>
                  </a:cubicBezTo>
                  <a:cubicBezTo>
                    <a:pt x="3244" y="7351"/>
                    <a:pt x="3181" y="7390"/>
                    <a:pt x="3155" y="7442"/>
                  </a:cubicBezTo>
                  <a:cubicBezTo>
                    <a:pt x="3108" y="7513"/>
                    <a:pt x="3155" y="7621"/>
                    <a:pt x="3227" y="7668"/>
                  </a:cubicBezTo>
                  <a:cubicBezTo>
                    <a:pt x="3358" y="7728"/>
                    <a:pt x="3489" y="7763"/>
                    <a:pt x="3644" y="7787"/>
                  </a:cubicBezTo>
                  <a:lnTo>
                    <a:pt x="3608" y="8347"/>
                  </a:lnTo>
                  <a:cubicBezTo>
                    <a:pt x="3513" y="8359"/>
                    <a:pt x="3405" y="8359"/>
                    <a:pt x="3298" y="8359"/>
                  </a:cubicBezTo>
                  <a:cubicBezTo>
                    <a:pt x="2036" y="8359"/>
                    <a:pt x="1024" y="7335"/>
                    <a:pt x="1024" y="6085"/>
                  </a:cubicBezTo>
                  <a:cubicBezTo>
                    <a:pt x="1024" y="6013"/>
                    <a:pt x="1024" y="5942"/>
                    <a:pt x="1036" y="5858"/>
                  </a:cubicBezTo>
                  <a:cubicBezTo>
                    <a:pt x="1036" y="5823"/>
                    <a:pt x="1024" y="5775"/>
                    <a:pt x="988" y="5739"/>
                  </a:cubicBezTo>
                  <a:cubicBezTo>
                    <a:pt x="560" y="5251"/>
                    <a:pt x="322" y="4644"/>
                    <a:pt x="322" y="3989"/>
                  </a:cubicBezTo>
                  <a:cubicBezTo>
                    <a:pt x="322" y="2906"/>
                    <a:pt x="988" y="1929"/>
                    <a:pt x="1989" y="1548"/>
                  </a:cubicBezTo>
                  <a:lnTo>
                    <a:pt x="1989" y="1548"/>
                  </a:lnTo>
                  <a:cubicBezTo>
                    <a:pt x="1965" y="1656"/>
                    <a:pt x="1941" y="1775"/>
                    <a:pt x="1929" y="1870"/>
                  </a:cubicBezTo>
                  <a:cubicBezTo>
                    <a:pt x="1917" y="1965"/>
                    <a:pt x="1989" y="2037"/>
                    <a:pt x="2084" y="2048"/>
                  </a:cubicBezTo>
                  <a:lnTo>
                    <a:pt x="2096" y="2048"/>
                  </a:lnTo>
                  <a:cubicBezTo>
                    <a:pt x="2179" y="2048"/>
                    <a:pt x="2239" y="1989"/>
                    <a:pt x="2262" y="1906"/>
                  </a:cubicBezTo>
                  <a:cubicBezTo>
                    <a:pt x="2274" y="1715"/>
                    <a:pt x="2322" y="1536"/>
                    <a:pt x="2393" y="1370"/>
                  </a:cubicBezTo>
                  <a:lnTo>
                    <a:pt x="2393" y="1358"/>
                  </a:lnTo>
                  <a:cubicBezTo>
                    <a:pt x="2679" y="715"/>
                    <a:pt x="3298" y="310"/>
                    <a:pt x="4001" y="310"/>
                  </a:cubicBezTo>
                  <a:close/>
                  <a:moveTo>
                    <a:pt x="4394" y="7704"/>
                  </a:moveTo>
                  <a:lnTo>
                    <a:pt x="4536" y="10847"/>
                  </a:lnTo>
                  <a:lnTo>
                    <a:pt x="3834" y="10847"/>
                  </a:lnTo>
                  <a:lnTo>
                    <a:pt x="3989" y="7811"/>
                  </a:lnTo>
                  <a:cubicBezTo>
                    <a:pt x="4120" y="7799"/>
                    <a:pt x="4251" y="7763"/>
                    <a:pt x="4394" y="7704"/>
                  </a:cubicBezTo>
                  <a:close/>
                  <a:moveTo>
                    <a:pt x="4013" y="1"/>
                  </a:moveTo>
                  <a:cubicBezTo>
                    <a:pt x="3215" y="1"/>
                    <a:pt x="2501" y="465"/>
                    <a:pt x="2143" y="1155"/>
                  </a:cubicBezTo>
                  <a:cubicBezTo>
                    <a:pt x="881" y="1536"/>
                    <a:pt x="0" y="2679"/>
                    <a:pt x="0" y="4001"/>
                  </a:cubicBezTo>
                  <a:cubicBezTo>
                    <a:pt x="0" y="4704"/>
                    <a:pt x="250" y="5382"/>
                    <a:pt x="703" y="5918"/>
                  </a:cubicBezTo>
                  <a:lnTo>
                    <a:pt x="703" y="6097"/>
                  </a:lnTo>
                  <a:cubicBezTo>
                    <a:pt x="703" y="7549"/>
                    <a:pt x="1869" y="8704"/>
                    <a:pt x="3298" y="8704"/>
                  </a:cubicBezTo>
                  <a:cubicBezTo>
                    <a:pt x="3405" y="8704"/>
                    <a:pt x="3501" y="8704"/>
                    <a:pt x="3596" y="8692"/>
                  </a:cubicBezTo>
                  <a:lnTo>
                    <a:pt x="3596" y="8692"/>
                  </a:lnTo>
                  <a:lnTo>
                    <a:pt x="3501" y="10835"/>
                  </a:lnTo>
                  <a:lnTo>
                    <a:pt x="3298" y="10835"/>
                  </a:lnTo>
                  <a:cubicBezTo>
                    <a:pt x="3215" y="10835"/>
                    <a:pt x="3143" y="10907"/>
                    <a:pt x="3143" y="11002"/>
                  </a:cubicBezTo>
                  <a:cubicBezTo>
                    <a:pt x="3143" y="11085"/>
                    <a:pt x="3215" y="11157"/>
                    <a:pt x="3298" y="11157"/>
                  </a:cubicBezTo>
                  <a:lnTo>
                    <a:pt x="5048" y="11157"/>
                  </a:lnTo>
                  <a:cubicBezTo>
                    <a:pt x="5132" y="11157"/>
                    <a:pt x="5203" y="11085"/>
                    <a:pt x="5203" y="11002"/>
                  </a:cubicBezTo>
                  <a:cubicBezTo>
                    <a:pt x="5203" y="10907"/>
                    <a:pt x="5132" y="10835"/>
                    <a:pt x="5048" y="10835"/>
                  </a:cubicBezTo>
                  <a:lnTo>
                    <a:pt x="4846" y="10835"/>
                  </a:lnTo>
                  <a:lnTo>
                    <a:pt x="4715" y="8275"/>
                  </a:lnTo>
                  <a:lnTo>
                    <a:pt x="4715" y="8275"/>
                  </a:lnTo>
                  <a:cubicBezTo>
                    <a:pt x="4941" y="8335"/>
                    <a:pt x="5168" y="8359"/>
                    <a:pt x="5382" y="8359"/>
                  </a:cubicBezTo>
                  <a:cubicBezTo>
                    <a:pt x="6834" y="8359"/>
                    <a:pt x="7989" y="7192"/>
                    <a:pt x="7989" y="5763"/>
                  </a:cubicBezTo>
                  <a:cubicBezTo>
                    <a:pt x="8025" y="5204"/>
                    <a:pt x="7846" y="4656"/>
                    <a:pt x="7513" y="4215"/>
                  </a:cubicBezTo>
                  <a:cubicBezTo>
                    <a:pt x="7739" y="3870"/>
                    <a:pt x="7858" y="3465"/>
                    <a:pt x="7858" y="3049"/>
                  </a:cubicBezTo>
                  <a:cubicBezTo>
                    <a:pt x="7858" y="1858"/>
                    <a:pt x="6906" y="894"/>
                    <a:pt x="5715" y="882"/>
                  </a:cubicBezTo>
                  <a:cubicBezTo>
                    <a:pt x="5322" y="322"/>
                    <a:pt x="4691" y="1"/>
                    <a:pt x="4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47"/>
            <p:cNvSpPr/>
            <p:nvPr/>
          </p:nvSpPr>
          <p:spPr>
            <a:xfrm>
              <a:off x="3960909" y="3498226"/>
              <a:ext cx="60992" cy="60992"/>
            </a:xfrm>
            <a:custGeom>
              <a:rect b="b" l="l" r="r" t="t"/>
              <a:pathLst>
                <a:path extrusionOk="0" h="1906" w="1906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1120"/>
                    <a:pt x="775" y="1906"/>
                    <a:pt x="1751" y="1906"/>
                  </a:cubicBezTo>
                  <a:cubicBezTo>
                    <a:pt x="1834" y="1906"/>
                    <a:pt x="1906" y="1834"/>
                    <a:pt x="1906" y="1751"/>
                  </a:cubicBezTo>
                  <a:cubicBezTo>
                    <a:pt x="1906" y="1656"/>
                    <a:pt x="1834" y="1584"/>
                    <a:pt x="1751" y="1584"/>
                  </a:cubicBezTo>
                  <a:cubicBezTo>
                    <a:pt x="977" y="1584"/>
                    <a:pt x="334" y="953"/>
                    <a:pt x="334" y="167"/>
                  </a:cubicBez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47"/>
            <p:cNvSpPr/>
            <p:nvPr/>
          </p:nvSpPr>
          <p:spPr>
            <a:xfrm>
              <a:off x="4083981" y="3408690"/>
              <a:ext cx="44224" cy="43872"/>
            </a:xfrm>
            <a:custGeom>
              <a:rect b="b" l="l" r="r" t="t"/>
              <a:pathLst>
                <a:path extrusionOk="0" h="1371" w="1382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655" y="334"/>
                    <a:pt x="1036" y="739"/>
                    <a:pt x="1036" y="1215"/>
                  </a:cubicBezTo>
                  <a:cubicBezTo>
                    <a:pt x="1036" y="1299"/>
                    <a:pt x="1120" y="1370"/>
                    <a:pt x="1203" y="1370"/>
                  </a:cubicBezTo>
                  <a:cubicBezTo>
                    <a:pt x="1298" y="1370"/>
                    <a:pt x="1370" y="1299"/>
                    <a:pt x="1370" y="1215"/>
                  </a:cubicBezTo>
                  <a:cubicBezTo>
                    <a:pt x="1382" y="560"/>
                    <a:pt x="83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4" name="Google Shape;3714;p47"/>
          <p:cNvGrpSpPr/>
          <p:nvPr/>
        </p:nvGrpSpPr>
        <p:grpSpPr>
          <a:xfrm>
            <a:off x="6056429" y="3351922"/>
            <a:ext cx="360064" cy="360096"/>
            <a:chOff x="6056429" y="3351922"/>
            <a:chExt cx="360064" cy="360096"/>
          </a:xfrm>
        </p:grpSpPr>
        <p:sp>
          <p:nvSpPr>
            <p:cNvPr id="3715" name="Google Shape;3715;p47"/>
            <p:cNvSpPr/>
            <p:nvPr/>
          </p:nvSpPr>
          <p:spPr>
            <a:xfrm>
              <a:off x="6056429" y="3351922"/>
              <a:ext cx="360064" cy="360096"/>
            </a:xfrm>
            <a:custGeom>
              <a:rect b="b" l="l" r="r" t="t"/>
              <a:pathLst>
                <a:path extrusionOk="0" h="11253" w="11252">
                  <a:moveTo>
                    <a:pt x="5501" y="3394"/>
                  </a:moveTo>
                  <a:lnTo>
                    <a:pt x="5501" y="5216"/>
                  </a:lnTo>
                  <a:lnTo>
                    <a:pt x="4215" y="3942"/>
                  </a:lnTo>
                  <a:lnTo>
                    <a:pt x="5501" y="3394"/>
                  </a:lnTo>
                  <a:close/>
                  <a:moveTo>
                    <a:pt x="3989" y="4180"/>
                  </a:moveTo>
                  <a:lnTo>
                    <a:pt x="5275" y="5454"/>
                  </a:lnTo>
                  <a:lnTo>
                    <a:pt x="3453" y="5454"/>
                  </a:lnTo>
                  <a:lnTo>
                    <a:pt x="3989" y="4180"/>
                  </a:lnTo>
                  <a:close/>
                  <a:moveTo>
                    <a:pt x="7346" y="4180"/>
                  </a:moveTo>
                  <a:lnTo>
                    <a:pt x="7882" y="5454"/>
                  </a:lnTo>
                  <a:lnTo>
                    <a:pt x="6060" y="5454"/>
                  </a:lnTo>
                  <a:lnTo>
                    <a:pt x="7346" y="4180"/>
                  </a:lnTo>
                  <a:close/>
                  <a:moveTo>
                    <a:pt x="5263" y="5787"/>
                  </a:moveTo>
                  <a:lnTo>
                    <a:pt x="3989" y="7061"/>
                  </a:lnTo>
                  <a:lnTo>
                    <a:pt x="3453" y="5787"/>
                  </a:lnTo>
                  <a:close/>
                  <a:moveTo>
                    <a:pt x="7858" y="5787"/>
                  </a:moveTo>
                  <a:lnTo>
                    <a:pt x="7346" y="7061"/>
                  </a:lnTo>
                  <a:lnTo>
                    <a:pt x="6060" y="5787"/>
                  </a:lnTo>
                  <a:close/>
                  <a:moveTo>
                    <a:pt x="5822" y="6025"/>
                  </a:moveTo>
                  <a:lnTo>
                    <a:pt x="7096" y="7299"/>
                  </a:lnTo>
                  <a:lnTo>
                    <a:pt x="5822" y="7823"/>
                  </a:lnTo>
                  <a:lnTo>
                    <a:pt x="5822" y="6025"/>
                  </a:lnTo>
                  <a:close/>
                  <a:moveTo>
                    <a:pt x="5632" y="1"/>
                  </a:moveTo>
                  <a:cubicBezTo>
                    <a:pt x="5537" y="1"/>
                    <a:pt x="5465" y="84"/>
                    <a:pt x="5465" y="167"/>
                  </a:cubicBezTo>
                  <a:lnTo>
                    <a:pt x="5465" y="1703"/>
                  </a:lnTo>
                  <a:lnTo>
                    <a:pt x="4525" y="763"/>
                  </a:lnTo>
                  <a:cubicBezTo>
                    <a:pt x="4495" y="733"/>
                    <a:pt x="4456" y="718"/>
                    <a:pt x="4414" y="718"/>
                  </a:cubicBezTo>
                  <a:cubicBezTo>
                    <a:pt x="4373" y="718"/>
                    <a:pt x="4328" y="733"/>
                    <a:pt x="4286" y="763"/>
                  </a:cubicBezTo>
                  <a:cubicBezTo>
                    <a:pt x="4227" y="822"/>
                    <a:pt x="4227" y="929"/>
                    <a:pt x="4286" y="1001"/>
                  </a:cubicBezTo>
                  <a:lnTo>
                    <a:pt x="5465" y="2180"/>
                  </a:lnTo>
                  <a:lnTo>
                    <a:pt x="5465" y="3061"/>
                  </a:lnTo>
                  <a:lnTo>
                    <a:pt x="3929" y="3692"/>
                  </a:lnTo>
                  <a:lnTo>
                    <a:pt x="3322" y="3084"/>
                  </a:lnTo>
                  <a:lnTo>
                    <a:pt x="3322" y="1418"/>
                  </a:lnTo>
                  <a:cubicBezTo>
                    <a:pt x="3322" y="1334"/>
                    <a:pt x="3251" y="1251"/>
                    <a:pt x="3155" y="1251"/>
                  </a:cubicBezTo>
                  <a:cubicBezTo>
                    <a:pt x="3072" y="1251"/>
                    <a:pt x="3001" y="1334"/>
                    <a:pt x="3001" y="1418"/>
                  </a:cubicBezTo>
                  <a:lnTo>
                    <a:pt x="3001" y="2763"/>
                  </a:lnTo>
                  <a:lnTo>
                    <a:pt x="1905" y="1668"/>
                  </a:lnTo>
                  <a:cubicBezTo>
                    <a:pt x="1875" y="1638"/>
                    <a:pt x="1837" y="1623"/>
                    <a:pt x="1795" y="1623"/>
                  </a:cubicBezTo>
                  <a:cubicBezTo>
                    <a:pt x="1753" y="1623"/>
                    <a:pt x="1709" y="1638"/>
                    <a:pt x="1667" y="1668"/>
                  </a:cubicBezTo>
                  <a:cubicBezTo>
                    <a:pt x="1608" y="1727"/>
                    <a:pt x="1608" y="1834"/>
                    <a:pt x="1667" y="1906"/>
                  </a:cubicBezTo>
                  <a:lnTo>
                    <a:pt x="2762" y="3001"/>
                  </a:lnTo>
                  <a:lnTo>
                    <a:pt x="1417" y="3001"/>
                  </a:lnTo>
                  <a:cubicBezTo>
                    <a:pt x="1334" y="3001"/>
                    <a:pt x="1250" y="3073"/>
                    <a:pt x="1250" y="3156"/>
                  </a:cubicBezTo>
                  <a:cubicBezTo>
                    <a:pt x="1250" y="3251"/>
                    <a:pt x="1334" y="3323"/>
                    <a:pt x="1417" y="3323"/>
                  </a:cubicBezTo>
                  <a:lnTo>
                    <a:pt x="3084" y="3323"/>
                  </a:lnTo>
                  <a:lnTo>
                    <a:pt x="3691" y="3930"/>
                  </a:lnTo>
                  <a:lnTo>
                    <a:pt x="3060" y="5466"/>
                  </a:lnTo>
                  <a:lnTo>
                    <a:pt x="2179" y="5466"/>
                  </a:lnTo>
                  <a:lnTo>
                    <a:pt x="1000" y="4287"/>
                  </a:lnTo>
                  <a:cubicBezTo>
                    <a:pt x="971" y="4257"/>
                    <a:pt x="929" y="4242"/>
                    <a:pt x="886" y="4242"/>
                  </a:cubicBezTo>
                  <a:cubicBezTo>
                    <a:pt x="843" y="4242"/>
                    <a:pt x="798" y="4257"/>
                    <a:pt x="762" y="4287"/>
                  </a:cubicBezTo>
                  <a:cubicBezTo>
                    <a:pt x="703" y="4347"/>
                    <a:pt x="703" y="4454"/>
                    <a:pt x="762" y="4525"/>
                  </a:cubicBezTo>
                  <a:lnTo>
                    <a:pt x="1703" y="5466"/>
                  </a:lnTo>
                  <a:lnTo>
                    <a:pt x="167" y="5466"/>
                  </a:lnTo>
                  <a:cubicBezTo>
                    <a:pt x="84" y="5466"/>
                    <a:pt x="0" y="5537"/>
                    <a:pt x="0" y="5632"/>
                  </a:cubicBezTo>
                  <a:cubicBezTo>
                    <a:pt x="0" y="5716"/>
                    <a:pt x="84" y="5799"/>
                    <a:pt x="167" y="5799"/>
                  </a:cubicBezTo>
                  <a:lnTo>
                    <a:pt x="1703" y="5799"/>
                  </a:lnTo>
                  <a:lnTo>
                    <a:pt x="762" y="6728"/>
                  </a:lnTo>
                  <a:cubicBezTo>
                    <a:pt x="703" y="6787"/>
                    <a:pt x="703" y="6894"/>
                    <a:pt x="762" y="6966"/>
                  </a:cubicBezTo>
                  <a:cubicBezTo>
                    <a:pt x="798" y="7002"/>
                    <a:pt x="834" y="7014"/>
                    <a:pt x="881" y="7014"/>
                  </a:cubicBezTo>
                  <a:cubicBezTo>
                    <a:pt x="929" y="7014"/>
                    <a:pt x="977" y="7002"/>
                    <a:pt x="1000" y="6966"/>
                  </a:cubicBezTo>
                  <a:lnTo>
                    <a:pt x="2179" y="5799"/>
                  </a:lnTo>
                  <a:lnTo>
                    <a:pt x="3060" y="5799"/>
                  </a:lnTo>
                  <a:lnTo>
                    <a:pt x="3691" y="7323"/>
                  </a:lnTo>
                  <a:lnTo>
                    <a:pt x="3084" y="7942"/>
                  </a:lnTo>
                  <a:lnTo>
                    <a:pt x="1417" y="7942"/>
                  </a:lnTo>
                  <a:cubicBezTo>
                    <a:pt x="1334" y="7942"/>
                    <a:pt x="1250" y="8014"/>
                    <a:pt x="1250" y="8097"/>
                  </a:cubicBezTo>
                  <a:cubicBezTo>
                    <a:pt x="1250" y="8192"/>
                    <a:pt x="1334" y="8264"/>
                    <a:pt x="1417" y="8264"/>
                  </a:cubicBezTo>
                  <a:lnTo>
                    <a:pt x="2762" y="8264"/>
                  </a:lnTo>
                  <a:lnTo>
                    <a:pt x="1667" y="9347"/>
                  </a:lnTo>
                  <a:cubicBezTo>
                    <a:pt x="1608" y="9407"/>
                    <a:pt x="1608" y="9514"/>
                    <a:pt x="1667" y="9585"/>
                  </a:cubicBezTo>
                  <a:cubicBezTo>
                    <a:pt x="1703" y="9621"/>
                    <a:pt x="1750" y="9633"/>
                    <a:pt x="1786" y="9633"/>
                  </a:cubicBezTo>
                  <a:cubicBezTo>
                    <a:pt x="1834" y="9633"/>
                    <a:pt x="1881" y="9621"/>
                    <a:pt x="1905" y="9585"/>
                  </a:cubicBezTo>
                  <a:lnTo>
                    <a:pt x="3001" y="8502"/>
                  </a:lnTo>
                  <a:lnTo>
                    <a:pt x="3001" y="8788"/>
                  </a:lnTo>
                  <a:cubicBezTo>
                    <a:pt x="3001" y="8871"/>
                    <a:pt x="3072" y="8954"/>
                    <a:pt x="3155" y="8954"/>
                  </a:cubicBezTo>
                  <a:cubicBezTo>
                    <a:pt x="3251" y="8954"/>
                    <a:pt x="3322" y="8871"/>
                    <a:pt x="3322" y="8788"/>
                  </a:cubicBezTo>
                  <a:lnTo>
                    <a:pt x="3322" y="8180"/>
                  </a:lnTo>
                  <a:lnTo>
                    <a:pt x="3929" y="7561"/>
                  </a:lnTo>
                  <a:lnTo>
                    <a:pt x="4394" y="7764"/>
                  </a:lnTo>
                  <a:cubicBezTo>
                    <a:pt x="4406" y="7776"/>
                    <a:pt x="4441" y="7776"/>
                    <a:pt x="4453" y="7776"/>
                  </a:cubicBezTo>
                  <a:cubicBezTo>
                    <a:pt x="4513" y="7776"/>
                    <a:pt x="4572" y="7728"/>
                    <a:pt x="4608" y="7668"/>
                  </a:cubicBezTo>
                  <a:cubicBezTo>
                    <a:pt x="4632" y="7585"/>
                    <a:pt x="4608" y="7490"/>
                    <a:pt x="4513" y="7466"/>
                  </a:cubicBezTo>
                  <a:lnTo>
                    <a:pt x="4191" y="7323"/>
                  </a:lnTo>
                  <a:lnTo>
                    <a:pt x="5465" y="6049"/>
                  </a:lnTo>
                  <a:lnTo>
                    <a:pt x="5465" y="7847"/>
                  </a:lnTo>
                  <a:lnTo>
                    <a:pt x="5168" y="7728"/>
                  </a:lnTo>
                  <a:cubicBezTo>
                    <a:pt x="5148" y="7722"/>
                    <a:pt x="5127" y="7719"/>
                    <a:pt x="5108" y="7719"/>
                  </a:cubicBezTo>
                  <a:cubicBezTo>
                    <a:pt x="5043" y="7719"/>
                    <a:pt x="4983" y="7750"/>
                    <a:pt x="4965" y="7823"/>
                  </a:cubicBezTo>
                  <a:cubicBezTo>
                    <a:pt x="4929" y="7907"/>
                    <a:pt x="4965" y="8002"/>
                    <a:pt x="5048" y="8026"/>
                  </a:cubicBezTo>
                  <a:lnTo>
                    <a:pt x="5465" y="8204"/>
                  </a:lnTo>
                  <a:lnTo>
                    <a:pt x="5465" y="9085"/>
                  </a:lnTo>
                  <a:lnTo>
                    <a:pt x="4286" y="10264"/>
                  </a:lnTo>
                  <a:cubicBezTo>
                    <a:pt x="4227" y="10323"/>
                    <a:pt x="4227" y="10419"/>
                    <a:pt x="4286" y="10502"/>
                  </a:cubicBezTo>
                  <a:cubicBezTo>
                    <a:pt x="4316" y="10532"/>
                    <a:pt x="4358" y="10547"/>
                    <a:pt x="4401" y="10547"/>
                  </a:cubicBezTo>
                  <a:cubicBezTo>
                    <a:pt x="4444" y="10547"/>
                    <a:pt x="4489" y="10532"/>
                    <a:pt x="4525" y="10502"/>
                  </a:cubicBezTo>
                  <a:lnTo>
                    <a:pt x="5465" y="9561"/>
                  </a:lnTo>
                  <a:lnTo>
                    <a:pt x="5465" y="11097"/>
                  </a:lnTo>
                  <a:cubicBezTo>
                    <a:pt x="5465" y="11181"/>
                    <a:pt x="5537" y="11252"/>
                    <a:pt x="5632" y="11252"/>
                  </a:cubicBezTo>
                  <a:cubicBezTo>
                    <a:pt x="5715" y="11252"/>
                    <a:pt x="5799" y="11181"/>
                    <a:pt x="5799" y="11097"/>
                  </a:cubicBezTo>
                  <a:lnTo>
                    <a:pt x="5799" y="9561"/>
                  </a:lnTo>
                  <a:lnTo>
                    <a:pt x="6727" y="10502"/>
                  </a:lnTo>
                  <a:cubicBezTo>
                    <a:pt x="6763" y="10526"/>
                    <a:pt x="6811" y="10538"/>
                    <a:pt x="6846" y="10538"/>
                  </a:cubicBezTo>
                  <a:cubicBezTo>
                    <a:pt x="6894" y="10538"/>
                    <a:pt x="6942" y="10526"/>
                    <a:pt x="6965" y="10502"/>
                  </a:cubicBezTo>
                  <a:cubicBezTo>
                    <a:pt x="7025" y="10443"/>
                    <a:pt x="7025" y="10335"/>
                    <a:pt x="6965" y="10264"/>
                  </a:cubicBezTo>
                  <a:lnTo>
                    <a:pt x="5799" y="9085"/>
                  </a:lnTo>
                  <a:lnTo>
                    <a:pt x="5799" y="8204"/>
                  </a:lnTo>
                  <a:lnTo>
                    <a:pt x="7323" y="7561"/>
                  </a:lnTo>
                  <a:lnTo>
                    <a:pt x="7942" y="8180"/>
                  </a:lnTo>
                  <a:lnTo>
                    <a:pt x="7942" y="9847"/>
                  </a:lnTo>
                  <a:cubicBezTo>
                    <a:pt x="7942" y="9931"/>
                    <a:pt x="8013" y="10014"/>
                    <a:pt x="8096" y="10014"/>
                  </a:cubicBezTo>
                  <a:cubicBezTo>
                    <a:pt x="8192" y="10014"/>
                    <a:pt x="8263" y="9931"/>
                    <a:pt x="8263" y="9847"/>
                  </a:cubicBezTo>
                  <a:lnTo>
                    <a:pt x="8263" y="8502"/>
                  </a:lnTo>
                  <a:lnTo>
                    <a:pt x="9347" y="9597"/>
                  </a:lnTo>
                  <a:cubicBezTo>
                    <a:pt x="9382" y="9621"/>
                    <a:pt x="9430" y="9633"/>
                    <a:pt x="9466" y="9633"/>
                  </a:cubicBezTo>
                  <a:cubicBezTo>
                    <a:pt x="9513" y="9633"/>
                    <a:pt x="9561" y="9621"/>
                    <a:pt x="9585" y="9597"/>
                  </a:cubicBezTo>
                  <a:cubicBezTo>
                    <a:pt x="9644" y="9538"/>
                    <a:pt x="9644" y="9431"/>
                    <a:pt x="9585" y="9347"/>
                  </a:cubicBezTo>
                  <a:lnTo>
                    <a:pt x="8501" y="8264"/>
                  </a:lnTo>
                  <a:lnTo>
                    <a:pt x="9847" y="8264"/>
                  </a:lnTo>
                  <a:cubicBezTo>
                    <a:pt x="9930" y="8264"/>
                    <a:pt x="10001" y="8192"/>
                    <a:pt x="10001" y="8109"/>
                  </a:cubicBezTo>
                  <a:cubicBezTo>
                    <a:pt x="10001" y="8014"/>
                    <a:pt x="9930" y="7942"/>
                    <a:pt x="9847" y="7942"/>
                  </a:cubicBezTo>
                  <a:lnTo>
                    <a:pt x="8180" y="7942"/>
                  </a:lnTo>
                  <a:lnTo>
                    <a:pt x="7561" y="7323"/>
                  </a:lnTo>
                  <a:lnTo>
                    <a:pt x="8204" y="5799"/>
                  </a:lnTo>
                  <a:lnTo>
                    <a:pt x="9085" y="5799"/>
                  </a:lnTo>
                  <a:lnTo>
                    <a:pt x="10263" y="6966"/>
                  </a:lnTo>
                  <a:cubicBezTo>
                    <a:pt x="10287" y="7002"/>
                    <a:pt x="10335" y="7014"/>
                    <a:pt x="10382" y="7014"/>
                  </a:cubicBezTo>
                  <a:cubicBezTo>
                    <a:pt x="10418" y="7014"/>
                    <a:pt x="10466" y="7002"/>
                    <a:pt x="10502" y="6966"/>
                  </a:cubicBezTo>
                  <a:cubicBezTo>
                    <a:pt x="10561" y="6918"/>
                    <a:pt x="10561" y="6811"/>
                    <a:pt x="10502" y="6728"/>
                  </a:cubicBezTo>
                  <a:lnTo>
                    <a:pt x="9561" y="5799"/>
                  </a:lnTo>
                  <a:lnTo>
                    <a:pt x="11097" y="5799"/>
                  </a:lnTo>
                  <a:cubicBezTo>
                    <a:pt x="11180" y="5799"/>
                    <a:pt x="11252" y="5728"/>
                    <a:pt x="11252" y="5632"/>
                  </a:cubicBezTo>
                  <a:cubicBezTo>
                    <a:pt x="11240" y="5525"/>
                    <a:pt x="11168" y="5454"/>
                    <a:pt x="11073" y="5454"/>
                  </a:cubicBezTo>
                  <a:lnTo>
                    <a:pt x="9549" y="5454"/>
                  </a:lnTo>
                  <a:lnTo>
                    <a:pt x="10478" y="4513"/>
                  </a:lnTo>
                  <a:cubicBezTo>
                    <a:pt x="10537" y="4454"/>
                    <a:pt x="10537" y="4358"/>
                    <a:pt x="10478" y="4275"/>
                  </a:cubicBezTo>
                  <a:cubicBezTo>
                    <a:pt x="10448" y="4245"/>
                    <a:pt x="10409" y="4230"/>
                    <a:pt x="10368" y="4230"/>
                  </a:cubicBezTo>
                  <a:cubicBezTo>
                    <a:pt x="10326" y="4230"/>
                    <a:pt x="10281" y="4245"/>
                    <a:pt x="10240" y="4275"/>
                  </a:cubicBezTo>
                  <a:lnTo>
                    <a:pt x="9073" y="5454"/>
                  </a:lnTo>
                  <a:lnTo>
                    <a:pt x="8192" y="5454"/>
                  </a:lnTo>
                  <a:lnTo>
                    <a:pt x="7549" y="3918"/>
                  </a:lnTo>
                  <a:lnTo>
                    <a:pt x="8156" y="3311"/>
                  </a:lnTo>
                  <a:lnTo>
                    <a:pt x="9823" y="3311"/>
                  </a:lnTo>
                  <a:cubicBezTo>
                    <a:pt x="9918" y="3311"/>
                    <a:pt x="9990" y="3239"/>
                    <a:pt x="9990" y="3144"/>
                  </a:cubicBezTo>
                  <a:cubicBezTo>
                    <a:pt x="9990" y="3061"/>
                    <a:pt x="9918" y="2989"/>
                    <a:pt x="9823" y="2989"/>
                  </a:cubicBezTo>
                  <a:lnTo>
                    <a:pt x="8489" y="2989"/>
                  </a:lnTo>
                  <a:lnTo>
                    <a:pt x="9573" y="1894"/>
                  </a:lnTo>
                  <a:cubicBezTo>
                    <a:pt x="9632" y="1834"/>
                    <a:pt x="9632" y="1739"/>
                    <a:pt x="9573" y="1656"/>
                  </a:cubicBezTo>
                  <a:cubicBezTo>
                    <a:pt x="9543" y="1626"/>
                    <a:pt x="9501" y="1611"/>
                    <a:pt x="9458" y="1611"/>
                  </a:cubicBezTo>
                  <a:cubicBezTo>
                    <a:pt x="9415" y="1611"/>
                    <a:pt x="9370" y="1626"/>
                    <a:pt x="9335" y="1656"/>
                  </a:cubicBezTo>
                  <a:lnTo>
                    <a:pt x="8251" y="2739"/>
                  </a:lnTo>
                  <a:lnTo>
                    <a:pt x="8251" y="2465"/>
                  </a:lnTo>
                  <a:cubicBezTo>
                    <a:pt x="8251" y="2370"/>
                    <a:pt x="8180" y="2299"/>
                    <a:pt x="8085" y="2299"/>
                  </a:cubicBezTo>
                  <a:cubicBezTo>
                    <a:pt x="8001" y="2299"/>
                    <a:pt x="7918" y="2370"/>
                    <a:pt x="7918" y="2465"/>
                  </a:cubicBezTo>
                  <a:lnTo>
                    <a:pt x="7918" y="3073"/>
                  </a:lnTo>
                  <a:lnTo>
                    <a:pt x="7311" y="3680"/>
                  </a:lnTo>
                  <a:lnTo>
                    <a:pt x="6906" y="3525"/>
                  </a:lnTo>
                  <a:cubicBezTo>
                    <a:pt x="6884" y="3516"/>
                    <a:pt x="6861" y="3511"/>
                    <a:pt x="6840" y="3511"/>
                  </a:cubicBezTo>
                  <a:cubicBezTo>
                    <a:pt x="6778" y="3511"/>
                    <a:pt x="6721" y="3547"/>
                    <a:pt x="6703" y="3608"/>
                  </a:cubicBezTo>
                  <a:cubicBezTo>
                    <a:pt x="6668" y="3704"/>
                    <a:pt x="6703" y="3787"/>
                    <a:pt x="6787" y="3823"/>
                  </a:cubicBezTo>
                  <a:lnTo>
                    <a:pt x="7073" y="3942"/>
                  </a:lnTo>
                  <a:lnTo>
                    <a:pt x="5799" y="5216"/>
                  </a:lnTo>
                  <a:lnTo>
                    <a:pt x="5799" y="3418"/>
                  </a:lnTo>
                  <a:lnTo>
                    <a:pt x="6096" y="3537"/>
                  </a:lnTo>
                  <a:cubicBezTo>
                    <a:pt x="6116" y="3543"/>
                    <a:pt x="6136" y="3546"/>
                    <a:pt x="6156" y="3546"/>
                  </a:cubicBezTo>
                  <a:cubicBezTo>
                    <a:pt x="6221" y="3546"/>
                    <a:pt x="6280" y="3514"/>
                    <a:pt x="6299" y="3442"/>
                  </a:cubicBezTo>
                  <a:cubicBezTo>
                    <a:pt x="6334" y="3358"/>
                    <a:pt x="6299" y="3263"/>
                    <a:pt x="6215" y="3239"/>
                  </a:cubicBezTo>
                  <a:lnTo>
                    <a:pt x="5799" y="3061"/>
                  </a:lnTo>
                  <a:lnTo>
                    <a:pt x="5799" y="2180"/>
                  </a:lnTo>
                  <a:lnTo>
                    <a:pt x="6965" y="1001"/>
                  </a:lnTo>
                  <a:cubicBezTo>
                    <a:pt x="7025" y="941"/>
                    <a:pt x="7025" y="834"/>
                    <a:pt x="6965" y="763"/>
                  </a:cubicBezTo>
                  <a:cubicBezTo>
                    <a:pt x="6936" y="733"/>
                    <a:pt x="6897" y="718"/>
                    <a:pt x="6855" y="718"/>
                  </a:cubicBezTo>
                  <a:cubicBezTo>
                    <a:pt x="6814" y="718"/>
                    <a:pt x="6769" y="733"/>
                    <a:pt x="6727" y="763"/>
                  </a:cubicBezTo>
                  <a:lnTo>
                    <a:pt x="5799" y="1703"/>
                  </a:lnTo>
                  <a:lnTo>
                    <a:pt x="5799" y="167"/>
                  </a:lnTo>
                  <a:cubicBezTo>
                    <a:pt x="5799" y="84"/>
                    <a:pt x="5715" y="1"/>
                    <a:pt x="5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47"/>
            <p:cNvSpPr/>
            <p:nvPr/>
          </p:nvSpPr>
          <p:spPr>
            <a:xfrm>
              <a:off x="6311309" y="3392306"/>
              <a:ext cx="10688" cy="21760"/>
            </a:xfrm>
            <a:custGeom>
              <a:rect b="b" l="l" r="r" t="t"/>
              <a:pathLst>
                <a:path extrusionOk="0" h="680" w="334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3"/>
                  </a:cubicBezTo>
                  <a:lnTo>
                    <a:pt x="322" y="156"/>
                  </a:lnTo>
                  <a:cubicBezTo>
                    <a:pt x="334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47"/>
            <p:cNvSpPr/>
            <p:nvPr/>
          </p:nvSpPr>
          <p:spPr>
            <a:xfrm>
              <a:off x="6153197" y="3649490"/>
              <a:ext cx="10688" cy="21760"/>
            </a:xfrm>
            <a:custGeom>
              <a:rect b="b" l="l" r="r" t="t"/>
              <a:pathLst>
                <a:path extrusionOk="0" h="680" w="334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8" name="Google Shape;3718;p47"/>
          <p:cNvGrpSpPr/>
          <p:nvPr/>
        </p:nvGrpSpPr>
        <p:grpSpPr>
          <a:xfrm>
            <a:off x="6608877" y="3353074"/>
            <a:ext cx="357408" cy="357408"/>
            <a:chOff x="6608877" y="3353074"/>
            <a:chExt cx="357408" cy="357408"/>
          </a:xfrm>
        </p:grpSpPr>
        <p:sp>
          <p:nvSpPr>
            <p:cNvPr id="3719" name="Google Shape;3719;p47"/>
            <p:cNvSpPr/>
            <p:nvPr/>
          </p:nvSpPr>
          <p:spPr>
            <a:xfrm>
              <a:off x="6608877" y="3353074"/>
              <a:ext cx="357408" cy="357408"/>
            </a:xfrm>
            <a:custGeom>
              <a:rect b="b" l="l" r="r" t="t"/>
              <a:pathLst>
                <a:path extrusionOk="0" h="11169" w="11169">
                  <a:moveTo>
                    <a:pt x="357" y="5049"/>
                  </a:moveTo>
                  <a:lnTo>
                    <a:pt x="477" y="5215"/>
                  </a:lnTo>
                  <a:cubicBezTo>
                    <a:pt x="536" y="5287"/>
                    <a:pt x="619" y="5334"/>
                    <a:pt x="703" y="5346"/>
                  </a:cubicBezTo>
                  <a:lnTo>
                    <a:pt x="750" y="5346"/>
                  </a:lnTo>
                  <a:lnTo>
                    <a:pt x="619" y="6001"/>
                  </a:lnTo>
                  <a:cubicBezTo>
                    <a:pt x="584" y="6132"/>
                    <a:pt x="596" y="6251"/>
                    <a:pt x="643" y="6382"/>
                  </a:cubicBezTo>
                  <a:lnTo>
                    <a:pt x="988" y="7311"/>
                  </a:lnTo>
                  <a:cubicBezTo>
                    <a:pt x="988" y="7323"/>
                    <a:pt x="1000" y="7359"/>
                    <a:pt x="1000" y="7370"/>
                  </a:cubicBezTo>
                  <a:lnTo>
                    <a:pt x="1012" y="8156"/>
                  </a:lnTo>
                  <a:cubicBezTo>
                    <a:pt x="560" y="7370"/>
                    <a:pt x="334" y="6489"/>
                    <a:pt x="334" y="5585"/>
                  </a:cubicBezTo>
                  <a:cubicBezTo>
                    <a:pt x="334" y="5406"/>
                    <a:pt x="346" y="5227"/>
                    <a:pt x="357" y="5049"/>
                  </a:cubicBezTo>
                  <a:close/>
                  <a:moveTo>
                    <a:pt x="5537" y="405"/>
                  </a:moveTo>
                  <a:cubicBezTo>
                    <a:pt x="6525" y="405"/>
                    <a:pt x="7477" y="667"/>
                    <a:pt x="8299" y="1179"/>
                  </a:cubicBezTo>
                  <a:lnTo>
                    <a:pt x="7656" y="1608"/>
                  </a:lnTo>
                  <a:cubicBezTo>
                    <a:pt x="7596" y="1655"/>
                    <a:pt x="7561" y="1727"/>
                    <a:pt x="7596" y="1798"/>
                  </a:cubicBezTo>
                  <a:lnTo>
                    <a:pt x="7763" y="2251"/>
                  </a:lnTo>
                  <a:lnTo>
                    <a:pt x="7763" y="2263"/>
                  </a:lnTo>
                  <a:lnTo>
                    <a:pt x="7585" y="2334"/>
                  </a:lnTo>
                  <a:cubicBezTo>
                    <a:pt x="7406" y="2394"/>
                    <a:pt x="7287" y="2560"/>
                    <a:pt x="7251" y="2751"/>
                  </a:cubicBezTo>
                  <a:lnTo>
                    <a:pt x="6751" y="3037"/>
                  </a:lnTo>
                  <a:cubicBezTo>
                    <a:pt x="6703" y="3060"/>
                    <a:pt x="6668" y="3108"/>
                    <a:pt x="6656" y="3168"/>
                  </a:cubicBezTo>
                  <a:lnTo>
                    <a:pt x="6549" y="4132"/>
                  </a:lnTo>
                  <a:lnTo>
                    <a:pt x="6418" y="4180"/>
                  </a:lnTo>
                  <a:cubicBezTo>
                    <a:pt x="6334" y="4215"/>
                    <a:pt x="6287" y="4299"/>
                    <a:pt x="6311" y="4394"/>
                  </a:cubicBezTo>
                  <a:cubicBezTo>
                    <a:pt x="6346" y="4465"/>
                    <a:pt x="6406" y="4489"/>
                    <a:pt x="6465" y="4489"/>
                  </a:cubicBezTo>
                  <a:cubicBezTo>
                    <a:pt x="6477" y="4489"/>
                    <a:pt x="6489" y="4489"/>
                    <a:pt x="6525" y="4477"/>
                  </a:cubicBezTo>
                  <a:lnTo>
                    <a:pt x="6763" y="4406"/>
                  </a:lnTo>
                  <a:cubicBezTo>
                    <a:pt x="6823" y="4394"/>
                    <a:pt x="6870" y="4334"/>
                    <a:pt x="6870" y="4275"/>
                  </a:cubicBezTo>
                  <a:lnTo>
                    <a:pt x="6965" y="3287"/>
                  </a:lnTo>
                  <a:lnTo>
                    <a:pt x="7227" y="3156"/>
                  </a:lnTo>
                  <a:lnTo>
                    <a:pt x="7204" y="3441"/>
                  </a:lnTo>
                  <a:cubicBezTo>
                    <a:pt x="7204" y="3525"/>
                    <a:pt x="7263" y="3596"/>
                    <a:pt x="7358" y="3620"/>
                  </a:cubicBezTo>
                  <a:lnTo>
                    <a:pt x="7370" y="3620"/>
                  </a:lnTo>
                  <a:cubicBezTo>
                    <a:pt x="7465" y="3620"/>
                    <a:pt x="7537" y="3560"/>
                    <a:pt x="7537" y="3465"/>
                  </a:cubicBezTo>
                  <a:lnTo>
                    <a:pt x="7585" y="2822"/>
                  </a:lnTo>
                  <a:cubicBezTo>
                    <a:pt x="7585" y="2751"/>
                    <a:pt x="7644" y="2691"/>
                    <a:pt x="7692" y="2667"/>
                  </a:cubicBezTo>
                  <a:lnTo>
                    <a:pt x="7882" y="2584"/>
                  </a:lnTo>
                  <a:cubicBezTo>
                    <a:pt x="8037" y="2525"/>
                    <a:pt x="8132" y="2334"/>
                    <a:pt x="8073" y="2156"/>
                  </a:cubicBezTo>
                  <a:lnTo>
                    <a:pt x="7954" y="1834"/>
                  </a:lnTo>
                  <a:lnTo>
                    <a:pt x="8608" y="1394"/>
                  </a:lnTo>
                  <a:cubicBezTo>
                    <a:pt x="8847" y="1560"/>
                    <a:pt x="9073" y="1751"/>
                    <a:pt x="9275" y="1965"/>
                  </a:cubicBezTo>
                  <a:cubicBezTo>
                    <a:pt x="10275" y="2965"/>
                    <a:pt x="10811" y="4275"/>
                    <a:pt x="10811" y="5680"/>
                  </a:cubicBezTo>
                  <a:cubicBezTo>
                    <a:pt x="10811" y="7097"/>
                    <a:pt x="10287" y="8311"/>
                    <a:pt x="9287" y="9299"/>
                  </a:cubicBezTo>
                  <a:cubicBezTo>
                    <a:pt x="8299" y="10299"/>
                    <a:pt x="6989" y="10835"/>
                    <a:pt x="5572" y="10835"/>
                  </a:cubicBezTo>
                  <a:cubicBezTo>
                    <a:pt x="4156" y="10835"/>
                    <a:pt x="2846" y="10287"/>
                    <a:pt x="1846" y="9299"/>
                  </a:cubicBezTo>
                  <a:cubicBezTo>
                    <a:pt x="1655" y="9109"/>
                    <a:pt x="1477" y="8906"/>
                    <a:pt x="1310" y="8680"/>
                  </a:cubicBezTo>
                  <a:lnTo>
                    <a:pt x="1286" y="7370"/>
                  </a:lnTo>
                  <a:cubicBezTo>
                    <a:pt x="1286" y="7311"/>
                    <a:pt x="1274" y="7251"/>
                    <a:pt x="1250" y="7204"/>
                  </a:cubicBezTo>
                  <a:lnTo>
                    <a:pt x="917" y="6287"/>
                  </a:lnTo>
                  <a:cubicBezTo>
                    <a:pt x="881" y="6227"/>
                    <a:pt x="881" y="6144"/>
                    <a:pt x="893" y="6085"/>
                  </a:cubicBezTo>
                  <a:lnTo>
                    <a:pt x="1096" y="5156"/>
                  </a:lnTo>
                  <a:lnTo>
                    <a:pt x="1393" y="4918"/>
                  </a:lnTo>
                  <a:cubicBezTo>
                    <a:pt x="1429" y="4882"/>
                    <a:pt x="1453" y="4834"/>
                    <a:pt x="1453" y="4799"/>
                  </a:cubicBezTo>
                  <a:lnTo>
                    <a:pt x="1453" y="4442"/>
                  </a:lnTo>
                  <a:lnTo>
                    <a:pt x="1846" y="4465"/>
                  </a:lnTo>
                  <a:lnTo>
                    <a:pt x="2179" y="5418"/>
                  </a:lnTo>
                  <a:cubicBezTo>
                    <a:pt x="2203" y="5513"/>
                    <a:pt x="2286" y="5596"/>
                    <a:pt x="2358" y="5644"/>
                  </a:cubicBezTo>
                  <a:cubicBezTo>
                    <a:pt x="2420" y="5679"/>
                    <a:pt x="2479" y="5697"/>
                    <a:pt x="2540" y="5697"/>
                  </a:cubicBezTo>
                  <a:cubicBezTo>
                    <a:pt x="2584" y="5697"/>
                    <a:pt x="2629" y="5688"/>
                    <a:pt x="2679" y="5668"/>
                  </a:cubicBezTo>
                  <a:cubicBezTo>
                    <a:pt x="2786" y="5644"/>
                    <a:pt x="2882" y="5573"/>
                    <a:pt x="2941" y="5465"/>
                  </a:cubicBezTo>
                  <a:lnTo>
                    <a:pt x="3144" y="5037"/>
                  </a:lnTo>
                  <a:lnTo>
                    <a:pt x="3536" y="4763"/>
                  </a:lnTo>
                  <a:cubicBezTo>
                    <a:pt x="3565" y="4739"/>
                    <a:pt x="3602" y="4727"/>
                    <a:pt x="3639" y="4727"/>
                  </a:cubicBezTo>
                  <a:cubicBezTo>
                    <a:pt x="3694" y="4727"/>
                    <a:pt x="3751" y="4754"/>
                    <a:pt x="3786" y="4811"/>
                  </a:cubicBezTo>
                  <a:lnTo>
                    <a:pt x="4227" y="5406"/>
                  </a:lnTo>
                  <a:cubicBezTo>
                    <a:pt x="4263" y="5430"/>
                    <a:pt x="4310" y="5465"/>
                    <a:pt x="4346" y="5465"/>
                  </a:cubicBezTo>
                  <a:lnTo>
                    <a:pt x="4525" y="5477"/>
                  </a:lnTo>
                  <a:cubicBezTo>
                    <a:pt x="4525" y="5477"/>
                    <a:pt x="4548" y="5477"/>
                    <a:pt x="4548" y="5489"/>
                  </a:cubicBezTo>
                  <a:lnTo>
                    <a:pt x="4751" y="6204"/>
                  </a:lnTo>
                  <a:cubicBezTo>
                    <a:pt x="4763" y="6287"/>
                    <a:pt x="4846" y="6323"/>
                    <a:pt x="4918" y="6323"/>
                  </a:cubicBezTo>
                  <a:lnTo>
                    <a:pt x="4965" y="6323"/>
                  </a:lnTo>
                  <a:cubicBezTo>
                    <a:pt x="5049" y="6299"/>
                    <a:pt x="5096" y="6204"/>
                    <a:pt x="5060" y="6120"/>
                  </a:cubicBezTo>
                  <a:lnTo>
                    <a:pt x="4977" y="5835"/>
                  </a:lnTo>
                  <a:lnTo>
                    <a:pt x="5299" y="5715"/>
                  </a:lnTo>
                  <a:cubicBezTo>
                    <a:pt x="5513" y="5644"/>
                    <a:pt x="5656" y="5418"/>
                    <a:pt x="5632" y="5192"/>
                  </a:cubicBezTo>
                  <a:lnTo>
                    <a:pt x="5596" y="4751"/>
                  </a:lnTo>
                  <a:lnTo>
                    <a:pt x="5870" y="4656"/>
                  </a:lnTo>
                  <a:cubicBezTo>
                    <a:pt x="5953" y="4632"/>
                    <a:pt x="6001" y="4537"/>
                    <a:pt x="5977" y="4453"/>
                  </a:cubicBezTo>
                  <a:cubicBezTo>
                    <a:pt x="5949" y="4377"/>
                    <a:pt x="5890" y="4339"/>
                    <a:pt x="5818" y="4339"/>
                  </a:cubicBezTo>
                  <a:cubicBezTo>
                    <a:pt x="5801" y="4339"/>
                    <a:pt x="5782" y="4342"/>
                    <a:pt x="5763" y="4346"/>
                  </a:cubicBezTo>
                  <a:lnTo>
                    <a:pt x="5382" y="4477"/>
                  </a:lnTo>
                  <a:cubicBezTo>
                    <a:pt x="5299" y="4513"/>
                    <a:pt x="5263" y="4572"/>
                    <a:pt x="5275" y="4644"/>
                  </a:cubicBezTo>
                  <a:lnTo>
                    <a:pt x="5322" y="5215"/>
                  </a:lnTo>
                  <a:cubicBezTo>
                    <a:pt x="5322" y="5299"/>
                    <a:pt x="5275" y="5370"/>
                    <a:pt x="5203" y="5406"/>
                  </a:cubicBezTo>
                  <a:lnTo>
                    <a:pt x="4906" y="5525"/>
                  </a:lnTo>
                  <a:lnTo>
                    <a:pt x="4870" y="5418"/>
                  </a:lnTo>
                  <a:cubicBezTo>
                    <a:pt x="4822" y="5287"/>
                    <a:pt x="4703" y="5180"/>
                    <a:pt x="4572" y="5180"/>
                  </a:cubicBezTo>
                  <a:lnTo>
                    <a:pt x="4465" y="5168"/>
                  </a:lnTo>
                  <a:lnTo>
                    <a:pt x="4072" y="4632"/>
                  </a:lnTo>
                  <a:cubicBezTo>
                    <a:pt x="3973" y="4497"/>
                    <a:pt x="3822" y="4425"/>
                    <a:pt x="3669" y="4425"/>
                  </a:cubicBezTo>
                  <a:cubicBezTo>
                    <a:pt x="3565" y="4425"/>
                    <a:pt x="3461" y="4458"/>
                    <a:pt x="3370" y="4525"/>
                  </a:cubicBezTo>
                  <a:lnTo>
                    <a:pt x="2941" y="4823"/>
                  </a:lnTo>
                  <a:cubicBezTo>
                    <a:pt x="2905" y="4834"/>
                    <a:pt x="2893" y="4846"/>
                    <a:pt x="2882" y="4882"/>
                  </a:cubicBezTo>
                  <a:lnTo>
                    <a:pt x="2643" y="5346"/>
                  </a:lnTo>
                  <a:cubicBezTo>
                    <a:pt x="2620" y="5370"/>
                    <a:pt x="2596" y="5382"/>
                    <a:pt x="2596" y="5382"/>
                  </a:cubicBezTo>
                  <a:cubicBezTo>
                    <a:pt x="2588" y="5382"/>
                    <a:pt x="2569" y="5393"/>
                    <a:pt x="2554" y="5393"/>
                  </a:cubicBezTo>
                  <a:cubicBezTo>
                    <a:pt x="2547" y="5393"/>
                    <a:pt x="2540" y="5390"/>
                    <a:pt x="2536" y="5382"/>
                  </a:cubicBezTo>
                  <a:cubicBezTo>
                    <a:pt x="2524" y="5370"/>
                    <a:pt x="2501" y="5358"/>
                    <a:pt x="2501" y="5346"/>
                  </a:cubicBezTo>
                  <a:lnTo>
                    <a:pt x="2131" y="4287"/>
                  </a:lnTo>
                  <a:cubicBezTo>
                    <a:pt x="2120" y="4227"/>
                    <a:pt x="2060" y="4180"/>
                    <a:pt x="1989" y="4180"/>
                  </a:cubicBezTo>
                  <a:lnTo>
                    <a:pt x="1369" y="4132"/>
                  </a:lnTo>
                  <a:lnTo>
                    <a:pt x="1167" y="3858"/>
                  </a:lnTo>
                  <a:cubicBezTo>
                    <a:pt x="1132" y="3809"/>
                    <a:pt x="1085" y="3785"/>
                    <a:pt x="1038" y="3785"/>
                  </a:cubicBezTo>
                  <a:cubicBezTo>
                    <a:pt x="1005" y="3785"/>
                    <a:pt x="971" y="3798"/>
                    <a:pt x="941" y="3822"/>
                  </a:cubicBezTo>
                  <a:cubicBezTo>
                    <a:pt x="869" y="3882"/>
                    <a:pt x="858" y="3977"/>
                    <a:pt x="917" y="4049"/>
                  </a:cubicBezTo>
                  <a:lnTo>
                    <a:pt x="1131" y="4346"/>
                  </a:lnTo>
                  <a:lnTo>
                    <a:pt x="1131" y="4751"/>
                  </a:lnTo>
                  <a:lnTo>
                    <a:pt x="715" y="5073"/>
                  </a:lnTo>
                  <a:lnTo>
                    <a:pt x="691" y="5073"/>
                  </a:lnTo>
                  <a:lnTo>
                    <a:pt x="381" y="4656"/>
                  </a:lnTo>
                  <a:cubicBezTo>
                    <a:pt x="500" y="4001"/>
                    <a:pt x="750" y="3394"/>
                    <a:pt x="1096" y="2846"/>
                  </a:cubicBezTo>
                  <a:lnTo>
                    <a:pt x="1310" y="3179"/>
                  </a:lnTo>
                  <a:cubicBezTo>
                    <a:pt x="1346" y="3227"/>
                    <a:pt x="1405" y="3263"/>
                    <a:pt x="1453" y="3263"/>
                  </a:cubicBezTo>
                  <a:cubicBezTo>
                    <a:pt x="1477" y="3263"/>
                    <a:pt x="1512" y="3239"/>
                    <a:pt x="1536" y="3227"/>
                  </a:cubicBezTo>
                  <a:cubicBezTo>
                    <a:pt x="1608" y="3179"/>
                    <a:pt x="1631" y="3084"/>
                    <a:pt x="1584" y="3001"/>
                  </a:cubicBezTo>
                  <a:lnTo>
                    <a:pt x="1286" y="2560"/>
                  </a:lnTo>
                  <a:cubicBezTo>
                    <a:pt x="1453" y="2334"/>
                    <a:pt x="1631" y="2132"/>
                    <a:pt x="1822" y="1929"/>
                  </a:cubicBezTo>
                  <a:cubicBezTo>
                    <a:pt x="2822" y="941"/>
                    <a:pt x="4132" y="405"/>
                    <a:pt x="5537" y="405"/>
                  </a:cubicBezTo>
                  <a:close/>
                  <a:moveTo>
                    <a:pt x="5584" y="0"/>
                  </a:moveTo>
                  <a:cubicBezTo>
                    <a:pt x="4096" y="0"/>
                    <a:pt x="2703" y="584"/>
                    <a:pt x="1643" y="1644"/>
                  </a:cubicBezTo>
                  <a:cubicBezTo>
                    <a:pt x="584" y="2691"/>
                    <a:pt x="0" y="4096"/>
                    <a:pt x="0" y="5585"/>
                  </a:cubicBezTo>
                  <a:cubicBezTo>
                    <a:pt x="0" y="7073"/>
                    <a:pt x="584" y="8466"/>
                    <a:pt x="1643" y="9525"/>
                  </a:cubicBezTo>
                  <a:cubicBezTo>
                    <a:pt x="2703" y="10585"/>
                    <a:pt x="4096" y="11169"/>
                    <a:pt x="5584" y="11169"/>
                  </a:cubicBezTo>
                  <a:cubicBezTo>
                    <a:pt x="7073" y="11169"/>
                    <a:pt x="8478" y="10585"/>
                    <a:pt x="9525" y="9525"/>
                  </a:cubicBezTo>
                  <a:cubicBezTo>
                    <a:pt x="10585" y="8466"/>
                    <a:pt x="11168" y="7073"/>
                    <a:pt x="11168" y="5585"/>
                  </a:cubicBezTo>
                  <a:cubicBezTo>
                    <a:pt x="11168" y="4096"/>
                    <a:pt x="10585" y="2691"/>
                    <a:pt x="9525" y="1644"/>
                  </a:cubicBezTo>
                  <a:cubicBezTo>
                    <a:pt x="8478" y="584"/>
                    <a:pt x="7073" y="0"/>
                    <a:pt x="5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47"/>
            <p:cNvSpPr/>
            <p:nvPr/>
          </p:nvSpPr>
          <p:spPr>
            <a:xfrm>
              <a:off x="6770029" y="3565170"/>
              <a:ext cx="44608" cy="27968"/>
            </a:xfrm>
            <a:custGeom>
              <a:rect b="b" l="l" r="r" t="t"/>
              <a:pathLst>
                <a:path extrusionOk="0" h="874" w="1394">
                  <a:moveTo>
                    <a:pt x="166" y="1"/>
                  </a:moveTo>
                  <a:cubicBezTo>
                    <a:pt x="121" y="1"/>
                    <a:pt x="80" y="19"/>
                    <a:pt x="60" y="52"/>
                  </a:cubicBezTo>
                  <a:cubicBezTo>
                    <a:pt x="1" y="135"/>
                    <a:pt x="13" y="230"/>
                    <a:pt x="72" y="278"/>
                  </a:cubicBezTo>
                  <a:lnTo>
                    <a:pt x="620" y="742"/>
                  </a:lnTo>
                  <a:cubicBezTo>
                    <a:pt x="715" y="814"/>
                    <a:pt x="798" y="850"/>
                    <a:pt x="917" y="862"/>
                  </a:cubicBezTo>
                  <a:lnTo>
                    <a:pt x="1215" y="873"/>
                  </a:lnTo>
                  <a:lnTo>
                    <a:pt x="1227" y="873"/>
                  </a:lnTo>
                  <a:cubicBezTo>
                    <a:pt x="1322" y="873"/>
                    <a:pt x="1394" y="814"/>
                    <a:pt x="1394" y="731"/>
                  </a:cubicBezTo>
                  <a:cubicBezTo>
                    <a:pt x="1394" y="647"/>
                    <a:pt x="1322" y="576"/>
                    <a:pt x="1239" y="564"/>
                  </a:cubicBezTo>
                  <a:lnTo>
                    <a:pt x="941" y="552"/>
                  </a:lnTo>
                  <a:cubicBezTo>
                    <a:pt x="894" y="552"/>
                    <a:pt x="858" y="528"/>
                    <a:pt x="834" y="504"/>
                  </a:cubicBezTo>
                  <a:lnTo>
                    <a:pt x="274" y="40"/>
                  </a:lnTo>
                  <a:cubicBezTo>
                    <a:pt x="242" y="13"/>
                    <a:pt x="203" y="1"/>
                    <a:pt x="1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47"/>
            <p:cNvSpPr/>
            <p:nvPr/>
          </p:nvSpPr>
          <p:spPr>
            <a:xfrm>
              <a:off x="6859949" y="3437074"/>
              <a:ext cx="24416" cy="31840"/>
            </a:xfrm>
            <a:custGeom>
              <a:rect b="b" l="l" r="r" t="t"/>
              <a:pathLst>
                <a:path extrusionOk="0" h="995" w="763">
                  <a:moveTo>
                    <a:pt x="583" y="1"/>
                  </a:moveTo>
                  <a:cubicBezTo>
                    <a:pt x="509" y="1"/>
                    <a:pt x="447" y="45"/>
                    <a:pt x="417" y="114"/>
                  </a:cubicBezTo>
                  <a:lnTo>
                    <a:pt x="334" y="400"/>
                  </a:lnTo>
                  <a:lnTo>
                    <a:pt x="60" y="745"/>
                  </a:lnTo>
                  <a:cubicBezTo>
                    <a:pt x="0" y="816"/>
                    <a:pt x="12" y="924"/>
                    <a:pt x="96" y="959"/>
                  </a:cubicBezTo>
                  <a:cubicBezTo>
                    <a:pt x="120" y="995"/>
                    <a:pt x="155" y="995"/>
                    <a:pt x="191" y="995"/>
                  </a:cubicBezTo>
                  <a:cubicBezTo>
                    <a:pt x="239" y="995"/>
                    <a:pt x="298" y="983"/>
                    <a:pt x="334" y="935"/>
                  </a:cubicBezTo>
                  <a:lnTo>
                    <a:pt x="608" y="566"/>
                  </a:lnTo>
                  <a:cubicBezTo>
                    <a:pt x="632" y="543"/>
                    <a:pt x="632" y="531"/>
                    <a:pt x="643" y="519"/>
                  </a:cubicBezTo>
                  <a:lnTo>
                    <a:pt x="751" y="209"/>
                  </a:lnTo>
                  <a:cubicBezTo>
                    <a:pt x="762" y="126"/>
                    <a:pt x="715" y="42"/>
                    <a:pt x="632" y="7"/>
                  </a:cubicBezTo>
                  <a:cubicBezTo>
                    <a:pt x="615" y="3"/>
                    <a:pt x="599" y="1"/>
                    <a:pt x="5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47"/>
            <p:cNvSpPr/>
            <p:nvPr/>
          </p:nvSpPr>
          <p:spPr>
            <a:xfrm>
              <a:off x="6824525" y="3509426"/>
              <a:ext cx="17920" cy="28448"/>
            </a:xfrm>
            <a:custGeom>
              <a:rect b="b" l="l" r="r" t="t"/>
              <a:pathLst>
                <a:path extrusionOk="0" h="889" w="560">
                  <a:moveTo>
                    <a:pt x="194" y="1"/>
                  </a:moveTo>
                  <a:cubicBezTo>
                    <a:pt x="177" y="1"/>
                    <a:pt x="160" y="3"/>
                    <a:pt x="143" y="8"/>
                  </a:cubicBezTo>
                  <a:cubicBezTo>
                    <a:pt x="48" y="44"/>
                    <a:pt x="0" y="127"/>
                    <a:pt x="36" y="222"/>
                  </a:cubicBezTo>
                  <a:lnTo>
                    <a:pt x="215" y="770"/>
                  </a:lnTo>
                  <a:cubicBezTo>
                    <a:pt x="226" y="841"/>
                    <a:pt x="298" y="889"/>
                    <a:pt x="357" y="889"/>
                  </a:cubicBezTo>
                  <a:cubicBezTo>
                    <a:pt x="381" y="889"/>
                    <a:pt x="393" y="889"/>
                    <a:pt x="405" y="877"/>
                  </a:cubicBezTo>
                  <a:cubicBezTo>
                    <a:pt x="500" y="841"/>
                    <a:pt x="560" y="746"/>
                    <a:pt x="524" y="663"/>
                  </a:cubicBezTo>
                  <a:lnTo>
                    <a:pt x="345" y="115"/>
                  </a:lnTo>
                  <a:cubicBezTo>
                    <a:pt x="326" y="39"/>
                    <a:pt x="262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47"/>
            <p:cNvSpPr/>
            <p:nvPr/>
          </p:nvSpPr>
          <p:spPr>
            <a:xfrm>
              <a:off x="6790989" y="3541906"/>
              <a:ext cx="42688" cy="34464"/>
            </a:xfrm>
            <a:custGeom>
              <a:rect b="b" l="l" r="r" t="t"/>
              <a:pathLst>
                <a:path extrusionOk="0" h="1077" w="1334">
                  <a:moveTo>
                    <a:pt x="508" y="333"/>
                  </a:moveTo>
                  <a:cubicBezTo>
                    <a:pt x="511" y="333"/>
                    <a:pt x="516" y="334"/>
                    <a:pt x="524" y="338"/>
                  </a:cubicBezTo>
                  <a:lnTo>
                    <a:pt x="977" y="410"/>
                  </a:lnTo>
                  <a:lnTo>
                    <a:pt x="977" y="422"/>
                  </a:lnTo>
                  <a:lnTo>
                    <a:pt x="739" y="755"/>
                  </a:lnTo>
                  <a:lnTo>
                    <a:pt x="727" y="755"/>
                  </a:lnTo>
                  <a:lnTo>
                    <a:pt x="381" y="624"/>
                  </a:lnTo>
                  <a:lnTo>
                    <a:pt x="501" y="338"/>
                  </a:lnTo>
                  <a:cubicBezTo>
                    <a:pt x="501" y="338"/>
                    <a:pt x="501" y="333"/>
                    <a:pt x="508" y="333"/>
                  </a:cubicBezTo>
                  <a:close/>
                  <a:moveTo>
                    <a:pt x="531" y="1"/>
                  </a:moveTo>
                  <a:cubicBezTo>
                    <a:pt x="397" y="1"/>
                    <a:pt x="277" y="81"/>
                    <a:pt x="203" y="207"/>
                  </a:cubicBezTo>
                  <a:lnTo>
                    <a:pt x="12" y="648"/>
                  </a:lnTo>
                  <a:cubicBezTo>
                    <a:pt x="0" y="696"/>
                    <a:pt x="0" y="743"/>
                    <a:pt x="12" y="779"/>
                  </a:cubicBezTo>
                  <a:cubicBezTo>
                    <a:pt x="24" y="827"/>
                    <a:pt x="60" y="862"/>
                    <a:pt x="108" y="874"/>
                  </a:cubicBezTo>
                  <a:lnTo>
                    <a:pt x="608" y="1065"/>
                  </a:lnTo>
                  <a:cubicBezTo>
                    <a:pt x="655" y="1077"/>
                    <a:pt x="679" y="1077"/>
                    <a:pt x="727" y="1077"/>
                  </a:cubicBezTo>
                  <a:cubicBezTo>
                    <a:pt x="834" y="1077"/>
                    <a:pt x="941" y="1041"/>
                    <a:pt x="1001" y="946"/>
                  </a:cubicBezTo>
                  <a:lnTo>
                    <a:pt x="1239" y="624"/>
                  </a:lnTo>
                  <a:cubicBezTo>
                    <a:pt x="1310" y="529"/>
                    <a:pt x="1334" y="410"/>
                    <a:pt x="1298" y="291"/>
                  </a:cubicBezTo>
                  <a:cubicBezTo>
                    <a:pt x="1251" y="184"/>
                    <a:pt x="1155" y="100"/>
                    <a:pt x="1036" y="88"/>
                  </a:cubicBezTo>
                  <a:lnTo>
                    <a:pt x="584" y="5"/>
                  </a:lnTo>
                  <a:cubicBezTo>
                    <a:pt x="566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47"/>
            <p:cNvSpPr/>
            <p:nvPr/>
          </p:nvSpPr>
          <p:spPr>
            <a:xfrm>
              <a:off x="6840525" y="3544914"/>
              <a:ext cx="54112" cy="32608"/>
            </a:xfrm>
            <a:custGeom>
              <a:rect b="b" l="l" r="r" t="t"/>
              <a:pathLst>
                <a:path extrusionOk="0" h="1019" w="1691">
                  <a:moveTo>
                    <a:pt x="864" y="346"/>
                  </a:moveTo>
                  <a:cubicBezTo>
                    <a:pt x="913" y="346"/>
                    <a:pt x="962" y="364"/>
                    <a:pt x="1000" y="387"/>
                  </a:cubicBezTo>
                  <a:lnTo>
                    <a:pt x="1250" y="649"/>
                  </a:lnTo>
                  <a:lnTo>
                    <a:pt x="1191" y="673"/>
                  </a:lnTo>
                  <a:cubicBezTo>
                    <a:pt x="1165" y="693"/>
                    <a:pt x="1131" y="701"/>
                    <a:pt x="1099" y="701"/>
                  </a:cubicBezTo>
                  <a:cubicBezTo>
                    <a:pt x="1072" y="701"/>
                    <a:pt x="1046" y="696"/>
                    <a:pt x="1024" y="685"/>
                  </a:cubicBezTo>
                  <a:lnTo>
                    <a:pt x="548" y="482"/>
                  </a:lnTo>
                  <a:lnTo>
                    <a:pt x="786" y="363"/>
                  </a:lnTo>
                  <a:cubicBezTo>
                    <a:pt x="811" y="351"/>
                    <a:pt x="837" y="346"/>
                    <a:pt x="864" y="346"/>
                  </a:cubicBezTo>
                  <a:close/>
                  <a:moveTo>
                    <a:pt x="857" y="1"/>
                  </a:moveTo>
                  <a:cubicBezTo>
                    <a:pt x="787" y="1"/>
                    <a:pt x="719" y="14"/>
                    <a:pt x="655" y="42"/>
                  </a:cubicBezTo>
                  <a:lnTo>
                    <a:pt x="84" y="316"/>
                  </a:lnTo>
                  <a:cubicBezTo>
                    <a:pt x="24" y="340"/>
                    <a:pt x="0" y="399"/>
                    <a:pt x="0" y="459"/>
                  </a:cubicBezTo>
                  <a:cubicBezTo>
                    <a:pt x="0" y="518"/>
                    <a:pt x="48" y="578"/>
                    <a:pt x="84" y="613"/>
                  </a:cubicBezTo>
                  <a:lnTo>
                    <a:pt x="893" y="971"/>
                  </a:lnTo>
                  <a:cubicBezTo>
                    <a:pt x="965" y="994"/>
                    <a:pt x="1024" y="1018"/>
                    <a:pt x="1096" y="1018"/>
                  </a:cubicBezTo>
                  <a:cubicBezTo>
                    <a:pt x="1191" y="1018"/>
                    <a:pt x="1274" y="983"/>
                    <a:pt x="1358" y="935"/>
                  </a:cubicBezTo>
                  <a:lnTo>
                    <a:pt x="1608" y="792"/>
                  </a:lnTo>
                  <a:cubicBezTo>
                    <a:pt x="1655" y="756"/>
                    <a:pt x="1679" y="721"/>
                    <a:pt x="1679" y="673"/>
                  </a:cubicBezTo>
                  <a:cubicBezTo>
                    <a:pt x="1691" y="625"/>
                    <a:pt x="1679" y="590"/>
                    <a:pt x="1655" y="554"/>
                  </a:cubicBezTo>
                  <a:lnTo>
                    <a:pt x="1239" y="149"/>
                  </a:lnTo>
                  <a:cubicBezTo>
                    <a:pt x="1135" y="54"/>
                    <a:pt x="995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47"/>
            <p:cNvSpPr/>
            <p:nvPr/>
          </p:nvSpPr>
          <p:spPr>
            <a:xfrm>
              <a:off x="6793645" y="3582770"/>
              <a:ext cx="102144" cy="75520"/>
            </a:xfrm>
            <a:custGeom>
              <a:rect b="b" l="l" r="r" t="t"/>
              <a:pathLst>
                <a:path extrusionOk="0" h="2360" w="3192">
                  <a:moveTo>
                    <a:pt x="1757" y="0"/>
                  </a:moveTo>
                  <a:cubicBezTo>
                    <a:pt x="1683" y="0"/>
                    <a:pt x="1609" y="24"/>
                    <a:pt x="1549" y="61"/>
                  </a:cubicBezTo>
                  <a:lnTo>
                    <a:pt x="775" y="609"/>
                  </a:lnTo>
                  <a:lnTo>
                    <a:pt x="465" y="669"/>
                  </a:lnTo>
                  <a:cubicBezTo>
                    <a:pt x="239" y="716"/>
                    <a:pt x="60" y="907"/>
                    <a:pt x="48" y="1133"/>
                  </a:cubicBezTo>
                  <a:lnTo>
                    <a:pt x="1" y="1669"/>
                  </a:lnTo>
                  <a:cubicBezTo>
                    <a:pt x="1" y="1764"/>
                    <a:pt x="37" y="1859"/>
                    <a:pt x="108" y="1931"/>
                  </a:cubicBezTo>
                  <a:cubicBezTo>
                    <a:pt x="179" y="2002"/>
                    <a:pt x="275" y="2038"/>
                    <a:pt x="382" y="2038"/>
                  </a:cubicBezTo>
                  <a:lnTo>
                    <a:pt x="715" y="2002"/>
                  </a:lnTo>
                  <a:cubicBezTo>
                    <a:pt x="810" y="2002"/>
                    <a:pt x="882" y="1919"/>
                    <a:pt x="870" y="1824"/>
                  </a:cubicBezTo>
                  <a:cubicBezTo>
                    <a:pt x="859" y="1746"/>
                    <a:pt x="787" y="1679"/>
                    <a:pt x="710" y="1679"/>
                  </a:cubicBezTo>
                  <a:cubicBezTo>
                    <a:pt x="704" y="1679"/>
                    <a:pt x="697" y="1680"/>
                    <a:pt x="691" y="1681"/>
                  </a:cubicBezTo>
                  <a:lnTo>
                    <a:pt x="346" y="1705"/>
                  </a:lnTo>
                  <a:lnTo>
                    <a:pt x="334" y="1705"/>
                  </a:lnTo>
                  <a:lnTo>
                    <a:pt x="334" y="1693"/>
                  </a:lnTo>
                  <a:lnTo>
                    <a:pt x="382" y="1157"/>
                  </a:lnTo>
                  <a:cubicBezTo>
                    <a:pt x="382" y="1074"/>
                    <a:pt x="453" y="1014"/>
                    <a:pt x="525" y="990"/>
                  </a:cubicBezTo>
                  <a:lnTo>
                    <a:pt x="870" y="931"/>
                  </a:lnTo>
                  <a:cubicBezTo>
                    <a:pt x="894" y="931"/>
                    <a:pt x="918" y="919"/>
                    <a:pt x="929" y="907"/>
                  </a:cubicBezTo>
                  <a:lnTo>
                    <a:pt x="1727" y="335"/>
                  </a:lnTo>
                  <a:lnTo>
                    <a:pt x="1751" y="335"/>
                  </a:lnTo>
                  <a:lnTo>
                    <a:pt x="2311" y="597"/>
                  </a:lnTo>
                  <a:cubicBezTo>
                    <a:pt x="2346" y="609"/>
                    <a:pt x="2382" y="609"/>
                    <a:pt x="2418" y="609"/>
                  </a:cubicBezTo>
                  <a:lnTo>
                    <a:pt x="2680" y="550"/>
                  </a:lnTo>
                  <a:lnTo>
                    <a:pt x="2834" y="1109"/>
                  </a:lnTo>
                  <a:lnTo>
                    <a:pt x="2834" y="1133"/>
                  </a:lnTo>
                  <a:lnTo>
                    <a:pt x="2203" y="2038"/>
                  </a:lnTo>
                  <a:lnTo>
                    <a:pt x="2180" y="2038"/>
                  </a:lnTo>
                  <a:lnTo>
                    <a:pt x="1882" y="1681"/>
                  </a:lnTo>
                  <a:cubicBezTo>
                    <a:pt x="1846" y="1633"/>
                    <a:pt x="1787" y="1621"/>
                    <a:pt x="1751" y="1621"/>
                  </a:cubicBezTo>
                  <a:lnTo>
                    <a:pt x="1346" y="1645"/>
                  </a:lnTo>
                  <a:cubicBezTo>
                    <a:pt x="1251" y="1645"/>
                    <a:pt x="1180" y="1740"/>
                    <a:pt x="1191" y="1824"/>
                  </a:cubicBezTo>
                  <a:cubicBezTo>
                    <a:pt x="1191" y="1912"/>
                    <a:pt x="1273" y="1980"/>
                    <a:pt x="1352" y="1980"/>
                  </a:cubicBezTo>
                  <a:cubicBezTo>
                    <a:pt x="1358" y="1980"/>
                    <a:pt x="1364" y="1979"/>
                    <a:pt x="1370" y="1978"/>
                  </a:cubicBezTo>
                  <a:lnTo>
                    <a:pt x="1691" y="1943"/>
                  </a:lnTo>
                  <a:lnTo>
                    <a:pt x="1942" y="2240"/>
                  </a:lnTo>
                  <a:cubicBezTo>
                    <a:pt x="2001" y="2324"/>
                    <a:pt x="2108" y="2359"/>
                    <a:pt x="2192" y="2359"/>
                  </a:cubicBezTo>
                  <a:lnTo>
                    <a:pt x="2203" y="2359"/>
                  </a:lnTo>
                  <a:cubicBezTo>
                    <a:pt x="2311" y="2359"/>
                    <a:pt x="2418" y="2300"/>
                    <a:pt x="2477" y="2217"/>
                  </a:cubicBezTo>
                  <a:lnTo>
                    <a:pt x="3096" y="1312"/>
                  </a:lnTo>
                  <a:cubicBezTo>
                    <a:pt x="3180" y="1204"/>
                    <a:pt x="3192" y="1097"/>
                    <a:pt x="3156" y="1014"/>
                  </a:cubicBezTo>
                  <a:lnTo>
                    <a:pt x="2965" y="276"/>
                  </a:lnTo>
                  <a:cubicBezTo>
                    <a:pt x="2944" y="201"/>
                    <a:pt x="2875" y="155"/>
                    <a:pt x="2800" y="155"/>
                  </a:cubicBezTo>
                  <a:cubicBezTo>
                    <a:pt x="2792" y="155"/>
                    <a:pt x="2783" y="156"/>
                    <a:pt x="2775" y="157"/>
                  </a:cubicBezTo>
                  <a:lnTo>
                    <a:pt x="2406" y="252"/>
                  </a:lnTo>
                  <a:lnTo>
                    <a:pt x="1882" y="26"/>
                  </a:lnTo>
                  <a:cubicBezTo>
                    <a:pt x="1843" y="8"/>
                    <a:pt x="1800" y="0"/>
                    <a:pt x="17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6" name="Google Shape;3726;p47"/>
          <p:cNvSpPr/>
          <p:nvPr/>
        </p:nvSpPr>
        <p:spPr>
          <a:xfrm>
            <a:off x="7708045" y="3351538"/>
            <a:ext cx="357408" cy="357408"/>
          </a:xfrm>
          <a:custGeom>
            <a:rect b="b" l="l" r="r" t="t"/>
            <a:pathLst>
              <a:path extrusionOk="0" h="11169" w="11169">
                <a:moveTo>
                  <a:pt x="5585" y="382"/>
                </a:moveTo>
                <a:cubicBezTo>
                  <a:pt x="6990" y="382"/>
                  <a:pt x="8311" y="930"/>
                  <a:pt x="9311" y="1906"/>
                </a:cubicBezTo>
                <a:cubicBezTo>
                  <a:pt x="10300" y="2906"/>
                  <a:pt x="10835" y="4216"/>
                  <a:pt x="10835" y="5633"/>
                </a:cubicBezTo>
                <a:cubicBezTo>
                  <a:pt x="10835" y="7002"/>
                  <a:pt x="10288" y="8311"/>
                  <a:pt x="9311" y="9312"/>
                </a:cubicBezTo>
                <a:cubicBezTo>
                  <a:pt x="8311" y="10300"/>
                  <a:pt x="7002" y="10836"/>
                  <a:pt x="5585" y="10836"/>
                </a:cubicBezTo>
                <a:cubicBezTo>
                  <a:pt x="4192" y="10836"/>
                  <a:pt x="2858" y="10288"/>
                  <a:pt x="1870" y="9312"/>
                </a:cubicBezTo>
                <a:cubicBezTo>
                  <a:pt x="870" y="8311"/>
                  <a:pt x="334" y="7002"/>
                  <a:pt x="334" y="5585"/>
                </a:cubicBezTo>
                <a:cubicBezTo>
                  <a:pt x="334" y="4192"/>
                  <a:pt x="882" y="2858"/>
                  <a:pt x="1870" y="1870"/>
                </a:cubicBezTo>
                <a:cubicBezTo>
                  <a:pt x="1953" y="1775"/>
                  <a:pt x="2061" y="1668"/>
                  <a:pt x="2168" y="1596"/>
                </a:cubicBezTo>
                <a:lnTo>
                  <a:pt x="2418" y="2001"/>
                </a:lnTo>
                <a:cubicBezTo>
                  <a:pt x="2465" y="2073"/>
                  <a:pt x="2489" y="2180"/>
                  <a:pt x="2465" y="2263"/>
                </a:cubicBezTo>
                <a:lnTo>
                  <a:pt x="2168" y="3537"/>
                </a:lnTo>
                <a:cubicBezTo>
                  <a:pt x="2120" y="3692"/>
                  <a:pt x="2180" y="3870"/>
                  <a:pt x="2299" y="4013"/>
                </a:cubicBezTo>
                <a:lnTo>
                  <a:pt x="3489" y="5228"/>
                </a:lnTo>
                <a:cubicBezTo>
                  <a:pt x="3586" y="5335"/>
                  <a:pt x="3721" y="5384"/>
                  <a:pt x="3869" y="5384"/>
                </a:cubicBezTo>
                <a:cubicBezTo>
                  <a:pt x="3885" y="5384"/>
                  <a:pt x="3901" y="5384"/>
                  <a:pt x="3918" y="5382"/>
                </a:cubicBezTo>
                <a:lnTo>
                  <a:pt x="4811" y="5275"/>
                </a:lnTo>
                <a:lnTo>
                  <a:pt x="5692" y="6014"/>
                </a:lnTo>
                <a:lnTo>
                  <a:pt x="5418" y="6752"/>
                </a:lnTo>
                <a:cubicBezTo>
                  <a:pt x="5406" y="6787"/>
                  <a:pt x="5406" y="6847"/>
                  <a:pt x="5442" y="6883"/>
                </a:cubicBezTo>
                <a:lnTo>
                  <a:pt x="5573" y="7109"/>
                </a:lnTo>
                <a:cubicBezTo>
                  <a:pt x="5606" y="7158"/>
                  <a:pt x="5661" y="7185"/>
                  <a:pt x="5720" y="7185"/>
                </a:cubicBezTo>
                <a:cubicBezTo>
                  <a:pt x="5746" y="7185"/>
                  <a:pt x="5773" y="7179"/>
                  <a:pt x="5799" y="7168"/>
                </a:cubicBezTo>
                <a:cubicBezTo>
                  <a:pt x="5871" y="7121"/>
                  <a:pt x="5894" y="7014"/>
                  <a:pt x="5859" y="6942"/>
                </a:cubicBezTo>
                <a:lnTo>
                  <a:pt x="5763" y="6787"/>
                </a:lnTo>
                <a:lnTo>
                  <a:pt x="6133" y="5799"/>
                </a:lnTo>
                <a:lnTo>
                  <a:pt x="7621" y="6002"/>
                </a:lnTo>
                <a:lnTo>
                  <a:pt x="8930" y="6930"/>
                </a:lnTo>
                <a:cubicBezTo>
                  <a:pt x="8978" y="6954"/>
                  <a:pt x="9014" y="7002"/>
                  <a:pt x="9014" y="7061"/>
                </a:cubicBezTo>
                <a:cubicBezTo>
                  <a:pt x="9014" y="7121"/>
                  <a:pt x="8990" y="7168"/>
                  <a:pt x="8966" y="7204"/>
                </a:cubicBezTo>
                <a:lnTo>
                  <a:pt x="6466" y="10169"/>
                </a:lnTo>
                <a:lnTo>
                  <a:pt x="6454" y="10169"/>
                </a:lnTo>
                <a:lnTo>
                  <a:pt x="6275" y="10038"/>
                </a:lnTo>
                <a:lnTo>
                  <a:pt x="6275" y="10026"/>
                </a:lnTo>
                <a:lnTo>
                  <a:pt x="6597" y="8264"/>
                </a:lnTo>
                <a:cubicBezTo>
                  <a:pt x="6597" y="8216"/>
                  <a:pt x="6597" y="8192"/>
                  <a:pt x="6585" y="8145"/>
                </a:cubicBezTo>
                <a:lnTo>
                  <a:pt x="6192" y="7502"/>
                </a:lnTo>
                <a:cubicBezTo>
                  <a:pt x="6167" y="7452"/>
                  <a:pt x="6109" y="7426"/>
                  <a:pt x="6051" y="7426"/>
                </a:cubicBezTo>
                <a:cubicBezTo>
                  <a:pt x="6025" y="7426"/>
                  <a:pt x="6000" y="7431"/>
                  <a:pt x="5978" y="7442"/>
                </a:cubicBezTo>
                <a:cubicBezTo>
                  <a:pt x="5894" y="7490"/>
                  <a:pt x="5871" y="7597"/>
                  <a:pt x="5918" y="7668"/>
                </a:cubicBezTo>
                <a:lnTo>
                  <a:pt x="6275" y="8264"/>
                </a:lnTo>
                <a:lnTo>
                  <a:pt x="5954" y="9966"/>
                </a:lnTo>
                <a:cubicBezTo>
                  <a:pt x="5930" y="10097"/>
                  <a:pt x="5990" y="10216"/>
                  <a:pt x="6097" y="10300"/>
                </a:cubicBezTo>
                <a:lnTo>
                  <a:pt x="6275" y="10443"/>
                </a:lnTo>
                <a:cubicBezTo>
                  <a:pt x="6335" y="10478"/>
                  <a:pt x="6406" y="10502"/>
                  <a:pt x="6466" y="10502"/>
                </a:cubicBezTo>
                <a:cubicBezTo>
                  <a:pt x="6573" y="10502"/>
                  <a:pt x="6656" y="10455"/>
                  <a:pt x="6716" y="10383"/>
                </a:cubicBezTo>
                <a:lnTo>
                  <a:pt x="9216" y="7418"/>
                </a:lnTo>
                <a:cubicBezTo>
                  <a:pt x="9311" y="7311"/>
                  <a:pt x="9347" y="7168"/>
                  <a:pt x="9335" y="7014"/>
                </a:cubicBezTo>
                <a:cubicBezTo>
                  <a:pt x="9323" y="6871"/>
                  <a:pt x="9228" y="6752"/>
                  <a:pt x="9133" y="6656"/>
                </a:cubicBezTo>
                <a:lnTo>
                  <a:pt x="7787" y="5716"/>
                </a:lnTo>
                <a:cubicBezTo>
                  <a:pt x="7776" y="5704"/>
                  <a:pt x="7740" y="5692"/>
                  <a:pt x="7716" y="5692"/>
                </a:cubicBezTo>
                <a:lnTo>
                  <a:pt x="6049" y="5454"/>
                </a:lnTo>
                <a:cubicBezTo>
                  <a:pt x="6040" y="5452"/>
                  <a:pt x="6031" y="5452"/>
                  <a:pt x="6022" y="5452"/>
                </a:cubicBezTo>
                <a:cubicBezTo>
                  <a:pt x="5958" y="5452"/>
                  <a:pt x="5891" y="5488"/>
                  <a:pt x="5871" y="5561"/>
                </a:cubicBezTo>
                <a:lnTo>
                  <a:pt x="5811" y="5704"/>
                </a:lnTo>
                <a:lnTo>
                  <a:pt x="4966" y="4990"/>
                </a:lnTo>
                <a:cubicBezTo>
                  <a:pt x="4930" y="4966"/>
                  <a:pt x="4882" y="4942"/>
                  <a:pt x="4847" y="4942"/>
                </a:cubicBezTo>
                <a:lnTo>
                  <a:pt x="4216" y="5025"/>
                </a:lnTo>
                <a:lnTo>
                  <a:pt x="4192" y="4466"/>
                </a:lnTo>
                <a:cubicBezTo>
                  <a:pt x="4192" y="4382"/>
                  <a:pt x="4251" y="4287"/>
                  <a:pt x="4335" y="4275"/>
                </a:cubicBezTo>
                <a:lnTo>
                  <a:pt x="5466" y="4097"/>
                </a:lnTo>
                <a:lnTo>
                  <a:pt x="5478" y="4501"/>
                </a:lnTo>
                <a:cubicBezTo>
                  <a:pt x="5478" y="4585"/>
                  <a:pt x="5561" y="4668"/>
                  <a:pt x="5644" y="4668"/>
                </a:cubicBezTo>
                <a:cubicBezTo>
                  <a:pt x="5740" y="4668"/>
                  <a:pt x="5811" y="4585"/>
                  <a:pt x="5811" y="4501"/>
                </a:cubicBezTo>
                <a:lnTo>
                  <a:pt x="5799" y="3978"/>
                </a:lnTo>
                <a:lnTo>
                  <a:pt x="6454" y="3239"/>
                </a:lnTo>
                <a:cubicBezTo>
                  <a:pt x="6514" y="3156"/>
                  <a:pt x="6514" y="3073"/>
                  <a:pt x="6430" y="3001"/>
                </a:cubicBezTo>
                <a:cubicBezTo>
                  <a:pt x="6396" y="2973"/>
                  <a:pt x="6359" y="2958"/>
                  <a:pt x="6321" y="2958"/>
                </a:cubicBezTo>
                <a:cubicBezTo>
                  <a:pt x="6279" y="2958"/>
                  <a:pt x="6236" y="2976"/>
                  <a:pt x="6192" y="3013"/>
                </a:cubicBezTo>
                <a:lnTo>
                  <a:pt x="5525" y="3775"/>
                </a:lnTo>
                <a:lnTo>
                  <a:pt x="4275" y="3978"/>
                </a:lnTo>
                <a:cubicBezTo>
                  <a:pt x="4025" y="4025"/>
                  <a:pt x="3835" y="4251"/>
                  <a:pt x="3847" y="4513"/>
                </a:cubicBezTo>
                <a:lnTo>
                  <a:pt x="3870" y="5085"/>
                </a:lnTo>
                <a:lnTo>
                  <a:pt x="3858" y="5085"/>
                </a:lnTo>
                <a:cubicBezTo>
                  <a:pt x="3799" y="5085"/>
                  <a:pt x="3739" y="5061"/>
                  <a:pt x="3716" y="5025"/>
                </a:cubicBezTo>
                <a:lnTo>
                  <a:pt x="2525" y="3799"/>
                </a:lnTo>
                <a:cubicBezTo>
                  <a:pt x="2477" y="3751"/>
                  <a:pt x="2465" y="3692"/>
                  <a:pt x="2477" y="3620"/>
                </a:cubicBezTo>
                <a:lnTo>
                  <a:pt x="2775" y="2358"/>
                </a:lnTo>
                <a:cubicBezTo>
                  <a:pt x="2823" y="2180"/>
                  <a:pt x="2787" y="1989"/>
                  <a:pt x="2680" y="1834"/>
                </a:cubicBezTo>
                <a:lnTo>
                  <a:pt x="2418" y="1406"/>
                </a:lnTo>
                <a:cubicBezTo>
                  <a:pt x="2668" y="1215"/>
                  <a:pt x="2954" y="1037"/>
                  <a:pt x="3239" y="894"/>
                </a:cubicBezTo>
                <a:lnTo>
                  <a:pt x="3454" y="1251"/>
                </a:lnTo>
                <a:cubicBezTo>
                  <a:pt x="3485" y="1306"/>
                  <a:pt x="3536" y="1330"/>
                  <a:pt x="3588" y="1330"/>
                </a:cubicBezTo>
                <a:cubicBezTo>
                  <a:pt x="3616" y="1330"/>
                  <a:pt x="3643" y="1323"/>
                  <a:pt x="3668" y="1311"/>
                </a:cubicBezTo>
                <a:lnTo>
                  <a:pt x="4442" y="989"/>
                </a:lnTo>
                <a:lnTo>
                  <a:pt x="5168" y="953"/>
                </a:lnTo>
                <a:cubicBezTo>
                  <a:pt x="5216" y="953"/>
                  <a:pt x="5228" y="977"/>
                  <a:pt x="5240" y="989"/>
                </a:cubicBezTo>
                <a:cubicBezTo>
                  <a:pt x="5263" y="1001"/>
                  <a:pt x="5275" y="1013"/>
                  <a:pt x="5275" y="1061"/>
                </a:cubicBezTo>
                <a:cubicBezTo>
                  <a:pt x="5275" y="1096"/>
                  <a:pt x="5240" y="1120"/>
                  <a:pt x="5228" y="1132"/>
                </a:cubicBezTo>
                <a:lnTo>
                  <a:pt x="4585" y="1453"/>
                </a:lnTo>
                <a:cubicBezTo>
                  <a:pt x="4525" y="1477"/>
                  <a:pt x="4501" y="1525"/>
                  <a:pt x="4501" y="1596"/>
                </a:cubicBezTo>
                <a:cubicBezTo>
                  <a:pt x="4501" y="1668"/>
                  <a:pt x="4525" y="1715"/>
                  <a:pt x="4585" y="1751"/>
                </a:cubicBezTo>
                <a:lnTo>
                  <a:pt x="5621" y="2346"/>
                </a:lnTo>
                <a:cubicBezTo>
                  <a:pt x="5641" y="2360"/>
                  <a:pt x="5666" y="2366"/>
                  <a:pt x="5693" y="2366"/>
                </a:cubicBezTo>
                <a:cubicBezTo>
                  <a:pt x="5712" y="2366"/>
                  <a:pt x="5732" y="2363"/>
                  <a:pt x="5752" y="2358"/>
                </a:cubicBezTo>
                <a:cubicBezTo>
                  <a:pt x="5799" y="2346"/>
                  <a:pt x="5823" y="2311"/>
                  <a:pt x="5859" y="2263"/>
                </a:cubicBezTo>
                <a:lnTo>
                  <a:pt x="6109" y="1608"/>
                </a:lnTo>
                <a:lnTo>
                  <a:pt x="7240" y="2311"/>
                </a:lnTo>
                <a:lnTo>
                  <a:pt x="7240" y="2323"/>
                </a:lnTo>
                <a:cubicBezTo>
                  <a:pt x="7240" y="2323"/>
                  <a:pt x="7240" y="2346"/>
                  <a:pt x="7228" y="2346"/>
                </a:cubicBezTo>
                <a:lnTo>
                  <a:pt x="6716" y="2501"/>
                </a:lnTo>
                <a:cubicBezTo>
                  <a:pt x="6633" y="2537"/>
                  <a:pt x="6585" y="2620"/>
                  <a:pt x="6609" y="2715"/>
                </a:cubicBezTo>
                <a:cubicBezTo>
                  <a:pt x="6644" y="2787"/>
                  <a:pt x="6704" y="2835"/>
                  <a:pt x="6764" y="2835"/>
                </a:cubicBezTo>
                <a:cubicBezTo>
                  <a:pt x="6775" y="2835"/>
                  <a:pt x="6787" y="2835"/>
                  <a:pt x="6811" y="2823"/>
                </a:cubicBezTo>
                <a:lnTo>
                  <a:pt x="7311" y="2656"/>
                </a:lnTo>
                <a:cubicBezTo>
                  <a:pt x="7430" y="2608"/>
                  <a:pt x="7526" y="2501"/>
                  <a:pt x="7537" y="2370"/>
                </a:cubicBezTo>
                <a:cubicBezTo>
                  <a:pt x="7549" y="2239"/>
                  <a:pt x="7490" y="2120"/>
                  <a:pt x="7371" y="2049"/>
                </a:cubicBezTo>
                <a:lnTo>
                  <a:pt x="6073" y="1239"/>
                </a:lnTo>
                <a:cubicBezTo>
                  <a:pt x="6052" y="1225"/>
                  <a:pt x="6027" y="1219"/>
                  <a:pt x="6000" y="1219"/>
                </a:cubicBezTo>
                <a:cubicBezTo>
                  <a:pt x="5981" y="1219"/>
                  <a:pt x="5962" y="1222"/>
                  <a:pt x="5942" y="1227"/>
                </a:cubicBezTo>
                <a:cubicBezTo>
                  <a:pt x="5894" y="1239"/>
                  <a:pt x="5859" y="1275"/>
                  <a:pt x="5835" y="1311"/>
                </a:cubicBezTo>
                <a:lnTo>
                  <a:pt x="5585" y="1965"/>
                </a:lnTo>
                <a:lnTo>
                  <a:pt x="4990" y="1632"/>
                </a:lnTo>
                <a:lnTo>
                  <a:pt x="5347" y="1453"/>
                </a:lnTo>
                <a:cubicBezTo>
                  <a:pt x="5478" y="1394"/>
                  <a:pt x="5561" y="1275"/>
                  <a:pt x="5585" y="1120"/>
                </a:cubicBezTo>
                <a:cubicBezTo>
                  <a:pt x="5597" y="1001"/>
                  <a:pt x="5561" y="882"/>
                  <a:pt x="5478" y="775"/>
                </a:cubicBezTo>
                <a:cubicBezTo>
                  <a:pt x="5394" y="691"/>
                  <a:pt x="5275" y="644"/>
                  <a:pt x="5156" y="644"/>
                </a:cubicBezTo>
                <a:lnTo>
                  <a:pt x="4394" y="680"/>
                </a:lnTo>
                <a:cubicBezTo>
                  <a:pt x="4382" y="680"/>
                  <a:pt x="4347" y="680"/>
                  <a:pt x="4335" y="691"/>
                </a:cubicBezTo>
                <a:lnTo>
                  <a:pt x="3668" y="977"/>
                </a:lnTo>
                <a:lnTo>
                  <a:pt x="3549" y="775"/>
                </a:lnTo>
                <a:cubicBezTo>
                  <a:pt x="4192" y="513"/>
                  <a:pt x="4870" y="382"/>
                  <a:pt x="5585" y="382"/>
                </a:cubicBezTo>
                <a:close/>
                <a:moveTo>
                  <a:pt x="5585" y="1"/>
                </a:moveTo>
                <a:cubicBezTo>
                  <a:pt x="4097" y="1"/>
                  <a:pt x="2704" y="584"/>
                  <a:pt x="1644" y="1644"/>
                </a:cubicBezTo>
                <a:cubicBezTo>
                  <a:pt x="584" y="2704"/>
                  <a:pt x="1" y="4097"/>
                  <a:pt x="1" y="5585"/>
                </a:cubicBezTo>
                <a:cubicBezTo>
                  <a:pt x="1" y="7073"/>
                  <a:pt x="584" y="8478"/>
                  <a:pt x="1644" y="9526"/>
                </a:cubicBezTo>
                <a:cubicBezTo>
                  <a:pt x="2704" y="10586"/>
                  <a:pt x="4097" y="11169"/>
                  <a:pt x="5585" y="11169"/>
                </a:cubicBezTo>
                <a:cubicBezTo>
                  <a:pt x="7073" y="11169"/>
                  <a:pt x="8478" y="10586"/>
                  <a:pt x="9526" y="9526"/>
                </a:cubicBezTo>
                <a:cubicBezTo>
                  <a:pt x="10585" y="8478"/>
                  <a:pt x="11169" y="7073"/>
                  <a:pt x="11169" y="5585"/>
                </a:cubicBezTo>
                <a:cubicBezTo>
                  <a:pt x="11169" y="4097"/>
                  <a:pt x="10585" y="2692"/>
                  <a:pt x="9526" y="1644"/>
                </a:cubicBezTo>
                <a:cubicBezTo>
                  <a:pt x="8478" y="584"/>
                  <a:pt x="7073" y="1"/>
                  <a:pt x="558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7" name="Google Shape;3727;p47"/>
          <p:cNvGrpSpPr/>
          <p:nvPr/>
        </p:nvGrpSpPr>
        <p:grpSpPr>
          <a:xfrm>
            <a:off x="3316269" y="3352402"/>
            <a:ext cx="344832" cy="356544"/>
            <a:chOff x="3316269" y="3352402"/>
            <a:chExt cx="344832" cy="356544"/>
          </a:xfrm>
        </p:grpSpPr>
        <p:sp>
          <p:nvSpPr>
            <p:cNvPr id="3728" name="Google Shape;3728;p47"/>
            <p:cNvSpPr/>
            <p:nvPr/>
          </p:nvSpPr>
          <p:spPr>
            <a:xfrm>
              <a:off x="3546381" y="3557138"/>
              <a:ext cx="19840" cy="16576"/>
            </a:xfrm>
            <a:custGeom>
              <a:rect b="b" l="l" r="r" t="t"/>
              <a:pathLst>
                <a:path extrusionOk="0" h="518" w="620">
                  <a:moveTo>
                    <a:pt x="166" y="0"/>
                  </a:moveTo>
                  <a:cubicBezTo>
                    <a:pt x="115" y="0"/>
                    <a:pt x="65" y="22"/>
                    <a:pt x="37" y="65"/>
                  </a:cubicBezTo>
                  <a:cubicBezTo>
                    <a:pt x="1" y="148"/>
                    <a:pt x="13" y="243"/>
                    <a:pt x="84" y="291"/>
                  </a:cubicBezTo>
                  <a:lnTo>
                    <a:pt x="358" y="481"/>
                  </a:lnTo>
                  <a:cubicBezTo>
                    <a:pt x="382" y="505"/>
                    <a:pt x="418" y="517"/>
                    <a:pt x="441" y="517"/>
                  </a:cubicBezTo>
                  <a:cubicBezTo>
                    <a:pt x="489" y="517"/>
                    <a:pt x="549" y="481"/>
                    <a:pt x="572" y="446"/>
                  </a:cubicBezTo>
                  <a:cubicBezTo>
                    <a:pt x="620" y="362"/>
                    <a:pt x="596" y="267"/>
                    <a:pt x="537" y="220"/>
                  </a:cubicBezTo>
                  <a:lnTo>
                    <a:pt x="263" y="29"/>
                  </a:lnTo>
                  <a:cubicBezTo>
                    <a:pt x="234" y="10"/>
                    <a:pt x="200" y="0"/>
                    <a:pt x="1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47"/>
            <p:cNvSpPr/>
            <p:nvPr/>
          </p:nvSpPr>
          <p:spPr>
            <a:xfrm>
              <a:off x="3449997" y="3423730"/>
              <a:ext cx="14496" cy="18144"/>
            </a:xfrm>
            <a:custGeom>
              <a:rect b="b" l="l" r="r" t="t"/>
              <a:pathLst>
                <a:path extrusionOk="0" h="567" w="453">
                  <a:moveTo>
                    <a:pt x="180" y="1"/>
                  </a:moveTo>
                  <a:cubicBezTo>
                    <a:pt x="164" y="1"/>
                    <a:pt x="148" y="3"/>
                    <a:pt x="132" y="7"/>
                  </a:cubicBezTo>
                  <a:cubicBezTo>
                    <a:pt x="48" y="43"/>
                    <a:pt x="1" y="126"/>
                    <a:pt x="36" y="221"/>
                  </a:cubicBezTo>
                  <a:lnTo>
                    <a:pt x="108" y="459"/>
                  </a:lnTo>
                  <a:cubicBezTo>
                    <a:pt x="132" y="531"/>
                    <a:pt x="191" y="567"/>
                    <a:pt x="251" y="567"/>
                  </a:cubicBezTo>
                  <a:cubicBezTo>
                    <a:pt x="274" y="567"/>
                    <a:pt x="286" y="567"/>
                    <a:pt x="310" y="543"/>
                  </a:cubicBezTo>
                  <a:cubicBezTo>
                    <a:pt x="405" y="531"/>
                    <a:pt x="453" y="436"/>
                    <a:pt x="417" y="352"/>
                  </a:cubicBezTo>
                  <a:lnTo>
                    <a:pt x="346" y="114"/>
                  </a:lnTo>
                  <a:cubicBezTo>
                    <a:pt x="316" y="45"/>
                    <a:pt x="254" y="1"/>
                    <a:pt x="1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47"/>
            <p:cNvSpPr/>
            <p:nvPr/>
          </p:nvSpPr>
          <p:spPr>
            <a:xfrm>
              <a:off x="3316269" y="3352402"/>
              <a:ext cx="344832" cy="356544"/>
            </a:xfrm>
            <a:custGeom>
              <a:rect b="b" l="l" r="r" t="t"/>
              <a:pathLst>
                <a:path extrusionOk="0" h="11142" w="10776">
                  <a:moveTo>
                    <a:pt x="2870" y="2819"/>
                  </a:moveTo>
                  <a:cubicBezTo>
                    <a:pt x="2941" y="2819"/>
                    <a:pt x="3013" y="2867"/>
                    <a:pt x="3048" y="2950"/>
                  </a:cubicBezTo>
                  <a:cubicBezTo>
                    <a:pt x="3084" y="2998"/>
                    <a:pt x="3060" y="3046"/>
                    <a:pt x="3048" y="3093"/>
                  </a:cubicBezTo>
                  <a:cubicBezTo>
                    <a:pt x="3025" y="3129"/>
                    <a:pt x="2989" y="3165"/>
                    <a:pt x="2941" y="3189"/>
                  </a:cubicBezTo>
                  <a:cubicBezTo>
                    <a:pt x="2925" y="3199"/>
                    <a:pt x="2904" y="3205"/>
                    <a:pt x="2882" y="3205"/>
                  </a:cubicBezTo>
                  <a:cubicBezTo>
                    <a:pt x="2854" y="3205"/>
                    <a:pt x="2825" y="3196"/>
                    <a:pt x="2798" y="3177"/>
                  </a:cubicBezTo>
                  <a:cubicBezTo>
                    <a:pt x="2751" y="3153"/>
                    <a:pt x="2727" y="3117"/>
                    <a:pt x="2691" y="3069"/>
                  </a:cubicBezTo>
                  <a:cubicBezTo>
                    <a:pt x="2656" y="2974"/>
                    <a:pt x="2703" y="2867"/>
                    <a:pt x="2810" y="2831"/>
                  </a:cubicBezTo>
                  <a:cubicBezTo>
                    <a:pt x="2822" y="2831"/>
                    <a:pt x="2858" y="2819"/>
                    <a:pt x="2870" y="2819"/>
                  </a:cubicBezTo>
                  <a:close/>
                  <a:moveTo>
                    <a:pt x="2310" y="3367"/>
                  </a:moveTo>
                  <a:cubicBezTo>
                    <a:pt x="2382" y="3367"/>
                    <a:pt x="2453" y="3415"/>
                    <a:pt x="2489" y="3498"/>
                  </a:cubicBezTo>
                  <a:cubicBezTo>
                    <a:pt x="2501" y="3546"/>
                    <a:pt x="2501" y="3605"/>
                    <a:pt x="2465" y="3653"/>
                  </a:cubicBezTo>
                  <a:cubicBezTo>
                    <a:pt x="2441" y="3701"/>
                    <a:pt x="2406" y="3724"/>
                    <a:pt x="2370" y="3760"/>
                  </a:cubicBezTo>
                  <a:cubicBezTo>
                    <a:pt x="2352" y="3764"/>
                    <a:pt x="2333" y="3767"/>
                    <a:pt x="2314" y="3767"/>
                  </a:cubicBezTo>
                  <a:cubicBezTo>
                    <a:pt x="2280" y="3767"/>
                    <a:pt x="2245" y="3759"/>
                    <a:pt x="2215" y="3736"/>
                  </a:cubicBezTo>
                  <a:cubicBezTo>
                    <a:pt x="2167" y="3712"/>
                    <a:pt x="2144" y="3677"/>
                    <a:pt x="2108" y="3641"/>
                  </a:cubicBezTo>
                  <a:cubicBezTo>
                    <a:pt x="2108" y="3593"/>
                    <a:pt x="2108" y="3534"/>
                    <a:pt x="2144" y="3486"/>
                  </a:cubicBezTo>
                  <a:cubicBezTo>
                    <a:pt x="2167" y="3450"/>
                    <a:pt x="2203" y="3415"/>
                    <a:pt x="2251" y="3379"/>
                  </a:cubicBezTo>
                  <a:cubicBezTo>
                    <a:pt x="2263" y="3379"/>
                    <a:pt x="2286" y="3367"/>
                    <a:pt x="2310" y="3367"/>
                  </a:cubicBezTo>
                  <a:close/>
                  <a:moveTo>
                    <a:pt x="3060" y="3546"/>
                  </a:moveTo>
                  <a:cubicBezTo>
                    <a:pt x="3096" y="3546"/>
                    <a:pt x="3120" y="3546"/>
                    <a:pt x="3156" y="3570"/>
                  </a:cubicBezTo>
                  <a:cubicBezTo>
                    <a:pt x="3191" y="3593"/>
                    <a:pt x="3227" y="3629"/>
                    <a:pt x="3263" y="3665"/>
                  </a:cubicBezTo>
                  <a:cubicBezTo>
                    <a:pt x="3275" y="3724"/>
                    <a:pt x="3263" y="3772"/>
                    <a:pt x="3239" y="3831"/>
                  </a:cubicBezTo>
                  <a:cubicBezTo>
                    <a:pt x="3215" y="3879"/>
                    <a:pt x="3179" y="3903"/>
                    <a:pt x="3144" y="3939"/>
                  </a:cubicBezTo>
                  <a:cubicBezTo>
                    <a:pt x="3124" y="3944"/>
                    <a:pt x="3102" y="3946"/>
                    <a:pt x="3080" y="3946"/>
                  </a:cubicBezTo>
                  <a:cubicBezTo>
                    <a:pt x="3049" y="3946"/>
                    <a:pt x="3017" y="3941"/>
                    <a:pt x="2989" y="3927"/>
                  </a:cubicBezTo>
                  <a:cubicBezTo>
                    <a:pt x="2941" y="3891"/>
                    <a:pt x="2917" y="3867"/>
                    <a:pt x="2882" y="3820"/>
                  </a:cubicBezTo>
                  <a:cubicBezTo>
                    <a:pt x="2870" y="3772"/>
                    <a:pt x="2870" y="3712"/>
                    <a:pt x="2894" y="3665"/>
                  </a:cubicBezTo>
                  <a:cubicBezTo>
                    <a:pt x="2929" y="3629"/>
                    <a:pt x="2953" y="3593"/>
                    <a:pt x="3001" y="3570"/>
                  </a:cubicBezTo>
                  <a:cubicBezTo>
                    <a:pt x="3025" y="3570"/>
                    <a:pt x="3048" y="3546"/>
                    <a:pt x="3060" y="3546"/>
                  </a:cubicBezTo>
                  <a:close/>
                  <a:moveTo>
                    <a:pt x="3584" y="3843"/>
                  </a:moveTo>
                  <a:lnTo>
                    <a:pt x="4191" y="4343"/>
                  </a:lnTo>
                  <a:lnTo>
                    <a:pt x="3501" y="4046"/>
                  </a:lnTo>
                  <a:cubicBezTo>
                    <a:pt x="3513" y="4022"/>
                    <a:pt x="3525" y="3998"/>
                    <a:pt x="3537" y="3962"/>
                  </a:cubicBezTo>
                  <a:cubicBezTo>
                    <a:pt x="3560" y="3939"/>
                    <a:pt x="3572" y="3891"/>
                    <a:pt x="3584" y="3843"/>
                  </a:cubicBezTo>
                  <a:close/>
                  <a:moveTo>
                    <a:pt x="9478" y="3974"/>
                  </a:moveTo>
                  <a:cubicBezTo>
                    <a:pt x="9835" y="4141"/>
                    <a:pt x="10145" y="4391"/>
                    <a:pt x="10418" y="4713"/>
                  </a:cubicBezTo>
                  <a:cubicBezTo>
                    <a:pt x="10228" y="4998"/>
                    <a:pt x="9966" y="5260"/>
                    <a:pt x="9704" y="5451"/>
                  </a:cubicBezTo>
                  <a:cubicBezTo>
                    <a:pt x="9597" y="5332"/>
                    <a:pt x="9478" y="5248"/>
                    <a:pt x="9347" y="5153"/>
                  </a:cubicBezTo>
                  <a:cubicBezTo>
                    <a:pt x="9228" y="5094"/>
                    <a:pt x="9097" y="5022"/>
                    <a:pt x="8918" y="4963"/>
                  </a:cubicBezTo>
                  <a:lnTo>
                    <a:pt x="9406" y="4939"/>
                  </a:lnTo>
                  <a:cubicBezTo>
                    <a:pt x="9490" y="4939"/>
                    <a:pt x="9573" y="4844"/>
                    <a:pt x="9549" y="4760"/>
                  </a:cubicBezTo>
                  <a:cubicBezTo>
                    <a:pt x="9549" y="4672"/>
                    <a:pt x="9478" y="4604"/>
                    <a:pt x="9391" y="4604"/>
                  </a:cubicBezTo>
                  <a:cubicBezTo>
                    <a:pt x="9385" y="4604"/>
                    <a:pt x="9378" y="4605"/>
                    <a:pt x="9371" y="4605"/>
                  </a:cubicBezTo>
                  <a:lnTo>
                    <a:pt x="8656" y="4665"/>
                  </a:lnTo>
                  <a:cubicBezTo>
                    <a:pt x="8871" y="4546"/>
                    <a:pt x="9061" y="4427"/>
                    <a:pt x="9192" y="4308"/>
                  </a:cubicBezTo>
                  <a:cubicBezTo>
                    <a:pt x="9299" y="4201"/>
                    <a:pt x="9394" y="4105"/>
                    <a:pt x="9478" y="3974"/>
                  </a:cubicBezTo>
                  <a:close/>
                  <a:moveTo>
                    <a:pt x="4245" y="304"/>
                  </a:moveTo>
                  <a:cubicBezTo>
                    <a:pt x="4475" y="304"/>
                    <a:pt x="4701" y="348"/>
                    <a:pt x="4906" y="438"/>
                  </a:cubicBezTo>
                  <a:cubicBezTo>
                    <a:pt x="5299" y="605"/>
                    <a:pt x="5561" y="903"/>
                    <a:pt x="5704" y="1260"/>
                  </a:cubicBezTo>
                  <a:cubicBezTo>
                    <a:pt x="5787" y="1522"/>
                    <a:pt x="5835" y="1867"/>
                    <a:pt x="5799" y="2284"/>
                  </a:cubicBezTo>
                  <a:cubicBezTo>
                    <a:pt x="5537" y="2819"/>
                    <a:pt x="5370" y="3367"/>
                    <a:pt x="5287" y="3665"/>
                  </a:cubicBezTo>
                  <a:cubicBezTo>
                    <a:pt x="5251" y="3760"/>
                    <a:pt x="5311" y="3843"/>
                    <a:pt x="5406" y="3879"/>
                  </a:cubicBezTo>
                  <a:cubicBezTo>
                    <a:pt x="5418" y="3883"/>
                    <a:pt x="5431" y="3884"/>
                    <a:pt x="5444" y="3884"/>
                  </a:cubicBezTo>
                  <a:cubicBezTo>
                    <a:pt x="5516" y="3884"/>
                    <a:pt x="5588" y="3831"/>
                    <a:pt x="5608" y="3760"/>
                  </a:cubicBezTo>
                  <a:cubicBezTo>
                    <a:pt x="5894" y="2748"/>
                    <a:pt x="6311" y="1926"/>
                    <a:pt x="6727" y="1534"/>
                  </a:cubicBezTo>
                  <a:cubicBezTo>
                    <a:pt x="6972" y="1309"/>
                    <a:pt x="7286" y="1190"/>
                    <a:pt x="7633" y="1190"/>
                  </a:cubicBezTo>
                  <a:cubicBezTo>
                    <a:pt x="7691" y="1190"/>
                    <a:pt x="7751" y="1193"/>
                    <a:pt x="7811" y="1200"/>
                  </a:cubicBezTo>
                  <a:cubicBezTo>
                    <a:pt x="8228" y="1236"/>
                    <a:pt x="8632" y="1450"/>
                    <a:pt x="8930" y="1772"/>
                  </a:cubicBezTo>
                  <a:cubicBezTo>
                    <a:pt x="9228" y="2105"/>
                    <a:pt x="9394" y="2522"/>
                    <a:pt x="9394" y="2939"/>
                  </a:cubicBezTo>
                  <a:cubicBezTo>
                    <a:pt x="9394" y="3355"/>
                    <a:pt x="9228" y="3724"/>
                    <a:pt x="8942" y="3974"/>
                  </a:cubicBezTo>
                  <a:cubicBezTo>
                    <a:pt x="8656" y="4236"/>
                    <a:pt x="8180" y="4474"/>
                    <a:pt x="7561" y="4653"/>
                  </a:cubicBezTo>
                  <a:lnTo>
                    <a:pt x="7549" y="4653"/>
                  </a:lnTo>
                  <a:cubicBezTo>
                    <a:pt x="7430" y="4641"/>
                    <a:pt x="7299" y="4635"/>
                    <a:pt x="7161" y="4635"/>
                  </a:cubicBezTo>
                  <a:cubicBezTo>
                    <a:pt x="7022" y="4635"/>
                    <a:pt x="6876" y="4641"/>
                    <a:pt x="6727" y="4653"/>
                  </a:cubicBezTo>
                  <a:cubicBezTo>
                    <a:pt x="6632" y="4653"/>
                    <a:pt x="6561" y="4724"/>
                    <a:pt x="6561" y="4808"/>
                  </a:cubicBezTo>
                  <a:cubicBezTo>
                    <a:pt x="6561" y="4903"/>
                    <a:pt x="6632" y="4974"/>
                    <a:pt x="6727" y="4974"/>
                  </a:cubicBezTo>
                  <a:cubicBezTo>
                    <a:pt x="6825" y="4971"/>
                    <a:pt x="6935" y="4968"/>
                    <a:pt x="7055" y="4968"/>
                  </a:cubicBezTo>
                  <a:cubicBezTo>
                    <a:pt x="7682" y="4968"/>
                    <a:pt x="8561" y="5039"/>
                    <a:pt x="9121" y="5379"/>
                  </a:cubicBezTo>
                  <a:cubicBezTo>
                    <a:pt x="9871" y="5856"/>
                    <a:pt x="10061" y="6844"/>
                    <a:pt x="9597" y="7630"/>
                  </a:cubicBezTo>
                  <a:cubicBezTo>
                    <a:pt x="9275" y="8174"/>
                    <a:pt x="8718" y="8485"/>
                    <a:pt x="8177" y="8485"/>
                  </a:cubicBezTo>
                  <a:cubicBezTo>
                    <a:pt x="7937" y="8485"/>
                    <a:pt x="7701" y="8424"/>
                    <a:pt x="7489" y="8296"/>
                  </a:cubicBezTo>
                  <a:cubicBezTo>
                    <a:pt x="6870" y="7939"/>
                    <a:pt x="6156" y="6975"/>
                    <a:pt x="5954" y="6487"/>
                  </a:cubicBezTo>
                  <a:cubicBezTo>
                    <a:pt x="5954" y="6463"/>
                    <a:pt x="5942" y="6463"/>
                    <a:pt x="5942" y="6451"/>
                  </a:cubicBezTo>
                  <a:cubicBezTo>
                    <a:pt x="5918" y="6356"/>
                    <a:pt x="5906" y="6284"/>
                    <a:pt x="5894" y="6213"/>
                  </a:cubicBezTo>
                  <a:cubicBezTo>
                    <a:pt x="5884" y="6132"/>
                    <a:pt x="5813" y="6077"/>
                    <a:pt x="5741" y="6077"/>
                  </a:cubicBezTo>
                  <a:cubicBezTo>
                    <a:pt x="5729" y="6077"/>
                    <a:pt x="5716" y="6078"/>
                    <a:pt x="5704" y="6082"/>
                  </a:cubicBezTo>
                  <a:cubicBezTo>
                    <a:pt x="5608" y="6094"/>
                    <a:pt x="5549" y="6189"/>
                    <a:pt x="5561" y="6272"/>
                  </a:cubicBezTo>
                  <a:cubicBezTo>
                    <a:pt x="5823" y="7463"/>
                    <a:pt x="5739" y="8475"/>
                    <a:pt x="5549" y="8951"/>
                  </a:cubicBezTo>
                  <a:cubicBezTo>
                    <a:pt x="5323" y="9499"/>
                    <a:pt x="4763" y="9844"/>
                    <a:pt x="4132" y="9844"/>
                  </a:cubicBezTo>
                  <a:cubicBezTo>
                    <a:pt x="3918" y="9844"/>
                    <a:pt x="3691" y="9797"/>
                    <a:pt x="3465" y="9713"/>
                  </a:cubicBezTo>
                  <a:cubicBezTo>
                    <a:pt x="2620" y="9368"/>
                    <a:pt x="2167" y="8487"/>
                    <a:pt x="2465" y="7737"/>
                  </a:cubicBezTo>
                  <a:cubicBezTo>
                    <a:pt x="2620" y="7356"/>
                    <a:pt x="2965" y="6927"/>
                    <a:pt x="3465" y="6463"/>
                  </a:cubicBezTo>
                  <a:cubicBezTo>
                    <a:pt x="3691" y="6379"/>
                    <a:pt x="3894" y="6272"/>
                    <a:pt x="4072" y="6165"/>
                  </a:cubicBezTo>
                  <a:cubicBezTo>
                    <a:pt x="4156" y="6129"/>
                    <a:pt x="4180" y="6034"/>
                    <a:pt x="4156" y="5951"/>
                  </a:cubicBezTo>
                  <a:cubicBezTo>
                    <a:pt x="4120" y="5888"/>
                    <a:pt x="4056" y="5859"/>
                    <a:pt x="3991" y="5859"/>
                  </a:cubicBezTo>
                  <a:cubicBezTo>
                    <a:pt x="3971" y="5859"/>
                    <a:pt x="3950" y="5862"/>
                    <a:pt x="3930" y="5867"/>
                  </a:cubicBezTo>
                  <a:cubicBezTo>
                    <a:pt x="3136" y="6291"/>
                    <a:pt x="2413" y="6517"/>
                    <a:pt x="1867" y="6517"/>
                  </a:cubicBezTo>
                  <a:cubicBezTo>
                    <a:pt x="1815" y="6517"/>
                    <a:pt x="1764" y="6515"/>
                    <a:pt x="1715" y="6510"/>
                  </a:cubicBezTo>
                  <a:cubicBezTo>
                    <a:pt x="1322" y="6475"/>
                    <a:pt x="965" y="6284"/>
                    <a:pt x="715" y="5963"/>
                  </a:cubicBezTo>
                  <a:cubicBezTo>
                    <a:pt x="465" y="5629"/>
                    <a:pt x="322" y="5201"/>
                    <a:pt x="370" y="4748"/>
                  </a:cubicBezTo>
                  <a:cubicBezTo>
                    <a:pt x="439" y="3885"/>
                    <a:pt x="1086" y="3222"/>
                    <a:pt x="1839" y="3222"/>
                  </a:cubicBezTo>
                  <a:cubicBezTo>
                    <a:pt x="1865" y="3222"/>
                    <a:pt x="1891" y="3223"/>
                    <a:pt x="1917" y="3224"/>
                  </a:cubicBezTo>
                  <a:cubicBezTo>
                    <a:pt x="1894" y="3248"/>
                    <a:pt x="1858" y="3296"/>
                    <a:pt x="1846" y="3343"/>
                  </a:cubicBezTo>
                  <a:cubicBezTo>
                    <a:pt x="1786" y="3462"/>
                    <a:pt x="1774" y="3605"/>
                    <a:pt x="1810" y="3736"/>
                  </a:cubicBezTo>
                  <a:cubicBezTo>
                    <a:pt x="1858" y="3879"/>
                    <a:pt x="1953" y="3974"/>
                    <a:pt x="2084" y="4034"/>
                  </a:cubicBezTo>
                  <a:cubicBezTo>
                    <a:pt x="2155" y="4070"/>
                    <a:pt x="2227" y="4093"/>
                    <a:pt x="2310" y="4093"/>
                  </a:cubicBezTo>
                  <a:cubicBezTo>
                    <a:pt x="2370" y="4093"/>
                    <a:pt x="2429" y="4082"/>
                    <a:pt x="2465" y="4070"/>
                  </a:cubicBezTo>
                  <a:cubicBezTo>
                    <a:pt x="2513" y="4058"/>
                    <a:pt x="2560" y="4022"/>
                    <a:pt x="2608" y="3998"/>
                  </a:cubicBezTo>
                  <a:cubicBezTo>
                    <a:pt x="2644" y="4082"/>
                    <a:pt x="2739" y="4153"/>
                    <a:pt x="2822" y="4201"/>
                  </a:cubicBezTo>
                  <a:cubicBezTo>
                    <a:pt x="2906" y="4236"/>
                    <a:pt x="2977" y="4260"/>
                    <a:pt x="3048" y="4260"/>
                  </a:cubicBezTo>
                  <a:cubicBezTo>
                    <a:pt x="3084" y="4260"/>
                    <a:pt x="3120" y="4260"/>
                    <a:pt x="3156" y="4248"/>
                  </a:cubicBezTo>
                  <a:lnTo>
                    <a:pt x="4692" y="4951"/>
                  </a:lnTo>
                  <a:lnTo>
                    <a:pt x="2406" y="4974"/>
                  </a:lnTo>
                  <a:cubicBezTo>
                    <a:pt x="2322" y="4974"/>
                    <a:pt x="2251" y="5046"/>
                    <a:pt x="2251" y="5141"/>
                  </a:cubicBezTo>
                  <a:cubicBezTo>
                    <a:pt x="2251" y="5225"/>
                    <a:pt x="2322" y="5308"/>
                    <a:pt x="2406" y="5308"/>
                  </a:cubicBezTo>
                  <a:lnTo>
                    <a:pt x="5049" y="5260"/>
                  </a:lnTo>
                  <a:lnTo>
                    <a:pt x="4275" y="7772"/>
                  </a:lnTo>
                  <a:lnTo>
                    <a:pt x="4275" y="7820"/>
                  </a:lnTo>
                  <a:cubicBezTo>
                    <a:pt x="4275" y="7892"/>
                    <a:pt x="4311" y="7951"/>
                    <a:pt x="4394" y="7963"/>
                  </a:cubicBezTo>
                  <a:lnTo>
                    <a:pt x="4430" y="7963"/>
                  </a:lnTo>
                  <a:cubicBezTo>
                    <a:pt x="4513" y="7963"/>
                    <a:pt x="4572" y="7927"/>
                    <a:pt x="4584" y="7844"/>
                  </a:cubicBezTo>
                  <a:lnTo>
                    <a:pt x="5358" y="5332"/>
                  </a:lnTo>
                  <a:lnTo>
                    <a:pt x="6668" y="6260"/>
                  </a:lnTo>
                  <a:cubicBezTo>
                    <a:pt x="6692" y="6272"/>
                    <a:pt x="6727" y="6284"/>
                    <a:pt x="6751" y="6284"/>
                  </a:cubicBezTo>
                  <a:cubicBezTo>
                    <a:pt x="6799" y="6284"/>
                    <a:pt x="6858" y="6260"/>
                    <a:pt x="6894" y="6213"/>
                  </a:cubicBezTo>
                  <a:cubicBezTo>
                    <a:pt x="6930" y="6141"/>
                    <a:pt x="6918" y="6034"/>
                    <a:pt x="6847" y="5987"/>
                  </a:cubicBezTo>
                  <a:lnTo>
                    <a:pt x="5537" y="5070"/>
                  </a:lnTo>
                  <a:lnTo>
                    <a:pt x="7644" y="3486"/>
                  </a:lnTo>
                  <a:cubicBezTo>
                    <a:pt x="7692" y="3462"/>
                    <a:pt x="7704" y="3415"/>
                    <a:pt x="7704" y="3355"/>
                  </a:cubicBezTo>
                  <a:cubicBezTo>
                    <a:pt x="7704" y="3331"/>
                    <a:pt x="7692" y="3284"/>
                    <a:pt x="7680" y="3248"/>
                  </a:cubicBezTo>
                  <a:cubicBezTo>
                    <a:pt x="7646" y="3208"/>
                    <a:pt x="7597" y="3186"/>
                    <a:pt x="7550" y="3186"/>
                  </a:cubicBezTo>
                  <a:cubicBezTo>
                    <a:pt x="7514" y="3186"/>
                    <a:pt x="7479" y="3199"/>
                    <a:pt x="7454" y="3224"/>
                  </a:cubicBezTo>
                  <a:lnTo>
                    <a:pt x="5346" y="4796"/>
                  </a:lnTo>
                  <a:lnTo>
                    <a:pt x="4775" y="3141"/>
                  </a:lnTo>
                  <a:cubicBezTo>
                    <a:pt x="4756" y="3077"/>
                    <a:pt x="4696" y="3034"/>
                    <a:pt x="4631" y="3034"/>
                  </a:cubicBezTo>
                  <a:cubicBezTo>
                    <a:pt x="4611" y="3034"/>
                    <a:pt x="4592" y="3037"/>
                    <a:pt x="4572" y="3046"/>
                  </a:cubicBezTo>
                  <a:cubicBezTo>
                    <a:pt x="4477" y="3069"/>
                    <a:pt x="4430" y="3165"/>
                    <a:pt x="4465" y="3248"/>
                  </a:cubicBezTo>
                  <a:lnTo>
                    <a:pt x="4882" y="4486"/>
                  </a:lnTo>
                  <a:lnTo>
                    <a:pt x="3298" y="3189"/>
                  </a:lnTo>
                  <a:cubicBezTo>
                    <a:pt x="3358" y="3069"/>
                    <a:pt x="3382" y="2927"/>
                    <a:pt x="3334" y="2784"/>
                  </a:cubicBezTo>
                  <a:cubicBezTo>
                    <a:pt x="3258" y="2575"/>
                    <a:pt x="3053" y="2434"/>
                    <a:pt x="2841" y="2434"/>
                  </a:cubicBezTo>
                  <a:cubicBezTo>
                    <a:pt x="2787" y="2434"/>
                    <a:pt x="2732" y="2443"/>
                    <a:pt x="2679" y="2462"/>
                  </a:cubicBezTo>
                  <a:cubicBezTo>
                    <a:pt x="2667" y="2462"/>
                    <a:pt x="2644" y="2474"/>
                    <a:pt x="2632" y="2474"/>
                  </a:cubicBezTo>
                  <a:cubicBezTo>
                    <a:pt x="2608" y="2415"/>
                    <a:pt x="2584" y="2367"/>
                    <a:pt x="2572" y="2331"/>
                  </a:cubicBezTo>
                  <a:cubicBezTo>
                    <a:pt x="2453" y="1950"/>
                    <a:pt x="2489" y="1557"/>
                    <a:pt x="2691" y="1200"/>
                  </a:cubicBezTo>
                  <a:cubicBezTo>
                    <a:pt x="2906" y="819"/>
                    <a:pt x="3239" y="545"/>
                    <a:pt x="3656" y="402"/>
                  </a:cubicBezTo>
                  <a:cubicBezTo>
                    <a:pt x="3848" y="337"/>
                    <a:pt x="4048" y="304"/>
                    <a:pt x="4245" y="304"/>
                  </a:cubicBezTo>
                  <a:close/>
                  <a:moveTo>
                    <a:pt x="6323" y="7677"/>
                  </a:moveTo>
                  <a:lnTo>
                    <a:pt x="6323" y="7677"/>
                  </a:lnTo>
                  <a:cubicBezTo>
                    <a:pt x="6620" y="8046"/>
                    <a:pt x="6978" y="8392"/>
                    <a:pt x="7311" y="8582"/>
                  </a:cubicBezTo>
                  <a:cubicBezTo>
                    <a:pt x="7501" y="8701"/>
                    <a:pt x="7704" y="8773"/>
                    <a:pt x="7930" y="8808"/>
                  </a:cubicBezTo>
                  <a:cubicBezTo>
                    <a:pt x="7930" y="9368"/>
                    <a:pt x="7704" y="9951"/>
                    <a:pt x="7263" y="10547"/>
                  </a:cubicBezTo>
                  <a:cubicBezTo>
                    <a:pt x="6454" y="10428"/>
                    <a:pt x="5787" y="9951"/>
                    <a:pt x="5442" y="9666"/>
                  </a:cubicBezTo>
                  <a:cubicBezTo>
                    <a:pt x="5608" y="9499"/>
                    <a:pt x="5739" y="9308"/>
                    <a:pt x="5846" y="9082"/>
                  </a:cubicBezTo>
                  <a:cubicBezTo>
                    <a:pt x="5965" y="8773"/>
                    <a:pt x="6037" y="8356"/>
                    <a:pt x="6037" y="7856"/>
                  </a:cubicBezTo>
                  <a:lnTo>
                    <a:pt x="6525" y="9308"/>
                  </a:lnTo>
                  <a:cubicBezTo>
                    <a:pt x="6561" y="9380"/>
                    <a:pt x="6620" y="9416"/>
                    <a:pt x="6680" y="9416"/>
                  </a:cubicBezTo>
                  <a:cubicBezTo>
                    <a:pt x="6692" y="9416"/>
                    <a:pt x="6716" y="9416"/>
                    <a:pt x="6739" y="9404"/>
                  </a:cubicBezTo>
                  <a:cubicBezTo>
                    <a:pt x="6823" y="9368"/>
                    <a:pt x="6870" y="9285"/>
                    <a:pt x="6847" y="9189"/>
                  </a:cubicBezTo>
                  <a:lnTo>
                    <a:pt x="6323" y="7677"/>
                  </a:lnTo>
                  <a:close/>
                  <a:moveTo>
                    <a:pt x="2096" y="8606"/>
                  </a:moveTo>
                  <a:cubicBezTo>
                    <a:pt x="2191" y="8987"/>
                    <a:pt x="2394" y="9332"/>
                    <a:pt x="2691" y="9618"/>
                  </a:cubicBezTo>
                  <a:lnTo>
                    <a:pt x="2572" y="9797"/>
                  </a:lnTo>
                  <a:cubicBezTo>
                    <a:pt x="2525" y="9880"/>
                    <a:pt x="2548" y="9975"/>
                    <a:pt x="2620" y="10023"/>
                  </a:cubicBezTo>
                  <a:cubicBezTo>
                    <a:pt x="2644" y="10035"/>
                    <a:pt x="2679" y="10058"/>
                    <a:pt x="2703" y="10058"/>
                  </a:cubicBezTo>
                  <a:cubicBezTo>
                    <a:pt x="2763" y="10058"/>
                    <a:pt x="2810" y="10023"/>
                    <a:pt x="2846" y="9975"/>
                  </a:cubicBezTo>
                  <a:lnTo>
                    <a:pt x="2941" y="9820"/>
                  </a:lnTo>
                  <a:cubicBezTo>
                    <a:pt x="3060" y="9892"/>
                    <a:pt x="3203" y="9963"/>
                    <a:pt x="3334" y="10023"/>
                  </a:cubicBezTo>
                  <a:cubicBezTo>
                    <a:pt x="3513" y="10094"/>
                    <a:pt x="3703" y="10142"/>
                    <a:pt x="3882" y="10154"/>
                  </a:cubicBezTo>
                  <a:cubicBezTo>
                    <a:pt x="3406" y="10570"/>
                    <a:pt x="2751" y="10832"/>
                    <a:pt x="2084" y="10856"/>
                  </a:cubicBezTo>
                  <a:cubicBezTo>
                    <a:pt x="1798" y="10118"/>
                    <a:pt x="1810" y="9308"/>
                    <a:pt x="2096" y="8606"/>
                  </a:cubicBezTo>
                  <a:close/>
                  <a:moveTo>
                    <a:pt x="4287" y="0"/>
                  </a:moveTo>
                  <a:cubicBezTo>
                    <a:pt x="4050" y="0"/>
                    <a:pt x="3812" y="39"/>
                    <a:pt x="3584" y="117"/>
                  </a:cubicBezTo>
                  <a:cubicBezTo>
                    <a:pt x="3096" y="272"/>
                    <a:pt x="2679" y="617"/>
                    <a:pt x="2441" y="1045"/>
                  </a:cubicBezTo>
                  <a:cubicBezTo>
                    <a:pt x="2191" y="1498"/>
                    <a:pt x="2144" y="1986"/>
                    <a:pt x="2286" y="2450"/>
                  </a:cubicBezTo>
                  <a:cubicBezTo>
                    <a:pt x="2322" y="2534"/>
                    <a:pt x="2370" y="2629"/>
                    <a:pt x="2406" y="2724"/>
                  </a:cubicBezTo>
                  <a:cubicBezTo>
                    <a:pt x="2406" y="2724"/>
                    <a:pt x="2406" y="2748"/>
                    <a:pt x="2394" y="2748"/>
                  </a:cubicBezTo>
                  <a:cubicBezTo>
                    <a:pt x="2358" y="2808"/>
                    <a:pt x="2346" y="2867"/>
                    <a:pt x="2346" y="2927"/>
                  </a:cubicBezTo>
                  <a:cubicBezTo>
                    <a:pt x="2227" y="2891"/>
                    <a:pt x="2108" y="2879"/>
                    <a:pt x="1989" y="2867"/>
                  </a:cubicBezTo>
                  <a:cubicBezTo>
                    <a:pt x="1949" y="2864"/>
                    <a:pt x="1909" y="2863"/>
                    <a:pt x="1869" y="2863"/>
                  </a:cubicBezTo>
                  <a:cubicBezTo>
                    <a:pt x="941" y="2863"/>
                    <a:pt x="128" y="3650"/>
                    <a:pt x="48" y="4701"/>
                  </a:cubicBezTo>
                  <a:cubicBezTo>
                    <a:pt x="0" y="5213"/>
                    <a:pt x="143" y="5725"/>
                    <a:pt x="465" y="6129"/>
                  </a:cubicBezTo>
                  <a:cubicBezTo>
                    <a:pt x="774" y="6522"/>
                    <a:pt x="1203" y="6760"/>
                    <a:pt x="1691" y="6808"/>
                  </a:cubicBezTo>
                  <a:lnTo>
                    <a:pt x="1858" y="6808"/>
                  </a:lnTo>
                  <a:cubicBezTo>
                    <a:pt x="2144" y="6808"/>
                    <a:pt x="2453" y="6749"/>
                    <a:pt x="2751" y="6677"/>
                  </a:cubicBezTo>
                  <a:lnTo>
                    <a:pt x="2751" y="6677"/>
                  </a:lnTo>
                  <a:cubicBezTo>
                    <a:pt x="2513" y="6939"/>
                    <a:pt x="2286" y="7260"/>
                    <a:pt x="2155" y="7570"/>
                  </a:cubicBezTo>
                  <a:cubicBezTo>
                    <a:pt x="2108" y="7677"/>
                    <a:pt x="2084" y="7796"/>
                    <a:pt x="2060" y="7892"/>
                  </a:cubicBezTo>
                  <a:cubicBezTo>
                    <a:pt x="1453" y="8820"/>
                    <a:pt x="1370" y="9999"/>
                    <a:pt x="1810" y="11035"/>
                  </a:cubicBezTo>
                  <a:cubicBezTo>
                    <a:pt x="1846" y="11094"/>
                    <a:pt x="1905" y="11142"/>
                    <a:pt x="1965" y="11142"/>
                  </a:cubicBezTo>
                  <a:cubicBezTo>
                    <a:pt x="2882" y="11130"/>
                    <a:pt x="3763" y="10749"/>
                    <a:pt x="4370" y="10118"/>
                  </a:cubicBezTo>
                  <a:cubicBezTo>
                    <a:pt x="4668" y="10082"/>
                    <a:pt x="4953" y="9975"/>
                    <a:pt x="5192" y="9832"/>
                  </a:cubicBezTo>
                  <a:cubicBezTo>
                    <a:pt x="5549" y="10142"/>
                    <a:pt x="6335" y="10725"/>
                    <a:pt x="7323" y="10844"/>
                  </a:cubicBezTo>
                  <a:lnTo>
                    <a:pt x="7335" y="10844"/>
                  </a:lnTo>
                  <a:cubicBezTo>
                    <a:pt x="7382" y="10844"/>
                    <a:pt x="7442" y="10809"/>
                    <a:pt x="7466" y="10785"/>
                  </a:cubicBezTo>
                  <a:cubicBezTo>
                    <a:pt x="7990" y="10118"/>
                    <a:pt x="8251" y="9439"/>
                    <a:pt x="8275" y="8773"/>
                  </a:cubicBezTo>
                  <a:cubicBezTo>
                    <a:pt x="8894" y="8749"/>
                    <a:pt x="9525" y="8368"/>
                    <a:pt x="9883" y="7761"/>
                  </a:cubicBezTo>
                  <a:cubicBezTo>
                    <a:pt x="10276" y="7082"/>
                    <a:pt x="10264" y="6272"/>
                    <a:pt x="9906" y="5689"/>
                  </a:cubicBezTo>
                  <a:cubicBezTo>
                    <a:pt x="10252" y="5439"/>
                    <a:pt x="10537" y="5117"/>
                    <a:pt x="10752" y="4724"/>
                  </a:cubicBezTo>
                  <a:cubicBezTo>
                    <a:pt x="10776" y="4701"/>
                    <a:pt x="10776" y="4617"/>
                    <a:pt x="10728" y="4582"/>
                  </a:cubicBezTo>
                  <a:cubicBezTo>
                    <a:pt x="10430" y="4189"/>
                    <a:pt x="10049" y="3891"/>
                    <a:pt x="9609" y="3689"/>
                  </a:cubicBezTo>
                  <a:cubicBezTo>
                    <a:pt x="9704" y="3474"/>
                    <a:pt x="9752" y="3248"/>
                    <a:pt x="9752" y="2998"/>
                  </a:cubicBezTo>
                  <a:cubicBezTo>
                    <a:pt x="9752" y="2498"/>
                    <a:pt x="9549" y="1998"/>
                    <a:pt x="9192" y="1617"/>
                  </a:cubicBezTo>
                  <a:cubicBezTo>
                    <a:pt x="8835" y="1224"/>
                    <a:pt x="8382" y="974"/>
                    <a:pt x="7870" y="926"/>
                  </a:cubicBezTo>
                  <a:cubicBezTo>
                    <a:pt x="7803" y="918"/>
                    <a:pt x="7736" y="914"/>
                    <a:pt x="7670" y="914"/>
                  </a:cubicBezTo>
                  <a:cubicBezTo>
                    <a:pt x="7244" y="914"/>
                    <a:pt x="6846" y="1075"/>
                    <a:pt x="6537" y="1343"/>
                  </a:cubicBezTo>
                  <a:cubicBezTo>
                    <a:pt x="6394" y="1462"/>
                    <a:pt x="6263" y="1617"/>
                    <a:pt x="6156" y="1772"/>
                  </a:cubicBezTo>
                  <a:cubicBezTo>
                    <a:pt x="6144" y="1557"/>
                    <a:pt x="6096" y="1367"/>
                    <a:pt x="6037" y="1176"/>
                  </a:cubicBezTo>
                  <a:cubicBezTo>
                    <a:pt x="5882" y="724"/>
                    <a:pt x="5537" y="367"/>
                    <a:pt x="5073" y="152"/>
                  </a:cubicBezTo>
                  <a:cubicBezTo>
                    <a:pt x="4825" y="51"/>
                    <a:pt x="4557" y="0"/>
                    <a:pt x="4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31" name="Google Shape;3731;p47"/>
          <p:cNvSpPr/>
          <p:nvPr/>
        </p:nvSpPr>
        <p:spPr>
          <a:xfrm>
            <a:off x="4423085" y="3353074"/>
            <a:ext cx="331872" cy="357792"/>
          </a:xfrm>
          <a:custGeom>
            <a:rect b="b" l="l" r="r" t="t"/>
            <a:pathLst>
              <a:path extrusionOk="0" h="11181" w="10371">
                <a:moveTo>
                  <a:pt x="5179" y="477"/>
                </a:moveTo>
                <a:lnTo>
                  <a:pt x="5513" y="1013"/>
                </a:lnTo>
                <a:cubicBezTo>
                  <a:pt x="5417" y="1132"/>
                  <a:pt x="5298" y="1263"/>
                  <a:pt x="5179" y="1417"/>
                </a:cubicBezTo>
                <a:cubicBezTo>
                  <a:pt x="5060" y="1263"/>
                  <a:pt x="4941" y="1132"/>
                  <a:pt x="4834" y="1013"/>
                </a:cubicBezTo>
                <a:lnTo>
                  <a:pt x="5179" y="477"/>
                </a:lnTo>
                <a:close/>
                <a:moveTo>
                  <a:pt x="607" y="2775"/>
                </a:moveTo>
                <a:lnTo>
                  <a:pt x="1238" y="2918"/>
                </a:lnTo>
                <a:cubicBezTo>
                  <a:pt x="1250" y="3072"/>
                  <a:pt x="1250" y="3251"/>
                  <a:pt x="1274" y="3441"/>
                </a:cubicBezTo>
                <a:cubicBezTo>
                  <a:pt x="1084" y="3429"/>
                  <a:pt x="917" y="3406"/>
                  <a:pt x="750" y="3394"/>
                </a:cubicBezTo>
                <a:lnTo>
                  <a:pt x="607" y="2775"/>
                </a:lnTo>
                <a:close/>
                <a:moveTo>
                  <a:pt x="9728" y="2775"/>
                </a:moveTo>
                <a:lnTo>
                  <a:pt x="9585" y="3394"/>
                </a:lnTo>
                <a:cubicBezTo>
                  <a:pt x="9430" y="3406"/>
                  <a:pt x="9251" y="3406"/>
                  <a:pt x="9061" y="3441"/>
                </a:cubicBezTo>
                <a:cubicBezTo>
                  <a:pt x="9096" y="3251"/>
                  <a:pt x="9108" y="3072"/>
                  <a:pt x="9108" y="2918"/>
                </a:cubicBezTo>
                <a:lnTo>
                  <a:pt x="9728" y="2775"/>
                </a:lnTo>
                <a:close/>
                <a:moveTo>
                  <a:pt x="4346" y="965"/>
                </a:moveTo>
                <a:cubicBezTo>
                  <a:pt x="4536" y="1155"/>
                  <a:pt x="4870" y="1524"/>
                  <a:pt x="5167" y="1941"/>
                </a:cubicBezTo>
                <a:cubicBezTo>
                  <a:pt x="5203" y="1984"/>
                  <a:pt x="5247" y="2005"/>
                  <a:pt x="5293" y="2005"/>
                </a:cubicBezTo>
                <a:cubicBezTo>
                  <a:pt x="5323" y="2005"/>
                  <a:pt x="5353" y="1996"/>
                  <a:pt x="5382" y="1977"/>
                </a:cubicBezTo>
                <a:cubicBezTo>
                  <a:pt x="5465" y="1917"/>
                  <a:pt x="5477" y="1834"/>
                  <a:pt x="5429" y="1751"/>
                </a:cubicBezTo>
                <a:cubicBezTo>
                  <a:pt x="5417" y="1727"/>
                  <a:pt x="5406" y="1715"/>
                  <a:pt x="5370" y="1679"/>
                </a:cubicBezTo>
                <a:cubicBezTo>
                  <a:pt x="5608" y="1382"/>
                  <a:pt x="5846" y="1132"/>
                  <a:pt x="6001" y="977"/>
                </a:cubicBezTo>
                <a:cubicBezTo>
                  <a:pt x="6191" y="1394"/>
                  <a:pt x="6572" y="2334"/>
                  <a:pt x="6572" y="2977"/>
                </a:cubicBezTo>
                <a:cubicBezTo>
                  <a:pt x="6572" y="3346"/>
                  <a:pt x="6441" y="3691"/>
                  <a:pt x="6191" y="3941"/>
                </a:cubicBezTo>
                <a:cubicBezTo>
                  <a:pt x="6179" y="3918"/>
                  <a:pt x="6144" y="3882"/>
                  <a:pt x="6096" y="3870"/>
                </a:cubicBezTo>
                <a:cubicBezTo>
                  <a:pt x="6144" y="3715"/>
                  <a:pt x="6156" y="3572"/>
                  <a:pt x="6144" y="3406"/>
                </a:cubicBezTo>
                <a:cubicBezTo>
                  <a:pt x="6132" y="3108"/>
                  <a:pt x="6013" y="2751"/>
                  <a:pt x="5798" y="2382"/>
                </a:cubicBezTo>
                <a:cubicBezTo>
                  <a:pt x="5774" y="2333"/>
                  <a:pt x="5716" y="2301"/>
                  <a:pt x="5659" y="2301"/>
                </a:cubicBezTo>
                <a:cubicBezTo>
                  <a:pt x="5632" y="2301"/>
                  <a:pt x="5607" y="2307"/>
                  <a:pt x="5584" y="2322"/>
                </a:cubicBezTo>
                <a:cubicBezTo>
                  <a:pt x="5501" y="2370"/>
                  <a:pt x="5477" y="2465"/>
                  <a:pt x="5525" y="2548"/>
                </a:cubicBezTo>
                <a:cubicBezTo>
                  <a:pt x="5858" y="3179"/>
                  <a:pt x="5906" y="3680"/>
                  <a:pt x="5667" y="4013"/>
                </a:cubicBezTo>
                <a:lnTo>
                  <a:pt x="5298" y="3418"/>
                </a:lnTo>
                <a:cubicBezTo>
                  <a:pt x="5263" y="3382"/>
                  <a:pt x="5203" y="3346"/>
                  <a:pt x="5167" y="3346"/>
                </a:cubicBezTo>
                <a:cubicBezTo>
                  <a:pt x="5108" y="3346"/>
                  <a:pt x="5060" y="3382"/>
                  <a:pt x="5025" y="3418"/>
                </a:cubicBezTo>
                <a:lnTo>
                  <a:pt x="4596" y="4108"/>
                </a:lnTo>
                <a:lnTo>
                  <a:pt x="4405" y="3918"/>
                </a:lnTo>
                <a:cubicBezTo>
                  <a:pt x="4358" y="3882"/>
                  <a:pt x="4310" y="3870"/>
                  <a:pt x="4274" y="3870"/>
                </a:cubicBezTo>
                <a:cubicBezTo>
                  <a:pt x="4227" y="3882"/>
                  <a:pt x="4179" y="3918"/>
                  <a:pt x="4155" y="3965"/>
                </a:cubicBezTo>
                <a:cubicBezTo>
                  <a:pt x="3893" y="3691"/>
                  <a:pt x="3762" y="3346"/>
                  <a:pt x="3762" y="2989"/>
                </a:cubicBezTo>
                <a:cubicBezTo>
                  <a:pt x="3762" y="2322"/>
                  <a:pt x="4167" y="1382"/>
                  <a:pt x="4346" y="965"/>
                </a:cubicBezTo>
                <a:close/>
                <a:moveTo>
                  <a:pt x="5179" y="3799"/>
                </a:moveTo>
                <a:lnTo>
                  <a:pt x="5513" y="4334"/>
                </a:lnTo>
                <a:cubicBezTo>
                  <a:pt x="5417" y="4453"/>
                  <a:pt x="5298" y="4584"/>
                  <a:pt x="5179" y="4739"/>
                </a:cubicBezTo>
                <a:cubicBezTo>
                  <a:pt x="5060" y="4584"/>
                  <a:pt x="4941" y="4453"/>
                  <a:pt x="4834" y="4334"/>
                </a:cubicBezTo>
                <a:lnTo>
                  <a:pt x="5179" y="3799"/>
                </a:lnTo>
                <a:close/>
                <a:moveTo>
                  <a:pt x="1560" y="2537"/>
                </a:moveTo>
                <a:lnTo>
                  <a:pt x="1560" y="2537"/>
                </a:lnTo>
                <a:cubicBezTo>
                  <a:pt x="1988" y="2691"/>
                  <a:pt x="2929" y="3084"/>
                  <a:pt x="3381" y="3525"/>
                </a:cubicBezTo>
                <a:cubicBezTo>
                  <a:pt x="3643" y="3799"/>
                  <a:pt x="3798" y="4156"/>
                  <a:pt x="3798" y="4525"/>
                </a:cubicBezTo>
                <a:cubicBezTo>
                  <a:pt x="3798" y="4596"/>
                  <a:pt x="3798" y="4680"/>
                  <a:pt x="3774" y="4751"/>
                </a:cubicBezTo>
                <a:cubicBezTo>
                  <a:pt x="3762" y="4680"/>
                  <a:pt x="3739" y="4620"/>
                  <a:pt x="3703" y="4561"/>
                </a:cubicBezTo>
                <a:cubicBezTo>
                  <a:pt x="3524" y="4156"/>
                  <a:pt x="3084" y="3846"/>
                  <a:pt x="2405" y="3644"/>
                </a:cubicBezTo>
                <a:cubicBezTo>
                  <a:pt x="2392" y="3640"/>
                  <a:pt x="2379" y="3638"/>
                  <a:pt x="2366" y="3638"/>
                </a:cubicBezTo>
                <a:cubicBezTo>
                  <a:pt x="2294" y="3638"/>
                  <a:pt x="2223" y="3690"/>
                  <a:pt x="2203" y="3751"/>
                </a:cubicBezTo>
                <a:cubicBezTo>
                  <a:pt x="2167" y="3846"/>
                  <a:pt x="2227" y="3930"/>
                  <a:pt x="2310" y="3965"/>
                </a:cubicBezTo>
                <a:cubicBezTo>
                  <a:pt x="2881" y="4144"/>
                  <a:pt x="3239" y="4382"/>
                  <a:pt x="3393" y="4692"/>
                </a:cubicBezTo>
                <a:cubicBezTo>
                  <a:pt x="3501" y="4930"/>
                  <a:pt x="3477" y="5215"/>
                  <a:pt x="3346" y="5537"/>
                </a:cubicBezTo>
                <a:cubicBezTo>
                  <a:pt x="3084" y="5787"/>
                  <a:pt x="2739" y="5930"/>
                  <a:pt x="2369" y="5930"/>
                </a:cubicBezTo>
                <a:cubicBezTo>
                  <a:pt x="1988" y="5930"/>
                  <a:pt x="1631" y="5775"/>
                  <a:pt x="1369" y="5513"/>
                </a:cubicBezTo>
                <a:cubicBezTo>
                  <a:pt x="941" y="5073"/>
                  <a:pt x="548" y="4144"/>
                  <a:pt x="381" y="3703"/>
                </a:cubicBezTo>
                <a:cubicBezTo>
                  <a:pt x="655" y="3703"/>
                  <a:pt x="1143" y="3739"/>
                  <a:pt x="1655" y="3810"/>
                </a:cubicBezTo>
                <a:cubicBezTo>
                  <a:pt x="1662" y="3812"/>
                  <a:pt x="1669" y="3812"/>
                  <a:pt x="1677" y="3812"/>
                </a:cubicBezTo>
                <a:cubicBezTo>
                  <a:pt x="1754" y="3812"/>
                  <a:pt x="1835" y="3756"/>
                  <a:pt x="1846" y="3680"/>
                </a:cubicBezTo>
                <a:cubicBezTo>
                  <a:pt x="1857" y="3584"/>
                  <a:pt x="1798" y="3501"/>
                  <a:pt x="1715" y="3489"/>
                </a:cubicBezTo>
                <a:cubicBezTo>
                  <a:pt x="1679" y="3489"/>
                  <a:pt x="1655" y="3465"/>
                  <a:pt x="1619" y="3465"/>
                </a:cubicBezTo>
                <a:cubicBezTo>
                  <a:pt x="1572" y="3084"/>
                  <a:pt x="1560" y="2739"/>
                  <a:pt x="1560" y="2537"/>
                </a:cubicBezTo>
                <a:close/>
                <a:moveTo>
                  <a:pt x="8787" y="2548"/>
                </a:moveTo>
                <a:cubicBezTo>
                  <a:pt x="8787" y="2751"/>
                  <a:pt x="8775" y="3096"/>
                  <a:pt x="8739" y="3477"/>
                </a:cubicBezTo>
                <a:cubicBezTo>
                  <a:pt x="8704" y="3477"/>
                  <a:pt x="8680" y="3501"/>
                  <a:pt x="8644" y="3501"/>
                </a:cubicBezTo>
                <a:cubicBezTo>
                  <a:pt x="8549" y="3513"/>
                  <a:pt x="8489" y="3608"/>
                  <a:pt x="8513" y="3691"/>
                </a:cubicBezTo>
                <a:cubicBezTo>
                  <a:pt x="8524" y="3768"/>
                  <a:pt x="8604" y="3824"/>
                  <a:pt x="8682" y="3824"/>
                </a:cubicBezTo>
                <a:cubicBezTo>
                  <a:pt x="8689" y="3824"/>
                  <a:pt x="8696" y="3823"/>
                  <a:pt x="8704" y="3822"/>
                </a:cubicBezTo>
                <a:cubicBezTo>
                  <a:pt x="9204" y="3739"/>
                  <a:pt x="9704" y="3715"/>
                  <a:pt x="9966" y="3715"/>
                </a:cubicBezTo>
                <a:cubicBezTo>
                  <a:pt x="9811" y="4144"/>
                  <a:pt x="9418" y="5073"/>
                  <a:pt x="8977" y="5537"/>
                </a:cubicBezTo>
                <a:cubicBezTo>
                  <a:pt x="8707" y="5808"/>
                  <a:pt x="8347" y="5945"/>
                  <a:pt x="7986" y="5945"/>
                </a:cubicBezTo>
                <a:cubicBezTo>
                  <a:pt x="7633" y="5945"/>
                  <a:pt x="7278" y="5814"/>
                  <a:pt x="7001" y="5549"/>
                </a:cubicBezTo>
                <a:cubicBezTo>
                  <a:pt x="6870" y="5227"/>
                  <a:pt x="6846" y="4930"/>
                  <a:pt x="6965" y="4703"/>
                </a:cubicBezTo>
                <a:cubicBezTo>
                  <a:pt x="7108" y="4394"/>
                  <a:pt x="7465" y="4144"/>
                  <a:pt x="8049" y="3977"/>
                </a:cubicBezTo>
                <a:cubicBezTo>
                  <a:pt x="8144" y="3941"/>
                  <a:pt x="8180" y="3858"/>
                  <a:pt x="8156" y="3763"/>
                </a:cubicBezTo>
                <a:cubicBezTo>
                  <a:pt x="8128" y="3699"/>
                  <a:pt x="8073" y="3656"/>
                  <a:pt x="8005" y="3656"/>
                </a:cubicBezTo>
                <a:cubicBezTo>
                  <a:pt x="7985" y="3656"/>
                  <a:pt x="7963" y="3659"/>
                  <a:pt x="7942" y="3668"/>
                </a:cubicBezTo>
                <a:cubicBezTo>
                  <a:pt x="7275" y="3870"/>
                  <a:pt x="6846" y="4168"/>
                  <a:pt x="6656" y="4572"/>
                </a:cubicBezTo>
                <a:cubicBezTo>
                  <a:pt x="6620" y="4632"/>
                  <a:pt x="6596" y="4703"/>
                  <a:pt x="6572" y="4763"/>
                </a:cubicBezTo>
                <a:cubicBezTo>
                  <a:pt x="6560" y="4692"/>
                  <a:pt x="6560" y="4620"/>
                  <a:pt x="6560" y="4537"/>
                </a:cubicBezTo>
                <a:cubicBezTo>
                  <a:pt x="6560" y="4168"/>
                  <a:pt x="6703" y="3810"/>
                  <a:pt x="6977" y="3549"/>
                </a:cubicBezTo>
                <a:cubicBezTo>
                  <a:pt x="7418" y="3096"/>
                  <a:pt x="8370" y="2703"/>
                  <a:pt x="8787" y="2548"/>
                </a:cubicBezTo>
                <a:close/>
                <a:moveTo>
                  <a:pt x="3465" y="5882"/>
                </a:moveTo>
                <a:lnTo>
                  <a:pt x="3465" y="5882"/>
                </a:lnTo>
                <a:cubicBezTo>
                  <a:pt x="3429" y="6013"/>
                  <a:pt x="3429" y="6144"/>
                  <a:pt x="3429" y="6287"/>
                </a:cubicBezTo>
                <a:cubicBezTo>
                  <a:pt x="3441" y="6489"/>
                  <a:pt x="3477" y="6680"/>
                  <a:pt x="3536" y="6858"/>
                </a:cubicBezTo>
                <a:cubicBezTo>
                  <a:pt x="3227" y="6668"/>
                  <a:pt x="2858" y="6466"/>
                  <a:pt x="2429" y="6263"/>
                </a:cubicBezTo>
                <a:cubicBezTo>
                  <a:pt x="2810" y="6251"/>
                  <a:pt x="3167" y="6120"/>
                  <a:pt x="3465" y="5882"/>
                </a:cubicBezTo>
                <a:close/>
                <a:moveTo>
                  <a:pt x="6870" y="5882"/>
                </a:moveTo>
                <a:lnTo>
                  <a:pt x="6870" y="5882"/>
                </a:lnTo>
                <a:cubicBezTo>
                  <a:pt x="7168" y="6120"/>
                  <a:pt x="7525" y="6251"/>
                  <a:pt x="7918" y="6263"/>
                </a:cubicBezTo>
                <a:cubicBezTo>
                  <a:pt x="7489" y="6466"/>
                  <a:pt x="7132" y="6668"/>
                  <a:pt x="6799" y="6858"/>
                </a:cubicBezTo>
                <a:cubicBezTo>
                  <a:pt x="6858" y="6680"/>
                  <a:pt x="6906" y="6477"/>
                  <a:pt x="6906" y="6287"/>
                </a:cubicBezTo>
                <a:cubicBezTo>
                  <a:pt x="6906" y="6168"/>
                  <a:pt x="6906" y="6013"/>
                  <a:pt x="6870" y="5882"/>
                </a:cubicBezTo>
                <a:close/>
                <a:moveTo>
                  <a:pt x="4346" y="4287"/>
                </a:moveTo>
                <a:cubicBezTo>
                  <a:pt x="4536" y="4477"/>
                  <a:pt x="4870" y="4834"/>
                  <a:pt x="5167" y="5251"/>
                </a:cubicBezTo>
                <a:cubicBezTo>
                  <a:pt x="5204" y="5302"/>
                  <a:pt x="5250" y="5327"/>
                  <a:pt x="5296" y="5327"/>
                </a:cubicBezTo>
                <a:cubicBezTo>
                  <a:pt x="5325" y="5327"/>
                  <a:pt x="5354" y="5317"/>
                  <a:pt x="5382" y="5299"/>
                </a:cubicBezTo>
                <a:cubicBezTo>
                  <a:pt x="5465" y="5239"/>
                  <a:pt x="5477" y="5156"/>
                  <a:pt x="5429" y="5073"/>
                </a:cubicBezTo>
                <a:cubicBezTo>
                  <a:pt x="5417" y="5049"/>
                  <a:pt x="5406" y="5037"/>
                  <a:pt x="5370" y="5001"/>
                </a:cubicBezTo>
                <a:cubicBezTo>
                  <a:pt x="5608" y="4703"/>
                  <a:pt x="5846" y="4453"/>
                  <a:pt x="6001" y="4299"/>
                </a:cubicBezTo>
                <a:cubicBezTo>
                  <a:pt x="6191" y="4715"/>
                  <a:pt x="6572" y="5656"/>
                  <a:pt x="6572" y="6299"/>
                </a:cubicBezTo>
                <a:cubicBezTo>
                  <a:pt x="6572" y="6775"/>
                  <a:pt x="6334" y="7192"/>
                  <a:pt x="6001" y="7442"/>
                </a:cubicBezTo>
                <a:cubicBezTo>
                  <a:pt x="6025" y="7382"/>
                  <a:pt x="6060" y="7323"/>
                  <a:pt x="6084" y="7251"/>
                </a:cubicBezTo>
                <a:cubicBezTo>
                  <a:pt x="6251" y="6823"/>
                  <a:pt x="6156" y="6299"/>
                  <a:pt x="5822" y="5692"/>
                </a:cubicBezTo>
                <a:cubicBezTo>
                  <a:pt x="5791" y="5637"/>
                  <a:pt x="5734" y="5608"/>
                  <a:pt x="5678" y="5608"/>
                </a:cubicBezTo>
                <a:cubicBezTo>
                  <a:pt x="5649" y="5608"/>
                  <a:pt x="5621" y="5616"/>
                  <a:pt x="5596" y="5632"/>
                </a:cubicBezTo>
                <a:cubicBezTo>
                  <a:pt x="5525" y="5668"/>
                  <a:pt x="5489" y="5775"/>
                  <a:pt x="5537" y="5846"/>
                </a:cubicBezTo>
                <a:cubicBezTo>
                  <a:pt x="5822" y="6382"/>
                  <a:pt x="5906" y="6823"/>
                  <a:pt x="5787" y="7132"/>
                </a:cubicBezTo>
                <a:cubicBezTo>
                  <a:pt x="5703" y="7370"/>
                  <a:pt x="5489" y="7561"/>
                  <a:pt x="5144" y="7692"/>
                </a:cubicBezTo>
                <a:cubicBezTo>
                  <a:pt x="4394" y="7680"/>
                  <a:pt x="3762" y="7061"/>
                  <a:pt x="3762" y="6287"/>
                </a:cubicBezTo>
                <a:cubicBezTo>
                  <a:pt x="3762" y="5656"/>
                  <a:pt x="4167" y="4703"/>
                  <a:pt x="4346" y="4287"/>
                </a:cubicBezTo>
                <a:close/>
                <a:moveTo>
                  <a:pt x="4917" y="7990"/>
                </a:moveTo>
                <a:lnTo>
                  <a:pt x="4917" y="7990"/>
                </a:lnTo>
                <a:cubicBezTo>
                  <a:pt x="5001" y="8013"/>
                  <a:pt x="5084" y="8013"/>
                  <a:pt x="5179" y="8013"/>
                </a:cubicBezTo>
                <a:cubicBezTo>
                  <a:pt x="5263" y="8013"/>
                  <a:pt x="5346" y="8013"/>
                  <a:pt x="5429" y="7990"/>
                </a:cubicBezTo>
                <a:lnTo>
                  <a:pt x="5429" y="7990"/>
                </a:lnTo>
                <a:cubicBezTo>
                  <a:pt x="5310" y="8109"/>
                  <a:pt x="5239" y="8204"/>
                  <a:pt x="5179" y="8275"/>
                </a:cubicBezTo>
                <a:cubicBezTo>
                  <a:pt x="5120" y="8204"/>
                  <a:pt x="5025" y="8097"/>
                  <a:pt x="4917" y="7990"/>
                </a:cubicBezTo>
                <a:close/>
                <a:moveTo>
                  <a:pt x="9704" y="6001"/>
                </a:moveTo>
                <a:lnTo>
                  <a:pt x="9704" y="6001"/>
                </a:lnTo>
                <a:cubicBezTo>
                  <a:pt x="9537" y="6227"/>
                  <a:pt x="9275" y="6525"/>
                  <a:pt x="8882" y="6835"/>
                </a:cubicBezTo>
                <a:cubicBezTo>
                  <a:pt x="8263" y="7359"/>
                  <a:pt x="7191" y="8013"/>
                  <a:pt x="5584" y="8311"/>
                </a:cubicBezTo>
                <a:cubicBezTo>
                  <a:pt x="5763" y="8109"/>
                  <a:pt x="6037" y="7823"/>
                  <a:pt x="6418" y="7525"/>
                </a:cubicBezTo>
                <a:cubicBezTo>
                  <a:pt x="7072" y="7037"/>
                  <a:pt x="8144" y="6382"/>
                  <a:pt x="9704" y="6001"/>
                </a:cubicBezTo>
                <a:close/>
                <a:moveTo>
                  <a:pt x="655" y="6013"/>
                </a:moveTo>
                <a:cubicBezTo>
                  <a:pt x="2203" y="6382"/>
                  <a:pt x="3286" y="7037"/>
                  <a:pt x="3929" y="7549"/>
                </a:cubicBezTo>
                <a:cubicBezTo>
                  <a:pt x="4310" y="7847"/>
                  <a:pt x="4596" y="8121"/>
                  <a:pt x="4775" y="8335"/>
                </a:cubicBezTo>
                <a:cubicBezTo>
                  <a:pt x="3167" y="8013"/>
                  <a:pt x="2096" y="7359"/>
                  <a:pt x="1476" y="6847"/>
                </a:cubicBezTo>
                <a:cubicBezTo>
                  <a:pt x="1084" y="6537"/>
                  <a:pt x="822" y="6227"/>
                  <a:pt x="655" y="6013"/>
                </a:cubicBezTo>
                <a:close/>
                <a:moveTo>
                  <a:pt x="1969" y="7829"/>
                </a:moveTo>
                <a:cubicBezTo>
                  <a:pt x="2107" y="7829"/>
                  <a:pt x="2244" y="7834"/>
                  <a:pt x="2381" y="7847"/>
                </a:cubicBezTo>
                <a:cubicBezTo>
                  <a:pt x="3000" y="8168"/>
                  <a:pt x="3774" y="8466"/>
                  <a:pt x="4751" y="8644"/>
                </a:cubicBezTo>
                <a:cubicBezTo>
                  <a:pt x="4409" y="8708"/>
                  <a:pt x="4091" y="8735"/>
                  <a:pt x="3795" y="8735"/>
                </a:cubicBezTo>
                <a:cubicBezTo>
                  <a:pt x="3041" y="8735"/>
                  <a:pt x="2440" y="8559"/>
                  <a:pt x="2012" y="8371"/>
                </a:cubicBezTo>
                <a:cubicBezTo>
                  <a:pt x="1631" y="8204"/>
                  <a:pt x="1357" y="8013"/>
                  <a:pt x="1179" y="7871"/>
                </a:cubicBezTo>
                <a:cubicBezTo>
                  <a:pt x="1450" y="7847"/>
                  <a:pt x="1712" y="7829"/>
                  <a:pt x="1969" y="7829"/>
                </a:cubicBezTo>
                <a:close/>
                <a:moveTo>
                  <a:pt x="8525" y="7824"/>
                </a:moveTo>
                <a:cubicBezTo>
                  <a:pt x="8741" y="7824"/>
                  <a:pt x="8954" y="7839"/>
                  <a:pt x="9168" y="7871"/>
                </a:cubicBezTo>
                <a:cubicBezTo>
                  <a:pt x="8989" y="8013"/>
                  <a:pt x="8715" y="8204"/>
                  <a:pt x="8346" y="8371"/>
                </a:cubicBezTo>
                <a:cubicBezTo>
                  <a:pt x="7909" y="8563"/>
                  <a:pt x="7285" y="8749"/>
                  <a:pt x="6498" y="8749"/>
                </a:cubicBezTo>
                <a:cubicBezTo>
                  <a:pt x="6214" y="8749"/>
                  <a:pt x="5909" y="8725"/>
                  <a:pt x="5584" y="8668"/>
                </a:cubicBezTo>
                <a:cubicBezTo>
                  <a:pt x="6549" y="8478"/>
                  <a:pt x="7334" y="8180"/>
                  <a:pt x="7942" y="7859"/>
                </a:cubicBezTo>
                <a:cubicBezTo>
                  <a:pt x="8138" y="7836"/>
                  <a:pt x="8332" y="7824"/>
                  <a:pt x="8525" y="7824"/>
                </a:cubicBezTo>
                <a:close/>
                <a:moveTo>
                  <a:pt x="5179" y="8906"/>
                </a:moveTo>
                <a:cubicBezTo>
                  <a:pt x="5191" y="8906"/>
                  <a:pt x="5227" y="8918"/>
                  <a:pt x="5239" y="8918"/>
                </a:cubicBezTo>
                <a:lnTo>
                  <a:pt x="5310" y="9442"/>
                </a:lnTo>
                <a:lnTo>
                  <a:pt x="5048" y="9442"/>
                </a:lnTo>
                <a:lnTo>
                  <a:pt x="5120" y="8918"/>
                </a:lnTo>
                <a:cubicBezTo>
                  <a:pt x="5132" y="8918"/>
                  <a:pt x="5167" y="8906"/>
                  <a:pt x="5179" y="8906"/>
                </a:cubicBezTo>
                <a:close/>
                <a:moveTo>
                  <a:pt x="5358" y="9764"/>
                </a:moveTo>
                <a:lnTo>
                  <a:pt x="5501" y="10835"/>
                </a:lnTo>
                <a:lnTo>
                  <a:pt x="4834" y="10835"/>
                </a:lnTo>
                <a:lnTo>
                  <a:pt x="4989" y="9764"/>
                </a:lnTo>
                <a:close/>
                <a:moveTo>
                  <a:pt x="5191" y="0"/>
                </a:moveTo>
                <a:cubicBezTo>
                  <a:pt x="5132" y="0"/>
                  <a:pt x="5084" y="36"/>
                  <a:pt x="5060" y="72"/>
                </a:cubicBezTo>
                <a:lnTo>
                  <a:pt x="4632" y="762"/>
                </a:lnTo>
                <a:lnTo>
                  <a:pt x="4429" y="572"/>
                </a:lnTo>
                <a:cubicBezTo>
                  <a:pt x="4394" y="536"/>
                  <a:pt x="4346" y="524"/>
                  <a:pt x="4298" y="524"/>
                </a:cubicBezTo>
                <a:cubicBezTo>
                  <a:pt x="4251" y="536"/>
                  <a:pt x="4215" y="572"/>
                  <a:pt x="4179" y="608"/>
                </a:cubicBezTo>
                <a:cubicBezTo>
                  <a:pt x="4155" y="667"/>
                  <a:pt x="3465" y="2060"/>
                  <a:pt x="3465" y="2965"/>
                </a:cubicBezTo>
                <a:cubicBezTo>
                  <a:pt x="3465" y="3037"/>
                  <a:pt x="3465" y="3096"/>
                  <a:pt x="3477" y="3168"/>
                </a:cubicBezTo>
                <a:cubicBezTo>
                  <a:pt x="2786" y="2608"/>
                  <a:pt x="1536" y="2179"/>
                  <a:pt x="1476" y="2156"/>
                </a:cubicBezTo>
                <a:cubicBezTo>
                  <a:pt x="1459" y="2151"/>
                  <a:pt x="1440" y="2148"/>
                  <a:pt x="1421" y="2148"/>
                </a:cubicBezTo>
                <a:cubicBezTo>
                  <a:pt x="1387" y="2148"/>
                  <a:pt x="1352" y="2157"/>
                  <a:pt x="1322" y="2179"/>
                </a:cubicBezTo>
                <a:cubicBezTo>
                  <a:pt x="1274" y="2203"/>
                  <a:pt x="1250" y="2251"/>
                  <a:pt x="1250" y="2310"/>
                </a:cubicBezTo>
                <a:lnTo>
                  <a:pt x="1250" y="2572"/>
                </a:lnTo>
                <a:lnTo>
                  <a:pt x="464" y="2394"/>
                </a:lnTo>
                <a:cubicBezTo>
                  <a:pt x="450" y="2391"/>
                  <a:pt x="436" y="2389"/>
                  <a:pt x="423" y="2389"/>
                </a:cubicBezTo>
                <a:cubicBezTo>
                  <a:pt x="378" y="2389"/>
                  <a:pt x="337" y="2405"/>
                  <a:pt x="310" y="2441"/>
                </a:cubicBezTo>
                <a:cubicBezTo>
                  <a:pt x="262" y="2489"/>
                  <a:pt x="250" y="2548"/>
                  <a:pt x="262" y="2596"/>
                </a:cubicBezTo>
                <a:lnTo>
                  <a:pt x="441" y="3382"/>
                </a:lnTo>
                <a:lnTo>
                  <a:pt x="179" y="3382"/>
                </a:lnTo>
                <a:cubicBezTo>
                  <a:pt x="131" y="3382"/>
                  <a:pt x="72" y="3406"/>
                  <a:pt x="48" y="3453"/>
                </a:cubicBezTo>
                <a:cubicBezTo>
                  <a:pt x="12" y="3501"/>
                  <a:pt x="0" y="3549"/>
                  <a:pt x="24" y="3608"/>
                </a:cubicBezTo>
                <a:cubicBezTo>
                  <a:pt x="48" y="3668"/>
                  <a:pt x="548" y="5132"/>
                  <a:pt x="1179" y="5763"/>
                </a:cubicBezTo>
                <a:lnTo>
                  <a:pt x="1238" y="5823"/>
                </a:lnTo>
                <a:cubicBezTo>
                  <a:pt x="953" y="5727"/>
                  <a:pt x="655" y="5656"/>
                  <a:pt x="345" y="5596"/>
                </a:cubicBezTo>
                <a:cubicBezTo>
                  <a:pt x="335" y="5594"/>
                  <a:pt x="325" y="5593"/>
                  <a:pt x="315" y="5593"/>
                </a:cubicBezTo>
                <a:cubicBezTo>
                  <a:pt x="266" y="5593"/>
                  <a:pt x="218" y="5616"/>
                  <a:pt x="179" y="5656"/>
                </a:cubicBezTo>
                <a:cubicBezTo>
                  <a:pt x="131" y="5704"/>
                  <a:pt x="131" y="5775"/>
                  <a:pt x="167" y="5835"/>
                </a:cubicBezTo>
                <a:cubicBezTo>
                  <a:pt x="179" y="5870"/>
                  <a:pt x="488" y="6442"/>
                  <a:pt x="1274" y="7085"/>
                </a:cubicBezTo>
                <a:cubicBezTo>
                  <a:pt x="1441" y="7216"/>
                  <a:pt x="1619" y="7359"/>
                  <a:pt x="1846" y="7501"/>
                </a:cubicBezTo>
                <a:cubicBezTo>
                  <a:pt x="1500" y="7501"/>
                  <a:pt x="1155" y="7549"/>
                  <a:pt x="822" y="7609"/>
                </a:cubicBezTo>
                <a:cubicBezTo>
                  <a:pt x="762" y="7620"/>
                  <a:pt x="714" y="7656"/>
                  <a:pt x="679" y="7716"/>
                </a:cubicBezTo>
                <a:cubicBezTo>
                  <a:pt x="655" y="7775"/>
                  <a:pt x="679" y="7835"/>
                  <a:pt x="714" y="7871"/>
                </a:cubicBezTo>
                <a:cubicBezTo>
                  <a:pt x="726" y="7894"/>
                  <a:pt x="1131" y="8323"/>
                  <a:pt x="1893" y="8668"/>
                </a:cubicBezTo>
                <a:cubicBezTo>
                  <a:pt x="2346" y="8871"/>
                  <a:pt x="3024" y="9061"/>
                  <a:pt x="3858" y="9061"/>
                </a:cubicBezTo>
                <a:cubicBezTo>
                  <a:pt x="4155" y="9061"/>
                  <a:pt x="4465" y="9037"/>
                  <a:pt x="4786" y="8990"/>
                </a:cubicBezTo>
                <a:lnTo>
                  <a:pt x="4786" y="8990"/>
                </a:lnTo>
                <a:lnTo>
                  <a:pt x="4513" y="10990"/>
                </a:lnTo>
                <a:cubicBezTo>
                  <a:pt x="4513" y="11026"/>
                  <a:pt x="4513" y="11073"/>
                  <a:pt x="4548" y="11121"/>
                </a:cubicBezTo>
                <a:cubicBezTo>
                  <a:pt x="4584" y="11145"/>
                  <a:pt x="4632" y="11180"/>
                  <a:pt x="4667" y="11180"/>
                </a:cubicBezTo>
                <a:lnTo>
                  <a:pt x="5715" y="11180"/>
                </a:lnTo>
                <a:cubicBezTo>
                  <a:pt x="5763" y="11180"/>
                  <a:pt x="5798" y="11169"/>
                  <a:pt x="5834" y="11121"/>
                </a:cubicBezTo>
                <a:cubicBezTo>
                  <a:pt x="5858" y="11085"/>
                  <a:pt x="5882" y="11026"/>
                  <a:pt x="5882" y="10990"/>
                </a:cubicBezTo>
                <a:lnTo>
                  <a:pt x="5596" y="8990"/>
                </a:lnTo>
                <a:lnTo>
                  <a:pt x="5596" y="8990"/>
                </a:lnTo>
                <a:cubicBezTo>
                  <a:pt x="5918" y="9049"/>
                  <a:pt x="6251" y="9061"/>
                  <a:pt x="6537" y="9061"/>
                </a:cubicBezTo>
                <a:cubicBezTo>
                  <a:pt x="7370" y="9061"/>
                  <a:pt x="8037" y="8871"/>
                  <a:pt x="8501" y="8668"/>
                </a:cubicBezTo>
                <a:cubicBezTo>
                  <a:pt x="9251" y="8323"/>
                  <a:pt x="9656" y="7894"/>
                  <a:pt x="9668" y="7871"/>
                </a:cubicBezTo>
                <a:cubicBezTo>
                  <a:pt x="9716" y="7835"/>
                  <a:pt x="9728" y="7775"/>
                  <a:pt x="9704" y="7716"/>
                </a:cubicBezTo>
                <a:cubicBezTo>
                  <a:pt x="9668" y="7656"/>
                  <a:pt x="9632" y="7609"/>
                  <a:pt x="9573" y="7609"/>
                </a:cubicBezTo>
                <a:cubicBezTo>
                  <a:pt x="9227" y="7549"/>
                  <a:pt x="8882" y="7513"/>
                  <a:pt x="8537" y="7501"/>
                </a:cubicBezTo>
                <a:cubicBezTo>
                  <a:pt x="8751" y="7359"/>
                  <a:pt x="8942" y="7216"/>
                  <a:pt x="9108" y="7085"/>
                </a:cubicBezTo>
                <a:cubicBezTo>
                  <a:pt x="9882" y="6442"/>
                  <a:pt x="10204" y="5870"/>
                  <a:pt x="10228" y="5835"/>
                </a:cubicBezTo>
                <a:cubicBezTo>
                  <a:pt x="10251" y="5775"/>
                  <a:pt x="10251" y="5715"/>
                  <a:pt x="10204" y="5656"/>
                </a:cubicBezTo>
                <a:cubicBezTo>
                  <a:pt x="10174" y="5616"/>
                  <a:pt x="10128" y="5593"/>
                  <a:pt x="10079" y="5593"/>
                </a:cubicBezTo>
                <a:cubicBezTo>
                  <a:pt x="10069" y="5593"/>
                  <a:pt x="10059" y="5594"/>
                  <a:pt x="10049" y="5596"/>
                </a:cubicBezTo>
                <a:cubicBezTo>
                  <a:pt x="9728" y="5656"/>
                  <a:pt x="9430" y="5727"/>
                  <a:pt x="9156" y="5823"/>
                </a:cubicBezTo>
                <a:cubicBezTo>
                  <a:pt x="9168" y="5811"/>
                  <a:pt x="9192" y="5787"/>
                  <a:pt x="9216" y="5763"/>
                </a:cubicBezTo>
                <a:cubicBezTo>
                  <a:pt x="9835" y="5120"/>
                  <a:pt x="10323" y="3668"/>
                  <a:pt x="10359" y="3608"/>
                </a:cubicBezTo>
                <a:cubicBezTo>
                  <a:pt x="10370" y="3560"/>
                  <a:pt x="10370" y="3501"/>
                  <a:pt x="10347" y="3453"/>
                </a:cubicBezTo>
                <a:cubicBezTo>
                  <a:pt x="10311" y="3406"/>
                  <a:pt x="10263" y="3382"/>
                  <a:pt x="10204" y="3382"/>
                </a:cubicBezTo>
                <a:lnTo>
                  <a:pt x="9942" y="3382"/>
                </a:lnTo>
                <a:lnTo>
                  <a:pt x="10120" y="2596"/>
                </a:lnTo>
                <a:cubicBezTo>
                  <a:pt x="10132" y="2537"/>
                  <a:pt x="10120" y="2477"/>
                  <a:pt x="10073" y="2441"/>
                </a:cubicBezTo>
                <a:cubicBezTo>
                  <a:pt x="10036" y="2405"/>
                  <a:pt x="9993" y="2389"/>
                  <a:pt x="9959" y="2389"/>
                </a:cubicBezTo>
                <a:cubicBezTo>
                  <a:pt x="9948" y="2389"/>
                  <a:pt x="9938" y="2391"/>
                  <a:pt x="9930" y="2394"/>
                </a:cubicBezTo>
                <a:lnTo>
                  <a:pt x="9132" y="2572"/>
                </a:lnTo>
                <a:lnTo>
                  <a:pt x="9132" y="2310"/>
                </a:lnTo>
                <a:cubicBezTo>
                  <a:pt x="9132" y="2263"/>
                  <a:pt x="9108" y="2203"/>
                  <a:pt x="9061" y="2179"/>
                </a:cubicBezTo>
                <a:cubicBezTo>
                  <a:pt x="9030" y="2156"/>
                  <a:pt x="9004" y="2143"/>
                  <a:pt x="8974" y="2143"/>
                </a:cubicBezTo>
                <a:cubicBezTo>
                  <a:pt x="8957" y="2143"/>
                  <a:pt x="8939" y="2147"/>
                  <a:pt x="8918" y="2156"/>
                </a:cubicBezTo>
                <a:cubicBezTo>
                  <a:pt x="8858" y="2179"/>
                  <a:pt x="7608" y="2608"/>
                  <a:pt x="6906" y="3168"/>
                </a:cubicBezTo>
                <a:cubicBezTo>
                  <a:pt x="6918" y="3096"/>
                  <a:pt x="6918" y="3037"/>
                  <a:pt x="6918" y="2965"/>
                </a:cubicBezTo>
                <a:cubicBezTo>
                  <a:pt x="6918" y="2060"/>
                  <a:pt x="6239" y="667"/>
                  <a:pt x="6203" y="608"/>
                </a:cubicBezTo>
                <a:cubicBezTo>
                  <a:pt x="6179" y="572"/>
                  <a:pt x="6144" y="536"/>
                  <a:pt x="6084" y="524"/>
                </a:cubicBezTo>
                <a:cubicBezTo>
                  <a:pt x="6070" y="522"/>
                  <a:pt x="6057" y="520"/>
                  <a:pt x="6044" y="520"/>
                </a:cubicBezTo>
                <a:cubicBezTo>
                  <a:pt x="6004" y="520"/>
                  <a:pt x="5971" y="536"/>
                  <a:pt x="5953" y="572"/>
                </a:cubicBezTo>
                <a:lnTo>
                  <a:pt x="5763" y="762"/>
                </a:lnTo>
                <a:lnTo>
                  <a:pt x="5322" y="72"/>
                </a:lnTo>
                <a:cubicBezTo>
                  <a:pt x="5298" y="36"/>
                  <a:pt x="5239" y="0"/>
                  <a:pt x="5191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32" name="Google Shape;3732;p47"/>
          <p:cNvGrpSpPr/>
          <p:nvPr/>
        </p:nvGrpSpPr>
        <p:grpSpPr>
          <a:xfrm>
            <a:off x="4959533" y="3370226"/>
            <a:ext cx="357408" cy="323488"/>
            <a:chOff x="4959533" y="3370226"/>
            <a:chExt cx="357408" cy="323488"/>
          </a:xfrm>
        </p:grpSpPr>
        <p:sp>
          <p:nvSpPr>
            <p:cNvPr id="3733" name="Google Shape;3733;p47"/>
            <p:cNvSpPr/>
            <p:nvPr/>
          </p:nvSpPr>
          <p:spPr>
            <a:xfrm>
              <a:off x="4959533" y="3370226"/>
              <a:ext cx="357408" cy="323488"/>
            </a:xfrm>
            <a:custGeom>
              <a:rect b="b" l="l" r="r" t="t"/>
              <a:pathLst>
                <a:path extrusionOk="0" h="10109" w="11169">
                  <a:moveTo>
                    <a:pt x="7906" y="738"/>
                  </a:moveTo>
                  <a:cubicBezTo>
                    <a:pt x="8596" y="1012"/>
                    <a:pt x="9192" y="1393"/>
                    <a:pt x="9680" y="1870"/>
                  </a:cubicBezTo>
                  <a:cubicBezTo>
                    <a:pt x="9521" y="2137"/>
                    <a:pt x="9210" y="2287"/>
                    <a:pt x="8870" y="2287"/>
                  </a:cubicBezTo>
                  <a:cubicBezTo>
                    <a:pt x="8725" y="2287"/>
                    <a:pt x="8575" y="2260"/>
                    <a:pt x="8430" y="2203"/>
                  </a:cubicBezTo>
                  <a:cubicBezTo>
                    <a:pt x="8168" y="2096"/>
                    <a:pt x="7942" y="1917"/>
                    <a:pt x="7823" y="1679"/>
                  </a:cubicBezTo>
                  <a:cubicBezTo>
                    <a:pt x="7692" y="1465"/>
                    <a:pt x="7656" y="1203"/>
                    <a:pt x="7751" y="1000"/>
                  </a:cubicBezTo>
                  <a:cubicBezTo>
                    <a:pt x="7775" y="905"/>
                    <a:pt x="7834" y="822"/>
                    <a:pt x="7906" y="738"/>
                  </a:cubicBezTo>
                  <a:close/>
                  <a:moveTo>
                    <a:pt x="1024" y="2441"/>
                  </a:moveTo>
                  <a:cubicBezTo>
                    <a:pt x="1048" y="2441"/>
                    <a:pt x="1060" y="2453"/>
                    <a:pt x="1095" y="2477"/>
                  </a:cubicBezTo>
                  <a:cubicBezTo>
                    <a:pt x="1512" y="2620"/>
                    <a:pt x="1703" y="3132"/>
                    <a:pt x="1524" y="3584"/>
                  </a:cubicBezTo>
                  <a:cubicBezTo>
                    <a:pt x="1441" y="3810"/>
                    <a:pt x="1286" y="3989"/>
                    <a:pt x="1084" y="4096"/>
                  </a:cubicBezTo>
                  <a:cubicBezTo>
                    <a:pt x="965" y="4159"/>
                    <a:pt x="843" y="4189"/>
                    <a:pt x="722" y="4189"/>
                  </a:cubicBezTo>
                  <a:cubicBezTo>
                    <a:pt x="635" y="4189"/>
                    <a:pt x="549" y="4173"/>
                    <a:pt x="464" y="4144"/>
                  </a:cubicBezTo>
                  <a:cubicBezTo>
                    <a:pt x="441" y="4120"/>
                    <a:pt x="393" y="4108"/>
                    <a:pt x="369" y="4096"/>
                  </a:cubicBezTo>
                  <a:cubicBezTo>
                    <a:pt x="441" y="3489"/>
                    <a:pt x="679" y="2929"/>
                    <a:pt x="1024" y="2441"/>
                  </a:cubicBezTo>
                  <a:close/>
                  <a:moveTo>
                    <a:pt x="5596" y="310"/>
                  </a:moveTo>
                  <a:cubicBezTo>
                    <a:pt x="6299" y="310"/>
                    <a:pt x="6965" y="417"/>
                    <a:pt x="7596" y="619"/>
                  </a:cubicBezTo>
                  <a:cubicBezTo>
                    <a:pt x="7537" y="703"/>
                    <a:pt x="7489" y="786"/>
                    <a:pt x="7465" y="881"/>
                  </a:cubicBezTo>
                  <a:cubicBezTo>
                    <a:pt x="7346" y="1191"/>
                    <a:pt x="7370" y="1512"/>
                    <a:pt x="7537" y="1834"/>
                  </a:cubicBezTo>
                  <a:cubicBezTo>
                    <a:pt x="7703" y="2131"/>
                    <a:pt x="7977" y="2370"/>
                    <a:pt x="8323" y="2501"/>
                  </a:cubicBezTo>
                  <a:cubicBezTo>
                    <a:pt x="8513" y="2572"/>
                    <a:pt x="8692" y="2608"/>
                    <a:pt x="8894" y="2608"/>
                  </a:cubicBezTo>
                  <a:cubicBezTo>
                    <a:pt x="9311" y="2608"/>
                    <a:pt x="9692" y="2429"/>
                    <a:pt x="9930" y="2120"/>
                  </a:cubicBezTo>
                  <a:cubicBezTo>
                    <a:pt x="10501" y="2798"/>
                    <a:pt x="10847" y="3632"/>
                    <a:pt x="10847" y="4525"/>
                  </a:cubicBezTo>
                  <a:cubicBezTo>
                    <a:pt x="10847" y="4918"/>
                    <a:pt x="10513" y="5227"/>
                    <a:pt x="10109" y="5227"/>
                  </a:cubicBezTo>
                  <a:lnTo>
                    <a:pt x="9930" y="5227"/>
                  </a:lnTo>
                  <a:cubicBezTo>
                    <a:pt x="9930" y="5168"/>
                    <a:pt x="9942" y="5108"/>
                    <a:pt x="9942" y="5049"/>
                  </a:cubicBezTo>
                  <a:cubicBezTo>
                    <a:pt x="9942" y="4691"/>
                    <a:pt x="9823" y="4346"/>
                    <a:pt x="9608" y="4048"/>
                  </a:cubicBezTo>
                  <a:cubicBezTo>
                    <a:pt x="9573" y="4006"/>
                    <a:pt x="9520" y="3984"/>
                    <a:pt x="9470" y="3984"/>
                  </a:cubicBezTo>
                  <a:cubicBezTo>
                    <a:pt x="9437" y="3984"/>
                    <a:pt x="9406" y="3994"/>
                    <a:pt x="9382" y="4013"/>
                  </a:cubicBezTo>
                  <a:cubicBezTo>
                    <a:pt x="9311" y="4072"/>
                    <a:pt x="9287" y="4179"/>
                    <a:pt x="9347" y="4239"/>
                  </a:cubicBezTo>
                  <a:cubicBezTo>
                    <a:pt x="9525" y="4477"/>
                    <a:pt x="9620" y="4751"/>
                    <a:pt x="9620" y="5025"/>
                  </a:cubicBezTo>
                  <a:cubicBezTo>
                    <a:pt x="9620" y="5084"/>
                    <a:pt x="9620" y="5144"/>
                    <a:pt x="9608" y="5203"/>
                  </a:cubicBezTo>
                  <a:lnTo>
                    <a:pt x="6465" y="5203"/>
                  </a:lnTo>
                  <a:cubicBezTo>
                    <a:pt x="6453" y="5156"/>
                    <a:pt x="6453" y="5096"/>
                    <a:pt x="6453" y="5025"/>
                  </a:cubicBezTo>
                  <a:cubicBezTo>
                    <a:pt x="6453" y="4251"/>
                    <a:pt x="7168" y="3620"/>
                    <a:pt x="8025" y="3620"/>
                  </a:cubicBezTo>
                  <a:cubicBezTo>
                    <a:pt x="8323" y="3620"/>
                    <a:pt x="8608" y="3691"/>
                    <a:pt x="8858" y="3822"/>
                  </a:cubicBezTo>
                  <a:cubicBezTo>
                    <a:pt x="8881" y="3837"/>
                    <a:pt x="8907" y="3844"/>
                    <a:pt x="8933" y="3844"/>
                  </a:cubicBezTo>
                  <a:cubicBezTo>
                    <a:pt x="8991" y="3844"/>
                    <a:pt x="9052" y="3812"/>
                    <a:pt x="9085" y="3763"/>
                  </a:cubicBezTo>
                  <a:cubicBezTo>
                    <a:pt x="9132" y="3691"/>
                    <a:pt x="9096" y="3584"/>
                    <a:pt x="9025" y="3536"/>
                  </a:cubicBezTo>
                  <a:cubicBezTo>
                    <a:pt x="8727" y="3382"/>
                    <a:pt x="8382" y="3286"/>
                    <a:pt x="8025" y="3286"/>
                  </a:cubicBezTo>
                  <a:cubicBezTo>
                    <a:pt x="6965" y="3286"/>
                    <a:pt x="6120" y="4060"/>
                    <a:pt x="6120" y="5025"/>
                  </a:cubicBezTo>
                  <a:cubicBezTo>
                    <a:pt x="6120" y="5084"/>
                    <a:pt x="6120" y="5144"/>
                    <a:pt x="6132" y="5203"/>
                  </a:cubicBezTo>
                  <a:lnTo>
                    <a:pt x="1060" y="5203"/>
                  </a:lnTo>
                  <a:cubicBezTo>
                    <a:pt x="655" y="5203"/>
                    <a:pt x="333" y="4894"/>
                    <a:pt x="333" y="4513"/>
                  </a:cubicBezTo>
                  <a:lnTo>
                    <a:pt x="333" y="4417"/>
                  </a:lnTo>
                  <a:lnTo>
                    <a:pt x="345" y="4417"/>
                  </a:lnTo>
                  <a:cubicBezTo>
                    <a:pt x="464" y="4465"/>
                    <a:pt x="595" y="4501"/>
                    <a:pt x="714" y="4501"/>
                  </a:cubicBezTo>
                  <a:cubicBezTo>
                    <a:pt x="881" y="4501"/>
                    <a:pt x="1060" y="4453"/>
                    <a:pt x="1226" y="4382"/>
                  </a:cubicBezTo>
                  <a:cubicBezTo>
                    <a:pt x="1512" y="4239"/>
                    <a:pt x="1715" y="3989"/>
                    <a:pt x="1834" y="3691"/>
                  </a:cubicBezTo>
                  <a:cubicBezTo>
                    <a:pt x="2072" y="3084"/>
                    <a:pt x="1810" y="2393"/>
                    <a:pt x="1238" y="2167"/>
                  </a:cubicBezTo>
                  <a:cubicBezTo>
                    <a:pt x="2179" y="1060"/>
                    <a:pt x="3786" y="310"/>
                    <a:pt x="5596" y="310"/>
                  </a:cubicBezTo>
                  <a:close/>
                  <a:moveTo>
                    <a:pt x="6894" y="5572"/>
                  </a:moveTo>
                  <a:lnTo>
                    <a:pt x="7334" y="8573"/>
                  </a:lnTo>
                  <a:cubicBezTo>
                    <a:pt x="7370" y="8870"/>
                    <a:pt x="7287" y="9180"/>
                    <a:pt x="7072" y="9418"/>
                  </a:cubicBezTo>
                  <a:cubicBezTo>
                    <a:pt x="6870" y="9656"/>
                    <a:pt x="6584" y="9775"/>
                    <a:pt x="6275" y="9775"/>
                  </a:cubicBezTo>
                  <a:lnTo>
                    <a:pt x="4894" y="9775"/>
                  </a:lnTo>
                  <a:cubicBezTo>
                    <a:pt x="4572" y="9775"/>
                    <a:pt x="4298" y="9644"/>
                    <a:pt x="4084" y="9418"/>
                  </a:cubicBezTo>
                  <a:cubicBezTo>
                    <a:pt x="3870" y="9180"/>
                    <a:pt x="3786" y="8882"/>
                    <a:pt x="3834" y="8573"/>
                  </a:cubicBezTo>
                  <a:lnTo>
                    <a:pt x="4251" y="5572"/>
                  </a:lnTo>
                  <a:close/>
                  <a:moveTo>
                    <a:pt x="5584" y="0"/>
                  </a:moveTo>
                  <a:cubicBezTo>
                    <a:pt x="4096" y="0"/>
                    <a:pt x="2703" y="465"/>
                    <a:pt x="1655" y="1310"/>
                  </a:cubicBezTo>
                  <a:cubicBezTo>
                    <a:pt x="595" y="2167"/>
                    <a:pt x="0" y="3310"/>
                    <a:pt x="0" y="4525"/>
                  </a:cubicBezTo>
                  <a:lnTo>
                    <a:pt x="0" y="4537"/>
                  </a:lnTo>
                  <a:cubicBezTo>
                    <a:pt x="0" y="5108"/>
                    <a:pt x="476" y="5572"/>
                    <a:pt x="1060" y="5572"/>
                  </a:cubicBezTo>
                  <a:lnTo>
                    <a:pt x="3929" y="5572"/>
                  </a:lnTo>
                  <a:lnTo>
                    <a:pt x="3512" y="8525"/>
                  </a:lnTo>
                  <a:cubicBezTo>
                    <a:pt x="3453" y="8930"/>
                    <a:pt x="3572" y="9335"/>
                    <a:pt x="3846" y="9632"/>
                  </a:cubicBezTo>
                  <a:cubicBezTo>
                    <a:pt x="4108" y="9930"/>
                    <a:pt x="4489" y="10109"/>
                    <a:pt x="4882" y="10109"/>
                  </a:cubicBezTo>
                  <a:lnTo>
                    <a:pt x="6275" y="10109"/>
                  </a:lnTo>
                  <a:cubicBezTo>
                    <a:pt x="6668" y="10109"/>
                    <a:pt x="7061" y="9930"/>
                    <a:pt x="7311" y="9632"/>
                  </a:cubicBezTo>
                  <a:cubicBezTo>
                    <a:pt x="7584" y="9335"/>
                    <a:pt x="7703" y="8930"/>
                    <a:pt x="7644" y="8525"/>
                  </a:cubicBezTo>
                  <a:lnTo>
                    <a:pt x="7227" y="5572"/>
                  </a:lnTo>
                  <a:lnTo>
                    <a:pt x="10097" y="5572"/>
                  </a:lnTo>
                  <a:cubicBezTo>
                    <a:pt x="10680" y="5572"/>
                    <a:pt x="11132" y="5108"/>
                    <a:pt x="11156" y="4537"/>
                  </a:cubicBezTo>
                  <a:lnTo>
                    <a:pt x="11156" y="4525"/>
                  </a:lnTo>
                  <a:cubicBezTo>
                    <a:pt x="11168" y="3310"/>
                    <a:pt x="10585" y="2155"/>
                    <a:pt x="9513" y="1310"/>
                  </a:cubicBezTo>
                  <a:cubicBezTo>
                    <a:pt x="8465" y="465"/>
                    <a:pt x="7061" y="0"/>
                    <a:pt x="5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47"/>
            <p:cNvSpPr/>
            <p:nvPr/>
          </p:nvSpPr>
          <p:spPr>
            <a:xfrm>
              <a:off x="5055149" y="3409458"/>
              <a:ext cx="99840" cy="88416"/>
            </a:xfrm>
            <a:custGeom>
              <a:rect b="b" l="l" r="r" t="t"/>
              <a:pathLst>
                <a:path extrusionOk="0" h="2763" w="3120">
                  <a:moveTo>
                    <a:pt x="1560" y="1"/>
                  </a:moveTo>
                  <a:cubicBezTo>
                    <a:pt x="691" y="1"/>
                    <a:pt x="1" y="620"/>
                    <a:pt x="1" y="1382"/>
                  </a:cubicBezTo>
                  <a:cubicBezTo>
                    <a:pt x="1" y="2144"/>
                    <a:pt x="691" y="2763"/>
                    <a:pt x="1560" y="2763"/>
                  </a:cubicBezTo>
                  <a:cubicBezTo>
                    <a:pt x="2418" y="2763"/>
                    <a:pt x="3120" y="2144"/>
                    <a:pt x="3120" y="1382"/>
                  </a:cubicBezTo>
                  <a:cubicBezTo>
                    <a:pt x="3108" y="1084"/>
                    <a:pt x="3013" y="798"/>
                    <a:pt x="2822" y="560"/>
                  </a:cubicBezTo>
                  <a:cubicBezTo>
                    <a:pt x="2790" y="521"/>
                    <a:pt x="2742" y="503"/>
                    <a:pt x="2697" y="503"/>
                  </a:cubicBezTo>
                  <a:cubicBezTo>
                    <a:pt x="2659" y="503"/>
                    <a:pt x="2623" y="515"/>
                    <a:pt x="2596" y="536"/>
                  </a:cubicBezTo>
                  <a:cubicBezTo>
                    <a:pt x="2525" y="584"/>
                    <a:pt x="2525" y="691"/>
                    <a:pt x="2572" y="751"/>
                  </a:cubicBezTo>
                  <a:cubicBezTo>
                    <a:pt x="2715" y="929"/>
                    <a:pt x="2799" y="1144"/>
                    <a:pt x="2799" y="1370"/>
                  </a:cubicBezTo>
                  <a:cubicBezTo>
                    <a:pt x="2799" y="1941"/>
                    <a:pt x="2239" y="2418"/>
                    <a:pt x="1560" y="2418"/>
                  </a:cubicBezTo>
                  <a:cubicBezTo>
                    <a:pt x="870" y="2418"/>
                    <a:pt x="322" y="1941"/>
                    <a:pt x="322" y="1370"/>
                  </a:cubicBezTo>
                  <a:cubicBezTo>
                    <a:pt x="322" y="786"/>
                    <a:pt x="870" y="310"/>
                    <a:pt x="1560" y="310"/>
                  </a:cubicBezTo>
                  <a:cubicBezTo>
                    <a:pt x="1739" y="310"/>
                    <a:pt x="1917" y="334"/>
                    <a:pt x="2084" y="417"/>
                  </a:cubicBezTo>
                  <a:cubicBezTo>
                    <a:pt x="2104" y="423"/>
                    <a:pt x="2124" y="426"/>
                    <a:pt x="2144" y="426"/>
                  </a:cubicBezTo>
                  <a:cubicBezTo>
                    <a:pt x="2208" y="426"/>
                    <a:pt x="2268" y="395"/>
                    <a:pt x="2287" y="322"/>
                  </a:cubicBezTo>
                  <a:cubicBezTo>
                    <a:pt x="2322" y="239"/>
                    <a:pt x="2287" y="143"/>
                    <a:pt x="2203" y="120"/>
                  </a:cubicBezTo>
                  <a:cubicBezTo>
                    <a:pt x="1989" y="24"/>
                    <a:pt x="1787" y="1"/>
                    <a:pt x="1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5" name="Google Shape;3735;p47"/>
          <p:cNvGrpSpPr/>
          <p:nvPr/>
        </p:nvGrpSpPr>
        <p:grpSpPr>
          <a:xfrm>
            <a:off x="7158637" y="3353074"/>
            <a:ext cx="357056" cy="357408"/>
            <a:chOff x="7158637" y="3353074"/>
            <a:chExt cx="357056" cy="357408"/>
          </a:xfrm>
        </p:grpSpPr>
        <p:sp>
          <p:nvSpPr>
            <p:cNvPr id="3736" name="Google Shape;3736;p47"/>
            <p:cNvSpPr/>
            <p:nvPr/>
          </p:nvSpPr>
          <p:spPr>
            <a:xfrm>
              <a:off x="7158637" y="3353074"/>
              <a:ext cx="357056" cy="357408"/>
            </a:xfrm>
            <a:custGeom>
              <a:rect b="b" l="l" r="r" t="t"/>
              <a:pathLst>
                <a:path extrusionOk="0" h="11169" w="11158">
                  <a:moveTo>
                    <a:pt x="7157" y="2489"/>
                  </a:moveTo>
                  <a:cubicBezTo>
                    <a:pt x="7192" y="2489"/>
                    <a:pt x="7204" y="2501"/>
                    <a:pt x="7204" y="2501"/>
                  </a:cubicBezTo>
                  <a:cubicBezTo>
                    <a:pt x="7216" y="2513"/>
                    <a:pt x="7228" y="2537"/>
                    <a:pt x="7228" y="2560"/>
                  </a:cubicBezTo>
                  <a:cubicBezTo>
                    <a:pt x="7228" y="2608"/>
                    <a:pt x="7204" y="2632"/>
                    <a:pt x="7157" y="2656"/>
                  </a:cubicBezTo>
                  <a:lnTo>
                    <a:pt x="6776" y="2691"/>
                  </a:lnTo>
                  <a:lnTo>
                    <a:pt x="6788" y="2656"/>
                  </a:lnTo>
                  <a:cubicBezTo>
                    <a:pt x="6811" y="2596"/>
                    <a:pt x="6859" y="2548"/>
                    <a:pt x="6919" y="2537"/>
                  </a:cubicBezTo>
                  <a:lnTo>
                    <a:pt x="7145" y="2489"/>
                  </a:lnTo>
                  <a:close/>
                  <a:moveTo>
                    <a:pt x="5192" y="2632"/>
                  </a:moveTo>
                  <a:cubicBezTo>
                    <a:pt x="5014" y="3084"/>
                    <a:pt x="5014" y="3108"/>
                    <a:pt x="5014" y="3144"/>
                  </a:cubicBezTo>
                  <a:cubicBezTo>
                    <a:pt x="5002" y="3227"/>
                    <a:pt x="5073" y="3310"/>
                    <a:pt x="5168" y="3310"/>
                  </a:cubicBezTo>
                  <a:cubicBezTo>
                    <a:pt x="5240" y="3310"/>
                    <a:pt x="5311" y="3251"/>
                    <a:pt x="5323" y="3168"/>
                  </a:cubicBezTo>
                  <a:cubicBezTo>
                    <a:pt x="5335" y="3132"/>
                    <a:pt x="5395" y="2989"/>
                    <a:pt x="5466" y="2810"/>
                  </a:cubicBezTo>
                  <a:lnTo>
                    <a:pt x="5549" y="2953"/>
                  </a:lnTo>
                  <a:cubicBezTo>
                    <a:pt x="5641" y="3100"/>
                    <a:pt x="5803" y="3176"/>
                    <a:pt x="5966" y="3176"/>
                  </a:cubicBezTo>
                  <a:cubicBezTo>
                    <a:pt x="6014" y="3176"/>
                    <a:pt x="6062" y="3169"/>
                    <a:pt x="6109" y="3156"/>
                  </a:cubicBezTo>
                  <a:lnTo>
                    <a:pt x="6347" y="3096"/>
                  </a:lnTo>
                  <a:cubicBezTo>
                    <a:pt x="6347" y="3156"/>
                    <a:pt x="6383" y="3215"/>
                    <a:pt x="6442" y="3251"/>
                  </a:cubicBezTo>
                  <a:lnTo>
                    <a:pt x="6811" y="3441"/>
                  </a:lnTo>
                  <a:lnTo>
                    <a:pt x="6788" y="3489"/>
                  </a:lnTo>
                  <a:lnTo>
                    <a:pt x="5264" y="3489"/>
                  </a:lnTo>
                  <a:lnTo>
                    <a:pt x="4049" y="3013"/>
                  </a:lnTo>
                  <a:lnTo>
                    <a:pt x="4299" y="2667"/>
                  </a:lnTo>
                  <a:lnTo>
                    <a:pt x="5192" y="2632"/>
                  </a:lnTo>
                  <a:close/>
                  <a:moveTo>
                    <a:pt x="382" y="6442"/>
                  </a:moveTo>
                  <a:lnTo>
                    <a:pt x="1001" y="7025"/>
                  </a:lnTo>
                  <a:cubicBezTo>
                    <a:pt x="1037" y="7073"/>
                    <a:pt x="1061" y="7132"/>
                    <a:pt x="1061" y="7192"/>
                  </a:cubicBezTo>
                  <a:lnTo>
                    <a:pt x="953" y="8085"/>
                  </a:lnTo>
                  <a:cubicBezTo>
                    <a:pt x="668" y="7573"/>
                    <a:pt x="489" y="7025"/>
                    <a:pt x="382" y="6442"/>
                  </a:cubicBezTo>
                  <a:close/>
                  <a:moveTo>
                    <a:pt x="5537" y="310"/>
                  </a:moveTo>
                  <a:cubicBezTo>
                    <a:pt x="6930" y="310"/>
                    <a:pt x="8228" y="870"/>
                    <a:pt x="9228" y="1846"/>
                  </a:cubicBezTo>
                  <a:cubicBezTo>
                    <a:pt x="10193" y="2810"/>
                    <a:pt x="10729" y="4084"/>
                    <a:pt x="10752" y="5430"/>
                  </a:cubicBezTo>
                  <a:cubicBezTo>
                    <a:pt x="10717" y="5418"/>
                    <a:pt x="10669" y="5394"/>
                    <a:pt x="10657" y="5346"/>
                  </a:cubicBezTo>
                  <a:lnTo>
                    <a:pt x="10419" y="4894"/>
                  </a:lnTo>
                  <a:cubicBezTo>
                    <a:pt x="10386" y="4845"/>
                    <a:pt x="10325" y="4818"/>
                    <a:pt x="10267" y="4818"/>
                  </a:cubicBezTo>
                  <a:cubicBezTo>
                    <a:pt x="10240" y="4818"/>
                    <a:pt x="10215" y="4823"/>
                    <a:pt x="10193" y="4834"/>
                  </a:cubicBezTo>
                  <a:cubicBezTo>
                    <a:pt x="10181" y="4894"/>
                    <a:pt x="10145" y="4989"/>
                    <a:pt x="10193" y="5073"/>
                  </a:cubicBezTo>
                  <a:lnTo>
                    <a:pt x="10431" y="5525"/>
                  </a:lnTo>
                  <a:cubicBezTo>
                    <a:pt x="10490" y="5644"/>
                    <a:pt x="10598" y="5727"/>
                    <a:pt x="10729" y="5763"/>
                  </a:cubicBezTo>
                  <a:lnTo>
                    <a:pt x="10824" y="5787"/>
                  </a:lnTo>
                  <a:cubicBezTo>
                    <a:pt x="10752" y="7120"/>
                    <a:pt x="10228" y="8347"/>
                    <a:pt x="9288" y="9287"/>
                  </a:cubicBezTo>
                  <a:cubicBezTo>
                    <a:pt x="8288" y="10287"/>
                    <a:pt x="6978" y="10823"/>
                    <a:pt x="5561" y="10823"/>
                  </a:cubicBezTo>
                  <a:cubicBezTo>
                    <a:pt x="4168" y="10823"/>
                    <a:pt x="2847" y="10276"/>
                    <a:pt x="1846" y="9287"/>
                  </a:cubicBezTo>
                  <a:cubicBezTo>
                    <a:pt x="1608" y="9049"/>
                    <a:pt x="1394" y="8799"/>
                    <a:pt x="1215" y="8525"/>
                  </a:cubicBezTo>
                  <a:lnTo>
                    <a:pt x="1370" y="7216"/>
                  </a:lnTo>
                  <a:cubicBezTo>
                    <a:pt x="1382" y="7061"/>
                    <a:pt x="1323" y="6906"/>
                    <a:pt x="1215" y="6787"/>
                  </a:cubicBezTo>
                  <a:lnTo>
                    <a:pt x="322" y="5930"/>
                  </a:lnTo>
                  <a:cubicBezTo>
                    <a:pt x="311" y="5811"/>
                    <a:pt x="311" y="5692"/>
                    <a:pt x="311" y="5573"/>
                  </a:cubicBezTo>
                  <a:cubicBezTo>
                    <a:pt x="311" y="4168"/>
                    <a:pt x="858" y="2846"/>
                    <a:pt x="1846" y="1846"/>
                  </a:cubicBezTo>
                  <a:cubicBezTo>
                    <a:pt x="2466" y="1227"/>
                    <a:pt x="3216" y="774"/>
                    <a:pt x="4037" y="536"/>
                  </a:cubicBezTo>
                  <a:lnTo>
                    <a:pt x="4037" y="536"/>
                  </a:lnTo>
                  <a:lnTo>
                    <a:pt x="3930" y="822"/>
                  </a:lnTo>
                  <a:cubicBezTo>
                    <a:pt x="3894" y="905"/>
                    <a:pt x="3942" y="1001"/>
                    <a:pt x="4013" y="1024"/>
                  </a:cubicBezTo>
                  <a:cubicBezTo>
                    <a:pt x="4025" y="1024"/>
                    <a:pt x="4061" y="1048"/>
                    <a:pt x="4073" y="1048"/>
                  </a:cubicBezTo>
                  <a:cubicBezTo>
                    <a:pt x="4132" y="1048"/>
                    <a:pt x="4216" y="1001"/>
                    <a:pt x="4228" y="941"/>
                  </a:cubicBezTo>
                  <a:lnTo>
                    <a:pt x="4418" y="453"/>
                  </a:lnTo>
                  <a:cubicBezTo>
                    <a:pt x="4692" y="393"/>
                    <a:pt x="4966" y="346"/>
                    <a:pt x="5252" y="334"/>
                  </a:cubicBezTo>
                  <a:lnTo>
                    <a:pt x="5252" y="334"/>
                  </a:lnTo>
                  <a:lnTo>
                    <a:pt x="5025" y="1227"/>
                  </a:lnTo>
                  <a:lnTo>
                    <a:pt x="4966" y="1239"/>
                  </a:lnTo>
                  <a:lnTo>
                    <a:pt x="4073" y="1239"/>
                  </a:lnTo>
                  <a:cubicBezTo>
                    <a:pt x="3906" y="1239"/>
                    <a:pt x="3763" y="1358"/>
                    <a:pt x="3728" y="1536"/>
                  </a:cubicBezTo>
                  <a:lnTo>
                    <a:pt x="3656" y="2120"/>
                  </a:lnTo>
                  <a:lnTo>
                    <a:pt x="3251" y="2132"/>
                  </a:lnTo>
                  <a:cubicBezTo>
                    <a:pt x="3073" y="2144"/>
                    <a:pt x="2942" y="2275"/>
                    <a:pt x="2930" y="2453"/>
                  </a:cubicBezTo>
                  <a:lnTo>
                    <a:pt x="2918" y="2918"/>
                  </a:lnTo>
                  <a:cubicBezTo>
                    <a:pt x="2918" y="3025"/>
                    <a:pt x="2942" y="3108"/>
                    <a:pt x="3013" y="3168"/>
                  </a:cubicBezTo>
                  <a:cubicBezTo>
                    <a:pt x="3083" y="3238"/>
                    <a:pt x="3154" y="3266"/>
                    <a:pt x="3238" y="3266"/>
                  </a:cubicBezTo>
                  <a:cubicBezTo>
                    <a:pt x="3254" y="3266"/>
                    <a:pt x="3270" y="3265"/>
                    <a:pt x="3287" y="3263"/>
                  </a:cubicBezTo>
                  <a:lnTo>
                    <a:pt x="3311" y="3263"/>
                  </a:lnTo>
                  <a:lnTo>
                    <a:pt x="2989" y="3572"/>
                  </a:lnTo>
                  <a:cubicBezTo>
                    <a:pt x="2930" y="3632"/>
                    <a:pt x="2918" y="3739"/>
                    <a:pt x="2978" y="3810"/>
                  </a:cubicBezTo>
                  <a:cubicBezTo>
                    <a:pt x="3001" y="3846"/>
                    <a:pt x="3049" y="3870"/>
                    <a:pt x="3097" y="3870"/>
                  </a:cubicBezTo>
                  <a:cubicBezTo>
                    <a:pt x="3132" y="3870"/>
                    <a:pt x="3168" y="3858"/>
                    <a:pt x="3204" y="3822"/>
                  </a:cubicBezTo>
                  <a:lnTo>
                    <a:pt x="3811" y="3263"/>
                  </a:lnTo>
                  <a:lnTo>
                    <a:pt x="5144" y="3799"/>
                  </a:lnTo>
                  <a:cubicBezTo>
                    <a:pt x="5156" y="3810"/>
                    <a:pt x="5192" y="3810"/>
                    <a:pt x="5204" y="3810"/>
                  </a:cubicBezTo>
                  <a:lnTo>
                    <a:pt x="6847" y="3810"/>
                  </a:lnTo>
                  <a:cubicBezTo>
                    <a:pt x="6907" y="3810"/>
                    <a:pt x="6954" y="3787"/>
                    <a:pt x="6978" y="3739"/>
                  </a:cubicBezTo>
                  <a:lnTo>
                    <a:pt x="7157" y="3465"/>
                  </a:lnTo>
                  <a:cubicBezTo>
                    <a:pt x="7192" y="3429"/>
                    <a:pt x="7192" y="3382"/>
                    <a:pt x="7192" y="3334"/>
                  </a:cubicBezTo>
                  <a:cubicBezTo>
                    <a:pt x="7169" y="3287"/>
                    <a:pt x="7145" y="3251"/>
                    <a:pt x="7097" y="3227"/>
                  </a:cubicBezTo>
                  <a:lnTo>
                    <a:pt x="6680" y="3025"/>
                  </a:lnTo>
                  <a:lnTo>
                    <a:pt x="7169" y="2965"/>
                  </a:lnTo>
                  <a:cubicBezTo>
                    <a:pt x="7383" y="2929"/>
                    <a:pt x="7550" y="2751"/>
                    <a:pt x="7526" y="2548"/>
                  </a:cubicBezTo>
                  <a:cubicBezTo>
                    <a:pt x="7526" y="2429"/>
                    <a:pt x="7466" y="2322"/>
                    <a:pt x="7371" y="2251"/>
                  </a:cubicBezTo>
                  <a:cubicBezTo>
                    <a:pt x="7301" y="2198"/>
                    <a:pt x="7219" y="2165"/>
                    <a:pt x="7133" y="2165"/>
                  </a:cubicBezTo>
                  <a:cubicBezTo>
                    <a:pt x="7101" y="2165"/>
                    <a:pt x="7069" y="2170"/>
                    <a:pt x="7038" y="2179"/>
                  </a:cubicBezTo>
                  <a:lnTo>
                    <a:pt x="6811" y="2215"/>
                  </a:lnTo>
                  <a:cubicBezTo>
                    <a:pt x="6633" y="2251"/>
                    <a:pt x="6502" y="2370"/>
                    <a:pt x="6442" y="2548"/>
                  </a:cubicBezTo>
                  <a:lnTo>
                    <a:pt x="6371" y="2751"/>
                  </a:lnTo>
                  <a:lnTo>
                    <a:pt x="6002" y="2858"/>
                  </a:lnTo>
                  <a:cubicBezTo>
                    <a:pt x="5988" y="2860"/>
                    <a:pt x="5974" y="2861"/>
                    <a:pt x="5960" y="2861"/>
                  </a:cubicBezTo>
                  <a:cubicBezTo>
                    <a:pt x="5892" y="2861"/>
                    <a:pt x="5827" y="2836"/>
                    <a:pt x="5787" y="2787"/>
                  </a:cubicBezTo>
                  <a:lnTo>
                    <a:pt x="5525" y="2382"/>
                  </a:lnTo>
                  <a:cubicBezTo>
                    <a:pt x="5490" y="2334"/>
                    <a:pt x="5430" y="2310"/>
                    <a:pt x="5371" y="2310"/>
                  </a:cubicBezTo>
                  <a:lnTo>
                    <a:pt x="4156" y="2358"/>
                  </a:lnTo>
                  <a:cubicBezTo>
                    <a:pt x="4109" y="2358"/>
                    <a:pt x="4049" y="2382"/>
                    <a:pt x="4013" y="2429"/>
                  </a:cubicBezTo>
                  <a:lnTo>
                    <a:pt x="3644" y="2953"/>
                  </a:lnTo>
                  <a:lnTo>
                    <a:pt x="3216" y="2977"/>
                  </a:lnTo>
                  <a:lnTo>
                    <a:pt x="3204" y="2977"/>
                  </a:lnTo>
                  <a:lnTo>
                    <a:pt x="3204" y="2965"/>
                  </a:lnTo>
                  <a:lnTo>
                    <a:pt x="3216" y="2501"/>
                  </a:lnTo>
                  <a:cubicBezTo>
                    <a:pt x="3216" y="2501"/>
                    <a:pt x="3216" y="2489"/>
                    <a:pt x="3228" y="2489"/>
                  </a:cubicBezTo>
                  <a:lnTo>
                    <a:pt x="3763" y="2453"/>
                  </a:lnTo>
                  <a:cubicBezTo>
                    <a:pt x="3835" y="2453"/>
                    <a:pt x="3906" y="2394"/>
                    <a:pt x="3906" y="2310"/>
                  </a:cubicBezTo>
                  <a:lnTo>
                    <a:pt x="4001" y="1584"/>
                  </a:lnTo>
                  <a:cubicBezTo>
                    <a:pt x="4001" y="1584"/>
                    <a:pt x="4001" y="1560"/>
                    <a:pt x="4013" y="1560"/>
                  </a:cubicBezTo>
                  <a:lnTo>
                    <a:pt x="4966" y="1560"/>
                  </a:lnTo>
                  <a:lnTo>
                    <a:pt x="5871" y="1310"/>
                  </a:lnTo>
                  <a:cubicBezTo>
                    <a:pt x="5918" y="1298"/>
                    <a:pt x="5966" y="1263"/>
                    <a:pt x="5978" y="1203"/>
                  </a:cubicBezTo>
                  <a:lnTo>
                    <a:pt x="6097" y="882"/>
                  </a:lnTo>
                  <a:cubicBezTo>
                    <a:pt x="6133" y="786"/>
                    <a:pt x="6085" y="703"/>
                    <a:pt x="5990" y="667"/>
                  </a:cubicBezTo>
                  <a:cubicBezTo>
                    <a:pt x="5975" y="663"/>
                    <a:pt x="5960" y="661"/>
                    <a:pt x="5946" y="661"/>
                  </a:cubicBezTo>
                  <a:cubicBezTo>
                    <a:pt x="5875" y="661"/>
                    <a:pt x="5807" y="706"/>
                    <a:pt x="5787" y="774"/>
                  </a:cubicBezTo>
                  <a:lnTo>
                    <a:pt x="5692" y="1013"/>
                  </a:lnTo>
                  <a:lnTo>
                    <a:pt x="5323" y="1120"/>
                  </a:lnTo>
                  <a:lnTo>
                    <a:pt x="5537" y="310"/>
                  </a:lnTo>
                  <a:close/>
                  <a:moveTo>
                    <a:pt x="5585" y="0"/>
                  </a:moveTo>
                  <a:cubicBezTo>
                    <a:pt x="4097" y="0"/>
                    <a:pt x="2692" y="584"/>
                    <a:pt x="1632" y="1644"/>
                  </a:cubicBezTo>
                  <a:cubicBezTo>
                    <a:pt x="584" y="2691"/>
                    <a:pt x="1" y="4096"/>
                    <a:pt x="1" y="5585"/>
                  </a:cubicBezTo>
                  <a:cubicBezTo>
                    <a:pt x="1" y="7073"/>
                    <a:pt x="584" y="8466"/>
                    <a:pt x="1632" y="9525"/>
                  </a:cubicBezTo>
                  <a:cubicBezTo>
                    <a:pt x="2692" y="10585"/>
                    <a:pt x="4097" y="11169"/>
                    <a:pt x="5585" y="11169"/>
                  </a:cubicBezTo>
                  <a:cubicBezTo>
                    <a:pt x="7073" y="11169"/>
                    <a:pt x="8466" y="10585"/>
                    <a:pt x="9526" y="9525"/>
                  </a:cubicBezTo>
                  <a:cubicBezTo>
                    <a:pt x="10586" y="8466"/>
                    <a:pt x="11157" y="7073"/>
                    <a:pt x="11157" y="5585"/>
                  </a:cubicBezTo>
                  <a:cubicBezTo>
                    <a:pt x="11157" y="4096"/>
                    <a:pt x="10586" y="2691"/>
                    <a:pt x="9526" y="1644"/>
                  </a:cubicBezTo>
                  <a:cubicBezTo>
                    <a:pt x="8466" y="584"/>
                    <a:pt x="7073" y="0"/>
                    <a:pt x="5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47"/>
            <p:cNvSpPr/>
            <p:nvPr/>
          </p:nvSpPr>
          <p:spPr>
            <a:xfrm>
              <a:off x="7406669" y="3594898"/>
              <a:ext cx="26336" cy="27968"/>
            </a:xfrm>
            <a:custGeom>
              <a:rect b="b" l="l" r="r" t="t"/>
              <a:pathLst>
                <a:path extrusionOk="0" h="874" w="823">
                  <a:moveTo>
                    <a:pt x="637" y="1"/>
                  </a:moveTo>
                  <a:cubicBezTo>
                    <a:pt x="592" y="1"/>
                    <a:pt x="551" y="19"/>
                    <a:pt x="525" y="52"/>
                  </a:cubicBezTo>
                  <a:lnTo>
                    <a:pt x="60" y="599"/>
                  </a:lnTo>
                  <a:cubicBezTo>
                    <a:pt x="1" y="671"/>
                    <a:pt x="13" y="778"/>
                    <a:pt x="72" y="825"/>
                  </a:cubicBezTo>
                  <a:cubicBezTo>
                    <a:pt x="108" y="849"/>
                    <a:pt x="156" y="873"/>
                    <a:pt x="180" y="873"/>
                  </a:cubicBezTo>
                  <a:cubicBezTo>
                    <a:pt x="227" y="873"/>
                    <a:pt x="275" y="849"/>
                    <a:pt x="299" y="814"/>
                  </a:cubicBezTo>
                  <a:lnTo>
                    <a:pt x="763" y="254"/>
                  </a:lnTo>
                  <a:cubicBezTo>
                    <a:pt x="822" y="194"/>
                    <a:pt x="822" y="99"/>
                    <a:pt x="751" y="40"/>
                  </a:cubicBezTo>
                  <a:cubicBezTo>
                    <a:pt x="713" y="13"/>
                    <a:pt x="674" y="1"/>
                    <a:pt x="6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47"/>
            <p:cNvSpPr/>
            <p:nvPr/>
          </p:nvSpPr>
          <p:spPr>
            <a:xfrm>
              <a:off x="7229133" y="3469074"/>
              <a:ext cx="254912" cy="180832"/>
            </a:xfrm>
            <a:custGeom>
              <a:rect b="b" l="l" r="r" t="t"/>
              <a:pathLst>
                <a:path extrusionOk="0" h="5651" w="7966">
                  <a:moveTo>
                    <a:pt x="5980" y="1"/>
                  </a:moveTo>
                  <a:cubicBezTo>
                    <a:pt x="5931" y="1"/>
                    <a:pt x="5884" y="21"/>
                    <a:pt x="5859" y="66"/>
                  </a:cubicBezTo>
                  <a:cubicBezTo>
                    <a:pt x="5823" y="138"/>
                    <a:pt x="5835" y="233"/>
                    <a:pt x="5894" y="293"/>
                  </a:cubicBezTo>
                  <a:lnTo>
                    <a:pt x="6442" y="781"/>
                  </a:lnTo>
                  <a:cubicBezTo>
                    <a:pt x="6478" y="817"/>
                    <a:pt x="6513" y="828"/>
                    <a:pt x="6573" y="828"/>
                  </a:cubicBezTo>
                  <a:lnTo>
                    <a:pt x="6859" y="793"/>
                  </a:lnTo>
                  <a:lnTo>
                    <a:pt x="6978" y="959"/>
                  </a:lnTo>
                  <a:lnTo>
                    <a:pt x="5942" y="1662"/>
                  </a:lnTo>
                  <a:cubicBezTo>
                    <a:pt x="5927" y="1667"/>
                    <a:pt x="5910" y="1670"/>
                    <a:pt x="5895" y="1670"/>
                  </a:cubicBezTo>
                  <a:cubicBezTo>
                    <a:pt x="5873" y="1670"/>
                    <a:pt x="5854" y="1664"/>
                    <a:pt x="5847" y="1650"/>
                  </a:cubicBezTo>
                  <a:lnTo>
                    <a:pt x="5168" y="555"/>
                  </a:lnTo>
                  <a:cubicBezTo>
                    <a:pt x="5139" y="511"/>
                    <a:pt x="5088" y="485"/>
                    <a:pt x="5036" y="485"/>
                  </a:cubicBezTo>
                  <a:cubicBezTo>
                    <a:pt x="5003" y="485"/>
                    <a:pt x="4970" y="496"/>
                    <a:pt x="4942" y="519"/>
                  </a:cubicBezTo>
                  <a:cubicBezTo>
                    <a:pt x="4870" y="555"/>
                    <a:pt x="4846" y="662"/>
                    <a:pt x="4894" y="733"/>
                  </a:cubicBezTo>
                  <a:lnTo>
                    <a:pt x="5644" y="1912"/>
                  </a:lnTo>
                  <a:cubicBezTo>
                    <a:pt x="5668" y="1960"/>
                    <a:pt x="5704" y="1983"/>
                    <a:pt x="5763" y="1983"/>
                  </a:cubicBezTo>
                  <a:lnTo>
                    <a:pt x="6132" y="2043"/>
                  </a:lnTo>
                  <a:lnTo>
                    <a:pt x="6144" y="2043"/>
                  </a:lnTo>
                  <a:lnTo>
                    <a:pt x="6144" y="2067"/>
                  </a:lnTo>
                  <a:lnTo>
                    <a:pt x="5299" y="2995"/>
                  </a:lnTo>
                  <a:lnTo>
                    <a:pt x="5251" y="3091"/>
                  </a:lnTo>
                  <a:lnTo>
                    <a:pt x="5132" y="3948"/>
                  </a:lnTo>
                  <a:cubicBezTo>
                    <a:pt x="5120" y="4043"/>
                    <a:pt x="5073" y="4115"/>
                    <a:pt x="5013" y="4162"/>
                  </a:cubicBezTo>
                  <a:lnTo>
                    <a:pt x="3834" y="5234"/>
                  </a:lnTo>
                  <a:cubicBezTo>
                    <a:pt x="3775" y="5293"/>
                    <a:pt x="3692" y="5317"/>
                    <a:pt x="3596" y="5317"/>
                  </a:cubicBezTo>
                  <a:cubicBezTo>
                    <a:pt x="3453" y="5317"/>
                    <a:pt x="3334" y="5234"/>
                    <a:pt x="3275" y="5103"/>
                  </a:cubicBezTo>
                  <a:lnTo>
                    <a:pt x="2846" y="3972"/>
                  </a:lnTo>
                  <a:lnTo>
                    <a:pt x="2739" y="2781"/>
                  </a:lnTo>
                  <a:cubicBezTo>
                    <a:pt x="2703" y="2436"/>
                    <a:pt x="2430" y="2162"/>
                    <a:pt x="2084" y="2150"/>
                  </a:cubicBezTo>
                  <a:lnTo>
                    <a:pt x="763" y="2079"/>
                  </a:lnTo>
                  <a:cubicBezTo>
                    <a:pt x="667" y="2079"/>
                    <a:pt x="608" y="2019"/>
                    <a:pt x="596" y="1948"/>
                  </a:cubicBezTo>
                  <a:lnTo>
                    <a:pt x="358" y="971"/>
                  </a:lnTo>
                  <a:cubicBezTo>
                    <a:pt x="346" y="912"/>
                    <a:pt x="358" y="840"/>
                    <a:pt x="417" y="793"/>
                  </a:cubicBezTo>
                  <a:lnTo>
                    <a:pt x="548" y="674"/>
                  </a:lnTo>
                  <a:cubicBezTo>
                    <a:pt x="608" y="614"/>
                    <a:pt x="620" y="519"/>
                    <a:pt x="560" y="436"/>
                  </a:cubicBezTo>
                  <a:cubicBezTo>
                    <a:pt x="529" y="398"/>
                    <a:pt x="488" y="380"/>
                    <a:pt x="444" y="380"/>
                  </a:cubicBezTo>
                  <a:cubicBezTo>
                    <a:pt x="404" y="380"/>
                    <a:pt x="362" y="395"/>
                    <a:pt x="322" y="424"/>
                  </a:cubicBezTo>
                  <a:lnTo>
                    <a:pt x="191" y="543"/>
                  </a:lnTo>
                  <a:cubicBezTo>
                    <a:pt x="60" y="674"/>
                    <a:pt x="1" y="852"/>
                    <a:pt x="48" y="1043"/>
                  </a:cubicBezTo>
                  <a:lnTo>
                    <a:pt x="286" y="2019"/>
                  </a:lnTo>
                  <a:cubicBezTo>
                    <a:pt x="346" y="2233"/>
                    <a:pt x="525" y="2388"/>
                    <a:pt x="763" y="2400"/>
                  </a:cubicBezTo>
                  <a:lnTo>
                    <a:pt x="2084" y="2471"/>
                  </a:lnTo>
                  <a:cubicBezTo>
                    <a:pt x="2263" y="2495"/>
                    <a:pt x="2406" y="2626"/>
                    <a:pt x="2430" y="2805"/>
                  </a:cubicBezTo>
                  <a:lnTo>
                    <a:pt x="2525" y="4007"/>
                  </a:lnTo>
                  <a:cubicBezTo>
                    <a:pt x="2525" y="4031"/>
                    <a:pt x="2525" y="4043"/>
                    <a:pt x="2549" y="4055"/>
                  </a:cubicBezTo>
                  <a:lnTo>
                    <a:pt x="2989" y="5210"/>
                  </a:lnTo>
                  <a:cubicBezTo>
                    <a:pt x="3096" y="5472"/>
                    <a:pt x="3346" y="5650"/>
                    <a:pt x="3620" y="5650"/>
                  </a:cubicBezTo>
                  <a:cubicBezTo>
                    <a:pt x="3775" y="5650"/>
                    <a:pt x="3942" y="5591"/>
                    <a:pt x="4061" y="5472"/>
                  </a:cubicBezTo>
                  <a:lnTo>
                    <a:pt x="5239" y="4400"/>
                  </a:lnTo>
                  <a:cubicBezTo>
                    <a:pt x="5358" y="4293"/>
                    <a:pt x="5430" y="4138"/>
                    <a:pt x="5466" y="3984"/>
                  </a:cubicBezTo>
                  <a:lnTo>
                    <a:pt x="5585" y="3162"/>
                  </a:lnTo>
                  <a:lnTo>
                    <a:pt x="6394" y="2257"/>
                  </a:lnTo>
                  <a:cubicBezTo>
                    <a:pt x="6490" y="2162"/>
                    <a:pt x="6501" y="2031"/>
                    <a:pt x="6478" y="1912"/>
                  </a:cubicBezTo>
                  <a:cubicBezTo>
                    <a:pt x="6454" y="1852"/>
                    <a:pt x="6418" y="1793"/>
                    <a:pt x="6370" y="1757"/>
                  </a:cubicBezTo>
                  <a:lnTo>
                    <a:pt x="7335" y="1102"/>
                  </a:lnTo>
                  <a:lnTo>
                    <a:pt x="7383" y="1067"/>
                  </a:lnTo>
                  <a:cubicBezTo>
                    <a:pt x="7430" y="1007"/>
                    <a:pt x="7406" y="924"/>
                    <a:pt x="7383" y="888"/>
                  </a:cubicBezTo>
                  <a:lnTo>
                    <a:pt x="7263" y="733"/>
                  </a:lnTo>
                  <a:lnTo>
                    <a:pt x="7466" y="709"/>
                  </a:lnTo>
                  <a:cubicBezTo>
                    <a:pt x="7481" y="705"/>
                    <a:pt x="7496" y="703"/>
                    <a:pt x="7510" y="703"/>
                  </a:cubicBezTo>
                  <a:cubicBezTo>
                    <a:pt x="7573" y="703"/>
                    <a:pt x="7625" y="744"/>
                    <a:pt x="7644" y="793"/>
                  </a:cubicBezTo>
                  <a:cubicBezTo>
                    <a:pt x="7680" y="852"/>
                    <a:pt x="7740" y="888"/>
                    <a:pt x="7799" y="888"/>
                  </a:cubicBezTo>
                  <a:cubicBezTo>
                    <a:pt x="7823" y="888"/>
                    <a:pt x="7859" y="864"/>
                    <a:pt x="7883" y="852"/>
                  </a:cubicBezTo>
                  <a:cubicBezTo>
                    <a:pt x="7942" y="817"/>
                    <a:pt x="7966" y="709"/>
                    <a:pt x="7918" y="650"/>
                  </a:cubicBezTo>
                  <a:cubicBezTo>
                    <a:pt x="7825" y="494"/>
                    <a:pt x="7668" y="393"/>
                    <a:pt x="7488" y="393"/>
                  </a:cubicBezTo>
                  <a:cubicBezTo>
                    <a:pt x="7461" y="393"/>
                    <a:pt x="7434" y="395"/>
                    <a:pt x="7406" y="400"/>
                  </a:cubicBezTo>
                  <a:lnTo>
                    <a:pt x="6609" y="483"/>
                  </a:lnTo>
                  <a:lnTo>
                    <a:pt x="6097" y="43"/>
                  </a:lnTo>
                  <a:cubicBezTo>
                    <a:pt x="6064" y="15"/>
                    <a:pt x="6021" y="1"/>
                    <a:pt x="59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47"/>
            <p:cNvSpPr/>
            <p:nvPr/>
          </p:nvSpPr>
          <p:spPr>
            <a:xfrm>
              <a:off x="7409741" y="3428370"/>
              <a:ext cx="22880" cy="27616"/>
            </a:xfrm>
            <a:custGeom>
              <a:rect b="b" l="l" r="r" t="t"/>
              <a:pathLst>
                <a:path extrusionOk="0" h="863" w="715">
                  <a:moveTo>
                    <a:pt x="177" y="1"/>
                  </a:moveTo>
                  <a:cubicBezTo>
                    <a:pt x="144" y="1"/>
                    <a:pt x="111" y="10"/>
                    <a:pt x="84" y="29"/>
                  </a:cubicBezTo>
                  <a:cubicBezTo>
                    <a:pt x="12" y="76"/>
                    <a:pt x="0" y="184"/>
                    <a:pt x="36" y="255"/>
                  </a:cubicBezTo>
                  <a:lnTo>
                    <a:pt x="393" y="791"/>
                  </a:lnTo>
                  <a:cubicBezTo>
                    <a:pt x="429" y="838"/>
                    <a:pt x="488" y="862"/>
                    <a:pt x="536" y="862"/>
                  </a:cubicBezTo>
                  <a:cubicBezTo>
                    <a:pt x="560" y="862"/>
                    <a:pt x="596" y="850"/>
                    <a:pt x="619" y="838"/>
                  </a:cubicBezTo>
                  <a:cubicBezTo>
                    <a:pt x="691" y="779"/>
                    <a:pt x="715" y="684"/>
                    <a:pt x="667" y="612"/>
                  </a:cubicBezTo>
                  <a:lnTo>
                    <a:pt x="310" y="76"/>
                  </a:lnTo>
                  <a:cubicBezTo>
                    <a:pt x="280" y="25"/>
                    <a:pt x="229" y="1"/>
                    <a:pt x="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0" name="Google Shape;3740;p47"/>
          <p:cNvGrpSpPr/>
          <p:nvPr/>
        </p:nvGrpSpPr>
        <p:grpSpPr>
          <a:xfrm>
            <a:off x="5508909" y="3371506"/>
            <a:ext cx="358560" cy="319552"/>
            <a:chOff x="5508909" y="3371506"/>
            <a:chExt cx="358560" cy="319552"/>
          </a:xfrm>
        </p:grpSpPr>
        <p:sp>
          <p:nvSpPr>
            <p:cNvPr id="3741" name="Google Shape;3741;p47"/>
            <p:cNvSpPr/>
            <p:nvPr/>
          </p:nvSpPr>
          <p:spPr>
            <a:xfrm>
              <a:off x="5545485" y="3384178"/>
              <a:ext cx="57184" cy="60736"/>
            </a:xfrm>
            <a:custGeom>
              <a:rect b="b" l="l" r="r" t="t"/>
              <a:pathLst>
                <a:path extrusionOk="0" h="1898" w="1787">
                  <a:moveTo>
                    <a:pt x="763" y="338"/>
                  </a:moveTo>
                  <a:cubicBezTo>
                    <a:pt x="942" y="338"/>
                    <a:pt x="1120" y="445"/>
                    <a:pt x="1239" y="636"/>
                  </a:cubicBezTo>
                  <a:cubicBezTo>
                    <a:pt x="1382" y="850"/>
                    <a:pt x="1465" y="1160"/>
                    <a:pt x="1394" y="1362"/>
                  </a:cubicBezTo>
                  <a:cubicBezTo>
                    <a:pt x="1382" y="1422"/>
                    <a:pt x="1358" y="1505"/>
                    <a:pt x="1299" y="1541"/>
                  </a:cubicBezTo>
                  <a:cubicBezTo>
                    <a:pt x="1263" y="1565"/>
                    <a:pt x="1215" y="1576"/>
                    <a:pt x="1180" y="1576"/>
                  </a:cubicBezTo>
                  <a:cubicBezTo>
                    <a:pt x="965" y="1576"/>
                    <a:pt x="644" y="1362"/>
                    <a:pt x="465" y="1100"/>
                  </a:cubicBezTo>
                  <a:cubicBezTo>
                    <a:pt x="370" y="945"/>
                    <a:pt x="322" y="791"/>
                    <a:pt x="358" y="648"/>
                  </a:cubicBezTo>
                  <a:cubicBezTo>
                    <a:pt x="394" y="552"/>
                    <a:pt x="441" y="457"/>
                    <a:pt x="537" y="398"/>
                  </a:cubicBezTo>
                  <a:cubicBezTo>
                    <a:pt x="608" y="350"/>
                    <a:pt x="691" y="338"/>
                    <a:pt x="763" y="338"/>
                  </a:cubicBezTo>
                  <a:close/>
                  <a:moveTo>
                    <a:pt x="780" y="0"/>
                  </a:moveTo>
                  <a:cubicBezTo>
                    <a:pt x="647" y="0"/>
                    <a:pt x="515" y="36"/>
                    <a:pt x="394" y="112"/>
                  </a:cubicBezTo>
                  <a:cubicBezTo>
                    <a:pt x="227" y="219"/>
                    <a:pt x="108" y="386"/>
                    <a:pt x="60" y="576"/>
                  </a:cubicBezTo>
                  <a:cubicBezTo>
                    <a:pt x="1" y="803"/>
                    <a:pt x="60" y="1053"/>
                    <a:pt x="191" y="1279"/>
                  </a:cubicBezTo>
                  <a:cubicBezTo>
                    <a:pt x="334" y="1481"/>
                    <a:pt x="537" y="1684"/>
                    <a:pt x="763" y="1779"/>
                  </a:cubicBezTo>
                  <a:cubicBezTo>
                    <a:pt x="906" y="1862"/>
                    <a:pt x="1061" y="1898"/>
                    <a:pt x="1180" y="1898"/>
                  </a:cubicBezTo>
                  <a:cubicBezTo>
                    <a:pt x="1287" y="1898"/>
                    <a:pt x="1382" y="1874"/>
                    <a:pt x="1465" y="1826"/>
                  </a:cubicBezTo>
                  <a:cubicBezTo>
                    <a:pt x="1596" y="1755"/>
                    <a:pt x="1668" y="1624"/>
                    <a:pt x="1715" y="1445"/>
                  </a:cubicBezTo>
                  <a:cubicBezTo>
                    <a:pt x="1787" y="1148"/>
                    <a:pt x="1715" y="755"/>
                    <a:pt x="1537" y="457"/>
                  </a:cubicBezTo>
                  <a:cubicBezTo>
                    <a:pt x="1350" y="165"/>
                    <a:pt x="1064" y="0"/>
                    <a:pt x="7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47"/>
            <p:cNvSpPr/>
            <p:nvPr/>
          </p:nvSpPr>
          <p:spPr>
            <a:xfrm>
              <a:off x="5508909" y="3429362"/>
              <a:ext cx="53760" cy="50624"/>
            </a:xfrm>
            <a:custGeom>
              <a:rect b="b" l="l" r="r" t="t"/>
              <a:pathLst>
                <a:path extrusionOk="0" h="1582" w="1680">
                  <a:moveTo>
                    <a:pt x="668" y="307"/>
                  </a:moveTo>
                  <a:cubicBezTo>
                    <a:pt x="775" y="307"/>
                    <a:pt x="906" y="355"/>
                    <a:pt x="1013" y="462"/>
                  </a:cubicBezTo>
                  <a:cubicBezTo>
                    <a:pt x="1215" y="641"/>
                    <a:pt x="1394" y="1045"/>
                    <a:pt x="1275" y="1176"/>
                  </a:cubicBezTo>
                  <a:cubicBezTo>
                    <a:pt x="1250" y="1217"/>
                    <a:pt x="1187" y="1236"/>
                    <a:pt x="1104" y="1236"/>
                  </a:cubicBezTo>
                  <a:cubicBezTo>
                    <a:pt x="1065" y="1236"/>
                    <a:pt x="1022" y="1232"/>
                    <a:pt x="977" y="1224"/>
                  </a:cubicBezTo>
                  <a:cubicBezTo>
                    <a:pt x="822" y="1188"/>
                    <a:pt x="656" y="1105"/>
                    <a:pt x="537" y="998"/>
                  </a:cubicBezTo>
                  <a:cubicBezTo>
                    <a:pt x="430" y="903"/>
                    <a:pt x="358" y="784"/>
                    <a:pt x="346" y="676"/>
                  </a:cubicBezTo>
                  <a:cubicBezTo>
                    <a:pt x="322" y="581"/>
                    <a:pt x="358" y="486"/>
                    <a:pt x="418" y="414"/>
                  </a:cubicBezTo>
                  <a:cubicBezTo>
                    <a:pt x="477" y="343"/>
                    <a:pt x="561" y="307"/>
                    <a:pt x="668" y="307"/>
                  </a:cubicBezTo>
                  <a:close/>
                  <a:moveTo>
                    <a:pt x="666" y="1"/>
                  </a:moveTo>
                  <a:cubicBezTo>
                    <a:pt x="480" y="1"/>
                    <a:pt x="305" y="75"/>
                    <a:pt x="180" y="224"/>
                  </a:cubicBezTo>
                  <a:cubicBezTo>
                    <a:pt x="60" y="367"/>
                    <a:pt x="1" y="545"/>
                    <a:pt x="25" y="748"/>
                  </a:cubicBezTo>
                  <a:cubicBezTo>
                    <a:pt x="60" y="938"/>
                    <a:pt x="168" y="1117"/>
                    <a:pt x="322" y="1260"/>
                  </a:cubicBezTo>
                  <a:cubicBezTo>
                    <a:pt x="489" y="1403"/>
                    <a:pt x="715" y="1522"/>
                    <a:pt x="918" y="1557"/>
                  </a:cubicBezTo>
                  <a:cubicBezTo>
                    <a:pt x="977" y="1581"/>
                    <a:pt x="1061" y="1581"/>
                    <a:pt x="1120" y="1581"/>
                  </a:cubicBezTo>
                  <a:cubicBezTo>
                    <a:pt x="1299" y="1581"/>
                    <a:pt x="1442" y="1522"/>
                    <a:pt x="1537" y="1415"/>
                  </a:cubicBezTo>
                  <a:cubicBezTo>
                    <a:pt x="1644" y="1236"/>
                    <a:pt x="1680" y="1022"/>
                    <a:pt x="1596" y="772"/>
                  </a:cubicBezTo>
                  <a:cubicBezTo>
                    <a:pt x="1513" y="569"/>
                    <a:pt x="1382" y="355"/>
                    <a:pt x="1215" y="224"/>
                  </a:cubicBezTo>
                  <a:cubicBezTo>
                    <a:pt x="1049" y="75"/>
                    <a:pt x="852" y="1"/>
                    <a:pt x="6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47"/>
            <p:cNvSpPr/>
            <p:nvPr/>
          </p:nvSpPr>
          <p:spPr>
            <a:xfrm>
              <a:off x="5606829" y="3371506"/>
              <a:ext cx="51104" cy="63520"/>
            </a:xfrm>
            <a:custGeom>
              <a:rect b="b" l="l" r="r" t="t"/>
              <a:pathLst>
                <a:path extrusionOk="0" h="1985" w="1597">
                  <a:moveTo>
                    <a:pt x="811" y="0"/>
                  </a:moveTo>
                  <a:cubicBezTo>
                    <a:pt x="519" y="0"/>
                    <a:pt x="257" y="172"/>
                    <a:pt x="108" y="448"/>
                  </a:cubicBezTo>
                  <a:cubicBezTo>
                    <a:pt x="60" y="532"/>
                    <a:pt x="96" y="627"/>
                    <a:pt x="179" y="675"/>
                  </a:cubicBezTo>
                  <a:cubicBezTo>
                    <a:pt x="205" y="689"/>
                    <a:pt x="231" y="696"/>
                    <a:pt x="257" y="696"/>
                  </a:cubicBezTo>
                  <a:cubicBezTo>
                    <a:pt x="317" y="696"/>
                    <a:pt x="373" y="661"/>
                    <a:pt x="406" y="603"/>
                  </a:cubicBezTo>
                  <a:cubicBezTo>
                    <a:pt x="503" y="430"/>
                    <a:pt x="659" y="326"/>
                    <a:pt x="829" y="326"/>
                  </a:cubicBezTo>
                  <a:cubicBezTo>
                    <a:pt x="847" y="326"/>
                    <a:pt x="864" y="327"/>
                    <a:pt x="882" y="329"/>
                  </a:cubicBezTo>
                  <a:cubicBezTo>
                    <a:pt x="989" y="353"/>
                    <a:pt x="1096" y="413"/>
                    <a:pt x="1156" y="496"/>
                  </a:cubicBezTo>
                  <a:cubicBezTo>
                    <a:pt x="1239" y="615"/>
                    <a:pt x="1263" y="782"/>
                    <a:pt x="1239" y="948"/>
                  </a:cubicBezTo>
                  <a:cubicBezTo>
                    <a:pt x="1181" y="1307"/>
                    <a:pt x="888" y="1676"/>
                    <a:pt x="675" y="1676"/>
                  </a:cubicBezTo>
                  <a:cubicBezTo>
                    <a:pt x="669" y="1676"/>
                    <a:pt x="662" y="1675"/>
                    <a:pt x="656" y="1675"/>
                  </a:cubicBezTo>
                  <a:cubicBezTo>
                    <a:pt x="513" y="1663"/>
                    <a:pt x="370" y="1401"/>
                    <a:pt x="334" y="1103"/>
                  </a:cubicBezTo>
                  <a:cubicBezTo>
                    <a:pt x="310" y="1020"/>
                    <a:pt x="239" y="960"/>
                    <a:pt x="156" y="960"/>
                  </a:cubicBezTo>
                  <a:cubicBezTo>
                    <a:pt x="60" y="972"/>
                    <a:pt x="1" y="1044"/>
                    <a:pt x="1" y="1139"/>
                  </a:cubicBezTo>
                  <a:cubicBezTo>
                    <a:pt x="48" y="1520"/>
                    <a:pt x="251" y="1937"/>
                    <a:pt x="608" y="1984"/>
                  </a:cubicBezTo>
                  <a:lnTo>
                    <a:pt x="691" y="1984"/>
                  </a:lnTo>
                  <a:cubicBezTo>
                    <a:pt x="882" y="1984"/>
                    <a:pt x="1072" y="1877"/>
                    <a:pt x="1251" y="1675"/>
                  </a:cubicBezTo>
                  <a:cubicBezTo>
                    <a:pt x="1418" y="1484"/>
                    <a:pt x="1537" y="1222"/>
                    <a:pt x="1561" y="984"/>
                  </a:cubicBezTo>
                  <a:cubicBezTo>
                    <a:pt x="1596" y="734"/>
                    <a:pt x="1537" y="484"/>
                    <a:pt x="1406" y="306"/>
                  </a:cubicBezTo>
                  <a:cubicBezTo>
                    <a:pt x="1287" y="139"/>
                    <a:pt x="1108" y="32"/>
                    <a:pt x="918" y="8"/>
                  </a:cubicBezTo>
                  <a:cubicBezTo>
                    <a:pt x="882" y="3"/>
                    <a:pt x="846" y="0"/>
                    <a:pt x="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47"/>
            <p:cNvSpPr/>
            <p:nvPr/>
          </p:nvSpPr>
          <p:spPr>
            <a:xfrm>
              <a:off x="5659789" y="3396786"/>
              <a:ext cx="48032" cy="55392"/>
            </a:xfrm>
            <a:custGeom>
              <a:rect b="b" l="l" r="r" t="t"/>
              <a:pathLst>
                <a:path extrusionOk="0" h="1731" w="1501">
                  <a:moveTo>
                    <a:pt x="834" y="313"/>
                  </a:moveTo>
                  <a:cubicBezTo>
                    <a:pt x="882" y="313"/>
                    <a:pt x="929" y="337"/>
                    <a:pt x="965" y="349"/>
                  </a:cubicBezTo>
                  <a:cubicBezTo>
                    <a:pt x="1060" y="385"/>
                    <a:pt x="1120" y="468"/>
                    <a:pt x="1144" y="551"/>
                  </a:cubicBezTo>
                  <a:cubicBezTo>
                    <a:pt x="1168" y="670"/>
                    <a:pt x="1144" y="813"/>
                    <a:pt x="1084" y="932"/>
                  </a:cubicBezTo>
                  <a:cubicBezTo>
                    <a:pt x="981" y="1149"/>
                    <a:pt x="718" y="1392"/>
                    <a:pt x="549" y="1392"/>
                  </a:cubicBezTo>
                  <a:cubicBezTo>
                    <a:pt x="522" y="1392"/>
                    <a:pt x="498" y="1386"/>
                    <a:pt x="477" y="1373"/>
                  </a:cubicBezTo>
                  <a:cubicBezTo>
                    <a:pt x="310" y="1301"/>
                    <a:pt x="334" y="873"/>
                    <a:pt x="453" y="611"/>
                  </a:cubicBezTo>
                  <a:cubicBezTo>
                    <a:pt x="513" y="492"/>
                    <a:pt x="596" y="385"/>
                    <a:pt x="703" y="349"/>
                  </a:cubicBezTo>
                  <a:cubicBezTo>
                    <a:pt x="751" y="337"/>
                    <a:pt x="787" y="313"/>
                    <a:pt x="834" y="313"/>
                  </a:cubicBezTo>
                  <a:close/>
                  <a:moveTo>
                    <a:pt x="828" y="1"/>
                  </a:moveTo>
                  <a:cubicBezTo>
                    <a:pt x="733" y="1"/>
                    <a:pt x="638" y="22"/>
                    <a:pt x="548" y="63"/>
                  </a:cubicBezTo>
                  <a:cubicBezTo>
                    <a:pt x="370" y="135"/>
                    <a:pt x="227" y="289"/>
                    <a:pt x="132" y="480"/>
                  </a:cubicBezTo>
                  <a:cubicBezTo>
                    <a:pt x="48" y="670"/>
                    <a:pt x="1" y="909"/>
                    <a:pt x="13" y="1135"/>
                  </a:cubicBezTo>
                  <a:cubicBezTo>
                    <a:pt x="37" y="1397"/>
                    <a:pt x="156" y="1599"/>
                    <a:pt x="334" y="1682"/>
                  </a:cubicBezTo>
                  <a:cubicBezTo>
                    <a:pt x="394" y="1718"/>
                    <a:pt x="465" y="1730"/>
                    <a:pt x="537" y="1730"/>
                  </a:cubicBezTo>
                  <a:cubicBezTo>
                    <a:pt x="882" y="1730"/>
                    <a:pt x="1239" y="1385"/>
                    <a:pt x="1382" y="1075"/>
                  </a:cubicBezTo>
                  <a:cubicBezTo>
                    <a:pt x="1477" y="885"/>
                    <a:pt x="1501" y="670"/>
                    <a:pt x="1441" y="480"/>
                  </a:cubicBezTo>
                  <a:cubicBezTo>
                    <a:pt x="1406" y="289"/>
                    <a:pt x="1263" y="135"/>
                    <a:pt x="1108" y="63"/>
                  </a:cubicBezTo>
                  <a:cubicBezTo>
                    <a:pt x="1019" y="22"/>
                    <a:pt x="924" y="1"/>
                    <a:pt x="8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47"/>
            <p:cNvSpPr/>
            <p:nvPr/>
          </p:nvSpPr>
          <p:spPr>
            <a:xfrm>
              <a:off x="5556941" y="3444402"/>
              <a:ext cx="131840" cy="93856"/>
            </a:xfrm>
            <a:custGeom>
              <a:rect b="b" l="l" r="r" t="t"/>
              <a:pathLst>
                <a:path extrusionOk="0" h="2933" w="4120">
                  <a:moveTo>
                    <a:pt x="2169" y="1"/>
                  </a:moveTo>
                  <a:cubicBezTo>
                    <a:pt x="2019" y="1"/>
                    <a:pt x="1871" y="17"/>
                    <a:pt x="1727" y="52"/>
                  </a:cubicBezTo>
                  <a:cubicBezTo>
                    <a:pt x="1203" y="159"/>
                    <a:pt x="750" y="433"/>
                    <a:pt x="429" y="849"/>
                  </a:cubicBezTo>
                  <a:cubicBezTo>
                    <a:pt x="119" y="1254"/>
                    <a:pt x="0" y="1730"/>
                    <a:pt x="72" y="2147"/>
                  </a:cubicBezTo>
                  <a:cubicBezTo>
                    <a:pt x="167" y="2564"/>
                    <a:pt x="429" y="2838"/>
                    <a:pt x="893" y="2909"/>
                  </a:cubicBezTo>
                  <a:cubicBezTo>
                    <a:pt x="1012" y="2921"/>
                    <a:pt x="1131" y="2933"/>
                    <a:pt x="1286" y="2933"/>
                  </a:cubicBezTo>
                  <a:cubicBezTo>
                    <a:pt x="1560" y="2933"/>
                    <a:pt x="1893" y="2897"/>
                    <a:pt x="2298" y="2814"/>
                  </a:cubicBezTo>
                  <a:cubicBezTo>
                    <a:pt x="2905" y="2695"/>
                    <a:pt x="3334" y="2552"/>
                    <a:pt x="3620" y="2361"/>
                  </a:cubicBezTo>
                  <a:cubicBezTo>
                    <a:pt x="3965" y="2135"/>
                    <a:pt x="4120" y="1790"/>
                    <a:pt x="4036" y="1361"/>
                  </a:cubicBezTo>
                  <a:cubicBezTo>
                    <a:pt x="3965" y="1016"/>
                    <a:pt x="3739" y="695"/>
                    <a:pt x="3405" y="433"/>
                  </a:cubicBezTo>
                  <a:cubicBezTo>
                    <a:pt x="3377" y="409"/>
                    <a:pt x="3344" y="399"/>
                    <a:pt x="3312" y="399"/>
                  </a:cubicBezTo>
                  <a:cubicBezTo>
                    <a:pt x="3261" y="399"/>
                    <a:pt x="3213" y="425"/>
                    <a:pt x="3191" y="468"/>
                  </a:cubicBezTo>
                  <a:cubicBezTo>
                    <a:pt x="3120" y="540"/>
                    <a:pt x="3143" y="647"/>
                    <a:pt x="3215" y="695"/>
                  </a:cubicBezTo>
                  <a:cubicBezTo>
                    <a:pt x="3489" y="885"/>
                    <a:pt x="3667" y="1135"/>
                    <a:pt x="3727" y="1397"/>
                  </a:cubicBezTo>
                  <a:cubicBezTo>
                    <a:pt x="3786" y="1683"/>
                    <a:pt x="3679" y="1909"/>
                    <a:pt x="3405" y="2088"/>
                  </a:cubicBezTo>
                  <a:cubicBezTo>
                    <a:pt x="3155" y="2254"/>
                    <a:pt x="2774" y="2385"/>
                    <a:pt x="2203" y="2504"/>
                  </a:cubicBezTo>
                  <a:cubicBezTo>
                    <a:pt x="1798" y="2576"/>
                    <a:pt x="1488" y="2623"/>
                    <a:pt x="1250" y="2623"/>
                  </a:cubicBezTo>
                  <a:cubicBezTo>
                    <a:pt x="595" y="2623"/>
                    <a:pt x="429" y="2373"/>
                    <a:pt x="369" y="2088"/>
                  </a:cubicBezTo>
                  <a:cubicBezTo>
                    <a:pt x="238" y="1433"/>
                    <a:pt x="810" y="564"/>
                    <a:pt x="1774" y="373"/>
                  </a:cubicBezTo>
                  <a:cubicBezTo>
                    <a:pt x="1898" y="348"/>
                    <a:pt x="2024" y="336"/>
                    <a:pt x="2151" y="336"/>
                  </a:cubicBezTo>
                  <a:cubicBezTo>
                    <a:pt x="2328" y="336"/>
                    <a:pt x="2505" y="360"/>
                    <a:pt x="2679" y="409"/>
                  </a:cubicBezTo>
                  <a:cubicBezTo>
                    <a:pt x="2694" y="412"/>
                    <a:pt x="2708" y="414"/>
                    <a:pt x="2722" y="414"/>
                  </a:cubicBezTo>
                  <a:cubicBezTo>
                    <a:pt x="2799" y="414"/>
                    <a:pt x="2863" y="362"/>
                    <a:pt x="2893" y="302"/>
                  </a:cubicBezTo>
                  <a:cubicBezTo>
                    <a:pt x="2917" y="206"/>
                    <a:pt x="2858" y="123"/>
                    <a:pt x="2786" y="87"/>
                  </a:cubicBezTo>
                  <a:cubicBezTo>
                    <a:pt x="2585" y="32"/>
                    <a:pt x="2376" y="1"/>
                    <a:pt x="2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47"/>
            <p:cNvSpPr/>
            <p:nvPr/>
          </p:nvSpPr>
          <p:spPr>
            <a:xfrm>
              <a:off x="5730285" y="3518386"/>
              <a:ext cx="50336" cy="64832"/>
            </a:xfrm>
            <a:custGeom>
              <a:rect b="b" l="l" r="r" t="t"/>
              <a:pathLst>
                <a:path extrusionOk="0" h="2026" w="1573">
                  <a:moveTo>
                    <a:pt x="786" y="311"/>
                  </a:moveTo>
                  <a:cubicBezTo>
                    <a:pt x="1060" y="323"/>
                    <a:pt x="1239" y="585"/>
                    <a:pt x="1239" y="907"/>
                  </a:cubicBezTo>
                  <a:cubicBezTo>
                    <a:pt x="1239" y="1157"/>
                    <a:pt x="1120" y="1454"/>
                    <a:pt x="953" y="1597"/>
                  </a:cubicBezTo>
                  <a:cubicBezTo>
                    <a:pt x="905" y="1633"/>
                    <a:pt x="834" y="1681"/>
                    <a:pt x="762" y="1681"/>
                  </a:cubicBezTo>
                  <a:cubicBezTo>
                    <a:pt x="548" y="1669"/>
                    <a:pt x="310" y="1240"/>
                    <a:pt x="322" y="847"/>
                  </a:cubicBezTo>
                  <a:cubicBezTo>
                    <a:pt x="322" y="669"/>
                    <a:pt x="381" y="526"/>
                    <a:pt x="489" y="419"/>
                  </a:cubicBezTo>
                  <a:cubicBezTo>
                    <a:pt x="560" y="347"/>
                    <a:pt x="667" y="311"/>
                    <a:pt x="774" y="311"/>
                  </a:cubicBezTo>
                  <a:close/>
                  <a:moveTo>
                    <a:pt x="766" y="1"/>
                  </a:moveTo>
                  <a:cubicBezTo>
                    <a:pt x="580" y="1"/>
                    <a:pt x="407" y="71"/>
                    <a:pt x="274" y="192"/>
                  </a:cubicBezTo>
                  <a:cubicBezTo>
                    <a:pt x="108" y="359"/>
                    <a:pt x="0" y="585"/>
                    <a:pt x="0" y="847"/>
                  </a:cubicBezTo>
                  <a:cubicBezTo>
                    <a:pt x="0" y="1085"/>
                    <a:pt x="60" y="1371"/>
                    <a:pt x="179" y="1597"/>
                  </a:cubicBezTo>
                  <a:cubicBezTo>
                    <a:pt x="334" y="1859"/>
                    <a:pt x="524" y="2014"/>
                    <a:pt x="751" y="2026"/>
                  </a:cubicBezTo>
                  <a:lnTo>
                    <a:pt x="774" y="2026"/>
                  </a:lnTo>
                  <a:cubicBezTo>
                    <a:pt x="905" y="2026"/>
                    <a:pt x="1060" y="1966"/>
                    <a:pt x="1179" y="1847"/>
                  </a:cubicBezTo>
                  <a:cubicBezTo>
                    <a:pt x="1405" y="1633"/>
                    <a:pt x="1560" y="1264"/>
                    <a:pt x="1560" y="919"/>
                  </a:cubicBezTo>
                  <a:cubicBezTo>
                    <a:pt x="1572" y="419"/>
                    <a:pt x="1251" y="14"/>
                    <a:pt x="810" y="2"/>
                  </a:cubicBezTo>
                  <a:cubicBezTo>
                    <a:pt x="795" y="1"/>
                    <a:pt x="781" y="1"/>
                    <a:pt x="7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47"/>
            <p:cNvSpPr/>
            <p:nvPr/>
          </p:nvSpPr>
          <p:spPr>
            <a:xfrm>
              <a:off x="5674669" y="3533234"/>
              <a:ext cx="49920" cy="56480"/>
            </a:xfrm>
            <a:custGeom>
              <a:rect b="b" l="l" r="r" t="t"/>
              <a:pathLst>
                <a:path extrusionOk="0" h="1765" w="1560">
                  <a:moveTo>
                    <a:pt x="726" y="324"/>
                  </a:moveTo>
                  <a:cubicBezTo>
                    <a:pt x="786" y="324"/>
                    <a:pt x="857" y="336"/>
                    <a:pt x="917" y="383"/>
                  </a:cubicBezTo>
                  <a:cubicBezTo>
                    <a:pt x="1012" y="443"/>
                    <a:pt x="1084" y="562"/>
                    <a:pt x="1119" y="693"/>
                  </a:cubicBezTo>
                  <a:cubicBezTo>
                    <a:pt x="1203" y="967"/>
                    <a:pt x="1131" y="1395"/>
                    <a:pt x="953" y="1443"/>
                  </a:cubicBezTo>
                  <a:cubicBezTo>
                    <a:pt x="945" y="1444"/>
                    <a:pt x="938" y="1445"/>
                    <a:pt x="930" y="1445"/>
                  </a:cubicBezTo>
                  <a:cubicBezTo>
                    <a:pt x="860" y="1445"/>
                    <a:pt x="764" y="1397"/>
                    <a:pt x="679" y="1312"/>
                  </a:cubicBezTo>
                  <a:cubicBezTo>
                    <a:pt x="560" y="1193"/>
                    <a:pt x="476" y="1026"/>
                    <a:pt x="429" y="871"/>
                  </a:cubicBezTo>
                  <a:cubicBezTo>
                    <a:pt x="357" y="621"/>
                    <a:pt x="464" y="383"/>
                    <a:pt x="655" y="336"/>
                  </a:cubicBezTo>
                  <a:cubicBezTo>
                    <a:pt x="679" y="336"/>
                    <a:pt x="715" y="324"/>
                    <a:pt x="726" y="324"/>
                  </a:cubicBezTo>
                  <a:close/>
                  <a:moveTo>
                    <a:pt x="740" y="0"/>
                  </a:moveTo>
                  <a:cubicBezTo>
                    <a:pt x="686" y="0"/>
                    <a:pt x="633" y="8"/>
                    <a:pt x="584" y="26"/>
                  </a:cubicBezTo>
                  <a:cubicBezTo>
                    <a:pt x="203" y="133"/>
                    <a:pt x="0" y="538"/>
                    <a:pt x="119" y="967"/>
                  </a:cubicBezTo>
                  <a:cubicBezTo>
                    <a:pt x="179" y="1169"/>
                    <a:pt x="298" y="1383"/>
                    <a:pt x="464" y="1550"/>
                  </a:cubicBezTo>
                  <a:cubicBezTo>
                    <a:pt x="607" y="1693"/>
                    <a:pt x="774" y="1764"/>
                    <a:pt x="941" y="1764"/>
                  </a:cubicBezTo>
                  <a:cubicBezTo>
                    <a:pt x="976" y="1764"/>
                    <a:pt x="1012" y="1764"/>
                    <a:pt x="1060" y="1752"/>
                  </a:cubicBezTo>
                  <a:cubicBezTo>
                    <a:pt x="1453" y="1645"/>
                    <a:pt x="1560" y="1014"/>
                    <a:pt x="1441" y="609"/>
                  </a:cubicBezTo>
                  <a:cubicBezTo>
                    <a:pt x="1381" y="395"/>
                    <a:pt x="1262" y="216"/>
                    <a:pt x="1119" y="121"/>
                  </a:cubicBezTo>
                  <a:cubicBezTo>
                    <a:pt x="1002" y="46"/>
                    <a:pt x="867" y="0"/>
                    <a:pt x="7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47"/>
            <p:cNvSpPr/>
            <p:nvPr/>
          </p:nvSpPr>
          <p:spPr>
            <a:xfrm>
              <a:off x="5777133" y="3542162"/>
              <a:ext cx="60608" cy="57440"/>
            </a:xfrm>
            <a:custGeom>
              <a:rect b="b" l="l" r="r" t="t"/>
              <a:pathLst>
                <a:path extrusionOk="0" h="1795" w="1894">
                  <a:moveTo>
                    <a:pt x="1132" y="0"/>
                  </a:moveTo>
                  <a:cubicBezTo>
                    <a:pt x="996" y="0"/>
                    <a:pt x="856" y="35"/>
                    <a:pt x="727" y="104"/>
                  </a:cubicBezTo>
                  <a:cubicBezTo>
                    <a:pt x="656" y="152"/>
                    <a:pt x="620" y="259"/>
                    <a:pt x="668" y="330"/>
                  </a:cubicBezTo>
                  <a:cubicBezTo>
                    <a:pt x="692" y="379"/>
                    <a:pt x="750" y="412"/>
                    <a:pt x="811" y="412"/>
                  </a:cubicBezTo>
                  <a:cubicBezTo>
                    <a:pt x="839" y="412"/>
                    <a:pt x="868" y="405"/>
                    <a:pt x="894" y="390"/>
                  </a:cubicBezTo>
                  <a:cubicBezTo>
                    <a:pt x="980" y="342"/>
                    <a:pt x="1068" y="318"/>
                    <a:pt x="1151" y="318"/>
                  </a:cubicBezTo>
                  <a:cubicBezTo>
                    <a:pt x="1252" y="318"/>
                    <a:pt x="1346" y="354"/>
                    <a:pt x="1418" y="426"/>
                  </a:cubicBezTo>
                  <a:cubicBezTo>
                    <a:pt x="1513" y="509"/>
                    <a:pt x="1561" y="616"/>
                    <a:pt x="1561" y="711"/>
                  </a:cubicBezTo>
                  <a:cubicBezTo>
                    <a:pt x="1561" y="866"/>
                    <a:pt x="1501" y="1009"/>
                    <a:pt x="1382" y="1140"/>
                  </a:cubicBezTo>
                  <a:cubicBezTo>
                    <a:pt x="1191" y="1348"/>
                    <a:pt x="886" y="1487"/>
                    <a:pt x="675" y="1487"/>
                  </a:cubicBezTo>
                  <a:cubicBezTo>
                    <a:pt x="597" y="1487"/>
                    <a:pt x="531" y="1468"/>
                    <a:pt x="489" y="1426"/>
                  </a:cubicBezTo>
                  <a:cubicBezTo>
                    <a:pt x="370" y="1319"/>
                    <a:pt x="394" y="1057"/>
                    <a:pt x="525" y="771"/>
                  </a:cubicBezTo>
                  <a:cubicBezTo>
                    <a:pt x="572" y="699"/>
                    <a:pt x="549" y="592"/>
                    <a:pt x="453" y="545"/>
                  </a:cubicBezTo>
                  <a:cubicBezTo>
                    <a:pt x="433" y="534"/>
                    <a:pt x="409" y="529"/>
                    <a:pt x="384" y="529"/>
                  </a:cubicBezTo>
                  <a:cubicBezTo>
                    <a:pt x="325" y="529"/>
                    <a:pt x="261" y="561"/>
                    <a:pt x="227" y="628"/>
                  </a:cubicBezTo>
                  <a:cubicBezTo>
                    <a:pt x="49" y="961"/>
                    <a:pt x="1" y="1426"/>
                    <a:pt x="263" y="1664"/>
                  </a:cubicBezTo>
                  <a:cubicBezTo>
                    <a:pt x="370" y="1759"/>
                    <a:pt x="501" y="1795"/>
                    <a:pt x="668" y="1795"/>
                  </a:cubicBezTo>
                  <a:cubicBezTo>
                    <a:pt x="751" y="1795"/>
                    <a:pt x="858" y="1783"/>
                    <a:pt x="965" y="1759"/>
                  </a:cubicBezTo>
                  <a:cubicBezTo>
                    <a:pt x="1203" y="1676"/>
                    <a:pt x="1442" y="1533"/>
                    <a:pt x="1620" y="1354"/>
                  </a:cubicBezTo>
                  <a:cubicBezTo>
                    <a:pt x="1811" y="1176"/>
                    <a:pt x="1894" y="938"/>
                    <a:pt x="1882" y="711"/>
                  </a:cubicBezTo>
                  <a:cubicBezTo>
                    <a:pt x="1870" y="521"/>
                    <a:pt x="1799" y="330"/>
                    <a:pt x="1644" y="199"/>
                  </a:cubicBezTo>
                  <a:cubicBezTo>
                    <a:pt x="1505" y="67"/>
                    <a:pt x="1322" y="0"/>
                    <a:pt x="11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47"/>
            <p:cNvSpPr/>
            <p:nvPr/>
          </p:nvSpPr>
          <p:spPr>
            <a:xfrm>
              <a:off x="5811437" y="3593426"/>
              <a:ext cx="56032" cy="47328"/>
            </a:xfrm>
            <a:custGeom>
              <a:rect b="b" l="l" r="r" t="t"/>
              <a:pathLst>
                <a:path extrusionOk="0" h="1479" w="1751">
                  <a:moveTo>
                    <a:pt x="1079" y="312"/>
                  </a:moveTo>
                  <a:cubicBezTo>
                    <a:pt x="1202" y="312"/>
                    <a:pt x="1308" y="364"/>
                    <a:pt x="1370" y="467"/>
                  </a:cubicBezTo>
                  <a:cubicBezTo>
                    <a:pt x="1394" y="574"/>
                    <a:pt x="1405" y="657"/>
                    <a:pt x="1382" y="752"/>
                  </a:cubicBezTo>
                  <a:cubicBezTo>
                    <a:pt x="1346" y="860"/>
                    <a:pt x="1263" y="955"/>
                    <a:pt x="1143" y="1014"/>
                  </a:cubicBezTo>
                  <a:cubicBezTo>
                    <a:pt x="1013" y="1098"/>
                    <a:pt x="834" y="1157"/>
                    <a:pt x="667" y="1157"/>
                  </a:cubicBezTo>
                  <a:cubicBezTo>
                    <a:pt x="524" y="1157"/>
                    <a:pt x="417" y="1122"/>
                    <a:pt x="381" y="1050"/>
                  </a:cubicBezTo>
                  <a:cubicBezTo>
                    <a:pt x="346" y="991"/>
                    <a:pt x="370" y="871"/>
                    <a:pt x="441" y="752"/>
                  </a:cubicBezTo>
                  <a:cubicBezTo>
                    <a:pt x="512" y="610"/>
                    <a:pt x="655" y="467"/>
                    <a:pt x="786" y="395"/>
                  </a:cubicBezTo>
                  <a:cubicBezTo>
                    <a:pt x="887" y="340"/>
                    <a:pt x="988" y="312"/>
                    <a:pt x="1079" y="312"/>
                  </a:cubicBezTo>
                  <a:close/>
                  <a:moveTo>
                    <a:pt x="1052" y="0"/>
                  </a:moveTo>
                  <a:cubicBezTo>
                    <a:pt x="906" y="0"/>
                    <a:pt x="752" y="40"/>
                    <a:pt x="608" y="121"/>
                  </a:cubicBezTo>
                  <a:cubicBezTo>
                    <a:pt x="429" y="229"/>
                    <a:pt x="251" y="407"/>
                    <a:pt x="143" y="598"/>
                  </a:cubicBezTo>
                  <a:cubicBezTo>
                    <a:pt x="12" y="836"/>
                    <a:pt x="0" y="1062"/>
                    <a:pt x="96" y="1229"/>
                  </a:cubicBezTo>
                  <a:cubicBezTo>
                    <a:pt x="203" y="1395"/>
                    <a:pt x="393" y="1479"/>
                    <a:pt x="667" y="1479"/>
                  </a:cubicBezTo>
                  <a:cubicBezTo>
                    <a:pt x="893" y="1479"/>
                    <a:pt x="1120" y="1419"/>
                    <a:pt x="1310" y="1300"/>
                  </a:cubicBezTo>
                  <a:cubicBezTo>
                    <a:pt x="1501" y="1193"/>
                    <a:pt x="1632" y="1038"/>
                    <a:pt x="1691" y="860"/>
                  </a:cubicBezTo>
                  <a:cubicBezTo>
                    <a:pt x="1751" y="681"/>
                    <a:pt x="1739" y="479"/>
                    <a:pt x="1632" y="324"/>
                  </a:cubicBezTo>
                  <a:cubicBezTo>
                    <a:pt x="1513" y="109"/>
                    <a:pt x="1293" y="0"/>
                    <a:pt x="10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47"/>
            <p:cNvSpPr/>
            <p:nvPr/>
          </p:nvSpPr>
          <p:spPr>
            <a:xfrm>
              <a:off x="5679981" y="3591218"/>
              <a:ext cx="130720" cy="99840"/>
            </a:xfrm>
            <a:custGeom>
              <a:rect b="b" l="l" r="r" t="t"/>
              <a:pathLst>
                <a:path extrusionOk="0" h="3120" w="4085">
                  <a:moveTo>
                    <a:pt x="1842" y="0"/>
                  </a:moveTo>
                  <a:cubicBezTo>
                    <a:pt x="1616" y="0"/>
                    <a:pt x="1390" y="35"/>
                    <a:pt x="1168" y="107"/>
                  </a:cubicBezTo>
                  <a:cubicBezTo>
                    <a:pt x="691" y="274"/>
                    <a:pt x="322" y="583"/>
                    <a:pt x="156" y="976"/>
                  </a:cubicBezTo>
                  <a:cubicBezTo>
                    <a:pt x="1" y="1381"/>
                    <a:pt x="84" y="1738"/>
                    <a:pt x="418" y="2072"/>
                  </a:cubicBezTo>
                  <a:cubicBezTo>
                    <a:pt x="668" y="2310"/>
                    <a:pt x="1037" y="2524"/>
                    <a:pt x="1632" y="2762"/>
                  </a:cubicBezTo>
                  <a:cubicBezTo>
                    <a:pt x="2215" y="3012"/>
                    <a:pt x="2644" y="3107"/>
                    <a:pt x="2989" y="3119"/>
                  </a:cubicBezTo>
                  <a:cubicBezTo>
                    <a:pt x="3442" y="3119"/>
                    <a:pt x="3763" y="2917"/>
                    <a:pt x="3930" y="2524"/>
                  </a:cubicBezTo>
                  <a:cubicBezTo>
                    <a:pt x="4085" y="2214"/>
                    <a:pt x="4085" y="1833"/>
                    <a:pt x="3942" y="1429"/>
                  </a:cubicBezTo>
                  <a:cubicBezTo>
                    <a:pt x="3912" y="1360"/>
                    <a:pt x="3850" y="1315"/>
                    <a:pt x="3776" y="1315"/>
                  </a:cubicBezTo>
                  <a:cubicBezTo>
                    <a:pt x="3760" y="1315"/>
                    <a:pt x="3744" y="1317"/>
                    <a:pt x="3727" y="1321"/>
                  </a:cubicBezTo>
                  <a:cubicBezTo>
                    <a:pt x="3644" y="1357"/>
                    <a:pt x="3597" y="1441"/>
                    <a:pt x="3632" y="1536"/>
                  </a:cubicBezTo>
                  <a:cubicBezTo>
                    <a:pt x="3739" y="1845"/>
                    <a:pt x="3739" y="2155"/>
                    <a:pt x="3644" y="2417"/>
                  </a:cubicBezTo>
                  <a:cubicBezTo>
                    <a:pt x="3553" y="2621"/>
                    <a:pt x="3403" y="2804"/>
                    <a:pt x="3005" y="2804"/>
                  </a:cubicBezTo>
                  <a:cubicBezTo>
                    <a:pt x="2730" y="2804"/>
                    <a:pt x="2337" y="2717"/>
                    <a:pt x="1763" y="2488"/>
                  </a:cubicBezTo>
                  <a:cubicBezTo>
                    <a:pt x="1227" y="2262"/>
                    <a:pt x="870" y="2072"/>
                    <a:pt x="668" y="1845"/>
                  </a:cubicBezTo>
                  <a:cubicBezTo>
                    <a:pt x="429" y="1619"/>
                    <a:pt x="370" y="1381"/>
                    <a:pt x="489" y="1119"/>
                  </a:cubicBezTo>
                  <a:cubicBezTo>
                    <a:pt x="608" y="810"/>
                    <a:pt x="906" y="548"/>
                    <a:pt x="1299" y="417"/>
                  </a:cubicBezTo>
                  <a:cubicBezTo>
                    <a:pt x="1483" y="353"/>
                    <a:pt x="1677" y="323"/>
                    <a:pt x="1872" y="323"/>
                  </a:cubicBezTo>
                  <a:cubicBezTo>
                    <a:pt x="2117" y="323"/>
                    <a:pt x="2364" y="371"/>
                    <a:pt x="2596" y="464"/>
                  </a:cubicBezTo>
                  <a:cubicBezTo>
                    <a:pt x="2882" y="583"/>
                    <a:pt x="3132" y="762"/>
                    <a:pt x="3335" y="1000"/>
                  </a:cubicBezTo>
                  <a:cubicBezTo>
                    <a:pt x="3366" y="1037"/>
                    <a:pt x="3407" y="1055"/>
                    <a:pt x="3447" y="1055"/>
                  </a:cubicBezTo>
                  <a:cubicBezTo>
                    <a:pt x="3484" y="1055"/>
                    <a:pt x="3520" y="1040"/>
                    <a:pt x="3549" y="1012"/>
                  </a:cubicBezTo>
                  <a:cubicBezTo>
                    <a:pt x="3632" y="952"/>
                    <a:pt x="3632" y="845"/>
                    <a:pt x="3561" y="786"/>
                  </a:cubicBezTo>
                  <a:cubicBezTo>
                    <a:pt x="3346" y="512"/>
                    <a:pt x="3049" y="298"/>
                    <a:pt x="2704" y="167"/>
                  </a:cubicBezTo>
                  <a:cubicBezTo>
                    <a:pt x="2427" y="59"/>
                    <a:pt x="2136" y="0"/>
                    <a:pt x="18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3754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p48"/>
          <p:cNvSpPr txBox="1"/>
          <p:nvPr>
            <p:ph idx="4294967295"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SEO &amp; Marketing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6" name="Google Shape;3756;p48"/>
          <p:cNvSpPr/>
          <p:nvPr/>
        </p:nvSpPr>
        <p:spPr>
          <a:xfrm>
            <a:off x="2853797" y="3817349"/>
            <a:ext cx="345674" cy="346056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7" name="Google Shape;3757;p48"/>
          <p:cNvGrpSpPr/>
          <p:nvPr/>
        </p:nvGrpSpPr>
        <p:grpSpPr>
          <a:xfrm>
            <a:off x="3303268" y="3817349"/>
            <a:ext cx="346056" cy="345674"/>
            <a:chOff x="3303268" y="3817349"/>
            <a:chExt cx="346056" cy="345674"/>
          </a:xfrm>
        </p:grpSpPr>
        <p:sp>
          <p:nvSpPr>
            <p:cNvPr id="3758" name="Google Shape;3758;p48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48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48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48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2" name="Google Shape;3762;p48"/>
          <p:cNvGrpSpPr/>
          <p:nvPr/>
        </p:nvGrpSpPr>
        <p:grpSpPr>
          <a:xfrm>
            <a:off x="3752358" y="3817349"/>
            <a:ext cx="346056" cy="345674"/>
            <a:chOff x="3752358" y="3817349"/>
            <a:chExt cx="346056" cy="345674"/>
          </a:xfrm>
        </p:grpSpPr>
        <p:sp>
          <p:nvSpPr>
            <p:cNvPr id="3763" name="Google Shape;3763;p48"/>
            <p:cNvSpPr/>
            <p:nvPr/>
          </p:nvSpPr>
          <p:spPr>
            <a:xfrm>
              <a:off x="375235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48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48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48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7" name="Google Shape;3767;p48"/>
          <p:cNvGrpSpPr/>
          <p:nvPr/>
        </p:nvGrpSpPr>
        <p:grpSpPr>
          <a:xfrm>
            <a:off x="5100008" y="3817349"/>
            <a:ext cx="346024" cy="345674"/>
            <a:chOff x="5100008" y="3817349"/>
            <a:chExt cx="346024" cy="345674"/>
          </a:xfrm>
        </p:grpSpPr>
        <p:sp>
          <p:nvSpPr>
            <p:cNvPr id="3768" name="Google Shape;3768;p48"/>
            <p:cNvSpPr/>
            <p:nvPr/>
          </p:nvSpPr>
          <p:spPr>
            <a:xfrm>
              <a:off x="5100008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41" y="334"/>
                  </a:moveTo>
                  <a:cubicBezTo>
                    <a:pt x="8251" y="334"/>
                    <a:pt x="10525" y="2608"/>
                    <a:pt x="10525" y="5430"/>
                  </a:cubicBezTo>
                  <a:cubicBezTo>
                    <a:pt x="10525" y="8240"/>
                    <a:pt x="8251" y="10514"/>
                    <a:pt x="5441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1" y="334"/>
                  </a:cubicBezTo>
                  <a:close/>
                  <a:moveTo>
                    <a:pt x="5441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1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48"/>
            <p:cNvSpPr/>
            <p:nvPr/>
          </p:nvSpPr>
          <p:spPr>
            <a:xfrm>
              <a:off x="5150777" y="3867767"/>
              <a:ext cx="244486" cy="243690"/>
            </a:xfrm>
            <a:custGeom>
              <a:rect b="b" l="l" r="r" t="t"/>
              <a:pathLst>
                <a:path extrusionOk="0" h="7656" w="7681">
                  <a:moveTo>
                    <a:pt x="3823" y="0"/>
                  </a:moveTo>
                  <a:cubicBezTo>
                    <a:pt x="1715" y="0"/>
                    <a:pt x="1" y="1715"/>
                    <a:pt x="1" y="3834"/>
                  </a:cubicBezTo>
                  <a:cubicBezTo>
                    <a:pt x="1" y="4429"/>
                    <a:pt x="132" y="5001"/>
                    <a:pt x="406" y="5537"/>
                  </a:cubicBezTo>
                  <a:lnTo>
                    <a:pt x="13" y="6513"/>
                  </a:lnTo>
                  <a:cubicBezTo>
                    <a:pt x="1" y="6537"/>
                    <a:pt x="1" y="6584"/>
                    <a:pt x="1" y="6632"/>
                  </a:cubicBezTo>
                  <a:cubicBezTo>
                    <a:pt x="13" y="6703"/>
                    <a:pt x="96" y="6751"/>
                    <a:pt x="167" y="6751"/>
                  </a:cubicBezTo>
                  <a:lnTo>
                    <a:pt x="1346" y="6751"/>
                  </a:lnTo>
                  <a:cubicBezTo>
                    <a:pt x="2037" y="7346"/>
                    <a:pt x="2918" y="7656"/>
                    <a:pt x="3823" y="7656"/>
                  </a:cubicBezTo>
                  <a:cubicBezTo>
                    <a:pt x="5942" y="7656"/>
                    <a:pt x="7656" y="5941"/>
                    <a:pt x="7656" y="3834"/>
                  </a:cubicBezTo>
                  <a:cubicBezTo>
                    <a:pt x="7680" y="2382"/>
                    <a:pt x="6847" y="1108"/>
                    <a:pt x="5644" y="465"/>
                  </a:cubicBezTo>
                  <a:cubicBezTo>
                    <a:pt x="5616" y="450"/>
                    <a:pt x="5586" y="444"/>
                    <a:pt x="5558" y="444"/>
                  </a:cubicBezTo>
                  <a:cubicBezTo>
                    <a:pt x="5470" y="444"/>
                    <a:pt x="5394" y="511"/>
                    <a:pt x="5394" y="619"/>
                  </a:cubicBezTo>
                  <a:cubicBezTo>
                    <a:pt x="5394" y="679"/>
                    <a:pt x="5418" y="727"/>
                    <a:pt x="5478" y="762"/>
                  </a:cubicBezTo>
                  <a:cubicBezTo>
                    <a:pt x="6585" y="1358"/>
                    <a:pt x="7323" y="2501"/>
                    <a:pt x="7323" y="3846"/>
                  </a:cubicBezTo>
                  <a:cubicBezTo>
                    <a:pt x="7323" y="5763"/>
                    <a:pt x="5763" y="7323"/>
                    <a:pt x="3846" y="7323"/>
                  </a:cubicBezTo>
                  <a:cubicBezTo>
                    <a:pt x="2989" y="7323"/>
                    <a:pt x="2168" y="7013"/>
                    <a:pt x="1537" y="6453"/>
                  </a:cubicBezTo>
                  <a:cubicBezTo>
                    <a:pt x="1501" y="6418"/>
                    <a:pt x="1465" y="6406"/>
                    <a:pt x="1418" y="6406"/>
                  </a:cubicBezTo>
                  <a:lnTo>
                    <a:pt x="429" y="6406"/>
                  </a:lnTo>
                  <a:lnTo>
                    <a:pt x="763" y="5596"/>
                  </a:lnTo>
                  <a:cubicBezTo>
                    <a:pt x="775" y="5560"/>
                    <a:pt x="775" y="5501"/>
                    <a:pt x="763" y="5453"/>
                  </a:cubicBezTo>
                  <a:cubicBezTo>
                    <a:pt x="489" y="4965"/>
                    <a:pt x="358" y="4394"/>
                    <a:pt x="358" y="3834"/>
                  </a:cubicBezTo>
                  <a:cubicBezTo>
                    <a:pt x="358" y="1905"/>
                    <a:pt x="1918" y="346"/>
                    <a:pt x="3846" y="346"/>
                  </a:cubicBezTo>
                  <a:cubicBezTo>
                    <a:pt x="4144" y="346"/>
                    <a:pt x="4418" y="381"/>
                    <a:pt x="4692" y="453"/>
                  </a:cubicBezTo>
                  <a:cubicBezTo>
                    <a:pt x="4704" y="455"/>
                    <a:pt x="4717" y="457"/>
                    <a:pt x="4729" y="457"/>
                  </a:cubicBezTo>
                  <a:cubicBezTo>
                    <a:pt x="4820" y="457"/>
                    <a:pt x="4894" y="381"/>
                    <a:pt x="4894" y="286"/>
                  </a:cubicBezTo>
                  <a:cubicBezTo>
                    <a:pt x="4894" y="215"/>
                    <a:pt x="4835" y="143"/>
                    <a:pt x="4763" y="119"/>
                  </a:cubicBezTo>
                  <a:cubicBezTo>
                    <a:pt x="4466" y="48"/>
                    <a:pt x="4156" y="0"/>
                    <a:pt x="3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48"/>
            <p:cNvSpPr/>
            <p:nvPr/>
          </p:nvSpPr>
          <p:spPr>
            <a:xfrm>
              <a:off x="5201960" y="3941167"/>
              <a:ext cx="135691" cy="91097"/>
            </a:xfrm>
            <a:custGeom>
              <a:rect b="b" l="l" r="r" t="t"/>
              <a:pathLst>
                <a:path extrusionOk="0" h="2862" w="4263">
                  <a:moveTo>
                    <a:pt x="4077" y="0"/>
                  </a:moveTo>
                  <a:cubicBezTo>
                    <a:pt x="4039" y="0"/>
                    <a:pt x="4000" y="12"/>
                    <a:pt x="3965" y="40"/>
                  </a:cubicBezTo>
                  <a:lnTo>
                    <a:pt x="2869" y="909"/>
                  </a:lnTo>
                  <a:lnTo>
                    <a:pt x="881" y="909"/>
                  </a:lnTo>
                  <a:cubicBezTo>
                    <a:pt x="810" y="909"/>
                    <a:pt x="750" y="957"/>
                    <a:pt x="714" y="1016"/>
                  </a:cubicBezTo>
                  <a:lnTo>
                    <a:pt x="36" y="2623"/>
                  </a:lnTo>
                  <a:cubicBezTo>
                    <a:pt x="0" y="2695"/>
                    <a:pt x="12" y="2778"/>
                    <a:pt x="72" y="2814"/>
                  </a:cubicBezTo>
                  <a:cubicBezTo>
                    <a:pt x="107" y="2850"/>
                    <a:pt x="155" y="2862"/>
                    <a:pt x="191" y="2862"/>
                  </a:cubicBezTo>
                  <a:cubicBezTo>
                    <a:pt x="226" y="2862"/>
                    <a:pt x="250" y="2850"/>
                    <a:pt x="286" y="2826"/>
                  </a:cubicBezTo>
                  <a:lnTo>
                    <a:pt x="1381" y="2171"/>
                  </a:lnTo>
                  <a:lnTo>
                    <a:pt x="1857" y="2171"/>
                  </a:lnTo>
                  <a:cubicBezTo>
                    <a:pt x="1953" y="2171"/>
                    <a:pt x="2036" y="2100"/>
                    <a:pt x="2036" y="1992"/>
                  </a:cubicBezTo>
                  <a:cubicBezTo>
                    <a:pt x="2036" y="1909"/>
                    <a:pt x="1965" y="1814"/>
                    <a:pt x="1857" y="1814"/>
                  </a:cubicBezTo>
                  <a:lnTo>
                    <a:pt x="1345" y="1814"/>
                  </a:lnTo>
                  <a:cubicBezTo>
                    <a:pt x="1310" y="1814"/>
                    <a:pt x="1286" y="1838"/>
                    <a:pt x="1250" y="1850"/>
                  </a:cubicBezTo>
                  <a:lnTo>
                    <a:pt x="572" y="2266"/>
                  </a:lnTo>
                  <a:lnTo>
                    <a:pt x="1000" y="1254"/>
                  </a:lnTo>
                  <a:lnTo>
                    <a:pt x="2953" y="1254"/>
                  </a:lnTo>
                  <a:cubicBezTo>
                    <a:pt x="2989" y="1254"/>
                    <a:pt x="3024" y="1242"/>
                    <a:pt x="3048" y="1207"/>
                  </a:cubicBezTo>
                  <a:lnTo>
                    <a:pt x="3584" y="778"/>
                  </a:lnTo>
                  <a:lnTo>
                    <a:pt x="3072" y="1814"/>
                  </a:lnTo>
                  <a:lnTo>
                    <a:pt x="2691" y="1814"/>
                  </a:lnTo>
                  <a:cubicBezTo>
                    <a:pt x="2608" y="1814"/>
                    <a:pt x="2512" y="1897"/>
                    <a:pt x="2512" y="1992"/>
                  </a:cubicBezTo>
                  <a:cubicBezTo>
                    <a:pt x="2512" y="2088"/>
                    <a:pt x="2596" y="2183"/>
                    <a:pt x="2691" y="2183"/>
                  </a:cubicBezTo>
                  <a:lnTo>
                    <a:pt x="3167" y="2183"/>
                  </a:lnTo>
                  <a:cubicBezTo>
                    <a:pt x="3227" y="2183"/>
                    <a:pt x="3286" y="2147"/>
                    <a:pt x="3322" y="2088"/>
                  </a:cubicBezTo>
                  <a:lnTo>
                    <a:pt x="4227" y="254"/>
                  </a:lnTo>
                  <a:cubicBezTo>
                    <a:pt x="4263" y="171"/>
                    <a:pt x="4227" y="64"/>
                    <a:pt x="4155" y="16"/>
                  </a:cubicBezTo>
                  <a:cubicBezTo>
                    <a:pt x="4131" y="6"/>
                    <a:pt x="4104" y="0"/>
                    <a:pt x="40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1" name="Google Shape;3771;p48"/>
          <p:cNvGrpSpPr/>
          <p:nvPr/>
        </p:nvGrpSpPr>
        <p:grpSpPr>
          <a:xfrm>
            <a:off x="5998919" y="3817349"/>
            <a:ext cx="345674" cy="345674"/>
            <a:chOff x="5998919" y="3817349"/>
            <a:chExt cx="345674" cy="345674"/>
          </a:xfrm>
        </p:grpSpPr>
        <p:sp>
          <p:nvSpPr>
            <p:cNvPr id="3772" name="Google Shape;3772;p48"/>
            <p:cNvSpPr/>
            <p:nvPr/>
          </p:nvSpPr>
          <p:spPr>
            <a:xfrm>
              <a:off x="5998919" y="3817349"/>
              <a:ext cx="345674" cy="345674"/>
            </a:xfrm>
            <a:custGeom>
              <a:rect b="b" l="l" r="r" t="t"/>
              <a:pathLst>
                <a:path extrusionOk="0" h="10860" w="10860">
                  <a:moveTo>
                    <a:pt x="5430" y="334"/>
                  </a:moveTo>
                  <a:cubicBezTo>
                    <a:pt x="8240" y="334"/>
                    <a:pt x="10514" y="2608"/>
                    <a:pt x="10514" y="5430"/>
                  </a:cubicBezTo>
                  <a:cubicBezTo>
                    <a:pt x="10514" y="8240"/>
                    <a:pt x="8240" y="10514"/>
                    <a:pt x="5430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90" y="1"/>
                    <a:pt x="2608" y="560"/>
                    <a:pt x="1584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871"/>
                    <a:pt x="561" y="8240"/>
                    <a:pt x="1584" y="9264"/>
                  </a:cubicBezTo>
                  <a:cubicBezTo>
                    <a:pt x="2620" y="10300"/>
                    <a:pt x="3990" y="10859"/>
                    <a:pt x="5430" y="10859"/>
                  </a:cubicBezTo>
                  <a:cubicBezTo>
                    <a:pt x="6871" y="10859"/>
                    <a:pt x="8240" y="10300"/>
                    <a:pt x="9264" y="9264"/>
                  </a:cubicBezTo>
                  <a:cubicBezTo>
                    <a:pt x="10300" y="8240"/>
                    <a:pt x="10859" y="6871"/>
                    <a:pt x="10859" y="5430"/>
                  </a:cubicBezTo>
                  <a:cubicBezTo>
                    <a:pt x="10859" y="3989"/>
                    <a:pt x="10300" y="2620"/>
                    <a:pt x="9264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48"/>
            <p:cNvSpPr/>
            <p:nvPr/>
          </p:nvSpPr>
          <p:spPr>
            <a:xfrm>
              <a:off x="6051980" y="3874579"/>
              <a:ext cx="240698" cy="231595"/>
            </a:xfrm>
            <a:custGeom>
              <a:rect b="b" l="l" r="r" t="t"/>
              <a:pathLst>
                <a:path extrusionOk="0" h="7276" w="7562">
                  <a:moveTo>
                    <a:pt x="1680" y="1"/>
                  </a:moveTo>
                  <a:cubicBezTo>
                    <a:pt x="1263" y="1"/>
                    <a:pt x="870" y="167"/>
                    <a:pt x="596" y="441"/>
                  </a:cubicBezTo>
                  <a:cubicBezTo>
                    <a:pt x="1" y="1036"/>
                    <a:pt x="1" y="2013"/>
                    <a:pt x="572" y="2608"/>
                  </a:cubicBezTo>
                  <a:cubicBezTo>
                    <a:pt x="477" y="2930"/>
                    <a:pt x="418" y="3275"/>
                    <a:pt x="418" y="3632"/>
                  </a:cubicBezTo>
                  <a:cubicBezTo>
                    <a:pt x="418" y="5489"/>
                    <a:pt x="1930" y="7013"/>
                    <a:pt x="3787" y="7013"/>
                  </a:cubicBezTo>
                  <a:cubicBezTo>
                    <a:pt x="4144" y="7013"/>
                    <a:pt x="4489" y="6954"/>
                    <a:pt x="4823" y="6847"/>
                  </a:cubicBezTo>
                  <a:cubicBezTo>
                    <a:pt x="5097" y="7132"/>
                    <a:pt x="5490" y="7275"/>
                    <a:pt x="5894" y="7275"/>
                  </a:cubicBezTo>
                  <a:cubicBezTo>
                    <a:pt x="6311" y="7275"/>
                    <a:pt x="6692" y="7109"/>
                    <a:pt x="6978" y="6835"/>
                  </a:cubicBezTo>
                  <a:cubicBezTo>
                    <a:pt x="7561" y="6239"/>
                    <a:pt x="7561" y="5263"/>
                    <a:pt x="6978" y="4656"/>
                  </a:cubicBezTo>
                  <a:cubicBezTo>
                    <a:pt x="7037" y="4454"/>
                    <a:pt x="7085" y="4239"/>
                    <a:pt x="7109" y="4013"/>
                  </a:cubicBezTo>
                  <a:cubicBezTo>
                    <a:pt x="7121" y="3918"/>
                    <a:pt x="7037" y="3822"/>
                    <a:pt x="6942" y="3822"/>
                  </a:cubicBezTo>
                  <a:cubicBezTo>
                    <a:pt x="6859" y="3822"/>
                    <a:pt x="6787" y="3882"/>
                    <a:pt x="6787" y="3977"/>
                  </a:cubicBezTo>
                  <a:cubicBezTo>
                    <a:pt x="6752" y="4192"/>
                    <a:pt x="6704" y="4418"/>
                    <a:pt x="6633" y="4632"/>
                  </a:cubicBezTo>
                  <a:cubicBezTo>
                    <a:pt x="6609" y="4692"/>
                    <a:pt x="6633" y="4763"/>
                    <a:pt x="6680" y="4811"/>
                  </a:cubicBezTo>
                  <a:lnTo>
                    <a:pt x="6740" y="4870"/>
                  </a:lnTo>
                  <a:cubicBezTo>
                    <a:pt x="7204" y="5323"/>
                    <a:pt x="7204" y="6097"/>
                    <a:pt x="6740" y="6561"/>
                  </a:cubicBezTo>
                  <a:cubicBezTo>
                    <a:pt x="6514" y="6787"/>
                    <a:pt x="6204" y="6918"/>
                    <a:pt x="5894" y="6918"/>
                  </a:cubicBezTo>
                  <a:cubicBezTo>
                    <a:pt x="5561" y="6918"/>
                    <a:pt x="5251" y="6787"/>
                    <a:pt x="5025" y="6549"/>
                  </a:cubicBezTo>
                  <a:lnTo>
                    <a:pt x="4978" y="6501"/>
                  </a:lnTo>
                  <a:cubicBezTo>
                    <a:pt x="4954" y="6478"/>
                    <a:pt x="4906" y="6454"/>
                    <a:pt x="4859" y="6454"/>
                  </a:cubicBezTo>
                  <a:cubicBezTo>
                    <a:pt x="4847" y="6454"/>
                    <a:pt x="4823" y="6454"/>
                    <a:pt x="4799" y="6478"/>
                  </a:cubicBezTo>
                  <a:cubicBezTo>
                    <a:pt x="4466" y="6597"/>
                    <a:pt x="4108" y="6656"/>
                    <a:pt x="3751" y="6656"/>
                  </a:cubicBezTo>
                  <a:cubicBezTo>
                    <a:pt x="2084" y="6620"/>
                    <a:pt x="739" y="5251"/>
                    <a:pt x="751" y="3584"/>
                  </a:cubicBezTo>
                  <a:cubicBezTo>
                    <a:pt x="751" y="3239"/>
                    <a:pt x="810" y="2918"/>
                    <a:pt x="929" y="2608"/>
                  </a:cubicBezTo>
                  <a:cubicBezTo>
                    <a:pt x="965" y="2549"/>
                    <a:pt x="929" y="2465"/>
                    <a:pt x="894" y="2429"/>
                  </a:cubicBezTo>
                  <a:lnTo>
                    <a:pt x="834" y="2370"/>
                  </a:lnTo>
                  <a:cubicBezTo>
                    <a:pt x="370" y="1906"/>
                    <a:pt x="370" y="1132"/>
                    <a:pt x="834" y="667"/>
                  </a:cubicBezTo>
                  <a:cubicBezTo>
                    <a:pt x="1049" y="441"/>
                    <a:pt x="1370" y="310"/>
                    <a:pt x="1680" y="310"/>
                  </a:cubicBezTo>
                  <a:cubicBezTo>
                    <a:pt x="2001" y="310"/>
                    <a:pt x="2323" y="441"/>
                    <a:pt x="2537" y="679"/>
                  </a:cubicBezTo>
                  <a:lnTo>
                    <a:pt x="2584" y="727"/>
                  </a:lnTo>
                  <a:cubicBezTo>
                    <a:pt x="2621" y="763"/>
                    <a:pt x="2671" y="779"/>
                    <a:pt x="2719" y="779"/>
                  </a:cubicBezTo>
                  <a:cubicBezTo>
                    <a:pt x="2734" y="779"/>
                    <a:pt x="2749" y="777"/>
                    <a:pt x="2763" y="774"/>
                  </a:cubicBezTo>
                  <a:cubicBezTo>
                    <a:pt x="3096" y="655"/>
                    <a:pt x="3430" y="596"/>
                    <a:pt x="3775" y="596"/>
                  </a:cubicBezTo>
                  <a:cubicBezTo>
                    <a:pt x="5299" y="596"/>
                    <a:pt x="6561" y="1727"/>
                    <a:pt x="6787" y="3203"/>
                  </a:cubicBezTo>
                  <a:cubicBezTo>
                    <a:pt x="6799" y="3287"/>
                    <a:pt x="6871" y="3346"/>
                    <a:pt x="6942" y="3346"/>
                  </a:cubicBezTo>
                  <a:cubicBezTo>
                    <a:pt x="7049" y="3346"/>
                    <a:pt x="7121" y="3263"/>
                    <a:pt x="7109" y="3156"/>
                  </a:cubicBezTo>
                  <a:cubicBezTo>
                    <a:pt x="6871" y="1513"/>
                    <a:pt x="5478" y="263"/>
                    <a:pt x="3775" y="263"/>
                  </a:cubicBezTo>
                  <a:cubicBezTo>
                    <a:pt x="3418" y="263"/>
                    <a:pt x="3073" y="322"/>
                    <a:pt x="2751" y="429"/>
                  </a:cubicBezTo>
                  <a:cubicBezTo>
                    <a:pt x="2465" y="143"/>
                    <a:pt x="2084" y="1"/>
                    <a:pt x="1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48"/>
            <p:cNvSpPr/>
            <p:nvPr/>
          </p:nvSpPr>
          <p:spPr>
            <a:xfrm>
              <a:off x="6116786" y="3928404"/>
              <a:ext cx="109941" cy="123946"/>
            </a:xfrm>
            <a:custGeom>
              <a:rect b="b" l="l" r="r" t="t"/>
              <a:pathLst>
                <a:path extrusionOk="0" h="3894" w="3454">
                  <a:moveTo>
                    <a:pt x="2322" y="1131"/>
                  </a:moveTo>
                  <a:cubicBezTo>
                    <a:pt x="2334" y="1227"/>
                    <a:pt x="2382" y="1310"/>
                    <a:pt x="2442" y="1393"/>
                  </a:cubicBezTo>
                  <a:cubicBezTo>
                    <a:pt x="2346" y="1369"/>
                    <a:pt x="2263" y="1369"/>
                    <a:pt x="2180" y="1369"/>
                  </a:cubicBezTo>
                  <a:lnTo>
                    <a:pt x="1275" y="1369"/>
                  </a:lnTo>
                  <a:cubicBezTo>
                    <a:pt x="1215" y="1369"/>
                    <a:pt x="1156" y="1334"/>
                    <a:pt x="1156" y="1250"/>
                  </a:cubicBezTo>
                  <a:cubicBezTo>
                    <a:pt x="1156" y="1191"/>
                    <a:pt x="1203" y="1131"/>
                    <a:pt x="1275" y="1131"/>
                  </a:cubicBezTo>
                  <a:close/>
                  <a:moveTo>
                    <a:pt x="1013" y="2489"/>
                  </a:moveTo>
                  <a:lnTo>
                    <a:pt x="1013" y="2489"/>
                  </a:lnTo>
                  <a:cubicBezTo>
                    <a:pt x="1096" y="2501"/>
                    <a:pt x="1191" y="2501"/>
                    <a:pt x="1263" y="2501"/>
                  </a:cubicBezTo>
                  <a:lnTo>
                    <a:pt x="2168" y="2501"/>
                  </a:lnTo>
                  <a:cubicBezTo>
                    <a:pt x="2227" y="2501"/>
                    <a:pt x="2287" y="2548"/>
                    <a:pt x="2287" y="2620"/>
                  </a:cubicBezTo>
                  <a:cubicBezTo>
                    <a:pt x="2287" y="2691"/>
                    <a:pt x="2251" y="2739"/>
                    <a:pt x="2168" y="2739"/>
                  </a:cubicBezTo>
                  <a:lnTo>
                    <a:pt x="1132" y="2739"/>
                  </a:lnTo>
                  <a:cubicBezTo>
                    <a:pt x="1120" y="2655"/>
                    <a:pt x="1072" y="2560"/>
                    <a:pt x="1013" y="2489"/>
                  </a:cubicBezTo>
                  <a:close/>
                  <a:moveTo>
                    <a:pt x="1275" y="0"/>
                  </a:moveTo>
                  <a:cubicBezTo>
                    <a:pt x="572" y="0"/>
                    <a:pt x="13" y="560"/>
                    <a:pt x="1" y="1250"/>
                  </a:cubicBezTo>
                  <a:cubicBezTo>
                    <a:pt x="1" y="1691"/>
                    <a:pt x="203" y="2072"/>
                    <a:pt x="537" y="2298"/>
                  </a:cubicBezTo>
                  <a:cubicBezTo>
                    <a:pt x="239" y="2310"/>
                    <a:pt x="1" y="2560"/>
                    <a:pt x="1" y="2858"/>
                  </a:cubicBezTo>
                  <a:cubicBezTo>
                    <a:pt x="1" y="3429"/>
                    <a:pt x="453" y="3894"/>
                    <a:pt x="1025" y="3894"/>
                  </a:cubicBezTo>
                  <a:lnTo>
                    <a:pt x="2144" y="3894"/>
                  </a:lnTo>
                  <a:cubicBezTo>
                    <a:pt x="2846" y="3894"/>
                    <a:pt x="3406" y="3334"/>
                    <a:pt x="3418" y="2643"/>
                  </a:cubicBezTo>
                  <a:cubicBezTo>
                    <a:pt x="3454" y="2203"/>
                    <a:pt x="3227" y="1822"/>
                    <a:pt x="2906" y="1596"/>
                  </a:cubicBezTo>
                  <a:cubicBezTo>
                    <a:pt x="3204" y="1584"/>
                    <a:pt x="3442" y="1334"/>
                    <a:pt x="3442" y="1036"/>
                  </a:cubicBezTo>
                  <a:cubicBezTo>
                    <a:pt x="3442" y="465"/>
                    <a:pt x="2977" y="0"/>
                    <a:pt x="2406" y="0"/>
                  </a:cubicBezTo>
                  <a:lnTo>
                    <a:pt x="2203" y="0"/>
                  </a:lnTo>
                  <a:cubicBezTo>
                    <a:pt x="2108" y="0"/>
                    <a:pt x="2025" y="84"/>
                    <a:pt x="2025" y="179"/>
                  </a:cubicBezTo>
                  <a:cubicBezTo>
                    <a:pt x="2025" y="274"/>
                    <a:pt x="2096" y="357"/>
                    <a:pt x="2203" y="357"/>
                  </a:cubicBezTo>
                  <a:lnTo>
                    <a:pt x="2406" y="357"/>
                  </a:lnTo>
                  <a:cubicBezTo>
                    <a:pt x="2775" y="357"/>
                    <a:pt x="3096" y="655"/>
                    <a:pt x="3096" y="1036"/>
                  </a:cubicBezTo>
                  <a:cubicBezTo>
                    <a:pt x="3096" y="1167"/>
                    <a:pt x="3001" y="1274"/>
                    <a:pt x="2870" y="1274"/>
                  </a:cubicBezTo>
                  <a:cubicBezTo>
                    <a:pt x="2739" y="1274"/>
                    <a:pt x="2632" y="1167"/>
                    <a:pt x="2632" y="1048"/>
                  </a:cubicBezTo>
                  <a:cubicBezTo>
                    <a:pt x="2632" y="917"/>
                    <a:pt x="2525" y="822"/>
                    <a:pt x="2394" y="822"/>
                  </a:cubicBezTo>
                  <a:lnTo>
                    <a:pt x="1263" y="822"/>
                  </a:lnTo>
                  <a:cubicBezTo>
                    <a:pt x="1013" y="822"/>
                    <a:pt x="798" y="1012"/>
                    <a:pt x="798" y="1274"/>
                  </a:cubicBezTo>
                  <a:cubicBezTo>
                    <a:pt x="787" y="1524"/>
                    <a:pt x="1001" y="1750"/>
                    <a:pt x="1263" y="1750"/>
                  </a:cubicBezTo>
                  <a:lnTo>
                    <a:pt x="2156" y="1750"/>
                  </a:lnTo>
                  <a:cubicBezTo>
                    <a:pt x="2668" y="1750"/>
                    <a:pt x="3084" y="2131"/>
                    <a:pt x="3096" y="2643"/>
                  </a:cubicBezTo>
                  <a:cubicBezTo>
                    <a:pt x="3108" y="3155"/>
                    <a:pt x="2692" y="3572"/>
                    <a:pt x="2192" y="3572"/>
                  </a:cubicBezTo>
                  <a:lnTo>
                    <a:pt x="1037" y="3572"/>
                  </a:lnTo>
                  <a:cubicBezTo>
                    <a:pt x="668" y="3572"/>
                    <a:pt x="358" y="3274"/>
                    <a:pt x="358" y="2905"/>
                  </a:cubicBezTo>
                  <a:cubicBezTo>
                    <a:pt x="358" y="2774"/>
                    <a:pt x="441" y="2667"/>
                    <a:pt x="584" y="2667"/>
                  </a:cubicBezTo>
                  <a:cubicBezTo>
                    <a:pt x="715" y="2667"/>
                    <a:pt x="822" y="2774"/>
                    <a:pt x="822" y="2893"/>
                  </a:cubicBezTo>
                  <a:cubicBezTo>
                    <a:pt x="822" y="3024"/>
                    <a:pt x="918" y="3120"/>
                    <a:pt x="1060" y="3120"/>
                  </a:cubicBezTo>
                  <a:lnTo>
                    <a:pt x="2180" y="3120"/>
                  </a:lnTo>
                  <a:cubicBezTo>
                    <a:pt x="2442" y="3120"/>
                    <a:pt x="2644" y="2917"/>
                    <a:pt x="2644" y="2667"/>
                  </a:cubicBezTo>
                  <a:cubicBezTo>
                    <a:pt x="2656" y="2417"/>
                    <a:pt x="2453" y="2191"/>
                    <a:pt x="2180" y="2191"/>
                  </a:cubicBezTo>
                  <a:lnTo>
                    <a:pt x="1287" y="2191"/>
                  </a:lnTo>
                  <a:cubicBezTo>
                    <a:pt x="787" y="2191"/>
                    <a:pt x="370" y="1810"/>
                    <a:pt x="358" y="1298"/>
                  </a:cubicBezTo>
                  <a:cubicBezTo>
                    <a:pt x="346" y="774"/>
                    <a:pt x="763" y="357"/>
                    <a:pt x="1263" y="357"/>
                  </a:cubicBezTo>
                  <a:lnTo>
                    <a:pt x="1346" y="357"/>
                  </a:lnTo>
                  <a:cubicBezTo>
                    <a:pt x="1441" y="357"/>
                    <a:pt x="1525" y="286"/>
                    <a:pt x="1525" y="179"/>
                  </a:cubicBezTo>
                  <a:cubicBezTo>
                    <a:pt x="1525" y="96"/>
                    <a:pt x="1453" y="0"/>
                    <a:pt x="1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5" name="Google Shape;3775;p48"/>
          <p:cNvGrpSpPr/>
          <p:nvPr/>
        </p:nvGrpSpPr>
        <p:grpSpPr>
          <a:xfrm>
            <a:off x="4201447" y="3817349"/>
            <a:ext cx="346024" cy="345674"/>
            <a:chOff x="4201447" y="3817349"/>
            <a:chExt cx="346024" cy="345674"/>
          </a:xfrm>
        </p:grpSpPr>
        <p:sp>
          <p:nvSpPr>
            <p:cNvPr id="3776" name="Google Shape;3776;p48"/>
            <p:cNvSpPr/>
            <p:nvPr/>
          </p:nvSpPr>
          <p:spPr>
            <a:xfrm>
              <a:off x="4201447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48"/>
            <p:cNvSpPr/>
            <p:nvPr/>
          </p:nvSpPr>
          <p:spPr>
            <a:xfrm>
              <a:off x="4271569" y="3904531"/>
              <a:ext cx="227394" cy="185728"/>
            </a:xfrm>
            <a:custGeom>
              <a:rect b="b" l="l" r="r" t="t"/>
              <a:pathLst>
                <a:path extrusionOk="0" h="5835" w="7144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8" name="Google Shape;3778;p48"/>
          <p:cNvGrpSpPr/>
          <p:nvPr/>
        </p:nvGrpSpPr>
        <p:grpSpPr>
          <a:xfrm>
            <a:off x="4650919" y="3817349"/>
            <a:ext cx="346024" cy="345674"/>
            <a:chOff x="4650919" y="3817349"/>
            <a:chExt cx="346024" cy="345674"/>
          </a:xfrm>
        </p:grpSpPr>
        <p:sp>
          <p:nvSpPr>
            <p:cNvPr id="3779" name="Google Shape;3779;p48"/>
            <p:cNvSpPr/>
            <p:nvPr/>
          </p:nvSpPr>
          <p:spPr>
            <a:xfrm>
              <a:off x="4650919" y="3817349"/>
              <a:ext cx="346024" cy="345674"/>
            </a:xfrm>
            <a:custGeom>
              <a:rect b="b" l="l" r="r" t="t"/>
              <a:pathLst>
                <a:path extrusionOk="0" h="10860" w="10871">
                  <a:moveTo>
                    <a:pt x="5442" y="334"/>
                  </a:moveTo>
                  <a:cubicBezTo>
                    <a:pt x="8251" y="334"/>
                    <a:pt x="10526" y="2608"/>
                    <a:pt x="10526" y="5430"/>
                  </a:cubicBezTo>
                  <a:cubicBezTo>
                    <a:pt x="10526" y="8240"/>
                    <a:pt x="8240" y="10514"/>
                    <a:pt x="5442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2" y="334"/>
                  </a:cubicBezTo>
                  <a:close/>
                  <a:moveTo>
                    <a:pt x="5442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2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48"/>
            <p:cNvSpPr/>
            <p:nvPr/>
          </p:nvSpPr>
          <p:spPr>
            <a:xfrm>
              <a:off x="4701305" y="3867386"/>
              <a:ext cx="244486" cy="242958"/>
            </a:xfrm>
            <a:custGeom>
              <a:rect b="b" l="l" r="r" t="t"/>
              <a:pathLst>
                <a:path extrusionOk="0" h="7633" w="7681">
                  <a:moveTo>
                    <a:pt x="3835" y="0"/>
                  </a:moveTo>
                  <a:cubicBezTo>
                    <a:pt x="1727" y="0"/>
                    <a:pt x="13" y="1715"/>
                    <a:pt x="13" y="3822"/>
                  </a:cubicBezTo>
                  <a:cubicBezTo>
                    <a:pt x="13" y="4418"/>
                    <a:pt x="144" y="5001"/>
                    <a:pt x="418" y="5537"/>
                  </a:cubicBezTo>
                  <a:lnTo>
                    <a:pt x="25" y="6501"/>
                  </a:lnTo>
                  <a:cubicBezTo>
                    <a:pt x="1" y="6585"/>
                    <a:pt x="13" y="6656"/>
                    <a:pt x="84" y="6704"/>
                  </a:cubicBezTo>
                  <a:cubicBezTo>
                    <a:pt x="120" y="6727"/>
                    <a:pt x="156" y="6727"/>
                    <a:pt x="191" y="6727"/>
                  </a:cubicBezTo>
                  <a:lnTo>
                    <a:pt x="1370" y="6727"/>
                  </a:lnTo>
                  <a:cubicBezTo>
                    <a:pt x="2061" y="7323"/>
                    <a:pt x="2942" y="7632"/>
                    <a:pt x="3847" y="7632"/>
                  </a:cubicBezTo>
                  <a:cubicBezTo>
                    <a:pt x="5966" y="7632"/>
                    <a:pt x="7680" y="5930"/>
                    <a:pt x="7680" y="3810"/>
                  </a:cubicBezTo>
                  <a:cubicBezTo>
                    <a:pt x="7680" y="3096"/>
                    <a:pt x="7454" y="2394"/>
                    <a:pt x="7085" y="1798"/>
                  </a:cubicBezTo>
                  <a:cubicBezTo>
                    <a:pt x="7052" y="1752"/>
                    <a:pt x="6997" y="1727"/>
                    <a:pt x="6940" y="1727"/>
                  </a:cubicBezTo>
                  <a:cubicBezTo>
                    <a:pt x="6894" y="1727"/>
                    <a:pt x="6848" y="1743"/>
                    <a:pt x="6811" y="1774"/>
                  </a:cubicBezTo>
                  <a:cubicBezTo>
                    <a:pt x="6752" y="1834"/>
                    <a:pt x="6752" y="1917"/>
                    <a:pt x="6787" y="1977"/>
                  </a:cubicBezTo>
                  <a:cubicBezTo>
                    <a:pt x="7133" y="2513"/>
                    <a:pt x="7323" y="3156"/>
                    <a:pt x="7323" y="3846"/>
                  </a:cubicBezTo>
                  <a:cubicBezTo>
                    <a:pt x="7323" y="5763"/>
                    <a:pt x="5764" y="7323"/>
                    <a:pt x="3835" y="7323"/>
                  </a:cubicBezTo>
                  <a:cubicBezTo>
                    <a:pt x="2989" y="7323"/>
                    <a:pt x="2168" y="7013"/>
                    <a:pt x="1537" y="6442"/>
                  </a:cubicBezTo>
                  <a:cubicBezTo>
                    <a:pt x="1501" y="6418"/>
                    <a:pt x="1453" y="6406"/>
                    <a:pt x="1418" y="6406"/>
                  </a:cubicBezTo>
                  <a:lnTo>
                    <a:pt x="430" y="6406"/>
                  </a:lnTo>
                  <a:lnTo>
                    <a:pt x="763" y="5596"/>
                  </a:lnTo>
                  <a:cubicBezTo>
                    <a:pt x="775" y="5549"/>
                    <a:pt x="775" y="5489"/>
                    <a:pt x="763" y="5453"/>
                  </a:cubicBezTo>
                  <a:cubicBezTo>
                    <a:pt x="489" y="4953"/>
                    <a:pt x="358" y="4394"/>
                    <a:pt x="358" y="3822"/>
                  </a:cubicBezTo>
                  <a:cubicBezTo>
                    <a:pt x="358" y="1905"/>
                    <a:pt x="1918" y="346"/>
                    <a:pt x="3835" y="346"/>
                  </a:cubicBezTo>
                  <a:cubicBezTo>
                    <a:pt x="4787" y="346"/>
                    <a:pt x="5656" y="727"/>
                    <a:pt x="6276" y="1346"/>
                  </a:cubicBezTo>
                  <a:cubicBezTo>
                    <a:pt x="6305" y="1376"/>
                    <a:pt x="6350" y="1390"/>
                    <a:pt x="6395" y="1390"/>
                  </a:cubicBezTo>
                  <a:cubicBezTo>
                    <a:pt x="6439" y="1390"/>
                    <a:pt x="6484" y="1376"/>
                    <a:pt x="6514" y="1346"/>
                  </a:cubicBezTo>
                  <a:cubicBezTo>
                    <a:pt x="6573" y="1262"/>
                    <a:pt x="6573" y="1167"/>
                    <a:pt x="6514" y="1108"/>
                  </a:cubicBezTo>
                  <a:cubicBezTo>
                    <a:pt x="5835" y="417"/>
                    <a:pt x="4882" y="0"/>
                    <a:pt x="38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48"/>
            <p:cNvSpPr/>
            <p:nvPr/>
          </p:nvSpPr>
          <p:spPr>
            <a:xfrm>
              <a:off x="4749464" y="3911534"/>
              <a:ext cx="153134" cy="151065"/>
            </a:xfrm>
            <a:custGeom>
              <a:rect b="b" l="l" r="r" t="t"/>
              <a:pathLst>
                <a:path extrusionOk="0" h="4746" w="4811">
                  <a:moveTo>
                    <a:pt x="1384" y="0"/>
                  </a:moveTo>
                  <a:cubicBezTo>
                    <a:pt x="1342" y="0"/>
                    <a:pt x="1304" y="18"/>
                    <a:pt x="1274" y="54"/>
                  </a:cubicBezTo>
                  <a:lnTo>
                    <a:pt x="274" y="1054"/>
                  </a:lnTo>
                  <a:cubicBezTo>
                    <a:pt x="36" y="1292"/>
                    <a:pt x="0" y="1661"/>
                    <a:pt x="202" y="1935"/>
                  </a:cubicBezTo>
                  <a:cubicBezTo>
                    <a:pt x="619" y="2495"/>
                    <a:pt x="1072" y="3031"/>
                    <a:pt x="1572" y="3531"/>
                  </a:cubicBezTo>
                  <a:cubicBezTo>
                    <a:pt x="1601" y="3560"/>
                    <a:pt x="1646" y="3575"/>
                    <a:pt x="1691" y="3575"/>
                  </a:cubicBezTo>
                  <a:cubicBezTo>
                    <a:pt x="1735" y="3575"/>
                    <a:pt x="1780" y="3560"/>
                    <a:pt x="1810" y="3531"/>
                  </a:cubicBezTo>
                  <a:cubicBezTo>
                    <a:pt x="1881" y="3447"/>
                    <a:pt x="1869" y="3352"/>
                    <a:pt x="1810" y="3293"/>
                  </a:cubicBezTo>
                  <a:cubicBezTo>
                    <a:pt x="1310" y="2816"/>
                    <a:pt x="869" y="2304"/>
                    <a:pt x="464" y="1745"/>
                  </a:cubicBezTo>
                  <a:cubicBezTo>
                    <a:pt x="381" y="1602"/>
                    <a:pt x="393" y="1423"/>
                    <a:pt x="500" y="1304"/>
                  </a:cubicBezTo>
                  <a:lnTo>
                    <a:pt x="1369" y="435"/>
                  </a:lnTo>
                  <a:lnTo>
                    <a:pt x="2107" y="1161"/>
                  </a:lnTo>
                  <a:lnTo>
                    <a:pt x="1750" y="1518"/>
                  </a:lnTo>
                  <a:cubicBezTo>
                    <a:pt x="1703" y="1566"/>
                    <a:pt x="1691" y="1638"/>
                    <a:pt x="1703" y="1697"/>
                  </a:cubicBezTo>
                  <a:cubicBezTo>
                    <a:pt x="1941" y="2400"/>
                    <a:pt x="2405" y="2876"/>
                    <a:pt x="3096" y="3090"/>
                  </a:cubicBezTo>
                  <a:cubicBezTo>
                    <a:pt x="3112" y="3097"/>
                    <a:pt x="3131" y="3100"/>
                    <a:pt x="3150" y="3100"/>
                  </a:cubicBezTo>
                  <a:cubicBezTo>
                    <a:pt x="3198" y="3100"/>
                    <a:pt x="3248" y="3080"/>
                    <a:pt x="3274" y="3054"/>
                  </a:cubicBezTo>
                  <a:lnTo>
                    <a:pt x="3631" y="2697"/>
                  </a:lnTo>
                  <a:lnTo>
                    <a:pt x="4370" y="3423"/>
                  </a:lnTo>
                  <a:lnTo>
                    <a:pt x="3489" y="4305"/>
                  </a:lnTo>
                  <a:cubicBezTo>
                    <a:pt x="3424" y="4369"/>
                    <a:pt x="3343" y="4402"/>
                    <a:pt x="3261" y="4402"/>
                  </a:cubicBezTo>
                  <a:cubicBezTo>
                    <a:pt x="3191" y="4402"/>
                    <a:pt x="3120" y="4378"/>
                    <a:pt x="3060" y="4328"/>
                  </a:cubicBezTo>
                  <a:cubicBezTo>
                    <a:pt x="2834" y="4162"/>
                    <a:pt x="2607" y="4007"/>
                    <a:pt x="2405" y="3828"/>
                  </a:cubicBezTo>
                  <a:cubicBezTo>
                    <a:pt x="2368" y="3801"/>
                    <a:pt x="2330" y="3789"/>
                    <a:pt x="2295" y="3789"/>
                  </a:cubicBezTo>
                  <a:cubicBezTo>
                    <a:pt x="2251" y="3789"/>
                    <a:pt x="2212" y="3807"/>
                    <a:pt x="2179" y="3840"/>
                  </a:cubicBezTo>
                  <a:cubicBezTo>
                    <a:pt x="2107" y="3912"/>
                    <a:pt x="2119" y="4031"/>
                    <a:pt x="2191" y="4090"/>
                  </a:cubicBezTo>
                  <a:cubicBezTo>
                    <a:pt x="2417" y="4269"/>
                    <a:pt x="2643" y="4447"/>
                    <a:pt x="2858" y="4614"/>
                  </a:cubicBezTo>
                  <a:cubicBezTo>
                    <a:pt x="2977" y="4697"/>
                    <a:pt x="3119" y="4745"/>
                    <a:pt x="3250" y="4745"/>
                  </a:cubicBezTo>
                  <a:cubicBezTo>
                    <a:pt x="3429" y="4745"/>
                    <a:pt x="3596" y="4674"/>
                    <a:pt x="3727" y="4555"/>
                  </a:cubicBezTo>
                  <a:lnTo>
                    <a:pt x="4727" y="3554"/>
                  </a:lnTo>
                  <a:cubicBezTo>
                    <a:pt x="4798" y="3495"/>
                    <a:pt x="4810" y="3423"/>
                    <a:pt x="4786" y="3352"/>
                  </a:cubicBezTo>
                  <a:cubicBezTo>
                    <a:pt x="4763" y="3328"/>
                    <a:pt x="4751" y="3304"/>
                    <a:pt x="4739" y="3293"/>
                  </a:cubicBezTo>
                  <a:lnTo>
                    <a:pt x="3774" y="2316"/>
                  </a:lnTo>
                  <a:cubicBezTo>
                    <a:pt x="3733" y="2280"/>
                    <a:pt x="3688" y="2263"/>
                    <a:pt x="3646" y="2263"/>
                  </a:cubicBezTo>
                  <a:cubicBezTo>
                    <a:pt x="3605" y="2263"/>
                    <a:pt x="3566" y="2280"/>
                    <a:pt x="3536" y="2316"/>
                  </a:cubicBezTo>
                  <a:lnTo>
                    <a:pt x="3131" y="2721"/>
                  </a:lnTo>
                  <a:cubicBezTo>
                    <a:pt x="2619" y="2531"/>
                    <a:pt x="2286" y="2185"/>
                    <a:pt x="2072" y="1661"/>
                  </a:cubicBezTo>
                  <a:lnTo>
                    <a:pt x="2477" y="1268"/>
                  </a:lnTo>
                  <a:cubicBezTo>
                    <a:pt x="2548" y="1185"/>
                    <a:pt x="2548" y="1090"/>
                    <a:pt x="2477" y="1030"/>
                  </a:cubicBezTo>
                  <a:lnTo>
                    <a:pt x="1512" y="54"/>
                  </a:lnTo>
                  <a:cubicBezTo>
                    <a:pt x="1470" y="18"/>
                    <a:pt x="1426" y="0"/>
                    <a:pt x="13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2" name="Google Shape;3782;p48"/>
          <p:cNvGrpSpPr/>
          <p:nvPr/>
        </p:nvGrpSpPr>
        <p:grpSpPr>
          <a:xfrm>
            <a:off x="5549861" y="3817349"/>
            <a:ext cx="345642" cy="345674"/>
            <a:chOff x="5549861" y="3817349"/>
            <a:chExt cx="345642" cy="345674"/>
          </a:xfrm>
        </p:grpSpPr>
        <p:sp>
          <p:nvSpPr>
            <p:cNvPr id="3783" name="Google Shape;3783;p48"/>
            <p:cNvSpPr/>
            <p:nvPr/>
          </p:nvSpPr>
          <p:spPr>
            <a:xfrm>
              <a:off x="5549861" y="3817349"/>
              <a:ext cx="345642" cy="345674"/>
            </a:xfrm>
            <a:custGeom>
              <a:rect b="b" l="l" r="r" t="t"/>
              <a:pathLst>
                <a:path extrusionOk="0" h="10860" w="10859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48"/>
            <p:cNvSpPr/>
            <p:nvPr/>
          </p:nvSpPr>
          <p:spPr>
            <a:xfrm>
              <a:off x="5590763" y="3890208"/>
              <a:ext cx="262661" cy="200052"/>
            </a:xfrm>
            <a:custGeom>
              <a:rect b="b" l="l" r="r" t="t"/>
              <a:pathLst>
                <a:path extrusionOk="0" h="6285" w="8252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48"/>
            <p:cNvSpPr/>
            <p:nvPr/>
          </p:nvSpPr>
          <p:spPr>
            <a:xfrm>
              <a:off x="5680587" y="3935024"/>
              <a:ext cx="105389" cy="110514"/>
            </a:xfrm>
            <a:custGeom>
              <a:rect b="b" l="l" r="r" t="t"/>
              <a:pathLst>
                <a:path extrusionOk="0" h="3472" w="3311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6" name="Google Shape;3786;p48"/>
          <p:cNvGrpSpPr/>
          <p:nvPr/>
        </p:nvGrpSpPr>
        <p:grpSpPr>
          <a:xfrm>
            <a:off x="1306445" y="3397829"/>
            <a:ext cx="367255" cy="269855"/>
            <a:chOff x="1306445" y="3397829"/>
            <a:chExt cx="367255" cy="269855"/>
          </a:xfrm>
        </p:grpSpPr>
        <p:sp>
          <p:nvSpPr>
            <p:cNvPr id="3787" name="Google Shape;3787;p48"/>
            <p:cNvSpPr/>
            <p:nvPr/>
          </p:nvSpPr>
          <p:spPr>
            <a:xfrm>
              <a:off x="1588395" y="3513054"/>
              <a:ext cx="45517" cy="16297"/>
            </a:xfrm>
            <a:custGeom>
              <a:rect b="b" l="l" r="r" t="t"/>
              <a:pathLst>
                <a:path extrusionOk="0" h="512" w="143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48"/>
            <p:cNvSpPr/>
            <p:nvPr/>
          </p:nvSpPr>
          <p:spPr>
            <a:xfrm>
              <a:off x="1306445" y="3397829"/>
              <a:ext cx="367255" cy="269091"/>
            </a:xfrm>
            <a:custGeom>
              <a:rect b="b" l="l" r="r" t="t"/>
              <a:pathLst>
                <a:path extrusionOk="0" h="8454" w="11538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48"/>
            <p:cNvSpPr/>
            <p:nvPr/>
          </p:nvSpPr>
          <p:spPr>
            <a:xfrm>
              <a:off x="1639960" y="3622549"/>
              <a:ext cx="10631" cy="45135"/>
            </a:xfrm>
            <a:custGeom>
              <a:rect b="b" l="l" r="r" t="t"/>
              <a:pathLst>
                <a:path extrusionOk="0" h="1418" w="334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48"/>
            <p:cNvSpPr/>
            <p:nvPr/>
          </p:nvSpPr>
          <p:spPr>
            <a:xfrm>
              <a:off x="1444014" y="3446466"/>
              <a:ext cx="91734" cy="30589"/>
            </a:xfrm>
            <a:custGeom>
              <a:rect b="b" l="l" r="r" t="t"/>
              <a:pathLst>
                <a:path extrusionOk="0" h="961" w="2882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48"/>
            <p:cNvSpPr/>
            <p:nvPr/>
          </p:nvSpPr>
          <p:spPr>
            <a:xfrm>
              <a:off x="1420524" y="3633944"/>
              <a:ext cx="11013" cy="33740"/>
            </a:xfrm>
            <a:custGeom>
              <a:rect b="b" l="l" r="r" t="t"/>
              <a:pathLst>
                <a:path extrusionOk="0" h="1060" w="346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48"/>
            <p:cNvSpPr/>
            <p:nvPr/>
          </p:nvSpPr>
          <p:spPr>
            <a:xfrm>
              <a:off x="1547494" y="3633944"/>
              <a:ext cx="11013" cy="33740"/>
            </a:xfrm>
            <a:custGeom>
              <a:rect b="b" l="l" r="r" t="t"/>
              <a:pathLst>
                <a:path extrusionOk="0" h="1060" w="346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93" name="Google Shape;3793;p48"/>
          <p:cNvGrpSpPr/>
          <p:nvPr/>
        </p:nvGrpSpPr>
        <p:grpSpPr>
          <a:xfrm>
            <a:off x="1781317" y="3391400"/>
            <a:ext cx="367255" cy="282364"/>
            <a:chOff x="1781317" y="3391400"/>
            <a:chExt cx="367255" cy="282364"/>
          </a:xfrm>
        </p:grpSpPr>
        <p:sp>
          <p:nvSpPr>
            <p:cNvPr id="3794" name="Google Shape;3794;p48"/>
            <p:cNvSpPr/>
            <p:nvPr/>
          </p:nvSpPr>
          <p:spPr>
            <a:xfrm>
              <a:off x="1901061" y="3639610"/>
              <a:ext cx="11013" cy="33772"/>
            </a:xfrm>
            <a:custGeom>
              <a:rect b="b" l="l" r="r" t="t"/>
              <a:pathLst>
                <a:path extrusionOk="0" h="1061" w="346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48"/>
            <p:cNvSpPr/>
            <p:nvPr/>
          </p:nvSpPr>
          <p:spPr>
            <a:xfrm>
              <a:off x="2016668" y="3639610"/>
              <a:ext cx="10631" cy="33772"/>
            </a:xfrm>
            <a:custGeom>
              <a:rect b="b" l="l" r="r" t="t"/>
              <a:pathLst>
                <a:path extrusionOk="0" h="1061" w="334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48"/>
            <p:cNvSpPr/>
            <p:nvPr/>
          </p:nvSpPr>
          <p:spPr>
            <a:xfrm>
              <a:off x="1820340" y="3518720"/>
              <a:ext cx="46281" cy="16329"/>
            </a:xfrm>
            <a:custGeom>
              <a:rect b="b" l="l" r="r" t="t"/>
              <a:pathLst>
                <a:path extrusionOk="0" h="513" w="1454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48"/>
            <p:cNvSpPr/>
            <p:nvPr/>
          </p:nvSpPr>
          <p:spPr>
            <a:xfrm>
              <a:off x="1802898" y="3628247"/>
              <a:ext cx="11045" cy="45135"/>
            </a:xfrm>
            <a:custGeom>
              <a:rect b="b" l="l" r="r" t="t"/>
              <a:pathLst>
                <a:path extrusionOk="0" h="1418" w="347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48"/>
            <p:cNvSpPr/>
            <p:nvPr/>
          </p:nvSpPr>
          <p:spPr>
            <a:xfrm>
              <a:off x="1781317" y="3391400"/>
              <a:ext cx="367255" cy="282364"/>
            </a:xfrm>
            <a:custGeom>
              <a:rect b="b" l="l" r="r" t="t"/>
              <a:pathLst>
                <a:path extrusionOk="0" h="8871" w="11538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48"/>
            <p:cNvSpPr/>
            <p:nvPr/>
          </p:nvSpPr>
          <p:spPr>
            <a:xfrm>
              <a:off x="2114800" y="3635440"/>
              <a:ext cx="11045" cy="37941"/>
            </a:xfrm>
            <a:custGeom>
              <a:rect b="b" l="l" r="r" t="t"/>
              <a:pathLst>
                <a:path extrusionOk="0" h="1192" w="347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0" name="Google Shape;3800;p48"/>
          <p:cNvGrpSpPr/>
          <p:nvPr/>
        </p:nvGrpSpPr>
        <p:grpSpPr>
          <a:xfrm>
            <a:off x="3678830" y="3370933"/>
            <a:ext cx="369164" cy="323297"/>
            <a:chOff x="3678830" y="3370933"/>
            <a:chExt cx="369164" cy="323297"/>
          </a:xfrm>
        </p:grpSpPr>
        <p:sp>
          <p:nvSpPr>
            <p:cNvPr id="3801" name="Google Shape;3801;p48"/>
            <p:cNvSpPr/>
            <p:nvPr/>
          </p:nvSpPr>
          <p:spPr>
            <a:xfrm>
              <a:off x="3678830" y="3370933"/>
              <a:ext cx="369164" cy="323297"/>
            </a:xfrm>
            <a:custGeom>
              <a:rect b="b" l="l" r="r" t="t"/>
              <a:pathLst>
                <a:path extrusionOk="0" h="10157" w="11598">
                  <a:moveTo>
                    <a:pt x="6514" y="357"/>
                  </a:moveTo>
                  <a:lnTo>
                    <a:pt x="6180" y="3274"/>
                  </a:lnTo>
                  <a:cubicBezTo>
                    <a:pt x="6180" y="3274"/>
                    <a:pt x="6180" y="3286"/>
                    <a:pt x="6168" y="3286"/>
                  </a:cubicBezTo>
                  <a:lnTo>
                    <a:pt x="5406" y="3286"/>
                  </a:lnTo>
                  <a:cubicBezTo>
                    <a:pt x="5406" y="3286"/>
                    <a:pt x="5394" y="3286"/>
                    <a:pt x="5394" y="3274"/>
                  </a:cubicBezTo>
                  <a:lnTo>
                    <a:pt x="5061" y="357"/>
                  </a:lnTo>
                  <a:close/>
                  <a:moveTo>
                    <a:pt x="11026" y="2893"/>
                  </a:moveTo>
                  <a:cubicBezTo>
                    <a:pt x="11133" y="2893"/>
                    <a:pt x="11228" y="2977"/>
                    <a:pt x="11228" y="3084"/>
                  </a:cubicBezTo>
                  <a:lnTo>
                    <a:pt x="11228" y="9620"/>
                  </a:lnTo>
                  <a:lnTo>
                    <a:pt x="11240" y="9620"/>
                  </a:lnTo>
                  <a:cubicBezTo>
                    <a:pt x="11240" y="9716"/>
                    <a:pt x="11157" y="9811"/>
                    <a:pt x="11050" y="9811"/>
                  </a:cubicBezTo>
                  <a:lnTo>
                    <a:pt x="525" y="9811"/>
                  </a:lnTo>
                  <a:cubicBezTo>
                    <a:pt x="418" y="9811"/>
                    <a:pt x="334" y="9716"/>
                    <a:pt x="334" y="9620"/>
                  </a:cubicBezTo>
                  <a:lnTo>
                    <a:pt x="334" y="3084"/>
                  </a:lnTo>
                  <a:cubicBezTo>
                    <a:pt x="334" y="2977"/>
                    <a:pt x="418" y="2893"/>
                    <a:pt x="525" y="2893"/>
                  </a:cubicBezTo>
                  <a:lnTo>
                    <a:pt x="5025" y="2893"/>
                  </a:lnTo>
                  <a:lnTo>
                    <a:pt x="5061" y="3310"/>
                  </a:lnTo>
                  <a:cubicBezTo>
                    <a:pt x="5085" y="3489"/>
                    <a:pt x="5228" y="3620"/>
                    <a:pt x="5406" y="3620"/>
                  </a:cubicBezTo>
                  <a:lnTo>
                    <a:pt x="6168" y="3620"/>
                  </a:lnTo>
                  <a:cubicBezTo>
                    <a:pt x="6347" y="3620"/>
                    <a:pt x="6490" y="3489"/>
                    <a:pt x="6502" y="3310"/>
                  </a:cubicBezTo>
                  <a:lnTo>
                    <a:pt x="6549" y="2893"/>
                  </a:lnTo>
                  <a:close/>
                  <a:moveTo>
                    <a:pt x="4882" y="0"/>
                  </a:moveTo>
                  <a:cubicBezTo>
                    <a:pt x="4847" y="0"/>
                    <a:pt x="4799" y="12"/>
                    <a:pt x="4763" y="60"/>
                  </a:cubicBezTo>
                  <a:cubicBezTo>
                    <a:pt x="4740" y="95"/>
                    <a:pt x="4728" y="155"/>
                    <a:pt x="4728" y="191"/>
                  </a:cubicBezTo>
                  <a:lnTo>
                    <a:pt x="4990" y="2548"/>
                  </a:lnTo>
                  <a:lnTo>
                    <a:pt x="537" y="2548"/>
                  </a:lnTo>
                  <a:cubicBezTo>
                    <a:pt x="239" y="2548"/>
                    <a:pt x="1" y="2786"/>
                    <a:pt x="1" y="3084"/>
                  </a:cubicBezTo>
                  <a:lnTo>
                    <a:pt x="1" y="9620"/>
                  </a:lnTo>
                  <a:cubicBezTo>
                    <a:pt x="1" y="9918"/>
                    <a:pt x="239" y="10156"/>
                    <a:pt x="537" y="10156"/>
                  </a:cubicBezTo>
                  <a:lnTo>
                    <a:pt x="11062" y="10156"/>
                  </a:lnTo>
                  <a:cubicBezTo>
                    <a:pt x="11359" y="10156"/>
                    <a:pt x="11598" y="9918"/>
                    <a:pt x="11598" y="9620"/>
                  </a:cubicBezTo>
                  <a:lnTo>
                    <a:pt x="11598" y="3084"/>
                  </a:lnTo>
                  <a:cubicBezTo>
                    <a:pt x="11586" y="2786"/>
                    <a:pt x="11348" y="2548"/>
                    <a:pt x="11050" y="2548"/>
                  </a:cubicBezTo>
                  <a:lnTo>
                    <a:pt x="6597" y="2548"/>
                  </a:lnTo>
                  <a:lnTo>
                    <a:pt x="6871" y="191"/>
                  </a:lnTo>
                  <a:cubicBezTo>
                    <a:pt x="6871" y="155"/>
                    <a:pt x="6847" y="107"/>
                    <a:pt x="6823" y="60"/>
                  </a:cubicBezTo>
                  <a:cubicBezTo>
                    <a:pt x="6787" y="36"/>
                    <a:pt x="6752" y="0"/>
                    <a:pt x="67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48"/>
            <p:cNvSpPr/>
            <p:nvPr/>
          </p:nvSpPr>
          <p:spPr>
            <a:xfrm>
              <a:off x="3713716" y="3498253"/>
              <a:ext cx="126206" cy="161092"/>
            </a:xfrm>
            <a:custGeom>
              <a:rect b="b" l="l" r="r" t="t"/>
              <a:pathLst>
                <a:path extrusionOk="0" h="5061" w="3965">
                  <a:moveTo>
                    <a:pt x="2155" y="1251"/>
                  </a:moveTo>
                  <a:cubicBezTo>
                    <a:pt x="2358" y="1251"/>
                    <a:pt x="2524" y="1418"/>
                    <a:pt x="2524" y="1632"/>
                  </a:cubicBezTo>
                  <a:lnTo>
                    <a:pt x="2524" y="1989"/>
                  </a:lnTo>
                  <a:cubicBezTo>
                    <a:pt x="2536" y="2299"/>
                    <a:pt x="2286" y="2537"/>
                    <a:pt x="1977" y="2537"/>
                  </a:cubicBezTo>
                  <a:cubicBezTo>
                    <a:pt x="1667" y="2537"/>
                    <a:pt x="1429" y="2287"/>
                    <a:pt x="1429" y="1989"/>
                  </a:cubicBezTo>
                  <a:lnTo>
                    <a:pt x="1429" y="1632"/>
                  </a:lnTo>
                  <a:cubicBezTo>
                    <a:pt x="1429" y="1418"/>
                    <a:pt x="1584" y="1251"/>
                    <a:pt x="1798" y="1251"/>
                  </a:cubicBezTo>
                  <a:close/>
                  <a:moveTo>
                    <a:pt x="2167" y="2846"/>
                  </a:moveTo>
                  <a:lnTo>
                    <a:pt x="2167" y="2953"/>
                  </a:lnTo>
                  <a:cubicBezTo>
                    <a:pt x="2167" y="3025"/>
                    <a:pt x="2179" y="3084"/>
                    <a:pt x="2227" y="3132"/>
                  </a:cubicBezTo>
                  <a:lnTo>
                    <a:pt x="1989" y="3370"/>
                  </a:lnTo>
                  <a:lnTo>
                    <a:pt x="1977" y="3370"/>
                  </a:lnTo>
                  <a:lnTo>
                    <a:pt x="1739" y="3132"/>
                  </a:lnTo>
                  <a:cubicBezTo>
                    <a:pt x="1762" y="3073"/>
                    <a:pt x="1774" y="3013"/>
                    <a:pt x="1774" y="2953"/>
                  </a:cubicBezTo>
                  <a:lnTo>
                    <a:pt x="1774" y="2846"/>
                  </a:lnTo>
                  <a:cubicBezTo>
                    <a:pt x="1834" y="2858"/>
                    <a:pt x="1917" y="2858"/>
                    <a:pt x="1977" y="2858"/>
                  </a:cubicBezTo>
                  <a:cubicBezTo>
                    <a:pt x="2036" y="2858"/>
                    <a:pt x="2108" y="2846"/>
                    <a:pt x="2167" y="2846"/>
                  </a:cubicBezTo>
                  <a:close/>
                  <a:moveTo>
                    <a:pt x="2512" y="3334"/>
                  </a:moveTo>
                  <a:lnTo>
                    <a:pt x="2810" y="3489"/>
                  </a:lnTo>
                  <a:cubicBezTo>
                    <a:pt x="2870" y="3513"/>
                    <a:pt x="2917" y="3596"/>
                    <a:pt x="2917" y="3668"/>
                  </a:cubicBezTo>
                  <a:lnTo>
                    <a:pt x="2917" y="4727"/>
                  </a:lnTo>
                  <a:lnTo>
                    <a:pt x="1072" y="4727"/>
                  </a:lnTo>
                  <a:lnTo>
                    <a:pt x="1072" y="3668"/>
                  </a:lnTo>
                  <a:cubicBezTo>
                    <a:pt x="1072" y="3596"/>
                    <a:pt x="1108" y="3537"/>
                    <a:pt x="1167" y="3489"/>
                  </a:cubicBezTo>
                  <a:lnTo>
                    <a:pt x="1465" y="3334"/>
                  </a:lnTo>
                  <a:lnTo>
                    <a:pt x="1739" y="3608"/>
                  </a:lnTo>
                  <a:cubicBezTo>
                    <a:pt x="1810" y="3680"/>
                    <a:pt x="1905" y="3704"/>
                    <a:pt x="1989" y="3704"/>
                  </a:cubicBezTo>
                  <a:cubicBezTo>
                    <a:pt x="2084" y="3704"/>
                    <a:pt x="2167" y="3680"/>
                    <a:pt x="2239" y="3608"/>
                  </a:cubicBezTo>
                  <a:lnTo>
                    <a:pt x="2512" y="3334"/>
                  </a:lnTo>
                  <a:close/>
                  <a:moveTo>
                    <a:pt x="3608" y="334"/>
                  </a:moveTo>
                  <a:cubicBezTo>
                    <a:pt x="3608" y="334"/>
                    <a:pt x="3632" y="334"/>
                    <a:pt x="3632" y="346"/>
                  </a:cubicBezTo>
                  <a:lnTo>
                    <a:pt x="3632" y="4704"/>
                  </a:lnTo>
                  <a:lnTo>
                    <a:pt x="3239" y="4727"/>
                  </a:lnTo>
                  <a:lnTo>
                    <a:pt x="3239" y="3668"/>
                  </a:lnTo>
                  <a:cubicBezTo>
                    <a:pt x="3239" y="3454"/>
                    <a:pt x="3120" y="3275"/>
                    <a:pt x="2941" y="3192"/>
                  </a:cubicBezTo>
                  <a:lnTo>
                    <a:pt x="2512" y="2977"/>
                  </a:lnTo>
                  <a:lnTo>
                    <a:pt x="2512" y="2965"/>
                  </a:lnTo>
                  <a:lnTo>
                    <a:pt x="2512" y="2715"/>
                  </a:lnTo>
                  <a:cubicBezTo>
                    <a:pt x="2739" y="2549"/>
                    <a:pt x="2870" y="2275"/>
                    <a:pt x="2870" y="2001"/>
                  </a:cubicBezTo>
                  <a:lnTo>
                    <a:pt x="2870" y="1644"/>
                  </a:lnTo>
                  <a:cubicBezTo>
                    <a:pt x="2870" y="1251"/>
                    <a:pt x="2536" y="929"/>
                    <a:pt x="2155" y="929"/>
                  </a:cubicBezTo>
                  <a:lnTo>
                    <a:pt x="1798" y="929"/>
                  </a:lnTo>
                  <a:cubicBezTo>
                    <a:pt x="1405" y="929"/>
                    <a:pt x="1084" y="1251"/>
                    <a:pt x="1084" y="1644"/>
                  </a:cubicBezTo>
                  <a:lnTo>
                    <a:pt x="1084" y="2001"/>
                  </a:lnTo>
                  <a:cubicBezTo>
                    <a:pt x="1084" y="2299"/>
                    <a:pt x="1227" y="2549"/>
                    <a:pt x="1441" y="2715"/>
                  </a:cubicBezTo>
                  <a:lnTo>
                    <a:pt x="1441" y="2965"/>
                  </a:lnTo>
                  <a:lnTo>
                    <a:pt x="1441" y="2977"/>
                  </a:lnTo>
                  <a:lnTo>
                    <a:pt x="1012" y="3192"/>
                  </a:lnTo>
                  <a:cubicBezTo>
                    <a:pt x="834" y="3275"/>
                    <a:pt x="715" y="3454"/>
                    <a:pt x="715" y="3668"/>
                  </a:cubicBezTo>
                  <a:lnTo>
                    <a:pt x="715" y="4727"/>
                  </a:lnTo>
                  <a:lnTo>
                    <a:pt x="357" y="4727"/>
                  </a:lnTo>
                  <a:cubicBezTo>
                    <a:pt x="357" y="4727"/>
                    <a:pt x="334" y="4727"/>
                    <a:pt x="334" y="4704"/>
                  </a:cubicBezTo>
                  <a:lnTo>
                    <a:pt x="334" y="346"/>
                  </a:lnTo>
                  <a:cubicBezTo>
                    <a:pt x="334" y="346"/>
                    <a:pt x="334" y="334"/>
                    <a:pt x="357" y="334"/>
                  </a:cubicBezTo>
                  <a:close/>
                  <a:moveTo>
                    <a:pt x="357" y="1"/>
                  </a:moveTo>
                  <a:cubicBezTo>
                    <a:pt x="155" y="1"/>
                    <a:pt x="0" y="167"/>
                    <a:pt x="0" y="358"/>
                  </a:cubicBezTo>
                  <a:lnTo>
                    <a:pt x="0" y="4704"/>
                  </a:lnTo>
                  <a:cubicBezTo>
                    <a:pt x="0" y="4906"/>
                    <a:pt x="155" y="5061"/>
                    <a:pt x="357" y="5061"/>
                  </a:cubicBezTo>
                  <a:lnTo>
                    <a:pt x="3608" y="5061"/>
                  </a:lnTo>
                  <a:cubicBezTo>
                    <a:pt x="3810" y="5061"/>
                    <a:pt x="3965" y="4906"/>
                    <a:pt x="3965" y="4704"/>
                  </a:cubicBezTo>
                  <a:lnTo>
                    <a:pt x="3965" y="346"/>
                  </a:lnTo>
                  <a:cubicBezTo>
                    <a:pt x="3965" y="155"/>
                    <a:pt x="3810" y="1"/>
                    <a:pt x="3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48"/>
            <p:cNvSpPr/>
            <p:nvPr/>
          </p:nvSpPr>
          <p:spPr>
            <a:xfrm>
              <a:off x="3863795" y="3498253"/>
              <a:ext cx="149728" cy="34154"/>
            </a:xfrm>
            <a:custGeom>
              <a:rect b="b" l="l" r="r" t="t"/>
              <a:pathLst>
                <a:path extrusionOk="0" h="1073" w="4704">
                  <a:moveTo>
                    <a:pt x="4334" y="334"/>
                  </a:moveTo>
                  <a:cubicBezTo>
                    <a:pt x="4334" y="334"/>
                    <a:pt x="4346" y="334"/>
                    <a:pt x="4346" y="346"/>
                  </a:cubicBezTo>
                  <a:lnTo>
                    <a:pt x="4346" y="715"/>
                  </a:lnTo>
                  <a:lnTo>
                    <a:pt x="345" y="739"/>
                  </a:lnTo>
                  <a:cubicBezTo>
                    <a:pt x="345" y="739"/>
                    <a:pt x="322" y="739"/>
                    <a:pt x="322" y="715"/>
                  </a:cubicBezTo>
                  <a:lnTo>
                    <a:pt x="322" y="346"/>
                  </a:lnTo>
                  <a:cubicBezTo>
                    <a:pt x="322" y="346"/>
                    <a:pt x="322" y="334"/>
                    <a:pt x="345" y="334"/>
                  </a:cubicBezTo>
                  <a:close/>
                  <a:moveTo>
                    <a:pt x="357" y="1"/>
                  </a:moveTo>
                  <a:cubicBezTo>
                    <a:pt x="167" y="1"/>
                    <a:pt x="0" y="167"/>
                    <a:pt x="0" y="358"/>
                  </a:cubicBezTo>
                  <a:lnTo>
                    <a:pt x="0" y="715"/>
                  </a:lnTo>
                  <a:cubicBezTo>
                    <a:pt x="0" y="917"/>
                    <a:pt x="167" y="1072"/>
                    <a:pt x="357" y="1072"/>
                  </a:cubicBezTo>
                  <a:lnTo>
                    <a:pt x="4346" y="1072"/>
                  </a:lnTo>
                  <a:cubicBezTo>
                    <a:pt x="4536" y="1072"/>
                    <a:pt x="4703" y="917"/>
                    <a:pt x="4703" y="715"/>
                  </a:cubicBezTo>
                  <a:lnTo>
                    <a:pt x="4703" y="346"/>
                  </a:lnTo>
                  <a:cubicBezTo>
                    <a:pt x="4691" y="155"/>
                    <a:pt x="4536" y="1"/>
                    <a:pt x="4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48"/>
            <p:cNvSpPr/>
            <p:nvPr/>
          </p:nvSpPr>
          <p:spPr>
            <a:xfrm>
              <a:off x="3863413" y="3544502"/>
              <a:ext cx="114843" cy="33740"/>
            </a:xfrm>
            <a:custGeom>
              <a:rect b="b" l="l" r="r" t="t"/>
              <a:pathLst>
                <a:path extrusionOk="0" h="1060" w="3608">
                  <a:moveTo>
                    <a:pt x="3251" y="334"/>
                  </a:moveTo>
                  <a:cubicBezTo>
                    <a:pt x="3251" y="334"/>
                    <a:pt x="3274" y="334"/>
                    <a:pt x="3274" y="357"/>
                  </a:cubicBezTo>
                  <a:lnTo>
                    <a:pt x="3274" y="715"/>
                  </a:lnTo>
                  <a:lnTo>
                    <a:pt x="357" y="727"/>
                  </a:lnTo>
                  <a:cubicBezTo>
                    <a:pt x="357" y="727"/>
                    <a:pt x="334" y="727"/>
                    <a:pt x="334" y="715"/>
                  </a:cubicBezTo>
                  <a:lnTo>
                    <a:pt x="334" y="357"/>
                  </a:lnTo>
                  <a:cubicBezTo>
                    <a:pt x="334" y="357"/>
                    <a:pt x="334" y="334"/>
                    <a:pt x="357" y="334"/>
                  </a:cubicBezTo>
                  <a:close/>
                  <a:moveTo>
                    <a:pt x="357" y="0"/>
                  </a:moveTo>
                  <a:cubicBezTo>
                    <a:pt x="155" y="0"/>
                    <a:pt x="0" y="155"/>
                    <a:pt x="0" y="357"/>
                  </a:cubicBezTo>
                  <a:lnTo>
                    <a:pt x="0" y="715"/>
                  </a:lnTo>
                  <a:cubicBezTo>
                    <a:pt x="0" y="905"/>
                    <a:pt x="155" y="1060"/>
                    <a:pt x="357" y="1060"/>
                  </a:cubicBezTo>
                  <a:lnTo>
                    <a:pt x="3251" y="1060"/>
                  </a:lnTo>
                  <a:cubicBezTo>
                    <a:pt x="3453" y="1060"/>
                    <a:pt x="3608" y="905"/>
                    <a:pt x="3608" y="715"/>
                  </a:cubicBezTo>
                  <a:lnTo>
                    <a:pt x="3608" y="357"/>
                  </a:lnTo>
                  <a:cubicBezTo>
                    <a:pt x="3608" y="155"/>
                    <a:pt x="3453" y="0"/>
                    <a:pt x="3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48"/>
            <p:cNvSpPr/>
            <p:nvPr/>
          </p:nvSpPr>
          <p:spPr>
            <a:xfrm>
              <a:off x="3863795" y="3590719"/>
              <a:ext cx="68625" cy="10663"/>
            </a:xfrm>
            <a:custGeom>
              <a:rect b="b" l="l" r="r" t="t"/>
              <a:pathLst>
                <a:path extrusionOk="0" h="335" w="2156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977" y="334"/>
                  </a:lnTo>
                  <a:cubicBezTo>
                    <a:pt x="2072" y="334"/>
                    <a:pt x="2143" y="251"/>
                    <a:pt x="2143" y="168"/>
                  </a:cubicBezTo>
                  <a:cubicBezTo>
                    <a:pt x="2155" y="72"/>
                    <a:pt x="2072" y="1"/>
                    <a:pt x="1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48"/>
            <p:cNvSpPr/>
            <p:nvPr/>
          </p:nvSpPr>
          <p:spPr>
            <a:xfrm>
              <a:off x="3944897" y="3590719"/>
              <a:ext cx="33358" cy="10663"/>
            </a:xfrm>
            <a:custGeom>
              <a:rect b="b" l="l" r="r" t="t"/>
              <a:pathLst>
                <a:path extrusionOk="0" h="335" w="1048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893" y="334"/>
                  </a:lnTo>
                  <a:cubicBezTo>
                    <a:pt x="976" y="334"/>
                    <a:pt x="1048" y="251"/>
                    <a:pt x="1048" y="168"/>
                  </a:cubicBezTo>
                  <a:cubicBezTo>
                    <a:pt x="1048" y="72"/>
                    <a:pt x="976" y="1"/>
                    <a:pt x="8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48"/>
            <p:cNvSpPr/>
            <p:nvPr/>
          </p:nvSpPr>
          <p:spPr>
            <a:xfrm>
              <a:off x="3864176" y="3625223"/>
              <a:ext cx="21995" cy="10631"/>
            </a:xfrm>
            <a:custGeom>
              <a:rect b="b" l="l" r="r" t="t"/>
              <a:pathLst>
                <a:path extrusionOk="0" h="334" w="691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62"/>
                    <a:pt x="691" y="167"/>
                  </a:cubicBezTo>
                  <a:cubicBezTo>
                    <a:pt x="691" y="84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48"/>
            <p:cNvSpPr/>
            <p:nvPr/>
          </p:nvSpPr>
          <p:spPr>
            <a:xfrm>
              <a:off x="3898648" y="3625223"/>
              <a:ext cx="56498" cy="10631"/>
            </a:xfrm>
            <a:custGeom>
              <a:rect b="b" l="l" r="r" t="t"/>
              <a:pathLst>
                <a:path extrusionOk="0" h="334" w="1775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1608" y="334"/>
                  </a:lnTo>
                  <a:cubicBezTo>
                    <a:pt x="1703" y="334"/>
                    <a:pt x="1775" y="262"/>
                    <a:pt x="1775" y="167"/>
                  </a:cubicBezTo>
                  <a:cubicBezTo>
                    <a:pt x="1775" y="84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48"/>
            <p:cNvSpPr/>
            <p:nvPr/>
          </p:nvSpPr>
          <p:spPr>
            <a:xfrm>
              <a:off x="3864176" y="3648713"/>
              <a:ext cx="21995" cy="10249"/>
            </a:xfrm>
            <a:custGeom>
              <a:rect b="b" l="l" r="r" t="t"/>
              <a:pathLst>
                <a:path extrusionOk="0" h="322" w="691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524" y="322"/>
                  </a:lnTo>
                  <a:cubicBezTo>
                    <a:pt x="607" y="322"/>
                    <a:pt x="691" y="251"/>
                    <a:pt x="691" y="155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48"/>
            <p:cNvSpPr/>
            <p:nvPr/>
          </p:nvSpPr>
          <p:spPr>
            <a:xfrm>
              <a:off x="3898648" y="3648713"/>
              <a:ext cx="56498" cy="10249"/>
            </a:xfrm>
            <a:custGeom>
              <a:rect b="b" l="l" r="r" t="t"/>
              <a:pathLst>
                <a:path extrusionOk="0" h="322" w="1775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608" y="322"/>
                  </a:lnTo>
                  <a:cubicBezTo>
                    <a:pt x="1703" y="322"/>
                    <a:pt x="1775" y="251"/>
                    <a:pt x="1775" y="155"/>
                  </a:cubicBezTo>
                  <a:cubicBezTo>
                    <a:pt x="1775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48"/>
            <p:cNvSpPr/>
            <p:nvPr/>
          </p:nvSpPr>
          <p:spPr>
            <a:xfrm>
              <a:off x="3858097" y="3452036"/>
              <a:ext cx="11013" cy="10249"/>
            </a:xfrm>
            <a:custGeom>
              <a:rect b="b" l="l" r="r" t="t"/>
              <a:pathLst>
                <a:path extrusionOk="0" h="322" w="346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46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2" name="Google Shape;3812;p48"/>
          <p:cNvGrpSpPr/>
          <p:nvPr/>
        </p:nvGrpSpPr>
        <p:grpSpPr>
          <a:xfrm>
            <a:off x="859265" y="3348175"/>
            <a:ext cx="312316" cy="368400"/>
            <a:chOff x="859265" y="3348175"/>
            <a:chExt cx="312316" cy="368400"/>
          </a:xfrm>
        </p:grpSpPr>
        <p:sp>
          <p:nvSpPr>
            <p:cNvPr id="3813" name="Google Shape;3813;p48"/>
            <p:cNvSpPr/>
            <p:nvPr/>
          </p:nvSpPr>
          <p:spPr>
            <a:xfrm>
              <a:off x="968792" y="3507102"/>
              <a:ext cx="92498" cy="30589"/>
            </a:xfrm>
            <a:custGeom>
              <a:rect b="b" l="l" r="r" t="t"/>
              <a:pathLst>
                <a:path extrusionOk="0" h="961" w="2906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19" y="104"/>
                    <a:pt x="0" y="247"/>
                    <a:pt x="0" y="413"/>
                  </a:cubicBezTo>
                  <a:lnTo>
                    <a:pt x="0" y="794"/>
                  </a:lnTo>
                  <a:cubicBezTo>
                    <a:pt x="0" y="890"/>
                    <a:pt x="72" y="961"/>
                    <a:pt x="167" y="961"/>
                  </a:cubicBezTo>
                  <a:cubicBezTo>
                    <a:pt x="250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3" y="373"/>
                    <a:pt x="820" y="331"/>
                    <a:pt x="1157" y="331"/>
                  </a:cubicBezTo>
                  <a:cubicBezTo>
                    <a:pt x="1250" y="331"/>
                    <a:pt x="1345" y="334"/>
                    <a:pt x="1441" y="342"/>
                  </a:cubicBezTo>
                  <a:cubicBezTo>
                    <a:pt x="1977" y="366"/>
                    <a:pt x="2346" y="497"/>
                    <a:pt x="2572" y="735"/>
                  </a:cubicBezTo>
                  <a:cubicBezTo>
                    <a:pt x="2602" y="764"/>
                    <a:pt x="2646" y="779"/>
                    <a:pt x="2691" y="779"/>
                  </a:cubicBezTo>
                  <a:cubicBezTo>
                    <a:pt x="2736" y="779"/>
                    <a:pt x="2780" y="764"/>
                    <a:pt x="2810" y="735"/>
                  </a:cubicBezTo>
                  <a:cubicBezTo>
                    <a:pt x="2905" y="675"/>
                    <a:pt x="2905" y="556"/>
                    <a:pt x="2834" y="497"/>
                  </a:cubicBezTo>
                  <a:cubicBezTo>
                    <a:pt x="2432" y="102"/>
                    <a:pt x="1754" y="1"/>
                    <a:pt x="11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48"/>
            <p:cNvSpPr/>
            <p:nvPr/>
          </p:nvSpPr>
          <p:spPr>
            <a:xfrm>
              <a:off x="911562" y="3458466"/>
              <a:ext cx="206577" cy="258109"/>
            </a:xfrm>
            <a:custGeom>
              <a:rect b="b" l="l" r="r" t="t"/>
              <a:pathLst>
                <a:path extrusionOk="0" h="8109" w="6490">
                  <a:moveTo>
                    <a:pt x="5061" y="322"/>
                  </a:moveTo>
                  <a:lnTo>
                    <a:pt x="5061" y="1953"/>
                  </a:lnTo>
                  <a:cubicBezTo>
                    <a:pt x="5061" y="2203"/>
                    <a:pt x="5001" y="2441"/>
                    <a:pt x="4894" y="2668"/>
                  </a:cubicBezTo>
                  <a:cubicBezTo>
                    <a:pt x="4882" y="2703"/>
                    <a:pt x="4882" y="2715"/>
                    <a:pt x="4882" y="2739"/>
                  </a:cubicBezTo>
                  <a:lnTo>
                    <a:pt x="4882" y="3215"/>
                  </a:lnTo>
                  <a:cubicBezTo>
                    <a:pt x="4882" y="3680"/>
                    <a:pt x="4703" y="4096"/>
                    <a:pt x="4358" y="4430"/>
                  </a:cubicBezTo>
                  <a:cubicBezTo>
                    <a:pt x="4044" y="4712"/>
                    <a:pt x="3660" y="4875"/>
                    <a:pt x="3244" y="4875"/>
                  </a:cubicBezTo>
                  <a:cubicBezTo>
                    <a:pt x="3203" y="4875"/>
                    <a:pt x="3161" y="4873"/>
                    <a:pt x="3120" y="4870"/>
                  </a:cubicBezTo>
                  <a:cubicBezTo>
                    <a:pt x="2275" y="4823"/>
                    <a:pt x="1596" y="4072"/>
                    <a:pt x="1596" y="3180"/>
                  </a:cubicBezTo>
                  <a:lnTo>
                    <a:pt x="1596" y="2763"/>
                  </a:lnTo>
                  <a:cubicBezTo>
                    <a:pt x="1596" y="2727"/>
                    <a:pt x="1596" y="2715"/>
                    <a:pt x="1572" y="2679"/>
                  </a:cubicBezTo>
                  <a:cubicBezTo>
                    <a:pt x="1477" y="2465"/>
                    <a:pt x="1417" y="2227"/>
                    <a:pt x="1417" y="1965"/>
                  </a:cubicBezTo>
                  <a:lnTo>
                    <a:pt x="1417" y="1596"/>
                  </a:lnTo>
                  <a:cubicBezTo>
                    <a:pt x="1417" y="894"/>
                    <a:pt x="1989" y="322"/>
                    <a:pt x="2691" y="322"/>
                  </a:cubicBezTo>
                  <a:close/>
                  <a:moveTo>
                    <a:pt x="4168" y="4989"/>
                  </a:moveTo>
                  <a:lnTo>
                    <a:pt x="4168" y="5299"/>
                  </a:lnTo>
                  <a:lnTo>
                    <a:pt x="3239" y="5930"/>
                  </a:lnTo>
                  <a:lnTo>
                    <a:pt x="2322" y="5299"/>
                  </a:lnTo>
                  <a:lnTo>
                    <a:pt x="2322" y="4989"/>
                  </a:lnTo>
                  <a:cubicBezTo>
                    <a:pt x="2560" y="5120"/>
                    <a:pt x="2822" y="5204"/>
                    <a:pt x="3108" y="5215"/>
                  </a:cubicBezTo>
                  <a:lnTo>
                    <a:pt x="3239" y="5215"/>
                  </a:lnTo>
                  <a:cubicBezTo>
                    <a:pt x="3572" y="5215"/>
                    <a:pt x="3882" y="5144"/>
                    <a:pt x="4168" y="4989"/>
                  </a:cubicBezTo>
                  <a:close/>
                  <a:moveTo>
                    <a:pt x="2191" y="5620"/>
                  </a:moveTo>
                  <a:lnTo>
                    <a:pt x="2989" y="6168"/>
                  </a:lnTo>
                  <a:lnTo>
                    <a:pt x="2560" y="6585"/>
                  </a:lnTo>
                  <a:lnTo>
                    <a:pt x="2548" y="6585"/>
                  </a:lnTo>
                  <a:lnTo>
                    <a:pt x="2024" y="5799"/>
                  </a:lnTo>
                  <a:lnTo>
                    <a:pt x="2191" y="5620"/>
                  </a:lnTo>
                  <a:close/>
                  <a:moveTo>
                    <a:pt x="4299" y="5596"/>
                  </a:moveTo>
                  <a:lnTo>
                    <a:pt x="4465" y="5775"/>
                  </a:lnTo>
                  <a:lnTo>
                    <a:pt x="3941" y="6585"/>
                  </a:lnTo>
                  <a:lnTo>
                    <a:pt x="3929" y="6585"/>
                  </a:lnTo>
                  <a:lnTo>
                    <a:pt x="3501" y="6156"/>
                  </a:lnTo>
                  <a:lnTo>
                    <a:pt x="4299" y="5596"/>
                  </a:lnTo>
                  <a:close/>
                  <a:moveTo>
                    <a:pt x="2703" y="1"/>
                  </a:moveTo>
                  <a:cubicBezTo>
                    <a:pt x="1810" y="1"/>
                    <a:pt x="1084" y="727"/>
                    <a:pt x="1084" y="1620"/>
                  </a:cubicBezTo>
                  <a:lnTo>
                    <a:pt x="1084" y="1977"/>
                  </a:lnTo>
                  <a:cubicBezTo>
                    <a:pt x="1084" y="2263"/>
                    <a:pt x="1143" y="2548"/>
                    <a:pt x="1262" y="2799"/>
                  </a:cubicBezTo>
                  <a:lnTo>
                    <a:pt x="1262" y="3191"/>
                  </a:lnTo>
                  <a:cubicBezTo>
                    <a:pt x="1262" y="3822"/>
                    <a:pt x="1548" y="4394"/>
                    <a:pt x="1989" y="4763"/>
                  </a:cubicBezTo>
                  <a:lnTo>
                    <a:pt x="1989" y="5335"/>
                  </a:lnTo>
                  <a:lnTo>
                    <a:pt x="1679" y="5656"/>
                  </a:lnTo>
                  <a:cubicBezTo>
                    <a:pt x="1655" y="5692"/>
                    <a:pt x="1632" y="5751"/>
                    <a:pt x="1632" y="5787"/>
                  </a:cubicBezTo>
                  <a:lnTo>
                    <a:pt x="596" y="6168"/>
                  </a:lnTo>
                  <a:cubicBezTo>
                    <a:pt x="239" y="6299"/>
                    <a:pt x="0" y="6620"/>
                    <a:pt x="0" y="7013"/>
                  </a:cubicBezTo>
                  <a:lnTo>
                    <a:pt x="0" y="7954"/>
                  </a:lnTo>
                  <a:cubicBezTo>
                    <a:pt x="0" y="8037"/>
                    <a:pt x="72" y="8109"/>
                    <a:pt x="155" y="8109"/>
                  </a:cubicBezTo>
                  <a:cubicBezTo>
                    <a:pt x="250" y="8109"/>
                    <a:pt x="322" y="8037"/>
                    <a:pt x="322" y="7954"/>
                  </a:cubicBezTo>
                  <a:lnTo>
                    <a:pt x="322" y="7013"/>
                  </a:lnTo>
                  <a:cubicBezTo>
                    <a:pt x="322" y="6775"/>
                    <a:pt x="477" y="6561"/>
                    <a:pt x="691" y="6489"/>
                  </a:cubicBezTo>
                  <a:lnTo>
                    <a:pt x="1798" y="6085"/>
                  </a:lnTo>
                  <a:lnTo>
                    <a:pt x="2263" y="6775"/>
                  </a:lnTo>
                  <a:cubicBezTo>
                    <a:pt x="2322" y="6859"/>
                    <a:pt x="2405" y="6918"/>
                    <a:pt x="2513" y="6918"/>
                  </a:cubicBezTo>
                  <a:lnTo>
                    <a:pt x="2536" y="6918"/>
                  </a:lnTo>
                  <a:cubicBezTo>
                    <a:pt x="2632" y="6918"/>
                    <a:pt x="2715" y="6894"/>
                    <a:pt x="2798" y="6823"/>
                  </a:cubicBezTo>
                  <a:lnTo>
                    <a:pt x="3072" y="6537"/>
                  </a:lnTo>
                  <a:lnTo>
                    <a:pt x="3072" y="7930"/>
                  </a:lnTo>
                  <a:cubicBezTo>
                    <a:pt x="3072" y="8025"/>
                    <a:pt x="3156" y="8097"/>
                    <a:pt x="3239" y="8097"/>
                  </a:cubicBezTo>
                  <a:cubicBezTo>
                    <a:pt x="3334" y="8097"/>
                    <a:pt x="3406" y="8025"/>
                    <a:pt x="3406" y="7930"/>
                  </a:cubicBezTo>
                  <a:lnTo>
                    <a:pt x="3406" y="6537"/>
                  </a:lnTo>
                  <a:lnTo>
                    <a:pt x="3691" y="6823"/>
                  </a:lnTo>
                  <a:cubicBezTo>
                    <a:pt x="3751" y="6882"/>
                    <a:pt x="3834" y="6918"/>
                    <a:pt x="3941" y="6918"/>
                  </a:cubicBezTo>
                  <a:lnTo>
                    <a:pt x="3965" y="6918"/>
                  </a:lnTo>
                  <a:cubicBezTo>
                    <a:pt x="4072" y="6906"/>
                    <a:pt x="4168" y="6859"/>
                    <a:pt x="4227" y="6775"/>
                  </a:cubicBezTo>
                  <a:lnTo>
                    <a:pt x="4680" y="6085"/>
                  </a:lnTo>
                  <a:lnTo>
                    <a:pt x="5787" y="6489"/>
                  </a:lnTo>
                  <a:cubicBezTo>
                    <a:pt x="6013" y="6561"/>
                    <a:pt x="6156" y="6775"/>
                    <a:pt x="6156" y="7013"/>
                  </a:cubicBezTo>
                  <a:lnTo>
                    <a:pt x="6156" y="7954"/>
                  </a:lnTo>
                  <a:cubicBezTo>
                    <a:pt x="6156" y="8037"/>
                    <a:pt x="6227" y="8109"/>
                    <a:pt x="6323" y="8109"/>
                  </a:cubicBezTo>
                  <a:cubicBezTo>
                    <a:pt x="6406" y="8109"/>
                    <a:pt x="6489" y="8037"/>
                    <a:pt x="6489" y="7954"/>
                  </a:cubicBezTo>
                  <a:lnTo>
                    <a:pt x="6489" y="7013"/>
                  </a:lnTo>
                  <a:cubicBezTo>
                    <a:pt x="6489" y="6632"/>
                    <a:pt x="6251" y="6299"/>
                    <a:pt x="5906" y="6168"/>
                  </a:cubicBezTo>
                  <a:lnTo>
                    <a:pt x="4870" y="5799"/>
                  </a:lnTo>
                  <a:cubicBezTo>
                    <a:pt x="4870" y="5751"/>
                    <a:pt x="4846" y="5704"/>
                    <a:pt x="4822" y="5656"/>
                  </a:cubicBezTo>
                  <a:lnTo>
                    <a:pt x="4513" y="5335"/>
                  </a:lnTo>
                  <a:lnTo>
                    <a:pt x="4513" y="4787"/>
                  </a:lnTo>
                  <a:cubicBezTo>
                    <a:pt x="4537" y="4751"/>
                    <a:pt x="4572" y="4727"/>
                    <a:pt x="4608" y="4692"/>
                  </a:cubicBezTo>
                  <a:cubicBezTo>
                    <a:pt x="5013" y="4323"/>
                    <a:pt x="5239" y="3787"/>
                    <a:pt x="5239" y="3251"/>
                  </a:cubicBezTo>
                  <a:lnTo>
                    <a:pt x="5239" y="2799"/>
                  </a:lnTo>
                  <a:cubicBezTo>
                    <a:pt x="5358" y="2537"/>
                    <a:pt x="5418" y="2263"/>
                    <a:pt x="5418" y="1977"/>
                  </a:cubicBezTo>
                  <a:lnTo>
                    <a:pt x="5418" y="167"/>
                  </a:lnTo>
                  <a:cubicBezTo>
                    <a:pt x="5418" y="72"/>
                    <a:pt x="5334" y="1"/>
                    <a:pt x="5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48"/>
            <p:cNvSpPr/>
            <p:nvPr/>
          </p:nvSpPr>
          <p:spPr>
            <a:xfrm>
              <a:off x="946034" y="3694580"/>
              <a:ext cx="10663" cy="21613"/>
            </a:xfrm>
            <a:custGeom>
              <a:rect b="b" l="l" r="r" t="t"/>
              <a:pathLst>
                <a:path extrusionOk="0" h="679" w="335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24"/>
                  </a:lnTo>
                  <a:cubicBezTo>
                    <a:pt x="1" y="607"/>
                    <a:pt x="72" y="679"/>
                    <a:pt x="168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48"/>
            <p:cNvSpPr/>
            <p:nvPr/>
          </p:nvSpPr>
          <p:spPr>
            <a:xfrm>
              <a:off x="1073004" y="3694580"/>
              <a:ext cx="10631" cy="21613"/>
            </a:xfrm>
            <a:custGeom>
              <a:rect b="b" l="l" r="r" t="t"/>
              <a:pathLst>
                <a:path extrusionOk="0" h="679" w="334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24"/>
                  </a:lnTo>
                  <a:cubicBezTo>
                    <a:pt x="0" y="607"/>
                    <a:pt x="72" y="679"/>
                    <a:pt x="167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48"/>
            <p:cNvSpPr/>
            <p:nvPr/>
          </p:nvSpPr>
          <p:spPr>
            <a:xfrm>
              <a:off x="859265" y="3348175"/>
              <a:ext cx="312316" cy="293759"/>
            </a:xfrm>
            <a:custGeom>
              <a:rect b="b" l="l" r="r" t="t"/>
              <a:pathLst>
                <a:path extrusionOk="0" h="9229" w="9812">
                  <a:moveTo>
                    <a:pt x="3275" y="632"/>
                  </a:moveTo>
                  <a:cubicBezTo>
                    <a:pt x="3025" y="846"/>
                    <a:pt x="2786" y="1120"/>
                    <a:pt x="2560" y="1441"/>
                  </a:cubicBezTo>
                  <a:cubicBezTo>
                    <a:pt x="2417" y="1680"/>
                    <a:pt x="2286" y="1918"/>
                    <a:pt x="2179" y="2180"/>
                  </a:cubicBezTo>
                  <a:lnTo>
                    <a:pt x="1239" y="2180"/>
                  </a:lnTo>
                  <a:cubicBezTo>
                    <a:pt x="1762" y="1489"/>
                    <a:pt x="2453" y="941"/>
                    <a:pt x="3275" y="632"/>
                  </a:cubicBezTo>
                  <a:close/>
                  <a:moveTo>
                    <a:pt x="4703" y="346"/>
                  </a:moveTo>
                  <a:lnTo>
                    <a:pt x="4703" y="2180"/>
                  </a:lnTo>
                  <a:lnTo>
                    <a:pt x="2536" y="2180"/>
                  </a:lnTo>
                  <a:cubicBezTo>
                    <a:pt x="3036" y="1132"/>
                    <a:pt x="3810" y="429"/>
                    <a:pt x="4703" y="346"/>
                  </a:cubicBezTo>
                  <a:close/>
                  <a:moveTo>
                    <a:pt x="5049" y="346"/>
                  </a:moveTo>
                  <a:cubicBezTo>
                    <a:pt x="5942" y="418"/>
                    <a:pt x="6715" y="1120"/>
                    <a:pt x="7227" y="2180"/>
                  </a:cubicBezTo>
                  <a:lnTo>
                    <a:pt x="5049" y="2180"/>
                  </a:lnTo>
                  <a:lnTo>
                    <a:pt x="5049" y="346"/>
                  </a:lnTo>
                  <a:close/>
                  <a:moveTo>
                    <a:pt x="6489" y="644"/>
                  </a:moveTo>
                  <a:lnTo>
                    <a:pt x="6489" y="644"/>
                  </a:lnTo>
                  <a:cubicBezTo>
                    <a:pt x="7311" y="953"/>
                    <a:pt x="8013" y="1489"/>
                    <a:pt x="8525" y="2192"/>
                  </a:cubicBezTo>
                  <a:lnTo>
                    <a:pt x="7597" y="2192"/>
                  </a:lnTo>
                  <a:cubicBezTo>
                    <a:pt x="7477" y="1918"/>
                    <a:pt x="7358" y="1680"/>
                    <a:pt x="7204" y="1453"/>
                  </a:cubicBezTo>
                  <a:cubicBezTo>
                    <a:pt x="7001" y="1132"/>
                    <a:pt x="6763" y="858"/>
                    <a:pt x="6489" y="644"/>
                  </a:cubicBezTo>
                  <a:close/>
                  <a:moveTo>
                    <a:pt x="2024" y="2513"/>
                  </a:moveTo>
                  <a:cubicBezTo>
                    <a:pt x="1786" y="3192"/>
                    <a:pt x="1655" y="3930"/>
                    <a:pt x="1632" y="4716"/>
                  </a:cubicBezTo>
                  <a:lnTo>
                    <a:pt x="334" y="4716"/>
                  </a:lnTo>
                  <a:cubicBezTo>
                    <a:pt x="358" y="3918"/>
                    <a:pt x="596" y="3168"/>
                    <a:pt x="1000" y="2513"/>
                  </a:cubicBezTo>
                  <a:close/>
                  <a:moveTo>
                    <a:pt x="8751" y="2513"/>
                  </a:moveTo>
                  <a:cubicBezTo>
                    <a:pt x="9156" y="3156"/>
                    <a:pt x="9394" y="3918"/>
                    <a:pt x="9430" y="4716"/>
                  </a:cubicBezTo>
                  <a:lnTo>
                    <a:pt x="8132" y="4716"/>
                  </a:lnTo>
                  <a:cubicBezTo>
                    <a:pt x="8120" y="3930"/>
                    <a:pt x="7978" y="3192"/>
                    <a:pt x="7728" y="2513"/>
                  </a:cubicBezTo>
                  <a:close/>
                  <a:moveTo>
                    <a:pt x="9430" y="5049"/>
                  </a:moveTo>
                  <a:cubicBezTo>
                    <a:pt x="9394" y="5811"/>
                    <a:pt x="9192" y="6549"/>
                    <a:pt x="8799" y="7192"/>
                  </a:cubicBezTo>
                  <a:cubicBezTo>
                    <a:pt x="8787" y="7204"/>
                    <a:pt x="8775" y="7228"/>
                    <a:pt x="8751" y="7252"/>
                  </a:cubicBezTo>
                  <a:lnTo>
                    <a:pt x="7728" y="7252"/>
                  </a:lnTo>
                  <a:cubicBezTo>
                    <a:pt x="7739" y="7204"/>
                    <a:pt x="7763" y="7156"/>
                    <a:pt x="7775" y="7097"/>
                  </a:cubicBezTo>
                  <a:cubicBezTo>
                    <a:pt x="8001" y="6466"/>
                    <a:pt x="8120" y="5775"/>
                    <a:pt x="8132" y="5049"/>
                  </a:cubicBezTo>
                  <a:close/>
                  <a:moveTo>
                    <a:pt x="1632" y="5061"/>
                  </a:moveTo>
                  <a:cubicBezTo>
                    <a:pt x="1655" y="5775"/>
                    <a:pt x="1762" y="6466"/>
                    <a:pt x="1989" y="7121"/>
                  </a:cubicBezTo>
                  <a:cubicBezTo>
                    <a:pt x="2001" y="7156"/>
                    <a:pt x="2013" y="7216"/>
                    <a:pt x="2024" y="7264"/>
                  </a:cubicBezTo>
                  <a:lnTo>
                    <a:pt x="989" y="7264"/>
                  </a:lnTo>
                  <a:cubicBezTo>
                    <a:pt x="584" y="6609"/>
                    <a:pt x="358" y="5847"/>
                    <a:pt x="334" y="5061"/>
                  </a:cubicBezTo>
                  <a:close/>
                  <a:moveTo>
                    <a:pt x="4882" y="1"/>
                  </a:moveTo>
                  <a:cubicBezTo>
                    <a:pt x="3572" y="1"/>
                    <a:pt x="2358" y="513"/>
                    <a:pt x="1429" y="1430"/>
                  </a:cubicBezTo>
                  <a:cubicBezTo>
                    <a:pt x="512" y="2358"/>
                    <a:pt x="0" y="3573"/>
                    <a:pt x="0" y="4882"/>
                  </a:cubicBezTo>
                  <a:cubicBezTo>
                    <a:pt x="0" y="6716"/>
                    <a:pt x="1012" y="8371"/>
                    <a:pt x="2644" y="9216"/>
                  </a:cubicBezTo>
                  <a:cubicBezTo>
                    <a:pt x="2667" y="9228"/>
                    <a:pt x="2679" y="9228"/>
                    <a:pt x="2715" y="9228"/>
                  </a:cubicBezTo>
                  <a:cubicBezTo>
                    <a:pt x="2775" y="9228"/>
                    <a:pt x="2834" y="9204"/>
                    <a:pt x="2858" y="9145"/>
                  </a:cubicBezTo>
                  <a:cubicBezTo>
                    <a:pt x="2905" y="9050"/>
                    <a:pt x="2882" y="8966"/>
                    <a:pt x="2786" y="8919"/>
                  </a:cubicBezTo>
                  <a:cubicBezTo>
                    <a:pt x="2167" y="8585"/>
                    <a:pt x="1643" y="8133"/>
                    <a:pt x="1239" y="7597"/>
                  </a:cubicBezTo>
                  <a:lnTo>
                    <a:pt x="2179" y="7597"/>
                  </a:lnTo>
                  <a:cubicBezTo>
                    <a:pt x="2382" y="8049"/>
                    <a:pt x="2644" y="8466"/>
                    <a:pt x="2941" y="8800"/>
                  </a:cubicBezTo>
                  <a:cubicBezTo>
                    <a:pt x="2972" y="8837"/>
                    <a:pt x="3013" y="8855"/>
                    <a:pt x="3057" y="8855"/>
                  </a:cubicBezTo>
                  <a:cubicBezTo>
                    <a:pt x="3097" y="8855"/>
                    <a:pt x="3140" y="8840"/>
                    <a:pt x="3179" y="8811"/>
                  </a:cubicBezTo>
                  <a:cubicBezTo>
                    <a:pt x="3251" y="8752"/>
                    <a:pt x="3251" y="8645"/>
                    <a:pt x="3191" y="8573"/>
                  </a:cubicBezTo>
                  <a:cubicBezTo>
                    <a:pt x="2941" y="8288"/>
                    <a:pt x="2727" y="7966"/>
                    <a:pt x="2548" y="7597"/>
                  </a:cubicBezTo>
                  <a:cubicBezTo>
                    <a:pt x="2644" y="7573"/>
                    <a:pt x="2703" y="7514"/>
                    <a:pt x="2703" y="7430"/>
                  </a:cubicBezTo>
                  <a:cubicBezTo>
                    <a:pt x="2703" y="7335"/>
                    <a:pt x="2620" y="7264"/>
                    <a:pt x="2536" y="7264"/>
                  </a:cubicBezTo>
                  <a:lnTo>
                    <a:pt x="2417" y="7264"/>
                  </a:lnTo>
                  <a:cubicBezTo>
                    <a:pt x="2167" y="6609"/>
                    <a:pt x="2001" y="5847"/>
                    <a:pt x="1977" y="5061"/>
                  </a:cubicBezTo>
                  <a:lnTo>
                    <a:pt x="2179" y="5061"/>
                  </a:lnTo>
                  <a:cubicBezTo>
                    <a:pt x="2263" y="5061"/>
                    <a:pt x="2346" y="4990"/>
                    <a:pt x="2346" y="4894"/>
                  </a:cubicBezTo>
                  <a:cubicBezTo>
                    <a:pt x="2346" y="4811"/>
                    <a:pt x="2263" y="4740"/>
                    <a:pt x="2179" y="4740"/>
                  </a:cubicBezTo>
                  <a:lnTo>
                    <a:pt x="1977" y="4740"/>
                  </a:lnTo>
                  <a:cubicBezTo>
                    <a:pt x="2001" y="3930"/>
                    <a:pt x="2155" y="3192"/>
                    <a:pt x="2417" y="2537"/>
                  </a:cubicBezTo>
                  <a:lnTo>
                    <a:pt x="4739" y="2537"/>
                  </a:lnTo>
                  <a:lnTo>
                    <a:pt x="4739" y="2906"/>
                  </a:lnTo>
                  <a:cubicBezTo>
                    <a:pt x="4739" y="2989"/>
                    <a:pt x="4810" y="3073"/>
                    <a:pt x="4894" y="3073"/>
                  </a:cubicBezTo>
                  <a:cubicBezTo>
                    <a:pt x="4989" y="3073"/>
                    <a:pt x="5061" y="2989"/>
                    <a:pt x="5061" y="2906"/>
                  </a:cubicBezTo>
                  <a:lnTo>
                    <a:pt x="5061" y="2537"/>
                  </a:lnTo>
                  <a:lnTo>
                    <a:pt x="7382" y="2537"/>
                  </a:lnTo>
                  <a:cubicBezTo>
                    <a:pt x="7632" y="3168"/>
                    <a:pt x="7787" y="3930"/>
                    <a:pt x="7811" y="4740"/>
                  </a:cubicBezTo>
                  <a:lnTo>
                    <a:pt x="7620" y="4740"/>
                  </a:lnTo>
                  <a:cubicBezTo>
                    <a:pt x="7537" y="4740"/>
                    <a:pt x="7454" y="4811"/>
                    <a:pt x="7454" y="4894"/>
                  </a:cubicBezTo>
                  <a:cubicBezTo>
                    <a:pt x="7454" y="4990"/>
                    <a:pt x="7537" y="5061"/>
                    <a:pt x="7620" y="5061"/>
                  </a:cubicBezTo>
                  <a:lnTo>
                    <a:pt x="7811" y="5061"/>
                  </a:lnTo>
                  <a:cubicBezTo>
                    <a:pt x="7799" y="5847"/>
                    <a:pt x="7656" y="6609"/>
                    <a:pt x="7382" y="7264"/>
                  </a:cubicBezTo>
                  <a:lnTo>
                    <a:pt x="7263" y="7264"/>
                  </a:lnTo>
                  <a:cubicBezTo>
                    <a:pt x="7180" y="7264"/>
                    <a:pt x="7096" y="7335"/>
                    <a:pt x="7096" y="7430"/>
                  </a:cubicBezTo>
                  <a:cubicBezTo>
                    <a:pt x="7096" y="7514"/>
                    <a:pt x="7156" y="7597"/>
                    <a:pt x="7251" y="7597"/>
                  </a:cubicBezTo>
                  <a:cubicBezTo>
                    <a:pt x="7073" y="7966"/>
                    <a:pt x="6846" y="8311"/>
                    <a:pt x="6608" y="8573"/>
                  </a:cubicBezTo>
                  <a:cubicBezTo>
                    <a:pt x="6549" y="8645"/>
                    <a:pt x="6549" y="8752"/>
                    <a:pt x="6620" y="8811"/>
                  </a:cubicBezTo>
                  <a:cubicBezTo>
                    <a:pt x="6656" y="8847"/>
                    <a:pt x="6704" y="8859"/>
                    <a:pt x="6739" y="8859"/>
                  </a:cubicBezTo>
                  <a:cubicBezTo>
                    <a:pt x="6787" y="8859"/>
                    <a:pt x="6835" y="8847"/>
                    <a:pt x="6882" y="8800"/>
                  </a:cubicBezTo>
                  <a:cubicBezTo>
                    <a:pt x="7180" y="8466"/>
                    <a:pt x="7442" y="8049"/>
                    <a:pt x="7632" y="7597"/>
                  </a:cubicBezTo>
                  <a:lnTo>
                    <a:pt x="8573" y="7597"/>
                  </a:lnTo>
                  <a:cubicBezTo>
                    <a:pt x="8204" y="8085"/>
                    <a:pt x="7739" y="8514"/>
                    <a:pt x="7192" y="8823"/>
                  </a:cubicBezTo>
                  <a:cubicBezTo>
                    <a:pt x="7120" y="8871"/>
                    <a:pt x="7085" y="8978"/>
                    <a:pt x="7132" y="9061"/>
                  </a:cubicBezTo>
                  <a:cubicBezTo>
                    <a:pt x="7163" y="9116"/>
                    <a:pt x="7215" y="9145"/>
                    <a:pt x="7274" y="9145"/>
                  </a:cubicBezTo>
                  <a:cubicBezTo>
                    <a:pt x="7305" y="9145"/>
                    <a:pt x="7338" y="9137"/>
                    <a:pt x="7370" y="9121"/>
                  </a:cubicBezTo>
                  <a:cubicBezTo>
                    <a:pt x="8097" y="8704"/>
                    <a:pt x="8704" y="8097"/>
                    <a:pt x="9144" y="7371"/>
                  </a:cubicBezTo>
                  <a:cubicBezTo>
                    <a:pt x="9585" y="6621"/>
                    <a:pt x="9811" y="5763"/>
                    <a:pt x="9811" y="4894"/>
                  </a:cubicBezTo>
                  <a:cubicBezTo>
                    <a:pt x="9763" y="3585"/>
                    <a:pt x="9263" y="2346"/>
                    <a:pt x="8335" y="1430"/>
                  </a:cubicBezTo>
                  <a:cubicBezTo>
                    <a:pt x="7418" y="513"/>
                    <a:pt x="6192" y="1"/>
                    <a:pt x="48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8" name="Google Shape;3818;p48"/>
          <p:cNvSpPr/>
          <p:nvPr/>
        </p:nvSpPr>
        <p:spPr>
          <a:xfrm>
            <a:off x="2256921" y="3378127"/>
            <a:ext cx="372188" cy="309260"/>
          </a:xfrm>
          <a:custGeom>
            <a:rect b="b" l="l" r="r" t="t"/>
            <a:pathLst>
              <a:path extrusionOk="0" h="9716" w="11693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19" name="Google Shape;3819;p48"/>
          <p:cNvGrpSpPr/>
          <p:nvPr/>
        </p:nvGrpSpPr>
        <p:grpSpPr>
          <a:xfrm>
            <a:off x="2766374" y="3361013"/>
            <a:ext cx="330110" cy="308908"/>
            <a:chOff x="2766264" y="3394042"/>
            <a:chExt cx="294873" cy="275934"/>
          </a:xfrm>
        </p:grpSpPr>
        <p:sp>
          <p:nvSpPr>
            <p:cNvPr id="3820" name="Google Shape;3820;p48"/>
            <p:cNvSpPr/>
            <p:nvPr/>
          </p:nvSpPr>
          <p:spPr>
            <a:xfrm>
              <a:off x="2766264" y="3394042"/>
              <a:ext cx="253176" cy="275934"/>
            </a:xfrm>
            <a:custGeom>
              <a:rect b="b" l="l" r="r" t="t"/>
              <a:pathLst>
                <a:path extrusionOk="0" h="8669" w="7954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48"/>
            <p:cNvSpPr/>
            <p:nvPr/>
          </p:nvSpPr>
          <p:spPr>
            <a:xfrm>
              <a:off x="3039143" y="3528205"/>
              <a:ext cx="21995" cy="8753"/>
            </a:xfrm>
            <a:custGeom>
              <a:rect b="b" l="l" r="r" t="t"/>
              <a:pathLst>
                <a:path extrusionOk="0" h="275" w="691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48"/>
            <p:cNvSpPr/>
            <p:nvPr/>
          </p:nvSpPr>
          <p:spPr>
            <a:xfrm>
              <a:off x="3019408" y="3475622"/>
              <a:ext cx="20499" cy="18875"/>
            </a:xfrm>
            <a:custGeom>
              <a:rect b="b" l="l" r="r" t="t"/>
              <a:pathLst>
                <a:path extrusionOk="0" h="593" w="644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48"/>
            <p:cNvSpPr/>
            <p:nvPr/>
          </p:nvSpPr>
          <p:spPr>
            <a:xfrm>
              <a:off x="3020554" y="3570348"/>
              <a:ext cx="19353" cy="18621"/>
            </a:xfrm>
            <a:custGeom>
              <a:rect b="b" l="l" r="r" t="t"/>
              <a:pathLst>
                <a:path extrusionOk="0" h="585" w="608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4" name="Google Shape;3824;p48"/>
          <p:cNvGrpSpPr/>
          <p:nvPr/>
        </p:nvGrpSpPr>
        <p:grpSpPr>
          <a:xfrm>
            <a:off x="3214972" y="3359188"/>
            <a:ext cx="346406" cy="347552"/>
            <a:chOff x="3214972" y="3359188"/>
            <a:chExt cx="346406" cy="347552"/>
          </a:xfrm>
        </p:grpSpPr>
        <p:sp>
          <p:nvSpPr>
            <p:cNvPr id="3825" name="Google Shape;3825;p48"/>
            <p:cNvSpPr/>
            <p:nvPr/>
          </p:nvSpPr>
          <p:spPr>
            <a:xfrm>
              <a:off x="3301772" y="3386084"/>
              <a:ext cx="71649" cy="11395"/>
            </a:xfrm>
            <a:custGeom>
              <a:rect b="b" l="l" r="r" t="t"/>
              <a:pathLst>
                <a:path extrusionOk="0" h="358" w="2251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48"/>
            <p:cNvSpPr/>
            <p:nvPr/>
          </p:nvSpPr>
          <p:spPr>
            <a:xfrm>
              <a:off x="3301772" y="3410339"/>
              <a:ext cx="131904" cy="11395"/>
            </a:xfrm>
            <a:custGeom>
              <a:rect b="b" l="l" r="r" t="t"/>
              <a:pathLst>
                <a:path extrusionOk="0" h="358" w="4144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48"/>
            <p:cNvSpPr/>
            <p:nvPr/>
          </p:nvSpPr>
          <p:spPr>
            <a:xfrm>
              <a:off x="3301772" y="3484980"/>
              <a:ext cx="71649" cy="11427"/>
            </a:xfrm>
            <a:custGeom>
              <a:rect b="b" l="l" r="r" t="t"/>
              <a:pathLst>
                <a:path extrusionOk="0" h="359" w="2251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48"/>
            <p:cNvSpPr/>
            <p:nvPr/>
          </p:nvSpPr>
          <p:spPr>
            <a:xfrm>
              <a:off x="3301772" y="3509234"/>
              <a:ext cx="130758" cy="11427"/>
            </a:xfrm>
            <a:custGeom>
              <a:rect b="b" l="l" r="r" t="t"/>
              <a:pathLst>
                <a:path extrusionOk="0" h="359" w="4108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48"/>
            <p:cNvSpPr/>
            <p:nvPr/>
          </p:nvSpPr>
          <p:spPr>
            <a:xfrm>
              <a:off x="3301772" y="3584671"/>
              <a:ext cx="71649" cy="11395"/>
            </a:xfrm>
            <a:custGeom>
              <a:rect b="b" l="l" r="r" t="t"/>
              <a:pathLst>
                <a:path extrusionOk="0" h="358" w="2251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48"/>
            <p:cNvSpPr/>
            <p:nvPr/>
          </p:nvSpPr>
          <p:spPr>
            <a:xfrm>
              <a:off x="3301772" y="3609308"/>
              <a:ext cx="129994" cy="11395"/>
            </a:xfrm>
            <a:custGeom>
              <a:rect b="b" l="l" r="r" t="t"/>
              <a:pathLst>
                <a:path extrusionOk="0" h="358" w="4084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48"/>
            <p:cNvSpPr/>
            <p:nvPr/>
          </p:nvSpPr>
          <p:spPr>
            <a:xfrm>
              <a:off x="3214972" y="3458466"/>
              <a:ext cx="346406" cy="248274"/>
            </a:xfrm>
            <a:custGeom>
              <a:rect b="b" l="l" r="r" t="t"/>
              <a:pathLst>
                <a:path extrusionOk="0" h="7800" w="10883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48"/>
            <p:cNvSpPr/>
            <p:nvPr/>
          </p:nvSpPr>
          <p:spPr>
            <a:xfrm>
              <a:off x="3238462" y="3380005"/>
              <a:ext cx="49305" cy="47427"/>
            </a:xfrm>
            <a:custGeom>
              <a:rect b="b" l="l" r="r" t="t"/>
              <a:pathLst>
                <a:path extrusionOk="0" h="1490" w="1549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48"/>
            <p:cNvSpPr/>
            <p:nvPr/>
          </p:nvSpPr>
          <p:spPr>
            <a:xfrm>
              <a:off x="3251353" y="3380482"/>
              <a:ext cx="43607" cy="34058"/>
            </a:xfrm>
            <a:custGeom>
              <a:rect b="b" l="l" r="r" t="t"/>
              <a:pathLst>
                <a:path extrusionOk="0" h="1070" w="137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48"/>
            <p:cNvSpPr/>
            <p:nvPr/>
          </p:nvSpPr>
          <p:spPr>
            <a:xfrm>
              <a:off x="3238462" y="3479314"/>
              <a:ext cx="49305" cy="47395"/>
            </a:xfrm>
            <a:custGeom>
              <a:rect b="b" l="l" r="r" t="t"/>
              <a:pathLst>
                <a:path extrusionOk="0" h="1489" w="1549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48"/>
            <p:cNvSpPr/>
            <p:nvPr/>
          </p:nvSpPr>
          <p:spPr>
            <a:xfrm>
              <a:off x="3251353" y="3479792"/>
              <a:ext cx="43607" cy="34408"/>
            </a:xfrm>
            <a:custGeom>
              <a:rect b="b" l="l" r="r" t="t"/>
              <a:pathLst>
                <a:path extrusionOk="0" h="1081" w="137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48"/>
            <p:cNvSpPr/>
            <p:nvPr/>
          </p:nvSpPr>
          <p:spPr>
            <a:xfrm>
              <a:off x="3238462" y="3578210"/>
              <a:ext cx="49305" cy="47809"/>
            </a:xfrm>
            <a:custGeom>
              <a:rect b="b" l="l" r="r" t="t"/>
              <a:pathLst>
                <a:path extrusionOk="0" h="1502" w="1549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48"/>
            <p:cNvSpPr/>
            <p:nvPr/>
          </p:nvSpPr>
          <p:spPr>
            <a:xfrm>
              <a:off x="3251353" y="3579133"/>
              <a:ext cx="42843" cy="34376"/>
            </a:xfrm>
            <a:custGeom>
              <a:rect b="b" l="l" r="r" t="t"/>
              <a:pathLst>
                <a:path extrusionOk="0" h="1080" w="1346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48"/>
            <p:cNvSpPr/>
            <p:nvPr/>
          </p:nvSpPr>
          <p:spPr>
            <a:xfrm>
              <a:off x="3215736" y="3359188"/>
              <a:ext cx="253558" cy="89442"/>
            </a:xfrm>
            <a:custGeom>
              <a:rect b="b" l="l" r="r" t="t"/>
              <a:pathLst>
                <a:path extrusionOk="0" h="2810" w="7966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9" name="Google Shape;3839;p48"/>
          <p:cNvGrpSpPr/>
          <p:nvPr/>
        </p:nvGrpSpPr>
        <p:grpSpPr>
          <a:xfrm>
            <a:off x="4629306" y="3409193"/>
            <a:ext cx="367255" cy="244486"/>
            <a:chOff x="4629306" y="3409193"/>
            <a:chExt cx="367255" cy="244486"/>
          </a:xfrm>
        </p:grpSpPr>
        <p:sp>
          <p:nvSpPr>
            <p:cNvPr id="3840" name="Google Shape;3840;p48"/>
            <p:cNvSpPr/>
            <p:nvPr/>
          </p:nvSpPr>
          <p:spPr>
            <a:xfrm>
              <a:off x="4629306" y="3409193"/>
              <a:ext cx="367255" cy="244486"/>
            </a:xfrm>
            <a:custGeom>
              <a:rect b="b" l="l" r="r" t="t"/>
              <a:pathLst>
                <a:path extrusionOk="0" h="7681" w="11538">
                  <a:moveTo>
                    <a:pt x="10966" y="358"/>
                  </a:moveTo>
                  <a:cubicBezTo>
                    <a:pt x="11085" y="358"/>
                    <a:pt x="11181" y="453"/>
                    <a:pt x="11181" y="572"/>
                  </a:cubicBezTo>
                  <a:lnTo>
                    <a:pt x="11181" y="7121"/>
                  </a:lnTo>
                  <a:cubicBezTo>
                    <a:pt x="11181" y="7240"/>
                    <a:pt x="11085" y="7323"/>
                    <a:pt x="10966" y="7323"/>
                  </a:cubicBezTo>
                  <a:lnTo>
                    <a:pt x="560" y="7323"/>
                  </a:lnTo>
                  <a:cubicBezTo>
                    <a:pt x="441" y="7323"/>
                    <a:pt x="358" y="7240"/>
                    <a:pt x="358" y="7121"/>
                  </a:cubicBezTo>
                  <a:lnTo>
                    <a:pt x="358" y="572"/>
                  </a:lnTo>
                  <a:cubicBezTo>
                    <a:pt x="358" y="453"/>
                    <a:pt x="441" y="358"/>
                    <a:pt x="560" y="358"/>
                  </a:cubicBezTo>
                  <a:close/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lnTo>
                    <a:pt x="1" y="7121"/>
                  </a:lnTo>
                  <a:cubicBezTo>
                    <a:pt x="1" y="7430"/>
                    <a:pt x="251" y="7680"/>
                    <a:pt x="560" y="7680"/>
                  </a:cubicBezTo>
                  <a:lnTo>
                    <a:pt x="10966" y="7680"/>
                  </a:lnTo>
                  <a:cubicBezTo>
                    <a:pt x="11276" y="7680"/>
                    <a:pt x="11526" y="7430"/>
                    <a:pt x="11526" y="7121"/>
                  </a:cubicBezTo>
                  <a:lnTo>
                    <a:pt x="11526" y="572"/>
                  </a:lnTo>
                  <a:cubicBezTo>
                    <a:pt x="11538" y="263"/>
                    <a:pt x="11276" y="1"/>
                    <a:pt x="109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48"/>
            <p:cNvSpPr/>
            <p:nvPr/>
          </p:nvSpPr>
          <p:spPr>
            <a:xfrm>
              <a:off x="4665688" y="3433447"/>
              <a:ext cx="294109" cy="195595"/>
            </a:xfrm>
            <a:custGeom>
              <a:rect b="b" l="l" r="r" t="t"/>
              <a:pathLst>
                <a:path extrusionOk="0" h="6145" w="9240">
                  <a:moveTo>
                    <a:pt x="8871" y="370"/>
                  </a:moveTo>
                  <a:lnTo>
                    <a:pt x="8871" y="5787"/>
                  </a:lnTo>
                  <a:lnTo>
                    <a:pt x="370" y="5787"/>
                  </a:lnTo>
                  <a:lnTo>
                    <a:pt x="370" y="370"/>
                  </a:lnTo>
                  <a:close/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5966"/>
                  </a:lnTo>
                  <a:cubicBezTo>
                    <a:pt x="1" y="6073"/>
                    <a:pt x="72" y="6144"/>
                    <a:pt x="179" y="6144"/>
                  </a:cubicBezTo>
                  <a:lnTo>
                    <a:pt x="9049" y="6144"/>
                  </a:lnTo>
                  <a:cubicBezTo>
                    <a:pt x="9157" y="6144"/>
                    <a:pt x="9228" y="6073"/>
                    <a:pt x="9228" y="5966"/>
                  </a:cubicBezTo>
                  <a:lnTo>
                    <a:pt x="9228" y="179"/>
                  </a:lnTo>
                  <a:cubicBezTo>
                    <a:pt x="9240" y="96"/>
                    <a:pt x="9157" y="1"/>
                    <a:pt x="90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48"/>
            <p:cNvSpPr/>
            <p:nvPr/>
          </p:nvSpPr>
          <p:spPr>
            <a:xfrm>
              <a:off x="4647895" y="3519866"/>
              <a:ext cx="11395" cy="23522"/>
            </a:xfrm>
            <a:custGeom>
              <a:rect b="b" l="l" r="r" t="t"/>
              <a:pathLst>
                <a:path extrusionOk="0" h="739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560"/>
                  </a:lnTo>
                  <a:cubicBezTo>
                    <a:pt x="0" y="667"/>
                    <a:pt x="72" y="739"/>
                    <a:pt x="179" y="739"/>
                  </a:cubicBezTo>
                  <a:cubicBezTo>
                    <a:pt x="274" y="739"/>
                    <a:pt x="357" y="667"/>
                    <a:pt x="357" y="560"/>
                  </a:cubicBezTo>
                  <a:lnTo>
                    <a:pt x="357" y="179"/>
                  </a:lnTo>
                  <a:cubicBezTo>
                    <a:pt x="357" y="72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48"/>
            <p:cNvSpPr/>
            <p:nvPr/>
          </p:nvSpPr>
          <p:spPr>
            <a:xfrm>
              <a:off x="4966609" y="3513404"/>
              <a:ext cx="11395" cy="36063"/>
            </a:xfrm>
            <a:custGeom>
              <a:rect b="b" l="l" r="r" t="t"/>
              <a:pathLst>
                <a:path extrusionOk="0" h="1133" w="358">
                  <a:moveTo>
                    <a:pt x="179" y="1"/>
                  </a:moveTo>
                  <a:cubicBezTo>
                    <a:pt x="72" y="1"/>
                    <a:pt x="0" y="84"/>
                    <a:pt x="0" y="180"/>
                  </a:cubicBezTo>
                  <a:lnTo>
                    <a:pt x="0" y="953"/>
                  </a:lnTo>
                  <a:cubicBezTo>
                    <a:pt x="0" y="1061"/>
                    <a:pt x="72" y="1132"/>
                    <a:pt x="179" y="1132"/>
                  </a:cubicBezTo>
                  <a:cubicBezTo>
                    <a:pt x="286" y="1132"/>
                    <a:pt x="357" y="1061"/>
                    <a:pt x="357" y="953"/>
                  </a:cubicBezTo>
                  <a:lnTo>
                    <a:pt x="357" y="180"/>
                  </a:lnTo>
                  <a:cubicBezTo>
                    <a:pt x="357" y="84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48"/>
            <p:cNvSpPr/>
            <p:nvPr/>
          </p:nvSpPr>
          <p:spPr>
            <a:xfrm>
              <a:off x="4966609" y="3433447"/>
              <a:ext cx="11777" cy="11395"/>
            </a:xfrm>
            <a:custGeom>
              <a:rect b="b" l="l" r="r" t="t"/>
              <a:pathLst>
                <a:path extrusionOk="0" h="358" w="37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84" y="358"/>
                    <a:pt x="179" y="358"/>
                  </a:cubicBezTo>
                  <a:cubicBezTo>
                    <a:pt x="286" y="358"/>
                    <a:pt x="357" y="286"/>
                    <a:pt x="357" y="179"/>
                  </a:cubicBezTo>
                  <a:cubicBezTo>
                    <a:pt x="369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48"/>
            <p:cNvSpPr/>
            <p:nvPr/>
          </p:nvSpPr>
          <p:spPr>
            <a:xfrm>
              <a:off x="4647895" y="3488799"/>
              <a:ext cx="11395" cy="17825"/>
            </a:xfrm>
            <a:custGeom>
              <a:rect b="b" l="l" r="r" t="t"/>
              <a:pathLst>
                <a:path extrusionOk="0" h="560" w="358">
                  <a:moveTo>
                    <a:pt x="179" y="0"/>
                  </a:moveTo>
                  <a:cubicBezTo>
                    <a:pt x="72" y="0"/>
                    <a:pt x="0" y="83"/>
                    <a:pt x="0" y="179"/>
                  </a:cubicBezTo>
                  <a:lnTo>
                    <a:pt x="0" y="381"/>
                  </a:lnTo>
                  <a:cubicBezTo>
                    <a:pt x="0" y="476"/>
                    <a:pt x="72" y="560"/>
                    <a:pt x="179" y="560"/>
                  </a:cubicBezTo>
                  <a:cubicBezTo>
                    <a:pt x="274" y="560"/>
                    <a:pt x="357" y="476"/>
                    <a:pt x="357" y="381"/>
                  </a:cubicBezTo>
                  <a:lnTo>
                    <a:pt x="357" y="179"/>
                  </a:lnTo>
                  <a:cubicBezTo>
                    <a:pt x="357" y="83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48"/>
            <p:cNvSpPr/>
            <p:nvPr/>
          </p:nvSpPr>
          <p:spPr>
            <a:xfrm>
              <a:off x="4647895" y="3556247"/>
              <a:ext cx="11395" cy="17475"/>
            </a:xfrm>
            <a:custGeom>
              <a:rect b="b" l="l" r="r" t="t"/>
              <a:pathLst>
                <a:path extrusionOk="0" h="549" w="358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369"/>
                  </a:lnTo>
                  <a:cubicBezTo>
                    <a:pt x="0" y="477"/>
                    <a:pt x="72" y="548"/>
                    <a:pt x="179" y="548"/>
                  </a:cubicBezTo>
                  <a:cubicBezTo>
                    <a:pt x="274" y="548"/>
                    <a:pt x="357" y="477"/>
                    <a:pt x="357" y="369"/>
                  </a:cubicBezTo>
                  <a:lnTo>
                    <a:pt x="357" y="179"/>
                  </a:ln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48"/>
            <p:cNvSpPr/>
            <p:nvPr/>
          </p:nvSpPr>
          <p:spPr>
            <a:xfrm>
              <a:off x="4690324" y="3574804"/>
              <a:ext cx="244486" cy="36032"/>
            </a:xfrm>
            <a:custGeom>
              <a:rect b="b" l="l" r="r" t="t"/>
              <a:pathLst>
                <a:path extrusionOk="0" h="1132" w="7681">
                  <a:moveTo>
                    <a:pt x="1727" y="358"/>
                  </a:moveTo>
                  <a:cubicBezTo>
                    <a:pt x="1846" y="358"/>
                    <a:pt x="1941" y="441"/>
                    <a:pt x="1941" y="560"/>
                  </a:cubicBezTo>
                  <a:cubicBezTo>
                    <a:pt x="1941" y="679"/>
                    <a:pt x="1846" y="775"/>
                    <a:pt x="1727" y="775"/>
                  </a:cubicBezTo>
                  <a:cubicBezTo>
                    <a:pt x="1608" y="775"/>
                    <a:pt x="1525" y="679"/>
                    <a:pt x="1525" y="560"/>
                  </a:cubicBezTo>
                  <a:cubicBezTo>
                    <a:pt x="1525" y="441"/>
                    <a:pt x="1608" y="358"/>
                    <a:pt x="1727" y="358"/>
                  </a:cubicBezTo>
                  <a:close/>
                  <a:moveTo>
                    <a:pt x="1727" y="1"/>
                  </a:moveTo>
                  <a:cubicBezTo>
                    <a:pt x="1477" y="1"/>
                    <a:pt x="1263" y="156"/>
                    <a:pt x="1191" y="382"/>
                  </a:cubicBezTo>
                  <a:lnTo>
                    <a:pt x="179" y="382"/>
                  </a:lnTo>
                  <a:cubicBezTo>
                    <a:pt x="72" y="382"/>
                    <a:pt x="1" y="453"/>
                    <a:pt x="1" y="560"/>
                  </a:cubicBezTo>
                  <a:cubicBezTo>
                    <a:pt x="1" y="668"/>
                    <a:pt x="72" y="739"/>
                    <a:pt x="179" y="739"/>
                  </a:cubicBezTo>
                  <a:lnTo>
                    <a:pt x="1191" y="739"/>
                  </a:lnTo>
                  <a:cubicBezTo>
                    <a:pt x="1263" y="965"/>
                    <a:pt x="1477" y="1132"/>
                    <a:pt x="1727" y="1132"/>
                  </a:cubicBezTo>
                  <a:cubicBezTo>
                    <a:pt x="1977" y="1132"/>
                    <a:pt x="2191" y="965"/>
                    <a:pt x="2263" y="739"/>
                  </a:cubicBezTo>
                  <a:lnTo>
                    <a:pt x="7502" y="739"/>
                  </a:lnTo>
                  <a:cubicBezTo>
                    <a:pt x="7609" y="739"/>
                    <a:pt x="7680" y="668"/>
                    <a:pt x="7680" y="560"/>
                  </a:cubicBezTo>
                  <a:cubicBezTo>
                    <a:pt x="7680" y="453"/>
                    <a:pt x="7609" y="382"/>
                    <a:pt x="7513" y="382"/>
                  </a:cubicBezTo>
                  <a:lnTo>
                    <a:pt x="2263" y="382"/>
                  </a:lnTo>
                  <a:cubicBezTo>
                    <a:pt x="2191" y="156"/>
                    <a:pt x="1977" y="1"/>
                    <a:pt x="1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48"/>
            <p:cNvSpPr/>
            <p:nvPr/>
          </p:nvSpPr>
          <p:spPr>
            <a:xfrm>
              <a:off x="4788870" y="3486635"/>
              <a:ext cx="53092" cy="52965"/>
            </a:xfrm>
            <a:custGeom>
              <a:rect b="b" l="l" r="r" t="t"/>
              <a:pathLst>
                <a:path extrusionOk="0" h="1664" w="1668">
                  <a:moveTo>
                    <a:pt x="357" y="354"/>
                  </a:moveTo>
                  <a:lnTo>
                    <a:pt x="1286" y="818"/>
                  </a:lnTo>
                  <a:cubicBezTo>
                    <a:pt x="1298" y="818"/>
                    <a:pt x="1298" y="830"/>
                    <a:pt x="1298" y="842"/>
                  </a:cubicBezTo>
                  <a:lnTo>
                    <a:pt x="369" y="1306"/>
                  </a:lnTo>
                  <a:lnTo>
                    <a:pt x="357" y="1306"/>
                  </a:lnTo>
                  <a:lnTo>
                    <a:pt x="357" y="1294"/>
                  </a:lnTo>
                  <a:lnTo>
                    <a:pt x="357" y="366"/>
                  </a:lnTo>
                  <a:lnTo>
                    <a:pt x="357" y="354"/>
                  </a:lnTo>
                  <a:close/>
                  <a:moveTo>
                    <a:pt x="361" y="1"/>
                  </a:moveTo>
                  <a:cubicBezTo>
                    <a:pt x="297" y="1"/>
                    <a:pt x="235" y="19"/>
                    <a:pt x="179" y="56"/>
                  </a:cubicBezTo>
                  <a:cubicBezTo>
                    <a:pt x="72" y="128"/>
                    <a:pt x="0" y="247"/>
                    <a:pt x="0" y="366"/>
                  </a:cubicBezTo>
                  <a:lnTo>
                    <a:pt x="0" y="1294"/>
                  </a:lnTo>
                  <a:cubicBezTo>
                    <a:pt x="0" y="1425"/>
                    <a:pt x="60" y="1544"/>
                    <a:pt x="179" y="1604"/>
                  </a:cubicBezTo>
                  <a:cubicBezTo>
                    <a:pt x="238" y="1652"/>
                    <a:pt x="310" y="1663"/>
                    <a:pt x="369" y="1663"/>
                  </a:cubicBezTo>
                  <a:cubicBezTo>
                    <a:pt x="429" y="1663"/>
                    <a:pt x="488" y="1652"/>
                    <a:pt x="536" y="1616"/>
                  </a:cubicBezTo>
                  <a:lnTo>
                    <a:pt x="1465" y="1163"/>
                  </a:lnTo>
                  <a:cubicBezTo>
                    <a:pt x="1596" y="1104"/>
                    <a:pt x="1667" y="961"/>
                    <a:pt x="1667" y="830"/>
                  </a:cubicBezTo>
                  <a:cubicBezTo>
                    <a:pt x="1655" y="687"/>
                    <a:pt x="1584" y="568"/>
                    <a:pt x="1465" y="509"/>
                  </a:cubicBezTo>
                  <a:lnTo>
                    <a:pt x="536" y="44"/>
                  </a:lnTo>
                  <a:cubicBezTo>
                    <a:pt x="479" y="16"/>
                    <a:pt x="420" y="1"/>
                    <a:pt x="3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48"/>
            <p:cNvSpPr/>
            <p:nvPr/>
          </p:nvSpPr>
          <p:spPr>
            <a:xfrm>
              <a:off x="4745645" y="3458084"/>
              <a:ext cx="134195" cy="109941"/>
            </a:xfrm>
            <a:custGeom>
              <a:rect b="b" l="l" r="r" t="t"/>
              <a:pathLst>
                <a:path extrusionOk="0" h="3454" w="4216">
                  <a:moveTo>
                    <a:pt x="3263" y="358"/>
                  </a:moveTo>
                  <a:cubicBezTo>
                    <a:pt x="3597" y="358"/>
                    <a:pt x="3859" y="632"/>
                    <a:pt x="3859" y="953"/>
                  </a:cubicBezTo>
                  <a:lnTo>
                    <a:pt x="3859" y="2501"/>
                  </a:lnTo>
                  <a:cubicBezTo>
                    <a:pt x="3859" y="2834"/>
                    <a:pt x="3597" y="3096"/>
                    <a:pt x="3263" y="3096"/>
                  </a:cubicBezTo>
                  <a:lnTo>
                    <a:pt x="953" y="3096"/>
                  </a:lnTo>
                  <a:cubicBezTo>
                    <a:pt x="632" y="3096"/>
                    <a:pt x="358" y="2834"/>
                    <a:pt x="358" y="2501"/>
                  </a:cubicBezTo>
                  <a:lnTo>
                    <a:pt x="358" y="953"/>
                  </a:lnTo>
                  <a:cubicBezTo>
                    <a:pt x="358" y="632"/>
                    <a:pt x="632" y="358"/>
                    <a:pt x="953" y="358"/>
                  </a:cubicBezTo>
                  <a:close/>
                  <a:moveTo>
                    <a:pt x="953" y="1"/>
                  </a:moveTo>
                  <a:cubicBezTo>
                    <a:pt x="441" y="1"/>
                    <a:pt x="1" y="429"/>
                    <a:pt x="1" y="953"/>
                  </a:cubicBezTo>
                  <a:lnTo>
                    <a:pt x="1" y="2501"/>
                  </a:lnTo>
                  <a:cubicBezTo>
                    <a:pt x="1" y="3025"/>
                    <a:pt x="441" y="3453"/>
                    <a:pt x="953" y="3453"/>
                  </a:cubicBezTo>
                  <a:lnTo>
                    <a:pt x="3263" y="3453"/>
                  </a:lnTo>
                  <a:cubicBezTo>
                    <a:pt x="3787" y="3453"/>
                    <a:pt x="4216" y="3025"/>
                    <a:pt x="4216" y="2501"/>
                  </a:cubicBezTo>
                  <a:lnTo>
                    <a:pt x="4216" y="953"/>
                  </a:lnTo>
                  <a:cubicBezTo>
                    <a:pt x="4216" y="429"/>
                    <a:pt x="3799" y="1"/>
                    <a:pt x="32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0" name="Google Shape;3850;p48"/>
          <p:cNvGrpSpPr/>
          <p:nvPr/>
        </p:nvGrpSpPr>
        <p:grpSpPr>
          <a:xfrm>
            <a:off x="4193490" y="3350084"/>
            <a:ext cx="289939" cy="334661"/>
            <a:chOff x="4193490" y="3350084"/>
            <a:chExt cx="289939" cy="334661"/>
          </a:xfrm>
        </p:grpSpPr>
        <p:sp>
          <p:nvSpPr>
            <p:cNvPr id="3851" name="Google Shape;3851;p48"/>
            <p:cNvSpPr/>
            <p:nvPr/>
          </p:nvSpPr>
          <p:spPr>
            <a:xfrm>
              <a:off x="4193490" y="3350084"/>
              <a:ext cx="246364" cy="150110"/>
            </a:xfrm>
            <a:custGeom>
              <a:rect b="b" l="l" r="r" t="t"/>
              <a:pathLst>
                <a:path extrusionOk="0" h="4716" w="774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48"/>
            <p:cNvSpPr/>
            <p:nvPr/>
          </p:nvSpPr>
          <p:spPr>
            <a:xfrm>
              <a:off x="4193872" y="3405023"/>
              <a:ext cx="9517" cy="44753"/>
            </a:xfrm>
            <a:custGeom>
              <a:rect b="b" l="l" r="r" t="t"/>
              <a:pathLst>
                <a:path extrusionOk="0" h="1406" w="299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48"/>
            <p:cNvSpPr/>
            <p:nvPr/>
          </p:nvSpPr>
          <p:spPr>
            <a:xfrm>
              <a:off x="4275356" y="3444460"/>
              <a:ext cx="128116" cy="9485"/>
            </a:xfrm>
            <a:custGeom>
              <a:rect b="b" l="l" r="r" t="t"/>
              <a:pathLst>
                <a:path extrusionOk="0" h="298" w="4025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48"/>
            <p:cNvSpPr/>
            <p:nvPr/>
          </p:nvSpPr>
          <p:spPr>
            <a:xfrm>
              <a:off x="4275356" y="3463781"/>
              <a:ext cx="128116" cy="9485"/>
            </a:xfrm>
            <a:custGeom>
              <a:rect b="b" l="l" r="r" t="t"/>
              <a:pathLst>
                <a:path extrusionOk="0" h="298" w="4025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48"/>
            <p:cNvSpPr/>
            <p:nvPr/>
          </p:nvSpPr>
          <p:spPr>
            <a:xfrm>
              <a:off x="4223442" y="3439527"/>
              <a:ext cx="38673" cy="38673"/>
            </a:xfrm>
            <a:custGeom>
              <a:rect b="b" l="l" r="r" t="t"/>
              <a:pathLst>
                <a:path extrusionOk="0" h="1215" w="1215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48"/>
            <p:cNvSpPr/>
            <p:nvPr/>
          </p:nvSpPr>
          <p:spPr>
            <a:xfrm>
              <a:off x="4275356" y="3525913"/>
              <a:ext cx="128116" cy="9517"/>
            </a:xfrm>
            <a:custGeom>
              <a:rect b="b" l="l" r="r" t="t"/>
              <a:pathLst>
                <a:path extrusionOk="0" h="299" w="4025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48"/>
            <p:cNvSpPr/>
            <p:nvPr/>
          </p:nvSpPr>
          <p:spPr>
            <a:xfrm>
              <a:off x="4275356" y="3544884"/>
              <a:ext cx="128116" cy="9485"/>
            </a:xfrm>
            <a:custGeom>
              <a:rect b="b" l="l" r="r" t="t"/>
              <a:pathLst>
                <a:path extrusionOk="0" h="298" w="4025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48"/>
            <p:cNvSpPr/>
            <p:nvPr/>
          </p:nvSpPr>
          <p:spPr>
            <a:xfrm>
              <a:off x="4223442" y="3521011"/>
              <a:ext cx="38673" cy="38673"/>
            </a:xfrm>
            <a:custGeom>
              <a:rect b="b" l="l" r="r" t="t"/>
              <a:pathLst>
                <a:path extrusionOk="0" h="1215" w="1215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48"/>
            <p:cNvSpPr/>
            <p:nvPr/>
          </p:nvSpPr>
          <p:spPr>
            <a:xfrm>
              <a:off x="4223442" y="3602464"/>
              <a:ext cx="38673" cy="38705"/>
            </a:xfrm>
            <a:custGeom>
              <a:rect b="b" l="l" r="r" t="t"/>
              <a:pathLst>
                <a:path extrusionOk="0" h="1216" w="1215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48"/>
            <p:cNvSpPr/>
            <p:nvPr/>
          </p:nvSpPr>
          <p:spPr>
            <a:xfrm>
              <a:off x="4193872" y="3460375"/>
              <a:ext cx="289558" cy="224370"/>
            </a:xfrm>
            <a:custGeom>
              <a:rect b="b" l="l" r="r" t="t"/>
              <a:pathLst>
                <a:path extrusionOk="0" h="7049" w="9097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1" name="Google Shape;3861;p48"/>
          <p:cNvGrpSpPr/>
          <p:nvPr/>
        </p:nvGrpSpPr>
        <p:grpSpPr>
          <a:xfrm>
            <a:off x="6533281" y="3351230"/>
            <a:ext cx="357037" cy="357005"/>
            <a:chOff x="6533281" y="3351230"/>
            <a:chExt cx="357037" cy="357005"/>
          </a:xfrm>
        </p:grpSpPr>
        <p:sp>
          <p:nvSpPr>
            <p:cNvPr id="3862" name="Google Shape;3862;p48"/>
            <p:cNvSpPr/>
            <p:nvPr/>
          </p:nvSpPr>
          <p:spPr>
            <a:xfrm>
              <a:off x="6533281" y="3351230"/>
              <a:ext cx="357037" cy="357005"/>
            </a:xfrm>
            <a:custGeom>
              <a:rect b="b" l="l" r="r" t="t"/>
              <a:pathLst>
                <a:path extrusionOk="0" h="11216" w="11217">
                  <a:moveTo>
                    <a:pt x="5609" y="357"/>
                  </a:moveTo>
                  <a:cubicBezTo>
                    <a:pt x="8514" y="357"/>
                    <a:pt x="10859" y="2703"/>
                    <a:pt x="10859" y="5608"/>
                  </a:cubicBezTo>
                  <a:cubicBezTo>
                    <a:pt x="10871" y="8513"/>
                    <a:pt x="8514" y="10859"/>
                    <a:pt x="5609" y="10859"/>
                  </a:cubicBezTo>
                  <a:cubicBezTo>
                    <a:pt x="2703" y="10859"/>
                    <a:pt x="358" y="8513"/>
                    <a:pt x="358" y="5608"/>
                  </a:cubicBezTo>
                  <a:cubicBezTo>
                    <a:pt x="358" y="2703"/>
                    <a:pt x="2703" y="357"/>
                    <a:pt x="5609" y="357"/>
                  </a:cubicBezTo>
                  <a:close/>
                  <a:moveTo>
                    <a:pt x="5609" y="0"/>
                  </a:moveTo>
                  <a:cubicBezTo>
                    <a:pt x="4108" y="0"/>
                    <a:pt x="2703" y="572"/>
                    <a:pt x="1632" y="1631"/>
                  </a:cubicBezTo>
                  <a:cubicBezTo>
                    <a:pt x="572" y="2691"/>
                    <a:pt x="1" y="4108"/>
                    <a:pt x="1" y="5608"/>
                  </a:cubicBezTo>
                  <a:cubicBezTo>
                    <a:pt x="1" y="7108"/>
                    <a:pt x="572" y="8513"/>
                    <a:pt x="1632" y="9585"/>
                  </a:cubicBezTo>
                  <a:cubicBezTo>
                    <a:pt x="2692" y="10632"/>
                    <a:pt x="4108" y="11216"/>
                    <a:pt x="5609" y="11216"/>
                  </a:cubicBezTo>
                  <a:cubicBezTo>
                    <a:pt x="7109" y="11216"/>
                    <a:pt x="8514" y="10632"/>
                    <a:pt x="9585" y="9585"/>
                  </a:cubicBezTo>
                  <a:cubicBezTo>
                    <a:pt x="10633" y="8525"/>
                    <a:pt x="11216" y="7108"/>
                    <a:pt x="11216" y="5608"/>
                  </a:cubicBezTo>
                  <a:cubicBezTo>
                    <a:pt x="11216" y="4108"/>
                    <a:pt x="10633" y="2703"/>
                    <a:pt x="9585" y="1631"/>
                  </a:cubicBezTo>
                  <a:cubicBezTo>
                    <a:pt x="8526" y="572"/>
                    <a:pt x="7109" y="0"/>
                    <a:pt x="56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48"/>
            <p:cNvSpPr/>
            <p:nvPr/>
          </p:nvSpPr>
          <p:spPr>
            <a:xfrm>
              <a:off x="6570427" y="3388344"/>
              <a:ext cx="282364" cy="282396"/>
            </a:xfrm>
            <a:custGeom>
              <a:rect b="b" l="l" r="r" t="t"/>
              <a:pathLst>
                <a:path extrusionOk="0" h="8872" w="8871">
                  <a:moveTo>
                    <a:pt x="4442" y="2966"/>
                  </a:moveTo>
                  <a:cubicBezTo>
                    <a:pt x="5263" y="2966"/>
                    <a:pt x="5918" y="3632"/>
                    <a:pt x="5918" y="4442"/>
                  </a:cubicBezTo>
                  <a:cubicBezTo>
                    <a:pt x="5918" y="5263"/>
                    <a:pt x="5239" y="5918"/>
                    <a:pt x="4442" y="5918"/>
                  </a:cubicBezTo>
                  <a:cubicBezTo>
                    <a:pt x="3632" y="5918"/>
                    <a:pt x="2965" y="5263"/>
                    <a:pt x="2965" y="4442"/>
                  </a:cubicBezTo>
                  <a:cubicBezTo>
                    <a:pt x="2965" y="3620"/>
                    <a:pt x="3632" y="2966"/>
                    <a:pt x="4442" y="2966"/>
                  </a:cubicBezTo>
                  <a:close/>
                  <a:moveTo>
                    <a:pt x="1108" y="2120"/>
                  </a:moveTo>
                  <a:lnTo>
                    <a:pt x="2656" y="4775"/>
                  </a:lnTo>
                  <a:cubicBezTo>
                    <a:pt x="2822" y="5633"/>
                    <a:pt x="3561" y="6264"/>
                    <a:pt x="4453" y="6264"/>
                  </a:cubicBezTo>
                  <a:cubicBezTo>
                    <a:pt x="4704" y="6264"/>
                    <a:pt x="4942" y="6228"/>
                    <a:pt x="5156" y="6121"/>
                  </a:cubicBezTo>
                  <a:lnTo>
                    <a:pt x="5156" y="6121"/>
                  </a:lnTo>
                  <a:lnTo>
                    <a:pt x="3894" y="8466"/>
                  </a:lnTo>
                  <a:cubicBezTo>
                    <a:pt x="1906" y="8204"/>
                    <a:pt x="382" y="6490"/>
                    <a:pt x="382" y="4442"/>
                  </a:cubicBezTo>
                  <a:cubicBezTo>
                    <a:pt x="382" y="3573"/>
                    <a:pt x="643" y="2775"/>
                    <a:pt x="1108" y="2120"/>
                  </a:cubicBezTo>
                  <a:close/>
                  <a:moveTo>
                    <a:pt x="4442" y="370"/>
                  </a:moveTo>
                  <a:cubicBezTo>
                    <a:pt x="6037" y="370"/>
                    <a:pt x="7406" y="1287"/>
                    <a:pt x="8085" y="2620"/>
                  </a:cubicBezTo>
                  <a:lnTo>
                    <a:pt x="7120" y="2620"/>
                  </a:lnTo>
                  <a:cubicBezTo>
                    <a:pt x="7013" y="2620"/>
                    <a:pt x="6942" y="2692"/>
                    <a:pt x="6942" y="2799"/>
                  </a:cubicBezTo>
                  <a:cubicBezTo>
                    <a:pt x="6942" y="2906"/>
                    <a:pt x="7013" y="2977"/>
                    <a:pt x="7120" y="2977"/>
                  </a:cubicBezTo>
                  <a:lnTo>
                    <a:pt x="8252" y="2977"/>
                  </a:lnTo>
                  <a:cubicBezTo>
                    <a:pt x="8430" y="3442"/>
                    <a:pt x="8537" y="3930"/>
                    <a:pt x="8537" y="4454"/>
                  </a:cubicBezTo>
                  <a:cubicBezTo>
                    <a:pt x="8514" y="6692"/>
                    <a:pt x="6692" y="8514"/>
                    <a:pt x="4442" y="8514"/>
                  </a:cubicBezTo>
                  <a:lnTo>
                    <a:pt x="4263" y="8514"/>
                  </a:lnTo>
                  <a:lnTo>
                    <a:pt x="5799" y="5680"/>
                  </a:lnTo>
                  <a:cubicBezTo>
                    <a:pt x="6097" y="5347"/>
                    <a:pt x="6275" y="4918"/>
                    <a:pt x="6275" y="4454"/>
                  </a:cubicBezTo>
                  <a:cubicBezTo>
                    <a:pt x="6275" y="3847"/>
                    <a:pt x="5977" y="3311"/>
                    <a:pt x="5525" y="2977"/>
                  </a:cubicBezTo>
                  <a:lnTo>
                    <a:pt x="6251" y="2977"/>
                  </a:lnTo>
                  <a:cubicBezTo>
                    <a:pt x="6358" y="2977"/>
                    <a:pt x="6430" y="2906"/>
                    <a:pt x="6430" y="2799"/>
                  </a:cubicBezTo>
                  <a:cubicBezTo>
                    <a:pt x="6430" y="2692"/>
                    <a:pt x="6358" y="2620"/>
                    <a:pt x="6251" y="2620"/>
                  </a:cubicBezTo>
                  <a:lnTo>
                    <a:pt x="4453" y="2620"/>
                  </a:lnTo>
                  <a:cubicBezTo>
                    <a:pt x="3561" y="2620"/>
                    <a:pt x="2834" y="3263"/>
                    <a:pt x="2656" y="4097"/>
                  </a:cubicBezTo>
                  <a:lnTo>
                    <a:pt x="1334" y="1834"/>
                  </a:lnTo>
                  <a:cubicBezTo>
                    <a:pt x="2072" y="941"/>
                    <a:pt x="3191" y="370"/>
                    <a:pt x="4442" y="370"/>
                  </a:cubicBezTo>
                  <a:close/>
                  <a:moveTo>
                    <a:pt x="4442" y="1"/>
                  </a:moveTo>
                  <a:cubicBezTo>
                    <a:pt x="2001" y="1"/>
                    <a:pt x="1" y="2001"/>
                    <a:pt x="1" y="4442"/>
                  </a:cubicBezTo>
                  <a:cubicBezTo>
                    <a:pt x="1" y="6883"/>
                    <a:pt x="2001" y="8871"/>
                    <a:pt x="4442" y="8871"/>
                  </a:cubicBezTo>
                  <a:cubicBezTo>
                    <a:pt x="6882" y="8871"/>
                    <a:pt x="8871" y="6883"/>
                    <a:pt x="8871" y="4442"/>
                  </a:cubicBezTo>
                  <a:cubicBezTo>
                    <a:pt x="8871" y="2001"/>
                    <a:pt x="6894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48"/>
            <p:cNvSpPr/>
            <p:nvPr/>
          </p:nvSpPr>
          <p:spPr>
            <a:xfrm>
              <a:off x="6676166" y="3494083"/>
              <a:ext cx="71267" cy="71299"/>
            </a:xfrm>
            <a:custGeom>
              <a:rect b="b" l="l" r="r" t="t"/>
              <a:pathLst>
                <a:path extrusionOk="0" h="2240" w="2239">
                  <a:moveTo>
                    <a:pt x="1120" y="346"/>
                  </a:moveTo>
                  <a:cubicBezTo>
                    <a:pt x="1536" y="346"/>
                    <a:pt x="1893" y="679"/>
                    <a:pt x="1893" y="1120"/>
                  </a:cubicBezTo>
                  <a:cubicBezTo>
                    <a:pt x="1893" y="1549"/>
                    <a:pt x="1548" y="1894"/>
                    <a:pt x="1120" y="1894"/>
                  </a:cubicBezTo>
                  <a:cubicBezTo>
                    <a:pt x="703" y="1894"/>
                    <a:pt x="346" y="1549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489" y="1"/>
                    <a:pt x="0" y="513"/>
                    <a:pt x="0" y="1120"/>
                  </a:cubicBezTo>
                  <a:cubicBezTo>
                    <a:pt x="0" y="1727"/>
                    <a:pt x="512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39" y="513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5" name="Google Shape;3865;p48"/>
          <p:cNvGrpSpPr/>
          <p:nvPr/>
        </p:nvGrpSpPr>
        <p:grpSpPr>
          <a:xfrm>
            <a:off x="6058441" y="3351230"/>
            <a:ext cx="357387" cy="357005"/>
            <a:chOff x="6058441" y="3351230"/>
            <a:chExt cx="357387" cy="357005"/>
          </a:xfrm>
        </p:grpSpPr>
        <p:sp>
          <p:nvSpPr>
            <p:cNvPr id="3866" name="Google Shape;3866;p48"/>
            <p:cNvSpPr/>
            <p:nvPr/>
          </p:nvSpPr>
          <p:spPr>
            <a:xfrm>
              <a:off x="6058441" y="3351230"/>
              <a:ext cx="357387" cy="357005"/>
            </a:xfrm>
            <a:custGeom>
              <a:rect b="b" l="l" r="r" t="t"/>
              <a:pathLst>
                <a:path extrusionOk="0" h="11216" w="11228">
                  <a:moveTo>
                    <a:pt x="5608" y="357"/>
                  </a:moveTo>
                  <a:cubicBezTo>
                    <a:pt x="8513" y="357"/>
                    <a:pt x="10871" y="2703"/>
                    <a:pt x="10871" y="5608"/>
                  </a:cubicBezTo>
                  <a:cubicBezTo>
                    <a:pt x="10871" y="8513"/>
                    <a:pt x="8513" y="10859"/>
                    <a:pt x="5608" y="10859"/>
                  </a:cubicBezTo>
                  <a:cubicBezTo>
                    <a:pt x="2715" y="10859"/>
                    <a:pt x="357" y="8513"/>
                    <a:pt x="357" y="5608"/>
                  </a:cubicBezTo>
                  <a:cubicBezTo>
                    <a:pt x="357" y="2703"/>
                    <a:pt x="2715" y="357"/>
                    <a:pt x="5608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56" y="8525"/>
                    <a:pt x="11228" y="7108"/>
                    <a:pt x="11228" y="5608"/>
                  </a:cubicBezTo>
                  <a:cubicBezTo>
                    <a:pt x="11228" y="4108"/>
                    <a:pt x="10644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48"/>
            <p:cNvSpPr/>
            <p:nvPr/>
          </p:nvSpPr>
          <p:spPr>
            <a:xfrm>
              <a:off x="6111120" y="3403527"/>
              <a:ext cx="252030" cy="252030"/>
            </a:xfrm>
            <a:custGeom>
              <a:rect b="b" l="l" r="r" t="t"/>
              <a:pathLst>
                <a:path extrusionOk="0" h="7918" w="7918">
                  <a:moveTo>
                    <a:pt x="3953" y="357"/>
                  </a:moveTo>
                  <a:cubicBezTo>
                    <a:pt x="4048" y="357"/>
                    <a:pt x="4132" y="357"/>
                    <a:pt x="4215" y="381"/>
                  </a:cubicBezTo>
                  <a:cubicBezTo>
                    <a:pt x="4239" y="560"/>
                    <a:pt x="4251" y="715"/>
                    <a:pt x="4251" y="893"/>
                  </a:cubicBezTo>
                  <a:cubicBezTo>
                    <a:pt x="4251" y="1584"/>
                    <a:pt x="4060" y="2203"/>
                    <a:pt x="3739" y="2762"/>
                  </a:cubicBezTo>
                  <a:cubicBezTo>
                    <a:pt x="2941" y="2239"/>
                    <a:pt x="2048" y="1905"/>
                    <a:pt x="1096" y="1774"/>
                  </a:cubicBezTo>
                  <a:cubicBezTo>
                    <a:pt x="1762" y="905"/>
                    <a:pt x="2798" y="357"/>
                    <a:pt x="3953" y="357"/>
                  </a:cubicBezTo>
                  <a:close/>
                  <a:moveTo>
                    <a:pt x="4584" y="405"/>
                  </a:moveTo>
                  <a:lnTo>
                    <a:pt x="4584" y="405"/>
                  </a:lnTo>
                  <a:cubicBezTo>
                    <a:pt x="6144" y="691"/>
                    <a:pt x="7346" y="1965"/>
                    <a:pt x="7549" y="3548"/>
                  </a:cubicBezTo>
                  <a:lnTo>
                    <a:pt x="7513" y="3548"/>
                  </a:lnTo>
                  <a:cubicBezTo>
                    <a:pt x="6715" y="3548"/>
                    <a:pt x="5953" y="3786"/>
                    <a:pt x="5322" y="4203"/>
                  </a:cubicBezTo>
                  <a:cubicBezTo>
                    <a:pt x="5084" y="3905"/>
                    <a:pt x="4822" y="3608"/>
                    <a:pt x="4525" y="3358"/>
                  </a:cubicBezTo>
                  <a:cubicBezTo>
                    <a:pt x="4358" y="3203"/>
                    <a:pt x="4191" y="3072"/>
                    <a:pt x="4036" y="2953"/>
                  </a:cubicBezTo>
                  <a:cubicBezTo>
                    <a:pt x="4405" y="2358"/>
                    <a:pt x="4608" y="1643"/>
                    <a:pt x="4608" y="881"/>
                  </a:cubicBezTo>
                  <a:cubicBezTo>
                    <a:pt x="4608" y="715"/>
                    <a:pt x="4596" y="572"/>
                    <a:pt x="4584" y="405"/>
                  </a:cubicBezTo>
                  <a:close/>
                  <a:moveTo>
                    <a:pt x="869" y="2084"/>
                  </a:moveTo>
                  <a:cubicBezTo>
                    <a:pt x="1846" y="2191"/>
                    <a:pt x="2751" y="2536"/>
                    <a:pt x="3536" y="3036"/>
                  </a:cubicBezTo>
                  <a:cubicBezTo>
                    <a:pt x="2881" y="3917"/>
                    <a:pt x="1834" y="4501"/>
                    <a:pt x="655" y="4501"/>
                  </a:cubicBezTo>
                  <a:cubicBezTo>
                    <a:pt x="560" y="4501"/>
                    <a:pt x="476" y="4501"/>
                    <a:pt x="393" y="4477"/>
                  </a:cubicBezTo>
                  <a:cubicBezTo>
                    <a:pt x="369" y="4322"/>
                    <a:pt x="357" y="4144"/>
                    <a:pt x="357" y="3965"/>
                  </a:cubicBezTo>
                  <a:cubicBezTo>
                    <a:pt x="357" y="3274"/>
                    <a:pt x="548" y="2643"/>
                    <a:pt x="869" y="2084"/>
                  </a:cubicBezTo>
                  <a:close/>
                  <a:moveTo>
                    <a:pt x="7561" y="3905"/>
                  </a:moveTo>
                  <a:lnTo>
                    <a:pt x="7561" y="3965"/>
                  </a:lnTo>
                  <a:cubicBezTo>
                    <a:pt x="7561" y="4977"/>
                    <a:pt x="7144" y="5882"/>
                    <a:pt x="6489" y="6537"/>
                  </a:cubicBezTo>
                  <a:cubicBezTo>
                    <a:pt x="6299" y="5798"/>
                    <a:pt x="5965" y="5108"/>
                    <a:pt x="5537" y="4501"/>
                  </a:cubicBezTo>
                  <a:cubicBezTo>
                    <a:pt x="6096" y="4132"/>
                    <a:pt x="6787" y="3905"/>
                    <a:pt x="7501" y="3905"/>
                  </a:cubicBezTo>
                  <a:close/>
                  <a:moveTo>
                    <a:pt x="3834" y="3251"/>
                  </a:moveTo>
                  <a:cubicBezTo>
                    <a:pt x="4286" y="3572"/>
                    <a:pt x="4703" y="3977"/>
                    <a:pt x="5037" y="4429"/>
                  </a:cubicBezTo>
                  <a:cubicBezTo>
                    <a:pt x="4727" y="4679"/>
                    <a:pt x="4465" y="4965"/>
                    <a:pt x="4239" y="5287"/>
                  </a:cubicBezTo>
                  <a:cubicBezTo>
                    <a:pt x="4191" y="5358"/>
                    <a:pt x="4191" y="5453"/>
                    <a:pt x="4251" y="5513"/>
                  </a:cubicBezTo>
                  <a:cubicBezTo>
                    <a:pt x="4281" y="5543"/>
                    <a:pt x="4325" y="5559"/>
                    <a:pt x="4370" y="5559"/>
                  </a:cubicBezTo>
                  <a:cubicBezTo>
                    <a:pt x="4429" y="5559"/>
                    <a:pt x="4491" y="5531"/>
                    <a:pt x="4525" y="5477"/>
                  </a:cubicBezTo>
                  <a:cubicBezTo>
                    <a:pt x="4727" y="5179"/>
                    <a:pt x="4965" y="4929"/>
                    <a:pt x="5239" y="4703"/>
                  </a:cubicBezTo>
                  <a:cubicBezTo>
                    <a:pt x="5668" y="5334"/>
                    <a:pt x="5977" y="6025"/>
                    <a:pt x="6168" y="6799"/>
                  </a:cubicBezTo>
                  <a:cubicBezTo>
                    <a:pt x="5560" y="7287"/>
                    <a:pt x="4786" y="7561"/>
                    <a:pt x="3953" y="7561"/>
                  </a:cubicBezTo>
                  <a:lnTo>
                    <a:pt x="3894" y="7561"/>
                  </a:lnTo>
                  <a:lnTo>
                    <a:pt x="3894" y="7501"/>
                  </a:lnTo>
                  <a:cubicBezTo>
                    <a:pt x="3894" y="7061"/>
                    <a:pt x="3965" y="6632"/>
                    <a:pt x="4120" y="6239"/>
                  </a:cubicBezTo>
                  <a:cubicBezTo>
                    <a:pt x="4144" y="6179"/>
                    <a:pt x="4132" y="6108"/>
                    <a:pt x="4072" y="6060"/>
                  </a:cubicBezTo>
                  <a:cubicBezTo>
                    <a:pt x="4039" y="6027"/>
                    <a:pt x="3995" y="6011"/>
                    <a:pt x="3950" y="6011"/>
                  </a:cubicBezTo>
                  <a:cubicBezTo>
                    <a:pt x="3883" y="6011"/>
                    <a:pt x="3815" y="6048"/>
                    <a:pt x="3786" y="6120"/>
                  </a:cubicBezTo>
                  <a:cubicBezTo>
                    <a:pt x="3632" y="6549"/>
                    <a:pt x="3536" y="7025"/>
                    <a:pt x="3536" y="7525"/>
                  </a:cubicBezTo>
                  <a:lnTo>
                    <a:pt x="3536" y="7549"/>
                  </a:lnTo>
                  <a:cubicBezTo>
                    <a:pt x="2036" y="7370"/>
                    <a:pt x="810" y="6287"/>
                    <a:pt x="453" y="4858"/>
                  </a:cubicBezTo>
                  <a:lnTo>
                    <a:pt x="655" y="4858"/>
                  </a:lnTo>
                  <a:cubicBezTo>
                    <a:pt x="1965" y="4858"/>
                    <a:pt x="3108" y="4215"/>
                    <a:pt x="3834" y="3251"/>
                  </a:cubicBezTo>
                  <a:close/>
                  <a:moveTo>
                    <a:pt x="3953" y="0"/>
                  </a:moveTo>
                  <a:cubicBezTo>
                    <a:pt x="1762" y="0"/>
                    <a:pt x="0" y="1774"/>
                    <a:pt x="0" y="3965"/>
                  </a:cubicBezTo>
                  <a:cubicBezTo>
                    <a:pt x="0" y="6156"/>
                    <a:pt x="1774" y="7918"/>
                    <a:pt x="3953" y="7918"/>
                  </a:cubicBezTo>
                  <a:cubicBezTo>
                    <a:pt x="6144" y="7918"/>
                    <a:pt x="7918" y="6156"/>
                    <a:pt x="7918" y="3965"/>
                  </a:cubicBezTo>
                  <a:cubicBezTo>
                    <a:pt x="7918" y="1774"/>
                    <a:pt x="6144" y="0"/>
                    <a:pt x="3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8" name="Google Shape;3868;p48"/>
          <p:cNvGrpSpPr/>
          <p:nvPr/>
        </p:nvGrpSpPr>
        <p:grpSpPr>
          <a:xfrm>
            <a:off x="7957483" y="3350848"/>
            <a:ext cx="357387" cy="357387"/>
            <a:chOff x="7957483" y="3350848"/>
            <a:chExt cx="357387" cy="357387"/>
          </a:xfrm>
        </p:grpSpPr>
        <p:sp>
          <p:nvSpPr>
            <p:cNvPr id="3869" name="Google Shape;3869;p48"/>
            <p:cNvSpPr/>
            <p:nvPr/>
          </p:nvSpPr>
          <p:spPr>
            <a:xfrm>
              <a:off x="8025312" y="3410721"/>
              <a:ext cx="71649" cy="71267"/>
            </a:xfrm>
            <a:custGeom>
              <a:rect b="b" l="l" r="r" t="t"/>
              <a:pathLst>
                <a:path extrusionOk="0" h="2239" w="2251">
                  <a:moveTo>
                    <a:pt x="1120" y="0"/>
                  </a:moveTo>
                  <a:cubicBezTo>
                    <a:pt x="489" y="0"/>
                    <a:pt x="1" y="500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51" y="1048"/>
                    <a:pt x="2156" y="953"/>
                    <a:pt x="2072" y="953"/>
                  </a:cubicBezTo>
                  <a:lnTo>
                    <a:pt x="1358" y="953"/>
                  </a:lnTo>
                  <a:cubicBezTo>
                    <a:pt x="1251" y="953"/>
                    <a:pt x="1179" y="1024"/>
                    <a:pt x="1179" y="1131"/>
                  </a:cubicBezTo>
                  <a:cubicBezTo>
                    <a:pt x="1179" y="1239"/>
                    <a:pt x="1251" y="1310"/>
                    <a:pt x="1358" y="1310"/>
                  </a:cubicBezTo>
                  <a:lnTo>
                    <a:pt x="1858" y="1310"/>
                  </a:lnTo>
                  <a:cubicBezTo>
                    <a:pt x="1787" y="1655"/>
                    <a:pt x="1477" y="1905"/>
                    <a:pt x="1120" y="1905"/>
                  </a:cubicBezTo>
                  <a:cubicBezTo>
                    <a:pt x="703" y="1905"/>
                    <a:pt x="346" y="1560"/>
                    <a:pt x="346" y="1131"/>
                  </a:cubicBezTo>
                  <a:cubicBezTo>
                    <a:pt x="346" y="715"/>
                    <a:pt x="691" y="358"/>
                    <a:pt x="1120" y="358"/>
                  </a:cubicBezTo>
                  <a:cubicBezTo>
                    <a:pt x="1310" y="358"/>
                    <a:pt x="1489" y="429"/>
                    <a:pt x="1620" y="548"/>
                  </a:cubicBezTo>
                  <a:cubicBezTo>
                    <a:pt x="1660" y="576"/>
                    <a:pt x="1702" y="591"/>
                    <a:pt x="1745" y="591"/>
                  </a:cubicBezTo>
                  <a:cubicBezTo>
                    <a:pt x="1791" y="591"/>
                    <a:pt x="1838" y="573"/>
                    <a:pt x="1882" y="536"/>
                  </a:cubicBezTo>
                  <a:cubicBezTo>
                    <a:pt x="1953" y="465"/>
                    <a:pt x="1941" y="358"/>
                    <a:pt x="1858" y="286"/>
                  </a:cubicBezTo>
                  <a:cubicBezTo>
                    <a:pt x="1656" y="108"/>
                    <a:pt x="1406" y="0"/>
                    <a:pt x="1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48"/>
            <p:cNvSpPr/>
            <p:nvPr/>
          </p:nvSpPr>
          <p:spPr>
            <a:xfrm>
              <a:off x="8191306" y="3380768"/>
              <a:ext cx="70917" cy="71299"/>
            </a:xfrm>
            <a:custGeom>
              <a:rect b="b" l="l" r="r" t="t"/>
              <a:pathLst>
                <a:path extrusionOk="0" h="2240" w="2228">
                  <a:moveTo>
                    <a:pt x="1108" y="346"/>
                  </a:moveTo>
                  <a:cubicBezTo>
                    <a:pt x="1548" y="346"/>
                    <a:pt x="1882" y="691"/>
                    <a:pt x="1882" y="1120"/>
                  </a:cubicBezTo>
                  <a:cubicBezTo>
                    <a:pt x="1870" y="1549"/>
                    <a:pt x="1525" y="1894"/>
                    <a:pt x="1108" y="1894"/>
                  </a:cubicBezTo>
                  <a:cubicBezTo>
                    <a:pt x="691" y="1894"/>
                    <a:pt x="334" y="1549"/>
                    <a:pt x="334" y="1120"/>
                  </a:cubicBezTo>
                  <a:cubicBezTo>
                    <a:pt x="334" y="703"/>
                    <a:pt x="679" y="346"/>
                    <a:pt x="1108" y="346"/>
                  </a:cubicBezTo>
                  <a:close/>
                  <a:moveTo>
                    <a:pt x="1108" y="1"/>
                  </a:moveTo>
                  <a:cubicBezTo>
                    <a:pt x="489" y="1"/>
                    <a:pt x="1" y="513"/>
                    <a:pt x="1" y="1120"/>
                  </a:cubicBezTo>
                  <a:cubicBezTo>
                    <a:pt x="1" y="1751"/>
                    <a:pt x="501" y="2239"/>
                    <a:pt x="1108" y="2239"/>
                  </a:cubicBezTo>
                  <a:cubicBezTo>
                    <a:pt x="1739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48"/>
            <p:cNvSpPr/>
            <p:nvPr/>
          </p:nvSpPr>
          <p:spPr>
            <a:xfrm>
              <a:off x="7957483" y="3350848"/>
              <a:ext cx="357387" cy="357387"/>
            </a:xfrm>
            <a:custGeom>
              <a:rect b="b" l="l" r="r" t="t"/>
              <a:pathLst>
                <a:path extrusionOk="0" h="11228" w="11228">
                  <a:moveTo>
                    <a:pt x="8454" y="369"/>
                  </a:moveTo>
                  <a:cubicBezTo>
                    <a:pt x="9525" y="369"/>
                    <a:pt x="10406" y="1238"/>
                    <a:pt x="10406" y="2310"/>
                  </a:cubicBezTo>
                  <a:cubicBezTo>
                    <a:pt x="10406" y="3167"/>
                    <a:pt x="9097" y="4691"/>
                    <a:pt x="8454" y="5370"/>
                  </a:cubicBezTo>
                  <a:cubicBezTo>
                    <a:pt x="7823" y="4691"/>
                    <a:pt x="6513" y="3143"/>
                    <a:pt x="6513" y="2310"/>
                  </a:cubicBezTo>
                  <a:cubicBezTo>
                    <a:pt x="6513" y="1227"/>
                    <a:pt x="7370" y="369"/>
                    <a:pt x="8454" y="369"/>
                  </a:cubicBezTo>
                  <a:close/>
                  <a:moveTo>
                    <a:pt x="5620" y="369"/>
                  </a:moveTo>
                  <a:cubicBezTo>
                    <a:pt x="6073" y="369"/>
                    <a:pt x="6537" y="429"/>
                    <a:pt x="6989" y="548"/>
                  </a:cubicBezTo>
                  <a:cubicBezTo>
                    <a:pt x="6477" y="965"/>
                    <a:pt x="6156" y="1596"/>
                    <a:pt x="6156" y="2310"/>
                  </a:cubicBezTo>
                  <a:cubicBezTo>
                    <a:pt x="6156" y="2524"/>
                    <a:pt x="6215" y="2751"/>
                    <a:pt x="6299" y="2989"/>
                  </a:cubicBezTo>
                  <a:lnTo>
                    <a:pt x="536" y="6977"/>
                  </a:lnTo>
                  <a:cubicBezTo>
                    <a:pt x="417" y="6537"/>
                    <a:pt x="358" y="6084"/>
                    <a:pt x="358" y="5620"/>
                  </a:cubicBezTo>
                  <a:cubicBezTo>
                    <a:pt x="358" y="2715"/>
                    <a:pt x="2715" y="369"/>
                    <a:pt x="5620" y="369"/>
                  </a:cubicBezTo>
                  <a:close/>
                  <a:moveTo>
                    <a:pt x="10359" y="3417"/>
                  </a:moveTo>
                  <a:cubicBezTo>
                    <a:pt x="10668" y="4096"/>
                    <a:pt x="10835" y="4858"/>
                    <a:pt x="10835" y="5620"/>
                  </a:cubicBezTo>
                  <a:cubicBezTo>
                    <a:pt x="10871" y="7418"/>
                    <a:pt x="9966" y="9013"/>
                    <a:pt x="8561" y="9966"/>
                  </a:cubicBezTo>
                  <a:lnTo>
                    <a:pt x="5358" y="5394"/>
                  </a:lnTo>
                  <a:lnTo>
                    <a:pt x="7001" y="4191"/>
                  </a:lnTo>
                  <a:cubicBezTo>
                    <a:pt x="7585" y="4989"/>
                    <a:pt x="8263" y="5679"/>
                    <a:pt x="8311" y="5739"/>
                  </a:cubicBezTo>
                  <a:cubicBezTo>
                    <a:pt x="8335" y="5763"/>
                    <a:pt x="8382" y="5799"/>
                    <a:pt x="8430" y="5799"/>
                  </a:cubicBezTo>
                  <a:cubicBezTo>
                    <a:pt x="8478" y="5799"/>
                    <a:pt x="8513" y="5775"/>
                    <a:pt x="8549" y="5739"/>
                  </a:cubicBezTo>
                  <a:cubicBezTo>
                    <a:pt x="8609" y="5679"/>
                    <a:pt x="9764" y="4513"/>
                    <a:pt x="10359" y="3417"/>
                  </a:cubicBezTo>
                  <a:close/>
                  <a:moveTo>
                    <a:pt x="5096" y="5608"/>
                  </a:moveTo>
                  <a:lnTo>
                    <a:pt x="8275" y="10156"/>
                  </a:lnTo>
                  <a:cubicBezTo>
                    <a:pt x="8025" y="10287"/>
                    <a:pt x="7775" y="10406"/>
                    <a:pt x="7525" y="10513"/>
                  </a:cubicBezTo>
                  <a:lnTo>
                    <a:pt x="4430" y="6096"/>
                  </a:lnTo>
                  <a:lnTo>
                    <a:pt x="5096" y="5608"/>
                  </a:lnTo>
                  <a:close/>
                  <a:moveTo>
                    <a:pt x="6466" y="3310"/>
                  </a:moveTo>
                  <a:cubicBezTo>
                    <a:pt x="6573" y="3501"/>
                    <a:pt x="6692" y="3715"/>
                    <a:pt x="6823" y="3905"/>
                  </a:cubicBezTo>
                  <a:lnTo>
                    <a:pt x="3215" y="6537"/>
                  </a:lnTo>
                  <a:cubicBezTo>
                    <a:pt x="3132" y="6596"/>
                    <a:pt x="3132" y="6739"/>
                    <a:pt x="3203" y="6811"/>
                  </a:cubicBezTo>
                  <a:cubicBezTo>
                    <a:pt x="3236" y="6843"/>
                    <a:pt x="3283" y="6862"/>
                    <a:pt x="3329" y="6862"/>
                  </a:cubicBezTo>
                  <a:cubicBezTo>
                    <a:pt x="3366" y="6862"/>
                    <a:pt x="3403" y="6849"/>
                    <a:pt x="3429" y="6822"/>
                  </a:cubicBezTo>
                  <a:lnTo>
                    <a:pt x="4144" y="6299"/>
                  </a:lnTo>
                  <a:lnTo>
                    <a:pt x="7180" y="10632"/>
                  </a:lnTo>
                  <a:cubicBezTo>
                    <a:pt x="6668" y="10799"/>
                    <a:pt x="6156" y="10871"/>
                    <a:pt x="5620" y="10871"/>
                  </a:cubicBezTo>
                  <a:cubicBezTo>
                    <a:pt x="3751" y="10871"/>
                    <a:pt x="2132" y="9906"/>
                    <a:pt x="1191" y="8442"/>
                  </a:cubicBezTo>
                  <a:lnTo>
                    <a:pt x="2727" y="7334"/>
                  </a:lnTo>
                  <a:cubicBezTo>
                    <a:pt x="2822" y="7275"/>
                    <a:pt x="2822" y="7132"/>
                    <a:pt x="2739" y="7061"/>
                  </a:cubicBezTo>
                  <a:cubicBezTo>
                    <a:pt x="2706" y="7028"/>
                    <a:pt x="2663" y="7010"/>
                    <a:pt x="2620" y="7010"/>
                  </a:cubicBezTo>
                  <a:cubicBezTo>
                    <a:pt x="2585" y="7010"/>
                    <a:pt x="2551" y="7022"/>
                    <a:pt x="2525" y="7049"/>
                  </a:cubicBezTo>
                  <a:lnTo>
                    <a:pt x="1012" y="8144"/>
                  </a:lnTo>
                  <a:cubicBezTo>
                    <a:pt x="870" y="7894"/>
                    <a:pt x="751" y="7608"/>
                    <a:pt x="655" y="7334"/>
                  </a:cubicBezTo>
                  <a:lnTo>
                    <a:pt x="6466" y="3310"/>
                  </a:lnTo>
                  <a:close/>
                  <a:moveTo>
                    <a:pt x="5608" y="0"/>
                  </a:moveTo>
                  <a:cubicBezTo>
                    <a:pt x="4108" y="0"/>
                    <a:pt x="2715" y="584"/>
                    <a:pt x="1643" y="1643"/>
                  </a:cubicBezTo>
                  <a:cubicBezTo>
                    <a:pt x="584" y="2703"/>
                    <a:pt x="0" y="4120"/>
                    <a:pt x="0" y="5620"/>
                  </a:cubicBezTo>
                  <a:cubicBezTo>
                    <a:pt x="0" y="7120"/>
                    <a:pt x="584" y="8525"/>
                    <a:pt x="1643" y="9597"/>
                  </a:cubicBezTo>
                  <a:cubicBezTo>
                    <a:pt x="2691" y="10644"/>
                    <a:pt x="4108" y="11228"/>
                    <a:pt x="5608" y="11228"/>
                  </a:cubicBezTo>
                  <a:cubicBezTo>
                    <a:pt x="7120" y="11228"/>
                    <a:pt x="8513" y="10644"/>
                    <a:pt x="9585" y="9597"/>
                  </a:cubicBezTo>
                  <a:cubicBezTo>
                    <a:pt x="10645" y="8537"/>
                    <a:pt x="11228" y="7120"/>
                    <a:pt x="11228" y="5620"/>
                  </a:cubicBezTo>
                  <a:cubicBezTo>
                    <a:pt x="11228" y="4715"/>
                    <a:pt x="11002" y="3822"/>
                    <a:pt x="10585" y="3012"/>
                  </a:cubicBezTo>
                  <a:cubicBezTo>
                    <a:pt x="10692" y="2762"/>
                    <a:pt x="10752" y="2524"/>
                    <a:pt x="10752" y="2310"/>
                  </a:cubicBezTo>
                  <a:cubicBezTo>
                    <a:pt x="10752" y="1048"/>
                    <a:pt x="9716" y="0"/>
                    <a:pt x="8442" y="0"/>
                  </a:cubicBezTo>
                  <a:cubicBezTo>
                    <a:pt x="8037" y="0"/>
                    <a:pt x="7668" y="107"/>
                    <a:pt x="7358" y="286"/>
                  </a:cubicBezTo>
                  <a:cubicBezTo>
                    <a:pt x="6787" y="107"/>
                    <a:pt x="6204" y="0"/>
                    <a:pt x="5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2" name="Google Shape;3872;p48"/>
          <p:cNvGrpSpPr/>
          <p:nvPr/>
        </p:nvGrpSpPr>
        <p:grpSpPr>
          <a:xfrm>
            <a:off x="7007771" y="3351230"/>
            <a:ext cx="357387" cy="357005"/>
            <a:chOff x="7007771" y="3351230"/>
            <a:chExt cx="357387" cy="357005"/>
          </a:xfrm>
        </p:grpSpPr>
        <p:sp>
          <p:nvSpPr>
            <p:cNvPr id="3873" name="Google Shape;3873;p48"/>
            <p:cNvSpPr/>
            <p:nvPr/>
          </p:nvSpPr>
          <p:spPr>
            <a:xfrm>
              <a:off x="7007771" y="3351230"/>
              <a:ext cx="357387" cy="357005"/>
            </a:xfrm>
            <a:custGeom>
              <a:rect b="b" l="l" r="r" t="t"/>
              <a:pathLst>
                <a:path extrusionOk="0" h="11216" w="11228">
                  <a:moveTo>
                    <a:pt x="5632" y="357"/>
                  </a:moveTo>
                  <a:cubicBezTo>
                    <a:pt x="8525" y="357"/>
                    <a:pt x="10883" y="2703"/>
                    <a:pt x="10883" y="5608"/>
                  </a:cubicBezTo>
                  <a:cubicBezTo>
                    <a:pt x="10883" y="8513"/>
                    <a:pt x="8513" y="10859"/>
                    <a:pt x="5632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32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43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43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45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7060450" y="3456206"/>
              <a:ext cx="80371" cy="124710"/>
            </a:xfrm>
            <a:custGeom>
              <a:rect b="b" l="l" r="r" t="t"/>
              <a:pathLst>
                <a:path extrusionOk="0" h="3918" w="2525">
                  <a:moveTo>
                    <a:pt x="536" y="345"/>
                  </a:moveTo>
                  <a:cubicBezTo>
                    <a:pt x="619" y="345"/>
                    <a:pt x="691" y="417"/>
                    <a:pt x="691" y="512"/>
                  </a:cubicBezTo>
                  <a:lnTo>
                    <a:pt x="691" y="1953"/>
                  </a:lnTo>
                  <a:cubicBezTo>
                    <a:pt x="691" y="2024"/>
                    <a:pt x="739" y="2084"/>
                    <a:pt x="798" y="2119"/>
                  </a:cubicBezTo>
                  <a:cubicBezTo>
                    <a:pt x="817" y="2127"/>
                    <a:pt x="839" y="2131"/>
                    <a:pt x="862" y="2131"/>
                  </a:cubicBezTo>
                  <a:cubicBezTo>
                    <a:pt x="912" y="2131"/>
                    <a:pt x="964" y="2112"/>
                    <a:pt x="989" y="2072"/>
                  </a:cubicBezTo>
                  <a:lnTo>
                    <a:pt x="1727" y="1346"/>
                  </a:lnTo>
                  <a:cubicBezTo>
                    <a:pt x="1756" y="1316"/>
                    <a:pt x="1795" y="1301"/>
                    <a:pt x="1834" y="1301"/>
                  </a:cubicBezTo>
                  <a:cubicBezTo>
                    <a:pt x="1873" y="1301"/>
                    <a:pt x="1911" y="1316"/>
                    <a:pt x="1941" y="1346"/>
                  </a:cubicBezTo>
                  <a:cubicBezTo>
                    <a:pt x="2012" y="1405"/>
                    <a:pt x="2012" y="1500"/>
                    <a:pt x="1941" y="1560"/>
                  </a:cubicBezTo>
                  <a:lnTo>
                    <a:pt x="1489" y="2024"/>
                  </a:lnTo>
                  <a:cubicBezTo>
                    <a:pt x="1429" y="2084"/>
                    <a:pt x="1417" y="2191"/>
                    <a:pt x="1477" y="2262"/>
                  </a:cubicBezTo>
                  <a:lnTo>
                    <a:pt x="2084" y="3096"/>
                  </a:lnTo>
                  <a:cubicBezTo>
                    <a:pt x="2108" y="3143"/>
                    <a:pt x="2108" y="3191"/>
                    <a:pt x="2108" y="3227"/>
                  </a:cubicBezTo>
                  <a:cubicBezTo>
                    <a:pt x="2108" y="3274"/>
                    <a:pt x="2084" y="3310"/>
                    <a:pt x="2048" y="3334"/>
                  </a:cubicBezTo>
                  <a:cubicBezTo>
                    <a:pt x="2024" y="3370"/>
                    <a:pt x="1977" y="3370"/>
                    <a:pt x="1929" y="3370"/>
                  </a:cubicBezTo>
                  <a:cubicBezTo>
                    <a:pt x="1893" y="3370"/>
                    <a:pt x="1858" y="3334"/>
                    <a:pt x="1834" y="3310"/>
                  </a:cubicBezTo>
                  <a:lnTo>
                    <a:pt x="1274" y="2548"/>
                  </a:lnTo>
                  <a:cubicBezTo>
                    <a:pt x="1250" y="2500"/>
                    <a:pt x="1203" y="2477"/>
                    <a:pt x="1143" y="2477"/>
                  </a:cubicBezTo>
                  <a:cubicBezTo>
                    <a:pt x="1096" y="2477"/>
                    <a:pt x="1036" y="2489"/>
                    <a:pt x="1012" y="2512"/>
                  </a:cubicBezTo>
                  <a:lnTo>
                    <a:pt x="739" y="2786"/>
                  </a:lnTo>
                  <a:cubicBezTo>
                    <a:pt x="715" y="2810"/>
                    <a:pt x="691" y="2858"/>
                    <a:pt x="691" y="2905"/>
                  </a:cubicBezTo>
                  <a:lnTo>
                    <a:pt x="691" y="3381"/>
                  </a:lnTo>
                  <a:cubicBezTo>
                    <a:pt x="691" y="3465"/>
                    <a:pt x="619" y="3548"/>
                    <a:pt x="536" y="3548"/>
                  </a:cubicBezTo>
                  <a:cubicBezTo>
                    <a:pt x="441" y="3548"/>
                    <a:pt x="369" y="3465"/>
                    <a:pt x="369" y="3381"/>
                  </a:cubicBezTo>
                  <a:lnTo>
                    <a:pt x="369" y="512"/>
                  </a:lnTo>
                  <a:cubicBezTo>
                    <a:pt x="369" y="417"/>
                    <a:pt x="441" y="345"/>
                    <a:pt x="536" y="345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lnTo>
                    <a:pt x="0" y="3393"/>
                  </a:lnTo>
                  <a:cubicBezTo>
                    <a:pt x="0" y="3679"/>
                    <a:pt x="238" y="3917"/>
                    <a:pt x="524" y="3917"/>
                  </a:cubicBezTo>
                  <a:cubicBezTo>
                    <a:pt x="798" y="3917"/>
                    <a:pt x="1036" y="3679"/>
                    <a:pt x="1036" y="3393"/>
                  </a:cubicBezTo>
                  <a:lnTo>
                    <a:pt x="1036" y="2989"/>
                  </a:lnTo>
                  <a:lnTo>
                    <a:pt x="1096" y="2929"/>
                  </a:lnTo>
                  <a:lnTo>
                    <a:pt x="1536" y="3512"/>
                  </a:lnTo>
                  <a:cubicBezTo>
                    <a:pt x="1608" y="3620"/>
                    <a:pt x="1739" y="3691"/>
                    <a:pt x="1870" y="3727"/>
                  </a:cubicBezTo>
                  <a:cubicBezTo>
                    <a:pt x="1888" y="3728"/>
                    <a:pt x="1906" y="3729"/>
                    <a:pt x="1923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24" y="3131"/>
                    <a:pt x="2370" y="2905"/>
                  </a:cubicBezTo>
                  <a:lnTo>
                    <a:pt x="1846" y="2191"/>
                  </a:lnTo>
                  <a:lnTo>
                    <a:pt x="2203" y="1834"/>
                  </a:lnTo>
                  <a:cubicBezTo>
                    <a:pt x="2393" y="1643"/>
                    <a:pt x="2393" y="1310"/>
                    <a:pt x="2203" y="1107"/>
                  </a:cubicBezTo>
                  <a:cubicBezTo>
                    <a:pt x="2108" y="1006"/>
                    <a:pt x="1977" y="956"/>
                    <a:pt x="1844" y="956"/>
                  </a:cubicBezTo>
                  <a:cubicBezTo>
                    <a:pt x="1712" y="956"/>
                    <a:pt x="1578" y="1006"/>
                    <a:pt x="1477" y="1107"/>
                  </a:cubicBezTo>
                  <a:lnTo>
                    <a:pt x="1036" y="1536"/>
                  </a:lnTo>
                  <a:lnTo>
                    <a:pt x="1036" y="524"/>
                  </a:ln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7203303" y="3456206"/>
              <a:ext cx="80753" cy="124710"/>
            </a:xfrm>
            <a:custGeom>
              <a:rect b="b" l="l" r="r" t="t"/>
              <a:pathLst>
                <a:path extrusionOk="0" h="3918" w="2537">
                  <a:moveTo>
                    <a:pt x="525" y="345"/>
                  </a:moveTo>
                  <a:cubicBezTo>
                    <a:pt x="620" y="345"/>
                    <a:pt x="692" y="417"/>
                    <a:pt x="692" y="512"/>
                  </a:cubicBezTo>
                  <a:lnTo>
                    <a:pt x="692" y="1953"/>
                  </a:lnTo>
                  <a:cubicBezTo>
                    <a:pt x="692" y="2024"/>
                    <a:pt x="727" y="2084"/>
                    <a:pt x="799" y="2119"/>
                  </a:cubicBezTo>
                  <a:cubicBezTo>
                    <a:pt x="818" y="2127"/>
                    <a:pt x="839" y="2131"/>
                    <a:pt x="861" y="2131"/>
                  </a:cubicBezTo>
                  <a:cubicBezTo>
                    <a:pt x="907" y="2131"/>
                    <a:pt x="957" y="2112"/>
                    <a:pt x="989" y="2072"/>
                  </a:cubicBezTo>
                  <a:lnTo>
                    <a:pt x="1715" y="1346"/>
                  </a:lnTo>
                  <a:cubicBezTo>
                    <a:pt x="1745" y="1316"/>
                    <a:pt x="1787" y="1301"/>
                    <a:pt x="1829" y="1301"/>
                  </a:cubicBezTo>
                  <a:cubicBezTo>
                    <a:pt x="1870" y="1301"/>
                    <a:pt x="1912" y="1316"/>
                    <a:pt x="1942" y="1346"/>
                  </a:cubicBezTo>
                  <a:cubicBezTo>
                    <a:pt x="2001" y="1405"/>
                    <a:pt x="2001" y="1500"/>
                    <a:pt x="1942" y="1560"/>
                  </a:cubicBezTo>
                  <a:lnTo>
                    <a:pt x="1477" y="2024"/>
                  </a:lnTo>
                  <a:cubicBezTo>
                    <a:pt x="1418" y="2084"/>
                    <a:pt x="1406" y="2191"/>
                    <a:pt x="1465" y="2262"/>
                  </a:cubicBezTo>
                  <a:lnTo>
                    <a:pt x="2073" y="3096"/>
                  </a:lnTo>
                  <a:cubicBezTo>
                    <a:pt x="2108" y="3143"/>
                    <a:pt x="2120" y="3191"/>
                    <a:pt x="2108" y="3227"/>
                  </a:cubicBezTo>
                  <a:cubicBezTo>
                    <a:pt x="2108" y="3274"/>
                    <a:pt x="2073" y="3310"/>
                    <a:pt x="2049" y="3334"/>
                  </a:cubicBezTo>
                  <a:cubicBezTo>
                    <a:pt x="2013" y="3370"/>
                    <a:pt x="1966" y="3370"/>
                    <a:pt x="1930" y="3370"/>
                  </a:cubicBezTo>
                  <a:cubicBezTo>
                    <a:pt x="1882" y="3370"/>
                    <a:pt x="1846" y="3334"/>
                    <a:pt x="1823" y="3310"/>
                  </a:cubicBezTo>
                  <a:lnTo>
                    <a:pt x="1275" y="2548"/>
                  </a:lnTo>
                  <a:cubicBezTo>
                    <a:pt x="1239" y="2500"/>
                    <a:pt x="1192" y="2477"/>
                    <a:pt x="1132" y="2477"/>
                  </a:cubicBezTo>
                  <a:cubicBezTo>
                    <a:pt x="1096" y="2477"/>
                    <a:pt x="1025" y="2489"/>
                    <a:pt x="1001" y="2512"/>
                  </a:cubicBezTo>
                  <a:lnTo>
                    <a:pt x="727" y="2786"/>
                  </a:lnTo>
                  <a:cubicBezTo>
                    <a:pt x="703" y="2810"/>
                    <a:pt x="692" y="2858"/>
                    <a:pt x="692" y="2905"/>
                  </a:cubicBezTo>
                  <a:lnTo>
                    <a:pt x="692" y="3381"/>
                  </a:lnTo>
                  <a:cubicBezTo>
                    <a:pt x="692" y="3465"/>
                    <a:pt x="620" y="3548"/>
                    <a:pt x="525" y="3548"/>
                  </a:cubicBezTo>
                  <a:cubicBezTo>
                    <a:pt x="442" y="3548"/>
                    <a:pt x="358" y="3465"/>
                    <a:pt x="358" y="3381"/>
                  </a:cubicBezTo>
                  <a:lnTo>
                    <a:pt x="358" y="512"/>
                  </a:lnTo>
                  <a:cubicBezTo>
                    <a:pt x="358" y="417"/>
                    <a:pt x="442" y="345"/>
                    <a:pt x="525" y="34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3393"/>
                  </a:lnTo>
                  <a:cubicBezTo>
                    <a:pt x="1" y="3679"/>
                    <a:pt x="239" y="3917"/>
                    <a:pt x="525" y="3917"/>
                  </a:cubicBezTo>
                  <a:cubicBezTo>
                    <a:pt x="811" y="3917"/>
                    <a:pt x="1049" y="3679"/>
                    <a:pt x="1049" y="3393"/>
                  </a:cubicBezTo>
                  <a:lnTo>
                    <a:pt x="1049" y="2989"/>
                  </a:lnTo>
                  <a:lnTo>
                    <a:pt x="1108" y="2929"/>
                  </a:lnTo>
                  <a:lnTo>
                    <a:pt x="1537" y="3512"/>
                  </a:lnTo>
                  <a:cubicBezTo>
                    <a:pt x="1608" y="3620"/>
                    <a:pt x="1751" y="3691"/>
                    <a:pt x="1882" y="3727"/>
                  </a:cubicBezTo>
                  <a:cubicBezTo>
                    <a:pt x="1899" y="3728"/>
                    <a:pt x="1915" y="3729"/>
                    <a:pt x="1932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37" y="3131"/>
                    <a:pt x="2370" y="2905"/>
                  </a:cubicBezTo>
                  <a:lnTo>
                    <a:pt x="1846" y="2191"/>
                  </a:lnTo>
                  <a:lnTo>
                    <a:pt x="2204" y="1834"/>
                  </a:lnTo>
                  <a:cubicBezTo>
                    <a:pt x="2406" y="1643"/>
                    <a:pt x="2406" y="1310"/>
                    <a:pt x="2204" y="1107"/>
                  </a:cubicBezTo>
                  <a:cubicBezTo>
                    <a:pt x="2108" y="1006"/>
                    <a:pt x="1980" y="956"/>
                    <a:pt x="1849" y="956"/>
                  </a:cubicBezTo>
                  <a:cubicBezTo>
                    <a:pt x="1718" y="956"/>
                    <a:pt x="1585" y="1006"/>
                    <a:pt x="1477" y="1107"/>
                  </a:cubicBezTo>
                  <a:lnTo>
                    <a:pt x="1049" y="1536"/>
                  </a:lnTo>
                  <a:lnTo>
                    <a:pt x="1049" y="524"/>
                  </a:lnTo>
                  <a:cubicBezTo>
                    <a:pt x="1049" y="238"/>
                    <a:pt x="811" y="0"/>
                    <a:pt x="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151388" y="3478518"/>
              <a:ext cx="33772" cy="102015"/>
            </a:xfrm>
            <a:custGeom>
              <a:rect b="b" l="l" r="r" t="t"/>
              <a:pathLst>
                <a:path extrusionOk="0" h="3205" w="1061">
                  <a:moveTo>
                    <a:pt x="511" y="0"/>
                  </a:moveTo>
                  <a:cubicBezTo>
                    <a:pt x="230" y="0"/>
                    <a:pt x="1" y="252"/>
                    <a:pt x="1" y="537"/>
                  </a:cubicBezTo>
                  <a:lnTo>
                    <a:pt x="1" y="2645"/>
                  </a:lnTo>
                  <a:cubicBezTo>
                    <a:pt x="1" y="2931"/>
                    <a:pt x="227" y="3181"/>
                    <a:pt x="501" y="3204"/>
                  </a:cubicBezTo>
                  <a:cubicBezTo>
                    <a:pt x="508" y="3205"/>
                    <a:pt x="515" y="3205"/>
                    <a:pt x="521" y="3205"/>
                  </a:cubicBezTo>
                  <a:cubicBezTo>
                    <a:pt x="810" y="3205"/>
                    <a:pt x="1060" y="2959"/>
                    <a:pt x="1060" y="2669"/>
                  </a:cubicBezTo>
                  <a:lnTo>
                    <a:pt x="1060" y="1621"/>
                  </a:lnTo>
                  <a:cubicBezTo>
                    <a:pt x="1060" y="1514"/>
                    <a:pt x="977" y="1442"/>
                    <a:pt x="882" y="1442"/>
                  </a:cubicBezTo>
                  <a:cubicBezTo>
                    <a:pt x="775" y="1442"/>
                    <a:pt x="703" y="1514"/>
                    <a:pt x="703" y="1621"/>
                  </a:cubicBezTo>
                  <a:lnTo>
                    <a:pt x="703" y="2669"/>
                  </a:lnTo>
                  <a:cubicBezTo>
                    <a:pt x="703" y="2752"/>
                    <a:pt x="644" y="2823"/>
                    <a:pt x="549" y="2847"/>
                  </a:cubicBezTo>
                  <a:cubicBezTo>
                    <a:pt x="542" y="2848"/>
                    <a:pt x="536" y="2848"/>
                    <a:pt x="530" y="2848"/>
                  </a:cubicBezTo>
                  <a:cubicBezTo>
                    <a:pt x="432" y="2848"/>
                    <a:pt x="358" y="2758"/>
                    <a:pt x="358" y="2669"/>
                  </a:cubicBezTo>
                  <a:lnTo>
                    <a:pt x="358" y="549"/>
                  </a:lnTo>
                  <a:cubicBezTo>
                    <a:pt x="358" y="454"/>
                    <a:pt x="418" y="383"/>
                    <a:pt x="501" y="371"/>
                  </a:cubicBezTo>
                  <a:cubicBezTo>
                    <a:pt x="508" y="370"/>
                    <a:pt x="515" y="370"/>
                    <a:pt x="521" y="370"/>
                  </a:cubicBezTo>
                  <a:cubicBezTo>
                    <a:pt x="620" y="370"/>
                    <a:pt x="703" y="449"/>
                    <a:pt x="703" y="549"/>
                  </a:cubicBezTo>
                  <a:lnTo>
                    <a:pt x="703" y="775"/>
                  </a:lnTo>
                  <a:cubicBezTo>
                    <a:pt x="703" y="859"/>
                    <a:pt x="775" y="942"/>
                    <a:pt x="882" y="942"/>
                  </a:cubicBezTo>
                  <a:cubicBezTo>
                    <a:pt x="977" y="942"/>
                    <a:pt x="1060" y="859"/>
                    <a:pt x="1060" y="752"/>
                  </a:cubicBezTo>
                  <a:lnTo>
                    <a:pt x="1060" y="549"/>
                  </a:lnTo>
                  <a:cubicBezTo>
                    <a:pt x="1060" y="264"/>
                    <a:pt x="834" y="13"/>
                    <a:pt x="549" y="2"/>
                  </a:cubicBezTo>
                  <a:cubicBezTo>
                    <a:pt x="536" y="1"/>
                    <a:pt x="523" y="0"/>
                    <a:pt x="5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7293891" y="3508884"/>
              <a:ext cx="41729" cy="41697"/>
            </a:xfrm>
            <a:custGeom>
              <a:rect b="b" l="l" r="r" t="t"/>
              <a:pathLst>
                <a:path extrusionOk="0" h="1310" w="1311">
                  <a:moveTo>
                    <a:pt x="655" y="357"/>
                  </a:moveTo>
                  <a:cubicBezTo>
                    <a:pt x="822" y="357"/>
                    <a:pt x="953" y="488"/>
                    <a:pt x="953" y="655"/>
                  </a:cubicBezTo>
                  <a:cubicBezTo>
                    <a:pt x="953" y="822"/>
                    <a:pt x="810" y="953"/>
                    <a:pt x="655" y="953"/>
                  </a:cubicBezTo>
                  <a:cubicBezTo>
                    <a:pt x="489" y="953"/>
                    <a:pt x="358" y="822"/>
                    <a:pt x="358" y="655"/>
                  </a:cubicBezTo>
                  <a:cubicBezTo>
                    <a:pt x="358" y="488"/>
                    <a:pt x="489" y="357"/>
                    <a:pt x="655" y="357"/>
                  </a:cubicBezTo>
                  <a:close/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8" name="Google Shape;3878;p48"/>
          <p:cNvGrpSpPr/>
          <p:nvPr/>
        </p:nvGrpSpPr>
        <p:grpSpPr>
          <a:xfrm>
            <a:off x="5108729" y="3351230"/>
            <a:ext cx="357005" cy="357005"/>
            <a:chOff x="5108729" y="3351230"/>
            <a:chExt cx="357005" cy="357005"/>
          </a:xfrm>
        </p:grpSpPr>
        <p:sp>
          <p:nvSpPr>
            <p:cNvPr id="3879" name="Google Shape;3879;p48"/>
            <p:cNvSpPr/>
            <p:nvPr/>
          </p:nvSpPr>
          <p:spPr>
            <a:xfrm>
              <a:off x="5108729" y="3351230"/>
              <a:ext cx="357005" cy="357005"/>
            </a:xfrm>
            <a:custGeom>
              <a:rect b="b" l="l" r="r" t="t"/>
              <a:pathLst>
                <a:path extrusionOk="0" h="11216" w="11216">
                  <a:moveTo>
                    <a:pt x="5620" y="357"/>
                  </a:moveTo>
                  <a:cubicBezTo>
                    <a:pt x="8525" y="357"/>
                    <a:pt x="10882" y="2703"/>
                    <a:pt x="10882" y="5608"/>
                  </a:cubicBezTo>
                  <a:cubicBezTo>
                    <a:pt x="10882" y="8513"/>
                    <a:pt x="8525" y="10859"/>
                    <a:pt x="5620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20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03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08" y="11216"/>
                    <a:pt x="8513" y="10632"/>
                    <a:pt x="9585" y="9585"/>
                  </a:cubicBezTo>
                  <a:cubicBezTo>
                    <a:pt x="10656" y="8525"/>
                    <a:pt x="11216" y="7108"/>
                    <a:pt x="11216" y="5608"/>
                  </a:cubicBezTo>
                  <a:cubicBezTo>
                    <a:pt x="11216" y="4108"/>
                    <a:pt x="10656" y="2703"/>
                    <a:pt x="9585" y="1631"/>
                  </a:cubicBezTo>
                  <a:cubicBezTo>
                    <a:pt x="8525" y="572"/>
                    <a:pt x="7108" y="0"/>
                    <a:pt x="5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5163668" y="3402381"/>
              <a:ext cx="244104" cy="233473"/>
            </a:xfrm>
            <a:custGeom>
              <a:rect b="b" l="l" r="r" t="t"/>
              <a:pathLst>
                <a:path extrusionOk="0" h="7335" w="7669">
                  <a:moveTo>
                    <a:pt x="3775" y="0"/>
                  </a:moveTo>
                  <a:cubicBezTo>
                    <a:pt x="3334" y="24"/>
                    <a:pt x="1846" y="239"/>
                    <a:pt x="1751" y="1882"/>
                  </a:cubicBezTo>
                  <a:lnTo>
                    <a:pt x="1751" y="1905"/>
                  </a:lnTo>
                  <a:lnTo>
                    <a:pt x="1751" y="2834"/>
                  </a:lnTo>
                  <a:lnTo>
                    <a:pt x="1394" y="2739"/>
                  </a:lnTo>
                  <a:cubicBezTo>
                    <a:pt x="1347" y="2725"/>
                    <a:pt x="1299" y="2718"/>
                    <a:pt x="1252" y="2718"/>
                  </a:cubicBezTo>
                  <a:cubicBezTo>
                    <a:pt x="1097" y="2718"/>
                    <a:pt x="949" y="2792"/>
                    <a:pt x="858" y="2929"/>
                  </a:cubicBezTo>
                  <a:cubicBezTo>
                    <a:pt x="763" y="3072"/>
                    <a:pt x="739" y="3263"/>
                    <a:pt x="834" y="3429"/>
                  </a:cubicBezTo>
                  <a:cubicBezTo>
                    <a:pt x="882" y="3525"/>
                    <a:pt x="965" y="3596"/>
                    <a:pt x="1060" y="3656"/>
                  </a:cubicBezTo>
                  <a:lnTo>
                    <a:pt x="1536" y="3894"/>
                  </a:lnTo>
                  <a:cubicBezTo>
                    <a:pt x="1620" y="3941"/>
                    <a:pt x="1667" y="4037"/>
                    <a:pt x="1620" y="4144"/>
                  </a:cubicBezTo>
                  <a:cubicBezTo>
                    <a:pt x="1477" y="4501"/>
                    <a:pt x="1084" y="5144"/>
                    <a:pt x="143" y="5370"/>
                  </a:cubicBezTo>
                  <a:cubicBezTo>
                    <a:pt x="60" y="5382"/>
                    <a:pt x="1" y="5477"/>
                    <a:pt x="12" y="5561"/>
                  </a:cubicBezTo>
                  <a:cubicBezTo>
                    <a:pt x="12" y="5596"/>
                    <a:pt x="120" y="6168"/>
                    <a:pt x="1024" y="6215"/>
                  </a:cubicBezTo>
                  <a:cubicBezTo>
                    <a:pt x="1072" y="6382"/>
                    <a:pt x="1132" y="6585"/>
                    <a:pt x="1203" y="6668"/>
                  </a:cubicBezTo>
                  <a:cubicBezTo>
                    <a:pt x="1238" y="6703"/>
                    <a:pt x="1292" y="6725"/>
                    <a:pt x="1342" y="6725"/>
                  </a:cubicBezTo>
                  <a:cubicBezTo>
                    <a:pt x="1360" y="6725"/>
                    <a:pt x="1378" y="6722"/>
                    <a:pt x="1394" y="6716"/>
                  </a:cubicBezTo>
                  <a:cubicBezTo>
                    <a:pt x="1394" y="6716"/>
                    <a:pt x="1676" y="6624"/>
                    <a:pt x="1983" y="6624"/>
                  </a:cubicBezTo>
                  <a:cubicBezTo>
                    <a:pt x="2060" y="6624"/>
                    <a:pt x="2139" y="6630"/>
                    <a:pt x="2215" y="6644"/>
                  </a:cubicBezTo>
                  <a:cubicBezTo>
                    <a:pt x="2215" y="6644"/>
                    <a:pt x="2679" y="6739"/>
                    <a:pt x="2953" y="7013"/>
                  </a:cubicBezTo>
                  <a:cubicBezTo>
                    <a:pt x="3096" y="7156"/>
                    <a:pt x="3251" y="7239"/>
                    <a:pt x="3441" y="7287"/>
                  </a:cubicBezTo>
                  <a:cubicBezTo>
                    <a:pt x="3537" y="7311"/>
                    <a:pt x="3656" y="7335"/>
                    <a:pt x="3763" y="7335"/>
                  </a:cubicBezTo>
                  <a:cubicBezTo>
                    <a:pt x="3870" y="7335"/>
                    <a:pt x="3989" y="7311"/>
                    <a:pt x="4096" y="7287"/>
                  </a:cubicBezTo>
                  <a:cubicBezTo>
                    <a:pt x="4275" y="7239"/>
                    <a:pt x="4430" y="7156"/>
                    <a:pt x="4573" y="7013"/>
                  </a:cubicBezTo>
                  <a:cubicBezTo>
                    <a:pt x="4846" y="6739"/>
                    <a:pt x="5311" y="6644"/>
                    <a:pt x="5311" y="6644"/>
                  </a:cubicBezTo>
                  <a:cubicBezTo>
                    <a:pt x="5389" y="6630"/>
                    <a:pt x="5469" y="6624"/>
                    <a:pt x="5547" y="6624"/>
                  </a:cubicBezTo>
                  <a:cubicBezTo>
                    <a:pt x="5858" y="6624"/>
                    <a:pt x="6132" y="6716"/>
                    <a:pt x="6132" y="6716"/>
                  </a:cubicBezTo>
                  <a:cubicBezTo>
                    <a:pt x="6153" y="6726"/>
                    <a:pt x="6173" y="6730"/>
                    <a:pt x="6192" y="6730"/>
                  </a:cubicBezTo>
                  <a:cubicBezTo>
                    <a:pt x="6242" y="6730"/>
                    <a:pt x="6289" y="6702"/>
                    <a:pt x="6323" y="6668"/>
                  </a:cubicBezTo>
                  <a:cubicBezTo>
                    <a:pt x="6394" y="6573"/>
                    <a:pt x="6454" y="6370"/>
                    <a:pt x="6501" y="6215"/>
                  </a:cubicBezTo>
                  <a:cubicBezTo>
                    <a:pt x="7394" y="6168"/>
                    <a:pt x="7501" y="5584"/>
                    <a:pt x="7513" y="5561"/>
                  </a:cubicBezTo>
                  <a:cubicBezTo>
                    <a:pt x="7668" y="5501"/>
                    <a:pt x="7609" y="5430"/>
                    <a:pt x="7513" y="5394"/>
                  </a:cubicBezTo>
                  <a:cubicBezTo>
                    <a:pt x="6573" y="5180"/>
                    <a:pt x="6192" y="4537"/>
                    <a:pt x="6037" y="4180"/>
                  </a:cubicBezTo>
                  <a:cubicBezTo>
                    <a:pt x="6001" y="4084"/>
                    <a:pt x="6037" y="3965"/>
                    <a:pt x="6132" y="3929"/>
                  </a:cubicBezTo>
                  <a:lnTo>
                    <a:pt x="6609" y="3691"/>
                  </a:lnTo>
                  <a:cubicBezTo>
                    <a:pt x="6692" y="3644"/>
                    <a:pt x="6787" y="3572"/>
                    <a:pt x="6823" y="3465"/>
                  </a:cubicBezTo>
                  <a:cubicBezTo>
                    <a:pt x="6918" y="3298"/>
                    <a:pt x="6906" y="3108"/>
                    <a:pt x="6799" y="2953"/>
                  </a:cubicBezTo>
                  <a:cubicBezTo>
                    <a:pt x="6708" y="2816"/>
                    <a:pt x="6553" y="2742"/>
                    <a:pt x="6400" y="2742"/>
                  </a:cubicBezTo>
                  <a:cubicBezTo>
                    <a:pt x="6354" y="2742"/>
                    <a:pt x="6307" y="2749"/>
                    <a:pt x="6263" y="2763"/>
                  </a:cubicBezTo>
                  <a:lnTo>
                    <a:pt x="5906" y="2870"/>
                  </a:lnTo>
                  <a:lnTo>
                    <a:pt x="5906" y="2322"/>
                  </a:lnTo>
                  <a:cubicBezTo>
                    <a:pt x="5906" y="2215"/>
                    <a:pt x="5835" y="2144"/>
                    <a:pt x="5727" y="2144"/>
                  </a:cubicBezTo>
                  <a:cubicBezTo>
                    <a:pt x="5620" y="2144"/>
                    <a:pt x="5549" y="2215"/>
                    <a:pt x="5549" y="2322"/>
                  </a:cubicBezTo>
                  <a:lnTo>
                    <a:pt x="5549" y="3108"/>
                  </a:lnTo>
                  <a:cubicBezTo>
                    <a:pt x="5549" y="3144"/>
                    <a:pt x="5561" y="3179"/>
                    <a:pt x="5573" y="3215"/>
                  </a:cubicBezTo>
                  <a:cubicBezTo>
                    <a:pt x="5612" y="3265"/>
                    <a:pt x="5669" y="3290"/>
                    <a:pt x="5734" y="3290"/>
                  </a:cubicBezTo>
                  <a:cubicBezTo>
                    <a:pt x="5748" y="3290"/>
                    <a:pt x="5761" y="3289"/>
                    <a:pt x="5775" y="3287"/>
                  </a:cubicBezTo>
                  <a:lnTo>
                    <a:pt x="6347" y="3120"/>
                  </a:lnTo>
                  <a:cubicBezTo>
                    <a:pt x="6363" y="3117"/>
                    <a:pt x="6379" y="3116"/>
                    <a:pt x="6393" y="3116"/>
                  </a:cubicBezTo>
                  <a:cubicBezTo>
                    <a:pt x="6440" y="3116"/>
                    <a:pt x="6474" y="3131"/>
                    <a:pt x="6501" y="3167"/>
                  </a:cubicBezTo>
                  <a:cubicBezTo>
                    <a:pt x="6525" y="3203"/>
                    <a:pt x="6525" y="3251"/>
                    <a:pt x="6513" y="3275"/>
                  </a:cubicBezTo>
                  <a:cubicBezTo>
                    <a:pt x="6513" y="3298"/>
                    <a:pt x="6489" y="3334"/>
                    <a:pt x="6442" y="3358"/>
                  </a:cubicBezTo>
                  <a:lnTo>
                    <a:pt x="5954" y="3596"/>
                  </a:lnTo>
                  <a:cubicBezTo>
                    <a:pt x="5692" y="3727"/>
                    <a:pt x="5573" y="4025"/>
                    <a:pt x="5680" y="4299"/>
                  </a:cubicBezTo>
                  <a:cubicBezTo>
                    <a:pt x="5847" y="4680"/>
                    <a:pt x="6251" y="5358"/>
                    <a:pt x="7168" y="5668"/>
                  </a:cubicBezTo>
                  <a:cubicBezTo>
                    <a:pt x="7092" y="5766"/>
                    <a:pt x="6907" y="5873"/>
                    <a:pt x="6558" y="5873"/>
                  </a:cubicBezTo>
                  <a:cubicBezTo>
                    <a:pt x="6525" y="5873"/>
                    <a:pt x="6490" y="5872"/>
                    <a:pt x="6454" y="5870"/>
                  </a:cubicBezTo>
                  <a:cubicBezTo>
                    <a:pt x="6370" y="5870"/>
                    <a:pt x="6311" y="5930"/>
                    <a:pt x="6275" y="6013"/>
                  </a:cubicBezTo>
                  <a:cubicBezTo>
                    <a:pt x="6251" y="6132"/>
                    <a:pt x="6204" y="6263"/>
                    <a:pt x="6168" y="6346"/>
                  </a:cubicBezTo>
                  <a:cubicBezTo>
                    <a:pt x="6036" y="6322"/>
                    <a:pt x="5841" y="6285"/>
                    <a:pt x="5618" y="6285"/>
                  </a:cubicBezTo>
                  <a:cubicBezTo>
                    <a:pt x="5520" y="6285"/>
                    <a:pt x="5416" y="6292"/>
                    <a:pt x="5311" y="6311"/>
                  </a:cubicBezTo>
                  <a:cubicBezTo>
                    <a:pt x="5275" y="6311"/>
                    <a:pt x="4739" y="6430"/>
                    <a:pt x="4370" y="6787"/>
                  </a:cubicBezTo>
                  <a:cubicBezTo>
                    <a:pt x="4287" y="6870"/>
                    <a:pt x="4180" y="6930"/>
                    <a:pt x="4061" y="6966"/>
                  </a:cubicBezTo>
                  <a:cubicBezTo>
                    <a:pt x="3989" y="6977"/>
                    <a:pt x="3894" y="6989"/>
                    <a:pt x="3822" y="6989"/>
                  </a:cubicBezTo>
                  <a:cubicBezTo>
                    <a:pt x="3751" y="6989"/>
                    <a:pt x="3656" y="6977"/>
                    <a:pt x="3584" y="6966"/>
                  </a:cubicBezTo>
                  <a:cubicBezTo>
                    <a:pt x="3477" y="6930"/>
                    <a:pt x="3358" y="6870"/>
                    <a:pt x="3275" y="6787"/>
                  </a:cubicBezTo>
                  <a:cubicBezTo>
                    <a:pt x="2918" y="6430"/>
                    <a:pt x="2370" y="6323"/>
                    <a:pt x="2334" y="6311"/>
                  </a:cubicBezTo>
                  <a:cubicBezTo>
                    <a:pt x="2236" y="6292"/>
                    <a:pt x="2135" y="6285"/>
                    <a:pt x="2038" y="6285"/>
                  </a:cubicBezTo>
                  <a:cubicBezTo>
                    <a:pt x="1817" y="6285"/>
                    <a:pt x="1613" y="6322"/>
                    <a:pt x="1489" y="6346"/>
                  </a:cubicBezTo>
                  <a:cubicBezTo>
                    <a:pt x="1453" y="6263"/>
                    <a:pt x="1417" y="6132"/>
                    <a:pt x="1382" y="6013"/>
                  </a:cubicBezTo>
                  <a:cubicBezTo>
                    <a:pt x="1370" y="5930"/>
                    <a:pt x="1298" y="5870"/>
                    <a:pt x="1203" y="5870"/>
                  </a:cubicBezTo>
                  <a:cubicBezTo>
                    <a:pt x="786" y="5870"/>
                    <a:pt x="596" y="5751"/>
                    <a:pt x="489" y="5656"/>
                  </a:cubicBezTo>
                  <a:cubicBezTo>
                    <a:pt x="1429" y="5358"/>
                    <a:pt x="1834" y="4680"/>
                    <a:pt x="1977" y="4287"/>
                  </a:cubicBezTo>
                  <a:cubicBezTo>
                    <a:pt x="2084" y="4013"/>
                    <a:pt x="1977" y="3703"/>
                    <a:pt x="1715" y="3584"/>
                  </a:cubicBezTo>
                  <a:lnTo>
                    <a:pt x="1215" y="3346"/>
                  </a:lnTo>
                  <a:cubicBezTo>
                    <a:pt x="1179" y="3310"/>
                    <a:pt x="1155" y="3287"/>
                    <a:pt x="1144" y="3251"/>
                  </a:cubicBezTo>
                  <a:cubicBezTo>
                    <a:pt x="1144" y="3227"/>
                    <a:pt x="1132" y="3191"/>
                    <a:pt x="1155" y="3144"/>
                  </a:cubicBezTo>
                  <a:cubicBezTo>
                    <a:pt x="1181" y="3118"/>
                    <a:pt x="1218" y="3093"/>
                    <a:pt x="1259" y="3093"/>
                  </a:cubicBezTo>
                  <a:cubicBezTo>
                    <a:pt x="1275" y="3093"/>
                    <a:pt x="1293" y="3097"/>
                    <a:pt x="1310" y="3108"/>
                  </a:cubicBezTo>
                  <a:lnTo>
                    <a:pt x="1894" y="3275"/>
                  </a:lnTo>
                  <a:cubicBezTo>
                    <a:pt x="1908" y="3277"/>
                    <a:pt x="1923" y="3279"/>
                    <a:pt x="1938" y="3279"/>
                  </a:cubicBezTo>
                  <a:cubicBezTo>
                    <a:pt x="1994" y="3279"/>
                    <a:pt x="2046" y="3257"/>
                    <a:pt x="2084" y="3191"/>
                  </a:cubicBezTo>
                  <a:cubicBezTo>
                    <a:pt x="2096" y="3167"/>
                    <a:pt x="2108" y="3120"/>
                    <a:pt x="2108" y="3096"/>
                  </a:cubicBezTo>
                  <a:lnTo>
                    <a:pt x="2108" y="1917"/>
                  </a:lnTo>
                  <a:cubicBezTo>
                    <a:pt x="2191" y="596"/>
                    <a:pt x="3299" y="381"/>
                    <a:pt x="3799" y="346"/>
                  </a:cubicBezTo>
                  <a:cubicBezTo>
                    <a:pt x="4227" y="381"/>
                    <a:pt x="5132" y="548"/>
                    <a:pt x="5406" y="1465"/>
                  </a:cubicBezTo>
                  <a:cubicBezTo>
                    <a:pt x="5418" y="1548"/>
                    <a:pt x="5489" y="1608"/>
                    <a:pt x="5561" y="1608"/>
                  </a:cubicBezTo>
                  <a:cubicBezTo>
                    <a:pt x="5680" y="1608"/>
                    <a:pt x="5775" y="1489"/>
                    <a:pt x="5727" y="1382"/>
                  </a:cubicBezTo>
                  <a:cubicBezTo>
                    <a:pt x="5406" y="191"/>
                    <a:pt x="4192" y="24"/>
                    <a:pt x="3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1" name="Google Shape;3881;p48"/>
          <p:cNvGrpSpPr/>
          <p:nvPr/>
        </p:nvGrpSpPr>
        <p:grpSpPr>
          <a:xfrm>
            <a:off x="5583569" y="3351230"/>
            <a:ext cx="357419" cy="357005"/>
            <a:chOff x="5583569" y="3351230"/>
            <a:chExt cx="357419" cy="357005"/>
          </a:xfrm>
        </p:grpSpPr>
        <p:sp>
          <p:nvSpPr>
            <p:cNvPr id="3882" name="Google Shape;3882;p48"/>
            <p:cNvSpPr/>
            <p:nvPr/>
          </p:nvSpPr>
          <p:spPr>
            <a:xfrm>
              <a:off x="5583569" y="3351230"/>
              <a:ext cx="357419" cy="357005"/>
            </a:xfrm>
            <a:custGeom>
              <a:rect b="b" l="l" r="r" t="t"/>
              <a:pathLst>
                <a:path extrusionOk="0" h="11216" w="11229">
                  <a:moveTo>
                    <a:pt x="5620" y="357"/>
                  </a:moveTo>
                  <a:cubicBezTo>
                    <a:pt x="8514" y="357"/>
                    <a:pt x="10871" y="2703"/>
                    <a:pt x="10871" y="5608"/>
                  </a:cubicBezTo>
                  <a:cubicBezTo>
                    <a:pt x="10871" y="8513"/>
                    <a:pt x="8514" y="10859"/>
                    <a:pt x="5620" y="10859"/>
                  </a:cubicBezTo>
                  <a:cubicBezTo>
                    <a:pt x="2715" y="10859"/>
                    <a:pt x="370" y="8513"/>
                    <a:pt x="370" y="5608"/>
                  </a:cubicBezTo>
                  <a:cubicBezTo>
                    <a:pt x="370" y="2703"/>
                    <a:pt x="2715" y="357"/>
                    <a:pt x="5620" y="357"/>
                  </a:cubicBezTo>
                  <a:close/>
                  <a:moveTo>
                    <a:pt x="5620" y="0"/>
                  </a:moveTo>
                  <a:cubicBezTo>
                    <a:pt x="4108" y="0"/>
                    <a:pt x="2715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3" y="10632"/>
                    <a:pt x="4108" y="11216"/>
                    <a:pt x="5620" y="11216"/>
                  </a:cubicBezTo>
                  <a:cubicBezTo>
                    <a:pt x="7121" y="11216"/>
                    <a:pt x="8514" y="10632"/>
                    <a:pt x="9597" y="9585"/>
                  </a:cubicBezTo>
                  <a:cubicBezTo>
                    <a:pt x="10669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97" y="1631"/>
                  </a:cubicBezTo>
                  <a:cubicBezTo>
                    <a:pt x="8537" y="572"/>
                    <a:pt x="7121" y="0"/>
                    <a:pt x="5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48"/>
            <p:cNvSpPr/>
            <p:nvPr/>
          </p:nvSpPr>
          <p:spPr>
            <a:xfrm>
              <a:off x="5658625" y="3403527"/>
              <a:ext cx="172073" cy="243690"/>
            </a:xfrm>
            <a:custGeom>
              <a:rect b="b" l="l" r="r" t="t"/>
              <a:pathLst>
                <a:path extrusionOk="0" h="7656" w="5406">
                  <a:moveTo>
                    <a:pt x="1834" y="0"/>
                  </a:moveTo>
                  <a:cubicBezTo>
                    <a:pt x="1727" y="0"/>
                    <a:pt x="1655" y="72"/>
                    <a:pt x="1655" y="179"/>
                  </a:cubicBezTo>
                  <a:cubicBezTo>
                    <a:pt x="1655" y="1000"/>
                    <a:pt x="988" y="1655"/>
                    <a:pt x="179" y="1655"/>
                  </a:cubicBezTo>
                  <a:cubicBezTo>
                    <a:pt x="72" y="1655"/>
                    <a:pt x="0" y="1727"/>
                    <a:pt x="0" y="1834"/>
                  </a:cubicBezTo>
                  <a:lnTo>
                    <a:pt x="0" y="3489"/>
                  </a:lnTo>
                  <a:cubicBezTo>
                    <a:pt x="0" y="3596"/>
                    <a:pt x="72" y="3667"/>
                    <a:pt x="179" y="3667"/>
                  </a:cubicBezTo>
                  <a:lnTo>
                    <a:pt x="1655" y="3667"/>
                  </a:lnTo>
                  <a:lnTo>
                    <a:pt x="1655" y="4453"/>
                  </a:lnTo>
                  <a:cubicBezTo>
                    <a:pt x="1655" y="4560"/>
                    <a:pt x="1727" y="4632"/>
                    <a:pt x="1834" y="4632"/>
                  </a:cubicBezTo>
                  <a:cubicBezTo>
                    <a:pt x="1941" y="4632"/>
                    <a:pt x="2012" y="4560"/>
                    <a:pt x="2012" y="4453"/>
                  </a:cubicBezTo>
                  <a:lnTo>
                    <a:pt x="2012" y="3489"/>
                  </a:lnTo>
                  <a:cubicBezTo>
                    <a:pt x="2012" y="3382"/>
                    <a:pt x="1941" y="3310"/>
                    <a:pt x="1834" y="3310"/>
                  </a:cubicBezTo>
                  <a:lnTo>
                    <a:pt x="357" y="3310"/>
                  </a:lnTo>
                  <a:lnTo>
                    <a:pt x="357" y="2000"/>
                  </a:lnTo>
                  <a:cubicBezTo>
                    <a:pt x="1215" y="1905"/>
                    <a:pt x="1917" y="1226"/>
                    <a:pt x="2012" y="345"/>
                  </a:cubicBezTo>
                  <a:lnTo>
                    <a:pt x="3084" y="345"/>
                  </a:lnTo>
                  <a:lnTo>
                    <a:pt x="3084" y="1822"/>
                  </a:lnTo>
                  <a:cubicBezTo>
                    <a:pt x="3084" y="1929"/>
                    <a:pt x="3155" y="2000"/>
                    <a:pt x="3262" y="2000"/>
                  </a:cubicBezTo>
                  <a:lnTo>
                    <a:pt x="4739" y="2000"/>
                  </a:lnTo>
                  <a:lnTo>
                    <a:pt x="4739" y="3298"/>
                  </a:lnTo>
                  <a:lnTo>
                    <a:pt x="3262" y="3298"/>
                  </a:lnTo>
                  <a:cubicBezTo>
                    <a:pt x="3155" y="3298"/>
                    <a:pt x="3084" y="3370"/>
                    <a:pt x="3084" y="3477"/>
                  </a:cubicBezTo>
                  <a:lnTo>
                    <a:pt x="3084" y="5584"/>
                  </a:lnTo>
                  <a:cubicBezTo>
                    <a:pt x="3084" y="5941"/>
                    <a:pt x="3381" y="6251"/>
                    <a:pt x="3739" y="6251"/>
                  </a:cubicBezTo>
                  <a:cubicBezTo>
                    <a:pt x="3965" y="6251"/>
                    <a:pt x="4155" y="6132"/>
                    <a:pt x="4274" y="5953"/>
                  </a:cubicBezTo>
                  <a:lnTo>
                    <a:pt x="4965" y="6775"/>
                  </a:lnTo>
                  <a:cubicBezTo>
                    <a:pt x="4644" y="7120"/>
                    <a:pt x="4191" y="7311"/>
                    <a:pt x="3703" y="7311"/>
                  </a:cubicBezTo>
                  <a:cubicBezTo>
                    <a:pt x="2774" y="7299"/>
                    <a:pt x="2012" y="6525"/>
                    <a:pt x="2012" y="5572"/>
                  </a:cubicBezTo>
                  <a:lnTo>
                    <a:pt x="2012" y="5287"/>
                  </a:lnTo>
                  <a:cubicBezTo>
                    <a:pt x="2012" y="5179"/>
                    <a:pt x="1929" y="5108"/>
                    <a:pt x="1834" y="5108"/>
                  </a:cubicBezTo>
                  <a:cubicBezTo>
                    <a:pt x="1727" y="5108"/>
                    <a:pt x="1655" y="5179"/>
                    <a:pt x="1655" y="5287"/>
                  </a:cubicBezTo>
                  <a:lnTo>
                    <a:pt x="1655" y="5560"/>
                  </a:lnTo>
                  <a:cubicBezTo>
                    <a:pt x="1655" y="6703"/>
                    <a:pt x="2584" y="7656"/>
                    <a:pt x="3739" y="7656"/>
                  </a:cubicBezTo>
                  <a:cubicBezTo>
                    <a:pt x="4358" y="7656"/>
                    <a:pt x="4941" y="7370"/>
                    <a:pt x="5322" y="6882"/>
                  </a:cubicBezTo>
                  <a:cubicBezTo>
                    <a:pt x="5406" y="6834"/>
                    <a:pt x="5406" y="6751"/>
                    <a:pt x="5346" y="6691"/>
                  </a:cubicBezTo>
                  <a:lnTo>
                    <a:pt x="4489" y="5691"/>
                  </a:lnTo>
                  <a:cubicBezTo>
                    <a:pt x="4435" y="5627"/>
                    <a:pt x="4353" y="5582"/>
                    <a:pt x="4260" y="5582"/>
                  </a:cubicBezTo>
                  <a:cubicBezTo>
                    <a:pt x="4249" y="5582"/>
                    <a:pt x="4238" y="5583"/>
                    <a:pt x="4227" y="5584"/>
                  </a:cubicBezTo>
                  <a:cubicBezTo>
                    <a:pt x="4120" y="5596"/>
                    <a:pt x="4036" y="5656"/>
                    <a:pt x="3989" y="5751"/>
                  </a:cubicBezTo>
                  <a:cubicBezTo>
                    <a:pt x="3941" y="5834"/>
                    <a:pt x="3858" y="5894"/>
                    <a:pt x="3751" y="5918"/>
                  </a:cubicBezTo>
                  <a:cubicBezTo>
                    <a:pt x="3743" y="5918"/>
                    <a:pt x="3736" y="5918"/>
                    <a:pt x="3728" y="5918"/>
                  </a:cubicBezTo>
                  <a:cubicBezTo>
                    <a:pt x="3560" y="5918"/>
                    <a:pt x="3429" y="5791"/>
                    <a:pt x="3429" y="5620"/>
                  </a:cubicBezTo>
                  <a:lnTo>
                    <a:pt x="3429" y="3667"/>
                  </a:lnTo>
                  <a:lnTo>
                    <a:pt x="4894" y="3667"/>
                  </a:lnTo>
                  <a:cubicBezTo>
                    <a:pt x="5001" y="3667"/>
                    <a:pt x="5072" y="3596"/>
                    <a:pt x="5072" y="3489"/>
                  </a:cubicBezTo>
                  <a:lnTo>
                    <a:pt x="5072" y="1834"/>
                  </a:lnTo>
                  <a:cubicBezTo>
                    <a:pt x="5072" y="1727"/>
                    <a:pt x="5001" y="1655"/>
                    <a:pt x="4894" y="1655"/>
                  </a:cubicBezTo>
                  <a:lnTo>
                    <a:pt x="3429" y="1655"/>
                  </a:lnTo>
                  <a:lnTo>
                    <a:pt x="3429" y="179"/>
                  </a:lnTo>
                  <a:cubicBezTo>
                    <a:pt x="3429" y="72"/>
                    <a:pt x="3346" y="0"/>
                    <a:pt x="3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4" name="Google Shape;3884;p48"/>
          <p:cNvGrpSpPr/>
          <p:nvPr/>
        </p:nvGrpSpPr>
        <p:grpSpPr>
          <a:xfrm>
            <a:off x="7482229" y="3351230"/>
            <a:ext cx="357419" cy="357005"/>
            <a:chOff x="7482229" y="3351230"/>
            <a:chExt cx="357419" cy="357005"/>
          </a:xfrm>
        </p:grpSpPr>
        <p:sp>
          <p:nvSpPr>
            <p:cNvPr id="3885" name="Google Shape;3885;p48"/>
            <p:cNvSpPr/>
            <p:nvPr/>
          </p:nvSpPr>
          <p:spPr>
            <a:xfrm>
              <a:off x="7482229" y="3351230"/>
              <a:ext cx="357419" cy="357005"/>
            </a:xfrm>
            <a:custGeom>
              <a:rect b="b" l="l" r="r" t="t"/>
              <a:pathLst>
                <a:path extrusionOk="0" h="11216" w="11229">
                  <a:moveTo>
                    <a:pt x="5633" y="357"/>
                  </a:moveTo>
                  <a:cubicBezTo>
                    <a:pt x="8538" y="357"/>
                    <a:pt x="10883" y="2703"/>
                    <a:pt x="10883" y="5608"/>
                  </a:cubicBezTo>
                  <a:cubicBezTo>
                    <a:pt x="10883" y="8513"/>
                    <a:pt x="8538" y="10859"/>
                    <a:pt x="5633" y="10859"/>
                  </a:cubicBezTo>
                  <a:cubicBezTo>
                    <a:pt x="2728" y="10859"/>
                    <a:pt x="382" y="8513"/>
                    <a:pt x="382" y="5608"/>
                  </a:cubicBezTo>
                  <a:cubicBezTo>
                    <a:pt x="382" y="2703"/>
                    <a:pt x="2728" y="357"/>
                    <a:pt x="5633" y="357"/>
                  </a:cubicBezTo>
                  <a:close/>
                  <a:moveTo>
                    <a:pt x="5621" y="0"/>
                  </a:moveTo>
                  <a:cubicBezTo>
                    <a:pt x="4109" y="0"/>
                    <a:pt x="2716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4" y="10632"/>
                    <a:pt x="4109" y="11216"/>
                    <a:pt x="5621" y="11216"/>
                  </a:cubicBezTo>
                  <a:cubicBezTo>
                    <a:pt x="7121" y="11216"/>
                    <a:pt x="8526" y="10632"/>
                    <a:pt x="9597" y="9585"/>
                  </a:cubicBezTo>
                  <a:cubicBezTo>
                    <a:pt x="10645" y="8525"/>
                    <a:pt x="11229" y="7108"/>
                    <a:pt x="11229" y="5608"/>
                  </a:cubicBezTo>
                  <a:cubicBezTo>
                    <a:pt x="11229" y="4108"/>
                    <a:pt x="10669" y="2703"/>
                    <a:pt x="9597" y="1631"/>
                  </a:cubicBezTo>
                  <a:cubicBezTo>
                    <a:pt x="8538" y="572"/>
                    <a:pt x="7121" y="0"/>
                    <a:pt x="56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48"/>
            <p:cNvSpPr/>
            <p:nvPr/>
          </p:nvSpPr>
          <p:spPr>
            <a:xfrm>
              <a:off x="7592138" y="3605616"/>
              <a:ext cx="137983" cy="32530"/>
            </a:xfrm>
            <a:custGeom>
              <a:rect b="b" l="l" r="r" t="t"/>
              <a:pathLst>
                <a:path extrusionOk="0" h="1022" w="4335">
                  <a:moveTo>
                    <a:pt x="202" y="1"/>
                  </a:moveTo>
                  <a:cubicBezTo>
                    <a:pt x="147" y="1"/>
                    <a:pt x="94" y="21"/>
                    <a:pt x="60" y="69"/>
                  </a:cubicBezTo>
                  <a:cubicBezTo>
                    <a:pt x="1" y="140"/>
                    <a:pt x="1" y="259"/>
                    <a:pt x="96" y="319"/>
                  </a:cubicBezTo>
                  <a:cubicBezTo>
                    <a:pt x="644" y="783"/>
                    <a:pt x="1370" y="1021"/>
                    <a:pt x="2168" y="1021"/>
                  </a:cubicBezTo>
                  <a:cubicBezTo>
                    <a:pt x="2954" y="1021"/>
                    <a:pt x="3680" y="771"/>
                    <a:pt x="4239" y="319"/>
                  </a:cubicBezTo>
                  <a:cubicBezTo>
                    <a:pt x="4323" y="259"/>
                    <a:pt x="4335" y="140"/>
                    <a:pt x="4263" y="69"/>
                  </a:cubicBezTo>
                  <a:cubicBezTo>
                    <a:pt x="4228" y="26"/>
                    <a:pt x="4170" y="4"/>
                    <a:pt x="4115" y="4"/>
                  </a:cubicBezTo>
                  <a:cubicBezTo>
                    <a:pt x="4078" y="4"/>
                    <a:pt x="4042" y="14"/>
                    <a:pt x="4013" y="33"/>
                  </a:cubicBezTo>
                  <a:cubicBezTo>
                    <a:pt x="3537" y="438"/>
                    <a:pt x="2882" y="664"/>
                    <a:pt x="2168" y="664"/>
                  </a:cubicBezTo>
                  <a:cubicBezTo>
                    <a:pt x="1465" y="664"/>
                    <a:pt x="810" y="438"/>
                    <a:pt x="322" y="33"/>
                  </a:cubicBezTo>
                  <a:cubicBezTo>
                    <a:pt x="286" y="12"/>
                    <a:pt x="244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48"/>
            <p:cNvSpPr/>
            <p:nvPr/>
          </p:nvSpPr>
          <p:spPr>
            <a:xfrm>
              <a:off x="7513709" y="3387962"/>
              <a:ext cx="295987" cy="282014"/>
            </a:xfrm>
            <a:custGeom>
              <a:rect b="b" l="l" r="r" t="t"/>
              <a:pathLst>
                <a:path extrusionOk="0" h="8860" w="9299">
                  <a:moveTo>
                    <a:pt x="6060" y="370"/>
                  </a:moveTo>
                  <a:cubicBezTo>
                    <a:pt x="6358" y="370"/>
                    <a:pt x="6596" y="608"/>
                    <a:pt x="6596" y="906"/>
                  </a:cubicBezTo>
                  <a:cubicBezTo>
                    <a:pt x="6596" y="1204"/>
                    <a:pt x="6358" y="1442"/>
                    <a:pt x="6060" y="1442"/>
                  </a:cubicBezTo>
                  <a:cubicBezTo>
                    <a:pt x="5763" y="1442"/>
                    <a:pt x="5525" y="1204"/>
                    <a:pt x="5525" y="906"/>
                  </a:cubicBezTo>
                  <a:cubicBezTo>
                    <a:pt x="5525" y="608"/>
                    <a:pt x="5763" y="370"/>
                    <a:pt x="6060" y="370"/>
                  </a:cubicBezTo>
                  <a:close/>
                  <a:moveTo>
                    <a:pt x="1322" y="2989"/>
                  </a:moveTo>
                  <a:cubicBezTo>
                    <a:pt x="1596" y="2989"/>
                    <a:pt x="1834" y="3097"/>
                    <a:pt x="2012" y="3263"/>
                  </a:cubicBezTo>
                  <a:cubicBezTo>
                    <a:pt x="1477" y="3680"/>
                    <a:pt x="1072" y="4240"/>
                    <a:pt x="881" y="4883"/>
                  </a:cubicBezTo>
                  <a:cubicBezTo>
                    <a:pt x="548" y="4716"/>
                    <a:pt x="334" y="4359"/>
                    <a:pt x="334" y="3990"/>
                  </a:cubicBezTo>
                  <a:cubicBezTo>
                    <a:pt x="334" y="3442"/>
                    <a:pt x="774" y="2989"/>
                    <a:pt x="1322" y="2989"/>
                  </a:cubicBezTo>
                  <a:close/>
                  <a:moveTo>
                    <a:pt x="7954" y="2989"/>
                  </a:moveTo>
                  <a:cubicBezTo>
                    <a:pt x="8501" y="2989"/>
                    <a:pt x="8942" y="3442"/>
                    <a:pt x="8942" y="3990"/>
                  </a:cubicBezTo>
                  <a:cubicBezTo>
                    <a:pt x="8966" y="4359"/>
                    <a:pt x="8739" y="4704"/>
                    <a:pt x="8394" y="4883"/>
                  </a:cubicBezTo>
                  <a:cubicBezTo>
                    <a:pt x="8216" y="4240"/>
                    <a:pt x="7811" y="3680"/>
                    <a:pt x="7263" y="3263"/>
                  </a:cubicBezTo>
                  <a:cubicBezTo>
                    <a:pt x="7442" y="3085"/>
                    <a:pt x="7692" y="2989"/>
                    <a:pt x="7954" y="2989"/>
                  </a:cubicBezTo>
                  <a:close/>
                  <a:moveTo>
                    <a:pt x="6072" y="1"/>
                  </a:moveTo>
                  <a:cubicBezTo>
                    <a:pt x="5632" y="1"/>
                    <a:pt x="5251" y="334"/>
                    <a:pt x="5191" y="763"/>
                  </a:cubicBezTo>
                  <a:lnTo>
                    <a:pt x="4596" y="953"/>
                  </a:lnTo>
                  <a:cubicBezTo>
                    <a:pt x="4525" y="989"/>
                    <a:pt x="4477" y="1049"/>
                    <a:pt x="4477" y="1120"/>
                  </a:cubicBezTo>
                  <a:lnTo>
                    <a:pt x="4477" y="2370"/>
                  </a:lnTo>
                  <a:cubicBezTo>
                    <a:pt x="3679" y="2394"/>
                    <a:pt x="2929" y="2632"/>
                    <a:pt x="2334" y="3025"/>
                  </a:cubicBezTo>
                  <a:cubicBezTo>
                    <a:pt x="2084" y="2751"/>
                    <a:pt x="1727" y="2608"/>
                    <a:pt x="1358" y="2608"/>
                  </a:cubicBezTo>
                  <a:cubicBezTo>
                    <a:pt x="607" y="2608"/>
                    <a:pt x="0" y="3216"/>
                    <a:pt x="0" y="3966"/>
                  </a:cubicBezTo>
                  <a:cubicBezTo>
                    <a:pt x="0" y="4513"/>
                    <a:pt x="345" y="5002"/>
                    <a:pt x="834" y="5216"/>
                  </a:cubicBezTo>
                  <a:cubicBezTo>
                    <a:pt x="822" y="5347"/>
                    <a:pt x="798" y="5478"/>
                    <a:pt x="798" y="5609"/>
                  </a:cubicBezTo>
                  <a:cubicBezTo>
                    <a:pt x="798" y="7395"/>
                    <a:pt x="2524" y="8859"/>
                    <a:pt x="4667" y="8859"/>
                  </a:cubicBezTo>
                  <a:cubicBezTo>
                    <a:pt x="5763" y="8859"/>
                    <a:pt x="6739" y="8490"/>
                    <a:pt x="7442" y="7871"/>
                  </a:cubicBezTo>
                  <a:cubicBezTo>
                    <a:pt x="7513" y="7811"/>
                    <a:pt x="7513" y="7692"/>
                    <a:pt x="7454" y="7621"/>
                  </a:cubicBezTo>
                  <a:cubicBezTo>
                    <a:pt x="7421" y="7588"/>
                    <a:pt x="7374" y="7570"/>
                    <a:pt x="7326" y="7570"/>
                  </a:cubicBezTo>
                  <a:cubicBezTo>
                    <a:pt x="7287" y="7570"/>
                    <a:pt x="7248" y="7582"/>
                    <a:pt x="7215" y="7609"/>
                  </a:cubicBezTo>
                  <a:cubicBezTo>
                    <a:pt x="6572" y="8157"/>
                    <a:pt x="5668" y="8514"/>
                    <a:pt x="4667" y="8514"/>
                  </a:cubicBezTo>
                  <a:cubicBezTo>
                    <a:pt x="2739" y="8514"/>
                    <a:pt x="1167" y="7216"/>
                    <a:pt x="1167" y="5633"/>
                  </a:cubicBezTo>
                  <a:cubicBezTo>
                    <a:pt x="1167" y="4037"/>
                    <a:pt x="2739" y="2739"/>
                    <a:pt x="4667" y="2739"/>
                  </a:cubicBezTo>
                  <a:cubicBezTo>
                    <a:pt x="6608" y="2739"/>
                    <a:pt x="8180" y="4037"/>
                    <a:pt x="8180" y="5633"/>
                  </a:cubicBezTo>
                  <a:cubicBezTo>
                    <a:pt x="8180" y="6133"/>
                    <a:pt x="8037" y="6597"/>
                    <a:pt x="7751" y="7014"/>
                  </a:cubicBezTo>
                  <a:cubicBezTo>
                    <a:pt x="7704" y="7085"/>
                    <a:pt x="7727" y="7169"/>
                    <a:pt x="7787" y="7228"/>
                  </a:cubicBezTo>
                  <a:cubicBezTo>
                    <a:pt x="7818" y="7264"/>
                    <a:pt x="7859" y="7280"/>
                    <a:pt x="7902" y="7280"/>
                  </a:cubicBezTo>
                  <a:cubicBezTo>
                    <a:pt x="7958" y="7280"/>
                    <a:pt x="8015" y="7252"/>
                    <a:pt x="8049" y="7204"/>
                  </a:cubicBezTo>
                  <a:cubicBezTo>
                    <a:pt x="8358" y="6740"/>
                    <a:pt x="8537" y="6192"/>
                    <a:pt x="8537" y="5621"/>
                  </a:cubicBezTo>
                  <a:cubicBezTo>
                    <a:pt x="8537" y="5490"/>
                    <a:pt x="8525" y="5359"/>
                    <a:pt x="8513" y="5228"/>
                  </a:cubicBezTo>
                  <a:cubicBezTo>
                    <a:pt x="8978" y="5014"/>
                    <a:pt x="9299" y="4525"/>
                    <a:pt x="9299" y="3978"/>
                  </a:cubicBezTo>
                  <a:cubicBezTo>
                    <a:pt x="9299" y="3228"/>
                    <a:pt x="8692" y="2620"/>
                    <a:pt x="7954" y="2620"/>
                  </a:cubicBezTo>
                  <a:cubicBezTo>
                    <a:pt x="7573" y="2620"/>
                    <a:pt x="7215" y="2775"/>
                    <a:pt x="6965" y="3037"/>
                  </a:cubicBezTo>
                  <a:cubicBezTo>
                    <a:pt x="6358" y="2656"/>
                    <a:pt x="5632" y="2406"/>
                    <a:pt x="4822" y="2382"/>
                  </a:cubicBezTo>
                  <a:lnTo>
                    <a:pt x="4822" y="1263"/>
                  </a:lnTo>
                  <a:lnTo>
                    <a:pt x="5215" y="1132"/>
                  </a:lnTo>
                  <a:cubicBezTo>
                    <a:pt x="5303" y="1507"/>
                    <a:pt x="5647" y="1780"/>
                    <a:pt x="6048" y="1780"/>
                  </a:cubicBezTo>
                  <a:cubicBezTo>
                    <a:pt x="6080" y="1780"/>
                    <a:pt x="6112" y="1779"/>
                    <a:pt x="6144" y="1775"/>
                  </a:cubicBezTo>
                  <a:cubicBezTo>
                    <a:pt x="6584" y="1727"/>
                    <a:pt x="6918" y="1382"/>
                    <a:pt x="6953" y="953"/>
                  </a:cubicBezTo>
                  <a:cubicBezTo>
                    <a:pt x="6977" y="430"/>
                    <a:pt x="6584" y="1"/>
                    <a:pt x="6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48"/>
            <p:cNvSpPr/>
            <p:nvPr/>
          </p:nvSpPr>
          <p:spPr>
            <a:xfrm>
              <a:off x="7580393" y="3516460"/>
              <a:ext cx="56880" cy="56880"/>
            </a:xfrm>
            <a:custGeom>
              <a:rect b="b" l="l" r="r" t="t"/>
              <a:pathLst>
                <a:path extrusionOk="0" h="1787" w="1787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18" y="1179"/>
                    <a:pt x="1179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6" y="0"/>
                    <a:pt x="1" y="405"/>
                    <a:pt x="1" y="893"/>
                  </a:cubicBezTo>
                  <a:cubicBezTo>
                    <a:pt x="1" y="1381"/>
                    <a:pt x="406" y="1786"/>
                    <a:pt x="894" y="1786"/>
                  </a:cubicBezTo>
                  <a:cubicBezTo>
                    <a:pt x="1394" y="1786"/>
                    <a:pt x="1787" y="1381"/>
                    <a:pt x="1787" y="893"/>
                  </a:cubicBezTo>
                  <a:cubicBezTo>
                    <a:pt x="1775" y="405"/>
                    <a:pt x="1394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7685750" y="3516460"/>
              <a:ext cx="56880" cy="56880"/>
            </a:xfrm>
            <a:custGeom>
              <a:rect b="b" l="l" r="r" t="t"/>
              <a:pathLst>
                <a:path extrusionOk="0" h="1787" w="1787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29" y="1179"/>
                    <a:pt x="1191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81"/>
                    <a:pt x="405" y="1786"/>
                    <a:pt x="894" y="1786"/>
                  </a:cubicBezTo>
                  <a:cubicBezTo>
                    <a:pt x="1382" y="1786"/>
                    <a:pt x="1787" y="1381"/>
                    <a:pt x="1787" y="893"/>
                  </a:cubicBezTo>
                  <a:cubicBezTo>
                    <a:pt x="1775" y="405"/>
                    <a:pt x="1382" y="0"/>
                    <a:pt x="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0" name="Google Shape;3890;p48"/>
          <p:cNvGrpSpPr/>
          <p:nvPr/>
        </p:nvGrpSpPr>
        <p:grpSpPr>
          <a:xfrm>
            <a:off x="3764485" y="2890682"/>
            <a:ext cx="222874" cy="345737"/>
            <a:chOff x="3764485" y="2890682"/>
            <a:chExt cx="222874" cy="345737"/>
          </a:xfrm>
        </p:grpSpPr>
        <p:sp>
          <p:nvSpPr>
            <p:cNvPr id="3891" name="Google Shape;3891;p48"/>
            <p:cNvSpPr/>
            <p:nvPr/>
          </p:nvSpPr>
          <p:spPr>
            <a:xfrm>
              <a:off x="3764485" y="2890682"/>
              <a:ext cx="222874" cy="345737"/>
            </a:xfrm>
            <a:custGeom>
              <a:rect b="b" l="l" r="r" t="t"/>
              <a:pathLst>
                <a:path extrusionOk="0" h="10862" w="7002">
                  <a:moveTo>
                    <a:pt x="3596" y="348"/>
                  </a:moveTo>
                  <a:lnTo>
                    <a:pt x="3727" y="396"/>
                  </a:lnTo>
                  <a:cubicBezTo>
                    <a:pt x="3882" y="467"/>
                    <a:pt x="4001" y="610"/>
                    <a:pt x="4073" y="801"/>
                  </a:cubicBezTo>
                  <a:cubicBezTo>
                    <a:pt x="3894" y="777"/>
                    <a:pt x="3739" y="753"/>
                    <a:pt x="3596" y="729"/>
                  </a:cubicBezTo>
                  <a:lnTo>
                    <a:pt x="3596" y="348"/>
                  </a:lnTo>
                  <a:close/>
                  <a:moveTo>
                    <a:pt x="6168" y="8504"/>
                  </a:moveTo>
                  <a:cubicBezTo>
                    <a:pt x="6275" y="8504"/>
                    <a:pt x="6347" y="8587"/>
                    <a:pt x="6347" y="8683"/>
                  </a:cubicBezTo>
                  <a:lnTo>
                    <a:pt x="6347" y="8861"/>
                  </a:lnTo>
                  <a:lnTo>
                    <a:pt x="6168" y="8861"/>
                  </a:lnTo>
                  <a:cubicBezTo>
                    <a:pt x="6085" y="8861"/>
                    <a:pt x="6001" y="8945"/>
                    <a:pt x="6001" y="9028"/>
                  </a:cubicBezTo>
                  <a:cubicBezTo>
                    <a:pt x="6001" y="9123"/>
                    <a:pt x="6085" y="9195"/>
                    <a:pt x="6168" y="9195"/>
                  </a:cubicBezTo>
                  <a:lnTo>
                    <a:pt x="6513" y="9195"/>
                  </a:lnTo>
                  <a:cubicBezTo>
                    <a:pt x="6621" y="9195"/>
                    <a:pt x="6692" y="9266"/>
                    <a:pt x="6692" y="9373"/>
                  </a:cubicBezTo>
                  <a:lnTo>
                    <a:pt x="6692" y="10397"/>
                  </a:lnTo>
                  <a:cubicBezTo>
                    <a:pt x="6680" y="10504"/>
                    <a:pt x="6597" y="10576"/>
                    <a:pt x="6501" y="10576"/>
                  </a:cubicBezTo>
                  <a:lnTo>
                    <a:pt x="1394" y="10576"/>
                  </a:lnTo>
                  <a:cubicBezTo>
                    <a:pt x="1287" y="10576"/>
                    <a:pt x="1215" y="10504"/>
                    <a:pt x="1215" y="10397"/>
                  </a:cubicBezTo>
                  <a:lnTo>
                    <a:pt x="1215" y="9373"/>
                  </a:lnTo>
                  <a:cubicBezTo>
                    <a:pt x="1215" y="9266"/>
                    <a:pt x="1287" y="9195"/>
                    <a:pt x="1394" y="9195"/>
                  </a:cubicBezTo>
                  <a:lnTo>
                    <a:pt x="5489" y="9195"/>
                  </a:lnTo>
                  <a:cubicBezTo>
                    <a:pt x="5573" y="9195"/>
                    <a:pt x="5644" y="9123"/>
                    <a:pt x="5644" y="9028"/>
                  </a:cubicBezTo>
                  <a:cubicBezTo>
                    <a:pt x="5644" y="8945"/>
                    <a:pt x="5573" y="8861"/>
                    <a:pt x="5489" y="8861"/>
                  </a:cubicBezTo>
                  <a:lnTo>
                    <a:pt x="1560" y="8861"/>
                  </a:lnTo>
                  <a:lnTo>
                    <a:pt x="1560" y="8683"/>
                  </a:lnTo>
                  <a:cubicBezTo>
                    <a:pt x="1560" y="8587"/>
                    <a:pt x="1632" y="8504"/>
                    <a:pt x="1739" y="8504"/>
                  </a:cubicBezTo>
                  <a:close/>
                  <a:moveTo>
                    <a:pt x="3471" y="1"/>
                  </a:moveTo>
                  <a:cubicBezTo>
                    <a:pt x="3436" y="1"/>
                    <a:pt x="3413" y="3"/>
                    <a:pt x="3406" y="3"/>
                  </a:cubicBezTo>
                  <a:cubicBezTo>
                    <a:pt x="3311" y="3"/>
                    <a:pt x="3251" y="74"/>
                    <a:pt x="3251" y="158"/>
                  </a:cubicBezTo>
                  <a:lnTo>
                    <a:pt x="3251" y="682"/>
                  </a:lnTo>
                  <a:cubicBezTo>
                    <a:pt x="3184" y="678"/>
                    <a:pt x="3123" y="676"/>
                    <a:pt x="3071" y="676"/>
                  </a:cubicBezTo>
                  <a:cubicBezTo>
                    <a:pt x="2968" y="676"/>
                    <a:pt x="2902" y="682"/>
                    <a:pt x="2894" y="682"/>
                  </a:cubicBezTo>
                  <a:cubicBezTo>
                    <a:pt x="2811" y="682"/>
                    <a:pt x="2751" y="753"/>
                    <a:pt x="2751" y="848"/>
                  </a:cubicBezTo>
                  <a:cubicBezTo>
                    <a:pt x="2751" y="932"/>
                    <a:pt x="2822" y="991"/>
                    <a:pt x="2906" y="991"/>
                  </a:cubicBezTo>
                  <a:cubicBezTo>
                    <a:pt x="2909" y="991"/>
                    <a:pt x="2939" y="990"/>
                    <a:pt x="2991" y="990"/>
                  </a:cubicBezTo>
                  <a:cubicBezTo>
                    <a:pt x="3356" y="990"/>
                    <a:pt x="4811" y="1045"/>
                    <a:pt x="5728" y="1920"/>
                  </a:cubicBezTo>
                  <a:cubicBezTo>
                    <a:pt x="6228" y="2408"/>
                    <a:pt x="6501" y="3063"/>
                    <a:pt x="6501" y="3896"/>
                  </a:cubicBezTo>
                  <a:cubicBezTo>
                    <a:pt x="6501" y="4789"/>
                    <a:pt x="6299" y="5361"/>
                    <a:pt x="6097" y="5968"/>
                  </a:cubicBezTo>
                  <a:cubicBezTo>
                    <a:pt x="5882" y="6575"/>
                    <a:pt x="5668" y="7194"/>
                    <a:pt x="5644" y="8171"/>
                  </a:cubicBezTo>
                  <a:lnTo>
                    <a:pt x="1989" y="8171"/>
                  </a:lnTo>
                  <a:cubicBezTo>
                    <a:pt x="1941" y="8075"/>
                    <a:pt x="1882" y="7909"/>
                    <a:pt x="1882" y="7647"/>
                  </a:cubicBezTo>
                  <a:cubicBezTo>
                    <a:pt x="1882" y="7230"/>
                    <a:pt x="2132" y="6266"/>
                    <a:pt x="3882" y="4515"/>
                  </a:cubicBezTo>
                  <a:cubicBezTo>
                    <a:pt x="3918" y="4480"/>
                    <a:pt x="3942" y="4385"/>
                    <a:pt x="3906" y="4325"/>
                  </a:cubicBezTo>
                  <a:cubicBezTo>
                    <a:pt x="3886" y="4275"/>
                    <a:pt x="3825" y="4251"/>
                    <a:pt x="3764" y="4251"/>
                  </a:cubicBezTo>
                  <a:cubicBezTo>
                    <a:pt x="3751" y="4251"/>
                    <a:pt x="3739" y="4252"/>
                    <a:pt x="3727" y="4254"/>
                  </a:cubicBezTo>
                  <a:cubicBezTo>
                    <a:pt x="3727" y="4254"/>
                    <a:pt x="3635" y="4276"/>
                    <a:pt x="3486" y="4276"/>
                  </a:cubicBezTo>
                  <a:cubicBezTo>
                    <a:pt x="3292" y="4276"/>
                    <a:pt x="3001" y="4238"/>
                    <a:pt x="2691" y="4063"/>
                  </a:cubicBezTo>
                  <a:cubicBezTo>
                    <a:pt x="2620" y="4020"/>
                    <a:pt x="2540" y="4000"/>
                    <a:pt x="2460" y="4000"/>
                  </a:cubicBezTo>
                  <a:cubicBezTo>
                    <a:pt x="2341" y="4000"/>
                    <a:pt x="2220" y="4044"/>
                    <a:pt x="2120" y="4123"/>
                  </a:cubicBezTo>
                  <a:cubicBezTo>
                    <a:pt x="1924" y="4281"/>
                    <a:pt x="1552" y="4499"/>
                    <a:pt x="998" y="4499"/>
                  </a:cubicBezTo>
                  <a:cubicBezTo>
                    <a:pt x="846" y="4499"/>
                    <a:pt x="680" y="4482"/>
                    <a:pt x="501" y="4444"/>
                  </a:cubicBezTo>
                  <a:lnTo>
                    <a:pt x="370" y="3777"/>
                  </a:lnTo>
                  <a:lnTo>
                    <a:pt x="2001" y="2146"/>
                  </a:lnTo>
                  <a:cubicBezTo>
                    <a:pt x="2037" y="2110"/>
                    <a:pt x="2049" y="2063"/>
                    <a:pt x="2049" y="2027"/>
                  </a:cubicBezTo>
                  <a:lnTo>
                    <a:pt x="2049" y="1813"/>
                  </a:lnTo>
                  <a:cubicBezTo>
                    <a:pt x="2049" y="1729"/>
                    <a:pt x="2120" y="1634"/>
                    <a:pt x="2215" y="1634"/>
                  </a:cubicBezTo>
                  <a:cubicBezTo>
                    <a:pt x="2327" y="1626"/>
                    <a:pt x="2501" y="1615"/>
                    <a:pt x="2715" y="1615"/>
                  </a:cubicBezTo>
                  <a:cubicBezTo>
                    <a:pt x="3115" y="1615"/>
                    <a:pt x="3656" y="1654"/>
                    <a:pt x="4192" y="1825"/>
                  </a:cubicBezTo>
                  <a:cubicBezTo>
                    <a:pt x="4211" y="1833"/>
                    <a:pt x="4231" y="1837"/>
                    <a:pt x="4250" y="1837"/>
                  </a:cubicBezTo>
                  <a:cubicBezTo>
                    <a:pt x="4314" y="1837"/>
                    <a:pt x="4373" y="1794"/>
                    <a:pt x="4382" y="1729"/>
                  </a:cubicBezTo>
                  <a:cubicBezTo>
                    <a:pt x="4418" y="1634"/>
                    <a:pt x="4370" y="1539"/>
                    <a:pt x="4275" y="1527"/>
                  </a:cubicBezTo>
                  <a:cubicBezTo>
                    <a:pt x="3701" y="1346"/>
                    <a:pt x="3117" y="1300"/>
                    <a:pt x="2687" y="1300"/>
                  </a:cubicBezTo>
                  <a:cubicBezTo>
                    <a:pt x="2465" y="1300"/>
                    <a:pt x="2285" y="1312"/>
                    <a:pt x="2168" y="1325"/>
                  </a:cubicBezTo>
                  <a:cubicBezTo>
                    <a:pt x="1906" y="1348"/>
                    <a:pt x="1715" y="1563"/>
                    <a:pt x="1715" y="1813"/>
                  </a:cubicBezTo>
                  <a:lnTo>
                    <a:pt x="1715" y="1968"/>
                  </a:lnTo>
                  <a:lnTo>
                    <a:pt x="60" y="3611"/>
                  </a:lnTo>
                  <a:cubicBezTo>
                    <a:pt x="24" y="3658"/>
                    <a:pt x="1" y="3706"/>
                    <a:pt x="24" y="3765"/>
                  </a:cubicBezTo>
                  <a:lnTo>
                    <a:pt x="179" y="4611"/>
                  </a:lnTo>
                  <a:cubicBezTo>
                    <a:pt x="203" y="4670"/>
                    <a:pt x="239" y="4718"/>
                    <a:pt x="298" y="4730"/>
                  </a:cubicBezTo>
                  <a:cubicBezTo>
                    <a:pt x="542" y="4788"/>
                    <a:pt x="764" y="4813"/>
                    <a:pt x="967" y="4813"/>
                  </a:cubicBezTo>
                  <a:cubicBezTo>
                    <a:pt x="1627" y="4813"/>
                    <a:pt x="2071" y="4552"/>
                    <a:pt x="2299" y="4361"/>
                  </a:cubicBezTo>
                  <a:cubicBezTo>
                    <a:pt x="2338" y="4329"/>
                    <a:pt x="2389" y="4313"/>
                    <a:pt x="2435" y="4313"/>
                  </a:cubicBezTo>
                  <a:cubicBezTo>
                    <a:pt x="2459" y="4313"/>
                    <a:pt x="2481" y="4317"/>
                    <a:pt x="2501" y="4325"/>
                  </a:cubicBezTo>
                  <a:cubicBezTo>
                    <a:pt x="2822" y="4504"/>
                    <a:pt x="3120" y="4563"/>
                    <a:pt x="3334" y="4587"/>
                  </a:cubicBezTo>
                  <a:cubicBezTo>
                    <a:pt x="1846" y="6135"/>
                    <a:pt x="1537" y="7099"/>
                    <a:pt x="1537" y="7635"/>
                  </a:cubicBezTo>
                  <a:cubicBezTo>
                    <a:pt x="1537" y="7861"/>
                    <a:pt x="1584" y="8040"/>
                    <a:pt x="1608" y="8159"/>
                  </a:cubicBezTo>
                  <a:cubicBezTo>
                    <a:pt x="1370" y="8195"/>
                    <a:pt x="1191" y="8397"/>
                    <a:pt x="1191" y="8647"/>
                  </a:cubicBezTo>
                  <a:lnTo>
                    <a:pt x="1191" y="8849"/>
                  </a:lnTo>
                  <a:cubicBezTo>
                    <a:pt x="1001" y="8909"/>
                    <a:pt x="858" y="9111"/>
                    <a:pt x="858" y="9326"/>
                  </a:cubicBezTo>
                  <a:lnTo>
                    <a:pt x="858" y="10361"/>
                  </a:lnTo>
                  <a:cubicBezTo>
                    <a:pt x="858" y="10635"/>
                    <a:pt x="1072" y="10861"/>
                    <a:pt x="1358" y="10861"/>
                  </a:cubicBezTo>
                  <a:lnTo>
                    <a:pt x="6501" y="10861"/>
                  </a:lnTo>
                  <a:cubicBezTo>
                    <a:pt x="6775" y="10861"/>
                    <a:pt x="7002" y="10635"/>
                    <a:pt x="7002" y="10361"/>
                  </a:cubicBezTo>
                  <a:lnTo>
                    <a:pt x="7002" y="9326"/>
                  </a:lnTo>
                  <a:cubicBezTo>
                    <a:pt x="7002" y="9171"/>
                    <a:pt x="6859" y="8968"/>
                    <a:pt x="6656" y="8897"/>
                  </a:cubicBezTo>
                  <a:lnTo>
                    <a:pt x="6656" y="8695"/>
                  </a:lnTo>
                  <a:cubicBezTo>
                    <a:pt x="6656" y="8409"/>
                    <a:pt x="6442" y="8183"/>
                    <a:pt x="6156" y="8183"/>
                  </a:cubicBezTo>
                  <a:lnTo>
                    <a:pt x="5978" y="8183"/>
                  </a:lnTo>
                  <a:cubicBezTo>
                    <a:pt x="5990" y="7266"/>
                    <a:pt x="6204" y="6671"/>
                    <a:pt x="6406" y="6087"/>
                  </a:cubicBezTo>
                  <a:cubicBezTo>
                    <a:pt x="6621" y="5492"/>
                    <a:pt x="6823" y="4861"/>
                    <a:pt x="6823" y="3908"/>
                  </a:cubicBezTo>
                  <a:cubicBezTo>
                    <a:pt x="6823" y="2991"/>
                    <a:pt x="6525" y="2241"/>
                    <a:pt x="5966" y="1694"/>
                  </a:cubicBezTo>
                  <a:cubicBezTo>
                    <a:pt x="5501" y="1265"/>
                    <a:pt x="4930" y="1015"/>
                    <a:pt x="4418" y="860"/>
                  </a:cubicBezTo>
                  <a:cubicBezTo>
                    <a:pt x="4311" y="396"/>
                    <a:pt x="4061" y="182"/>
                    <a:pt x="3846" y="86"/>
                  </a:cubicBezTo>
                  <a:cubicBezTo>
                    <a:pt x="3690" y="12"/>
                    <a:pt x="3550" y="1"/>
                    <a:pt x="34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48"/>
            <p:cNvSpPr/>
            <p:nvPr/>
          </p:nvSpPr>
          <p:spPr>
            <a:xfrm>
              <a:off x="3913799" y="2948231"/>
              <a:ext cx="20499" cy="14960"/>
            </a:xfrm>
            <a:custGeom>
              <a:rect b="b" l="l" r="r" t="t"/>
              <a:pathLst>
                <a:path extrusionOk="0" h="470" w="644">
                  <a:moveTo>
                    <a:pt x="184" y="0"/>
                  </a:moveTo>
                  <a:cubicBezTo>
                    <a:pt x="126" y="0"/>
                    <a:pt x="73" y="27"/>
                    <a:pt x="48" y="76"/>
                  </a:cubicBezTo>
                  <a:cubicBezTo>
                    <a:pt x="1" y="148"/>
                    <a:pt x="36" y="255"/>
                    <a:pt x="108" y="291"/>
                  </a:cubicBezTo>
                  <a:cubicBezTo>
                    <a:pt x="203" y="326"/>
                    <a:pt x="286" y="386"/>
                    <a:pt x="358" y="433"/>
                  </a:cubicBezTo>
                  <a:cubicBezTo>
                    <a:pt x="394" y="445"/>
                    <a:pt x="417" y="469"/>
                    <a:pt x="453" y="469"/>
                  </a:cubicBezTo>
                  <a:cubicBezTo>
                    <a:pt x="501" y="469"/>
                    <a:pt x="560" y="433"/>
                    <a:pt x="584" y="386"/>
                  </a:cubicBezTo>
                  <a:cubicBezTo>
                    <a:pt x="644" y="326"/>
                    <a:pt x="620" y="231"/>
                    <a:pt x="537" y="183"/>
                  </a:cubicBezTo>
                  <a:cubicBezTo>
                    <a:pt x="453" y="124"/>
                    <a:pt x="358" y="64"/>
                    <a:pt x="263" y="17"/>
                  </a:cubicBezTo>
                  <a:cubicBezTo>
                    <a:pt x="237" y="6"/>
                    <a:pt x="210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48"/>
            <p:cNvSpPr/>
            <p:nvPr/>
          </p:nvSpPr>
          <p:spPr>
            <a:xfrm>
              <a:off x="3841418" y="2956315"/>
              <a:ext cx="10631" cy="15947"/>
            </a:xfrm>
            <a:custGeom>
              <a:rect b="b" l="l" r="r" t="t"/>
              <a:pathLst>
                <a:path extrusionOk="0" h="501" w="334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34"/>
                  </a:lnTo>
                  <a:cubicBezTo>
                    <a:pt x="1" y="418"/>
                    <a:pt x="72" y="501"/>
                    <a:pt x="167" y="501"/>
                  </a:cubicBezTo>
                  <a:cubicBezTo>
                    <a:pt x="251" y="501"/>
                    <a:pt x="334" y="418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4" name="Google Shape;3894;p48"/>
          <p:cNvGrpSpPr/>
          <p:nvPr/>
        </p:nvGrpSpPr>
        <p:grpSpPr>
          <a:xfrm>
            <a:off x="2238616" y="2908131"/>
            <a:ext cx="422596" cy="310382"/>
            <a:chOff x="2278533" y="2937377"/>
            <a:chExt cx="346788" cy="254704"/>
          </a:xfrm>
        </p:grpSpPr>
        <p:sp>
          <p:nvSpPr>
            <p:cNvPr id="3895" name="Google Shape;3895;p48"/>
            <p:cNvSpPr/>
            <p:nvPr/>
          </p:nvSpPr>
          <p:spPr>
            <a:xfrm>
              <a:off x="2317557" y="2958607"/>
              <a:ext cx="270619" cy="184200"/>
            </a:xfrm>
            <a:custGeom>
              <a:rect b="b" l="l" r="r" t="t"/>
              <a:pathLst>
                <a:path extrusionOk="0" h="5787" w="8502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2278533" y="2937377"/>
              <a:ext cx="346788" cy="254704"/>
            </a:xfrm>
            <a:custGeom>
              <a:rect b="b" l="l" r="r" t="t"/>
              <a:pathLst>
                <a:path extrusionOk="0" h="8002" w="10895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97" name="Google Shape;3897;p48"/>
          <p:cNvSpPr/>
          <p:nvPr/>
        </p:nvSpPr>
        <p:spPr>
          <a:xfrm>
            <a:off x="3227863" y="2891128"/>
            <a:ext cx="347552" cy="346438"/>
          </a:xfrm>
          <a:custGeom>
            <a:rect b="b" l="l" r="r" t="t"/>
            <a:pathLst>
              <a:path extrusionOk="0" h="10884" w="10919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8" name="Google Shape;3898;p48"/>
          <p:cNvGrpSpPr/>
          <p:nvPr/>
        </p:nvGrpSpPr>
        <p:grpSpPr>
          <a:xfrm>
            <a:off x="1836637" y="2891510"/>
            <a:ext cx="286152" cy="346438"/>
            <a:chOff x="1836637" y="2891510"/>
            <a:chExt cx="286152" cy="346438"/>
          </a:xfrm>
        </p:grpSpPr>
        <p:sp>
          <p:nvSpPr>
            <p:cNvPr id="3899" name="Google Shape;3899;p48"/>
            <p:cNvSpPr/>
            <p:nvPr/>
          </p:nvSpPr>
          <p:spPr>
            <a:xfrm>
              <a:off x="1836637" y="3059413"/>
              <a:ext cx="286152" cy="178534"/>
            </a:xfrm>
            <a:custGeom>
              <a:rect b="b" l="l" r="r" t="t"/>
              <a:pathLst>
                <a:path extrusionOk="0" h="5609" w="8990">
                  <a:moveTo>
                    <a:pt x="3072" y="322"/>
                  </a:moveTo>
                  <a:cubicBezTo>
                    <a:pt x="3156" y="322"/>
                    <a:pt x="3251" y="357"/>
                    <a:pt x="3322" y="429"/>
                  </a:cubicBezTo>
                  <a:cubicBezTo>
                    <a:pt x="3382" y="488"/>
                    <a:pt x="3430" y="572"/>
                    <a:pt x="3430" y="679"/>
                  </a:cubicBezTo>
                  <a:lnTo>
                    <a:pt x="3430" y="1108"/>
                  </a:lnTo>
                  <a:cubicBezTo>
                    <a:pt x="3406" y="1286"/>
                    <a:pt x="3311" y="1453"/>
                    <a:pt x="3144" y="1560"/>
                  </a:cubicBezTo>
                  <a:cubicBezTo>
                    <a:pt x="3096" y="1584"/>
                    <a:pt x="3072" y="1631"/>
                    <a:pt x="3072" y="1691"/>
                  </a:cubicBezTo>
                  <a:lnTo>
                    <a:pt x="3072" y="1870"/>
                  </a:lnTo>
                  <a:lnTo>
                    <a:pt x="2715" y="1870"/>
                  </a:lnTo>
                  <a:lnTo>
                    <a:pt x="2715" y="1691"/>
                  </a:lnTo>
                  <a:cubicBezTo>
                    <a:pt x="2715" y="1631"/>
                    <a:pt x="2679" y="1584"/>
                    <a:pt x="2632" y="1560"/>
                  </a:cubicBezTo>
                  <a:cubicBezTo>
                    <a:pt x="2477" y="1465"/>
                    <a:pt x="2370" y="1286"/>
                    <a:pt x="2370" y="1108"/>
                  </a:cubicBezTo>
                  <a:lnTo>
                    <a:pt x="2370" y="679"/>
                  </a:lnTo>
                  <a:cubicBezTo>
                    <a:pt x="2370" y="488"/>
                    <a:pt x="2537" y="322"/>
                    <a:pt x="2727" y="322"/>
                  </a:cubicBezTo>
                  <a:close/>
                  <a:moveTo>
                    <a:pt x="6132" y="322"/>
                  </a:moveTo>
                  <a:cubicBezTo>
                    <a:pt x="6228" y="322"/>
                    <a:pt x="6311" y="357"/>
                    <a:pt x="6382" y="429"/>
                  </a:cubicBezTo>
                  <a:cubicBezTo>
                    <a:pt x="6442" y="488"/>
                    <a:pt x="6489" y="572"/>
                    <a:pt x="6489" y="679"/>
                  </a:cubicBezTo>
                  <a:lnTo>
                    <a:pt x="6489" y="1108"/>
                  </a:lnTo>
                  <a:cubicBezTo>
                    <a:pt x="6478" y="1286"/>
                    <a:pt x="6370" y="1453"/>
                    <a:pt x="6204" y="1560"/>
                  </a:cubicBezTo>
                  <a:cubicBezTo>
                    <a:pt x="6168" y="1584"/>
                    <a:pt x="6132" y="1631"/>
                    <a:pt x="6132" y="1691"/>
                  </a:cubicBezTo>
                  <a:lnTo>
                    <a:pt x="6132" y="1870"/>
                  </a:lnTo>
                  <a:lnTo>
                    <a:pt x="5775" y="1870"/>
                  </a:lnTo>
                  <a:lnTo>
                    <a:pt x="5775" y="1691"/>
                  </a:lnTo>
                  <a:cubicBezTo>
                    <a:pt x="5775" y="1631"/>
                    <a:pt x="5751" y="1584"/>
                    <a:pt x="5704" y="1560"/>
                  </a:cubicBezTo>
                  <a:cubicBezTo>
                    <a:pt x="5537" y="1465"/>
                    <a:pt x="5430" y="1286"/>
                    <a:pt x="5430" y="1108"/>
                  </a:cubicBezTo>
                  <a:lnTo>
                    <a:pt x="5430" y="679"/>
                  </a:lnTo>
                  <a:cubicBezTo>
                    <a:pt x="5430" y="488"/>
                    <a:pt x="5597" y="322"/>
                    <a:pt x="5787" y="322"/>
                  </a:cubicBezTo>
                  <a:close/>
                  <a:moveTo>
                    <a:pt x="1536" y="2024"/>
                  </a:moveTo>
                  <a:cubicBezTo>
                    <a:pt x="1620" y="2024"/>
                    <a:pt x="1715" y="2048"/>
                    <a:pt x="1787" y="2120"/>
                  </a:cubicBezTo>
                  <a:cubicBezTo>
                    <a:pt x="1846" y="2179"/>
                    <a:pt x="1894" y="2274"/>
                    <a:pt x="1894" y="2382"/>
                  </a:cubicBezTo>
                  <a:lnTo>
                    <a:pt x="1894" y="2810"/>
                  </a:lnTo>
                  <a:lnTo>
                    <a:pt x="1882" y="2810"/>
                  </a:lnTo>
                  <a:cubicBezTo>
                    <a:pt x="1882" y="2989"/>
                    <a:pt x="1775" y="3167"/>
                    <a:pt x="1608" y="3251"/>
                  </a:cubicBezTo>
                  <a:cubicBezTo>
                    <a:pt x="1560" y="3286"/>
                    <a:pt x="1536" y="3334"/>
                    <a:pt x="1536" y="3382"/>
                  </a:cubicBezTo>
                  <a:lnTo>
                    <a:pt x="1536" y="3572"/>
                  </a:lnTo>
                  <a:lnTo>
                    <a:pt x="1179" y="3572"/>
                  </a:lnTo>
                  <a:lnTo>
                    <a:pt x="1179" y="3382"/>
                  </a:lnTo>
                  <a:cubicBezTo>
                    <a:pt x="1179" y="3334"/>
                    <a:pt x="1144" y="3286"/>
                    <a:pt x="1108" y="3251"/>
                  </a:cubicBezTo>
                  <a:cubicBezTo>
                    <a:pt x="941" y="3167"/>
                    <a:pt x="834" y="2989"/>
                    <a:pt x="834" y="2810"/>
                  </a:cubicBezTo>
                  <a:lnTo>
                    <a:pt x="834" y="2382"/>
                  </a:lnTo>
                  <a:cubicBezTo>
                    <a:pt x="834" y="2179"/>
                    <a:pt x="1001" y="2024"/>
                    <a:pt x="1191" y="2024"/>
                  </a:cubicBezTo>
                  <a:close/>
                  <a:moveTo>
                    <a:pt x="4596" y="2024"/>
                  </a:moveTo>
                  <a:cubicBezTo>
                    <a:pt x="4692" y="2024"/>
                    <a:pt x="4775" y="2048"/>
                    <a:pt x="4858" y="2120"/>
                  </a:cubicBezTo>
                  <a:cubicBezTo>
                    <a:pt x="4918" y="2179"/>
                    <a:pt x="4954" y="2274"/>
                    <a:pt x="4954" y="2382"/>
                  </a:cubicBezTo>
                  <a:lnTo>
                    <a:pt x="4954" y="2810"/>
                  </a:lnTo>
                  <a:cubicBezTo>
                    <a:pt x="4942" y="3001"/>
                    <a:pt x="4835" y="3167"/>
                    <a:pt x="4680" y="3251"/>
                  </a:cubicBezTo>
                  <a:cubicBezTo>
                    <a:pt x="4632" y="3286"/>
                    <a:pt x="4596" y="3334"/>
                    <a:pt x="4596" y="3382"/>
                  </a:cubicBezTo>
                  <a:lnTo>
                    <a:pt x="4596" y="3572"/>
                  </a:lnTo>
                  <a:lnTo>
                    <a:pt x="4239" y="3572"/>
                  </a:lnTo>
                  <a:lnTo>
                    <a:pt x="4239" y="3382"/>
                  </a:lnTo>
                  <a:cubicBezTo>
                    <a:pt x="4239" y="3334"/>
                    <a:pt x="4215" y="3286"/>
                    <a:pt x="4168" y="3251"/>
                  </a:cubicBezTo>
                  <a:cubicBezTo>
                    <a:pt x="4001" y="3167"/>
                    <a:pt x="3906" y="2989"/>
                    <a:pt x="3906" y="2810"/>
                  </a:cubicBezTo>
                  <a:lnTo>
                    <a:pt x="3906" y="2382"/>
                  </a:lnTo>
                  <a:cubicBezTo>
                    <a:pt x="3906" y="2179"/>
                    <a:pt x="4061" y="2024"/>
                    <a:pt x="4263" y="2024"/>
                  </a:cubicBezTo>
                  <a:close/>
                  <a:moveTo>
                    <a:pt x="7668" y="2024"/>
                  </a:moveTo>
                  <a:cubicBezTo>
                    <a:pt x="7752" y="2024"/>
                    <a:pt x="7847" y="2048"/>
                    <a:pt x="7918" y="2120"/>
                  </a:cubicBezTo>
                  <a:cubicBezTo>
                    <a:pt x="7978" y="2179"/>
                    <a:pt x="8025" y="2274"/>
                    <a:pt x="8025" y="2382"/>
                  </a:cubicBezTo>
                  <a:lnTo>
                    <a:pt x="8025" y="2810"/>
                  </a:lnTo>
                  <a:cubicBezTo>
                    <a:pt x="8013" y="3001"/>
                    <a:pt x="7906" y="3167"/>
                    <a:pt x="7740" y="3251"/>
                  </a:cubicBezTo>
                  <a:cubicBezTo>
                    <a:pt x="7692" y="3286"/>
                    <a:pt x="7668" y="3334"/>
                    <a:pt x="7668" y="3382"/>
                  </a:cubicBezTo>
                  <a:lnTo>
                    <a:pt x="7668" y="3572"/>
                  </a:lnTo>
                  <a:lnTo>
                    <a:pt x="7311" y="3572"/>
                  </a:lnTo>
                  <a:lnTo>
                    <a:pt x="7311" y="3382"/>
                  </a:lnTo>
                  <a:cubicBezTo>
                    <a:pt x="7311" y="3334"/>
                    <a:pt x="7275" y="3286"/>
                    <a:pt x="7240" y="3251"/>
                  </a:cubicBezTo>
                  <a:cubicBezTo>
                    <a:pt x="7073" y="3167"/>
                    <a:pt x="6966" y="2989"/>
                    <a:pt x="6966" y="2810"/>
                  </a:cubicBezTo>
                  <a:lnTo>
                    <a:pt x="6966" y="2382"/>
                  </a:lnTo>
                  <a:cubicBezTo>
                    <a:pt x="6966" y="2179"/>
                    <a:pt x="7132" y="2024"/>
                    <a:pt x="7323" y="2024"/>
                  </a:cubicBezTo>
                  <a:close/>
                  <a:moveTo>
                    <a:pt x="2715" y="0"/>
                  </a:moveTo>
                  <a:cubicBezTo>
                    <a:pt x="2334" y="0"/>
                    <a:pt x="2037" y="298"/>
                    <a:pt x="2037" y="667"/>
                  </a:cubicBezTo>
                  <a:lnTo>
                    <a:pt x="2037" y="1096"/>
                  </a:lnTo>
                  <a:cubicBezTo>
                    <a:pt x="2037" y="1370"/>
                    <a:pt x="2179" y="1620"/>
                    <a:pt x="2382" y="1762"/>
                  </a:cubicBezTo>
                  <a:lnTo>
                    <a:pt x="2382" y="1917"/>
                  </a:lnTo>
                  <a:lnTo>
                    <a:pt x="2096" y="2036"/>
                  </a:lnTo>
                  <a:cubicBezTo>
                    <a:pt x="2072" y="1989"/>
                    <a:pt x="2037" y="1941"/>
                    <a:pt x="2001" y="1905"/>
                  </a:cubicBezTo>
                  <a:cubicBezTo>
                    <a:pt x="1858" y="1786"/>
                    <a:pt x="1703" y="1703"/>
                    <a:pt x="1525" y="1703"/>
                  </a:cubicBezTo>
                  <a:lnTo>
                    <a:pt x="1179" y="1703"/>
                  </a:lnTo>
                  <a:cubicBezTo>
                    <a:pt x="810" y="1703"/>
                    <a:pt x="513" y="2001"/>
                    <a:pt x="513" y="2382"/>
                  </a:cubicBezTo>
                  <a:lnTo>
                    <a:pt x="513" y="2810"/>
                  </a:lnTo>
                  <a:cubicBezTo>
                    <a:pt x="513" y="3072"/>
                    <a:pt x="644" y="3334"/>
                    <a:pt x="846" y="3477"/>
                  </a:cubicBezTo>
                  <a:lnTo>
                    <a:pt x="846" y="3632"/>
                  </a:lnTo>
                  <a:lnTo>
                    <a:pt x="417" y="3810"/>
                  </a:lnTo>
                  <a:cubicBezTo>
                    <a:pt x="167" y="3906"/>
                    <a:pt x="1" y="4144"/>
                    <a:pt x="1" y="4429"/>
                  </a:cubicBezTo>
                  <a:lnTo>
                    <a:pt x="1" y="5441"/>
                  </a:lnTo>
                  <a:cubicBezTo>
                    <a:pt x="1" y="5537"/>
                    <a:pt x="72" y="5608"/>
                    <a:pt x="167" y="5608"/>
                  </a:cubicBezTo>
                  <a:cubicBezTo>
                    <a:pt x="251" y="5608"/>
                    <a:pt x="334" y="5537"/>
                    <a:pt x="334" y="5441"/>
                  </a:cubicBezTo>
                  <a:lnTo>
                    <a:pt x="334" y="4429"/>
                  </a:lnTo>
                  <a:cubicBezTo>
                    <a:pt x="334" y="4287"/>
                    <a:pt x="417" y="4167"/>
                    <a:pt x="548" y="4108"/>
                  </a:cubicBezTo>
                  <a:lnTo>
                    <a:pt x="1060" y="3906"/>
                  </a:lnTo>
                  <a:lnTo>
                    <a:pt x="1679" y="3906"/>
                  </a:lnTo>
                  <a:lnTo>
                    <a:pt x="2191" y="4108"/>
                  </a:lnTo>
                  <a:cubicBezTo>
                    <a:pt x="2322" y="4167"/>
                    <a:pt x="2418" y="4287"/>
                    <a:pt x="2418" y="4429"/>
                  </a:cubicBezTo>
                  <a:lnTo>
                    <a:pt x="2418" y="5441"/>
                  </a:lnTo>
                  <a:cubicBezTo>
                    <a:pt x="2418" y="5537"/>
                    <a:pt x="2489" y="5608"/>
                    <a:pt x="2572" y="5608"/>
                  </a:cubicBezTo>
                  <a:cubicBezTo>
                    <a:pt x="2668" y="5608"/>
                    <a:pt x="2739" y="5537"/>
                    <a:pt x="2739" y="5441"/>
                  </a:cubicBezTo>
                  <a:lnTo>
                    <a:pt x="2739" y="4429"/>
                  </a:lnTo>
                  <a:cubicBezTo>
                    <a:pt x="2739" y="4144"/>
                    <a:pt x="2572" y="3906"/>
                    <a:pt x="2322" y="3810"/>
                  </a:cubicBezTo>
                  <a:lnTo>
                    <a:pt x="1894" y="3632"/>
                  </a:lnTo>
                  <a:lnTo>
                    <a:pt x="1894" y="3477"/>
                  </a:lnTo>
                  <a:cubicBezTo>
                    <a:pt x="2096" y="3310"/>
                    <a:pt x="2239" y="3072"/>
                    <a:pt x="2239" y="2810"/>
                  </a:cubicBezTo>
                  <a:lnTo>
                    <a:pt x="2239" y="2382"/>
                  </a:lnTo>
                  <a:lnTo>
                    <a:pt x="2239" y="2346"/>
                  </a:lnTo>
                  <a:lnTo>
                    <a:pt x="2620" y="2191"/>
                  </a:lnTo>
                  <a:lnTo>
                    <a:pt x="3251" y="2191"/>
                  </a:lnTo>
                  <a:lnTo>
                    <a:pt x="3632" y="2346"/>
                  </a:lnTo>
                  <a:lnTo>
                    <a:pt x="3632" y="2382"/>
                  </a:lnTo>
                  <a:lnTo>
                    <a:pt x="3632" y="2810"/>
                  </a:lnTo>
                  <a:cubicBezTo>
                    <a:pt x="3632" y="3072"/>
                    <a:pt x="3763" y="3334"/>
                    <a:pt x="3977" y="3477"/>
                  </a:cubicBezTo>
                  <a:lnTo>
                    <a:pt x="3977" y="3632"/>
                  </a:lnTo>
                  <a:lnTo>
                    <a:pt x="3549" y="3810"/>
                  </a:lnTo>
                  <a:cubicBezTo>
                    <a:pt x="3287" y="3906"/>
                    <a:pt x="3132" y="4144"/>
                    <a:pt x="3132" y="4429"/>
                  </a:cubicBezTo>
                  <a:lnTo>
                    <a:pt x="3132" y="5441"/>
                  </a:lnTo>
                  <a:cubicBezTo>
                    <a:pt x="3132" y="5537"/>
                    <a:pt x="3203" y="5608"/>
                    <a:pt x="3287" y="5608"/>
                  </a:cubicBezTo>
                  <a:cubicBezTo>
                    <a:pt x="3382" y="5608"/>
                    <a:pt x="3453" y="5537"/>
                    <a:pt x="3453" y="5441"/>
                  </a:cubicBezTo>
                  <a:lnTo>
                    <a:pt x="3453" y="4429"/>
                  </a:lnTo>
                  <a:cubicBezTo>
                    <a:pt x="3453" y="4287"/>
                    <a:pt x="3549" y="4167"/>
                    <a:pt x="3680" y="4108"/>
                  </a:cubicBezTo>
                  <a:lnTo>
                    <a:pt x="4180" y="3906"/>
                  </a:lnTo>
                  <a:lnTo>
                    <a:pt x="4811" y="3906"/>
                  </a:lnTo>
                  <a:lnTo>
                    <a:pt x="5311" y="4108"/>
                  </a:lnTo>
                  <a:cubicBezTo>
                    <a:pt x="5454" y="4167"/>
                    <a:pt x="5537" y="4287"/>
                    <a:pt x="5537" y="4429"/>
                  </a:cubicBezTo>
                  <a:lnTo>
                    <a:pt x="5537" y="5441"/>
                  </a:lnTo>
                  <a:cubicBezTo>
                    <a:pt x="5537" y="5537"/>
                    <a:pt x="5608" y="5608"/>
                    <a:pt x="5704" y="5608"/>
                  </a:cubicBezTo>
                  <a:cubicBezTo>
                    <a:pt x="5787" y="5608"/>
                    <a:pt x="5870" y="5537"/>
                    <a:pt x="5870" y="5441"/>
                  </a:cubicBezTo>
                  <a:lnTo>
                    <a:pt x="5870" y="4429"/>
                  </a:lnTo>
                  <a:cubicBezTo>
                    <a:pt x="5870" y="4144"/>
                    <a:pt x="5704" y="3906"/>
                    <a:pt x="5454" y="3810"/>
                  </a:cubicBezTo>
                  <a:lnTo>
                    <a:pt x="5013" y="3632"/>
                  </a:lnTo>
                  <a:lnTo>
                    <a:pt x="5013" y="3477"/>
                  </a:lnTo>
                  <a:cubicBezTo>
                    <a:pt x="5227" y="3310"/>
                    <a:pt x="5358" y="3072"/>
                    <a:pt x="5358" y="2810"/>
                  </a:cubicBezTo>
                  <a:lnTo>
                    <a:pt x="5358" y="2382"/>
                  </a:lnTo>
                  <a:lnTo>
                    <a:pt x="5358" y="2346"/>
                  </a:lnTo>
                  <a:lnTo>
                    <a:pt x="5751" y="2191"/>
                  </a:lnTo>
                  <a:lnTo>
                    <a:pt x="6370" y="2191"/>
                  </a:lnTo>
                  <a:lnTo>
                    <a:pt x="6763" y="2346"/>
                  </a:lnTo>
                  <a:lnTo>
                    <a:pt x="6763" y="2382"/>
                  </a:lnTo>
                  <a:lnTo>
                    <a:pt x="6763" y="2810"/>
                  </a:lnTo>
                  <a:cubicBezTo>
                    <a:pt x="6763" y="3072"/>
                    <a:pt x="6894" y="3334"/>
                    <a:pt x="7097" y="3477"/>
                  </a:cubicBezTo>
                  <a:lnTo>
                    <a:pt x="7097" y="3632"/>
                  </a:lnTo>
                  <a:lnTo>
                    <a:pt x="6668" y="3810"/>
                  </a:lnTo>
                  <a:cubicBezTo>
                    <a:pt x="6418" y="3906"/>
                    <a:pt x="6251" y="4144"/>
                    <a:pt x="6251" y="4429"/>
                  </a:cubicBezTo>
                  <a:lnTo>
                    <a:pt x="6251" y="5441"/>
                  </a:lnTo>
                  <a:cubicBezTo>
                    <a:pt x="6251" y="5537"/>
                    <a:pt x="6323" y="5608"/>
                    <a:pt x="6418" y="5608"/>
                  </a:cubicBezTo>
                  <a:cubicBezTo>
                    <a:pt x="6501" y="5608"/>
                    <a:pt x="6585" y="5537"/>
                    <a:pt x="6585" y="5441"/>
                  </a:cubicBezTo>
                  <a:lnTo>
                    <a:pt x="6585" y="4429"/>
                  </a:lnTo>
                  <a:cubicBezTo>
                    <a:pt x="6585" y="4287"/>
                    <a:pt x="6668" y="4167"/>
                    <a:pt x="6799" y="4108"/>
                  </a:cubicBezTo>
                  <a:lnTo>
                    <a:pt x="7311" y="3906"/>
                  </a:lnTo>
                  <a:lnTo>
                    <a:pt x="7930" y="3906"/>
                  </a:lnTo>
                  <a:lnTo>
                    <a:pt x="8442" y="4108"/>
                  </a:lnTo>
                  <a:cubicBezTo>
                    <a:pt x="8573" y="4167"/>
                    <a:pt x="8668" y="4287"/>
                    <a:pt x="8668" y="4429"/>
                  </a:cubicBezTo>
                  <a:lnTo>
                    <a:pt x="8668" y="5441"/>
                  </a:lnTo>
                  <a:cubicBezTo>
                    <a:pt x="8668" y="5537"/>
                    <a:pt x="8740" y="5608"/>
                    <a:pt x="8823" y="5608"/>
                  </a:cubicBezTo>
                  <a:cubicBezTo>
                    <a:pt x="8918" y="5608"/>
                    <a:pt x="8990" y="5537"/>
                    <a:pt x="8990" y="5441"/>
                  </a:cubicBezTo>
                  <a:lnTo>
                    <a:pt x="8990" y="4429"/>
                  </a:lnTo>
                  <a:cubicBezTo>
                    <a:pt x="8823" y="4144"/>
                    <a:pt x="8668" y="3906"/>
                    <a:pt x="8406" y="3810"/>
                  </a:cubicBezTo>
                  <a:lnTo>
                    <a:pt x="7978" y="3632"/>
                  </a:lnTo>
                  <a:lnTo>
                    <a:pt x="7978" y="3477"/>
                  </a:lnTo>
                  <a:cubicBezTo>
                    <a:pt x="8192" y="3310"/>
                    <a:pt x="8323" y="3072"/>
                    <a:pt x="8323" y="2810"/>
                  </a:cubicBezTo>
                  <a:lnTo>
                    <a:pt x="8323" y="2382"/>
                  </a:lnTo>
                  <a:cubicBezTo>
                    <a:pt x="8323" y="2191"/>
                    <a:pt x="8252" y="2036"/>
                    <a:pt x="8133" y="1893"/>
                  </a:cubicBezTo>
                  <a:cubicBezTo>
                    <a:pt x="7990" y="1786"/>
                    <a:pt x="7835" y="1703"/>
                    <a:pt x="7656" y="1703"/>
                  </a:cubicBezTo>
                  <a:lnTo>
                    <a:pt x="7311" y="1703"/>
                  </a:lnTo>
                  <a:cubicBezTo>
                    <a:pt x="7073" y="1703"/>
                    <a:pt x="6847" y="1846"/>
                    <a:pt x="6728" y="2036"/>
                  </a:cubicBezTo>
                  <a:lnTo>
                    <a:pt x="6442" y="1917"/>
                  </a:lnTo>
                  <a:lnTo>
                    <a:pt x="6442" y="1762"/>
                  </a:lnTo>
                  <a:cubicBezTo>
                    <a:pt x="6656" y="1608"/>
                    <a:pt x="6787" y="1370"/>
                    <a:pt x="6787" y="1096"/>
                  </a:cubicBezTo>
                  <a:lnTo>
                    <a:pt x="6787" y="667"/>
                  </a:lnTo>
                  <a:cubicBezTo>
                    <a:pt x="6787" y="488"/>
                    <a:pt x="6716" y="322"/>
                    <a:pt x="6597" y="191"/>
                  </a:cubicBezTo>
                  <a:cubicBezTo>
                    <a:pt x="6466" y="72"/>
                    <a:pt x="6299" y="0"/>
                    <a:pt x="6120" y="0"/>
                  </a:cubicBezTo>
                  <a:lnTo>
                    <a:pt x="5775" y="0"/>
                  </a:lnTo>
                  <a:cubicBezTo>
                    <a:pt x="5406" y="0"/>
                    <a:pt x="5108" y="298"/>
                    <a:pt x="5108" y="667"/>
                  </a:cubicBezTo>
                  <a:lnTo>
                    <a:pt x="5108" y="1096"/>
                  </a:lnTo>
                  <a:cubicBezTo>
                    <a:pt x="5108" y="1370"/>
                    <a:pt x="5239" y="1620"/>
                    <a:pt x="5454" y="1762"/>
                  </a:cubicBezTo>
                  <a:lnTo>
                    <a:pt x="5454" y="1917"/>
                  </a:lnTo>
                  <a:lnTo>
                    <a:pt x="5168" y="2036"/>
                  </a:lnTo>
                  <a:cubicBezTo>
                    <a:pt x="5132" y="1989"/>
                    <a:pt x="5108" y="1941"/>
                    <a:pt x="5061" y="1905"/>
                  </a:cubicBezTo>
                  <a:cubicBezTo>
                    <a:pt x="4930" y="1786"/>
                    <a:pt x="4763" y="1703"/>
                    <a:pt x="4584" y="1703"/>
                  </a:cubicBezTo>
                  <a:lnTo>
                    <a:pt x="4239" y="1703"/>
                  </a:lnTo>
                  <a:cubicBezTo>
                    <a:pt x="4001" y="1703"/>
                    <a:pt x="3787" y="1846"/>
                    <a:pt x="3668" y="2036"/>
                  </a:cubicBezTo>
                  <a:lnTo>
                    <a:pt x="3382" y="1917"/>
                  </a:lnTo>
                  <a:lnTo>
                    <a:pt x="3382" y="1762"/>
                  </a:lnTo>
                  <a:cubicBezTo>
                    <a:pt x="3584" y="1608"/>
                    <a:pt x="3727" y="1370"/>
                    <a:pt x="3727" y="1096"/>
                  </a:cubicBezTo>
                  <a:lnTo>
                    <a:pt x="3727" y="667"/>
                  </a:lnTo>
                  <a:cubicBezTo>
                    <a:pt x="3727" y="488"/>
                    <a:pt x="3644" y="322"/>
                    <a:pt x="3525" y="191"/>
                  </a:cubicBezTo>
                  <a:cubicBezTo>
                    <a:pt x="3394" y="72"/>
                    <a:pt x="3227" y="0"/>
                    <a:pt x="3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1917740" y="2891510"/>
              <a:ext cx="119394" cy="161474"/>
            </a:xfrm>
            <a:custGeom>
              <a:rect b="b" l="l" r="r" t="t"/>
              <a:pathLst>
                <a:path extrusionOk="0" h="5073" w="3751">
                  <a:moveTo>
                    <a:pt x="2036" y="310"/>
                  </a:moveTo>
                  <a:cubicBezTo>
                    <a:pt x="2227" y="310"/>
                    <a:pt x="2394" y="477"/>
                    <a:pt x="2394" y="668"/>
                  </a:cubicBezTo>
                  <a:lnTo>
                    <a:pt x="2394" y="1013"/>
                  </a:lnTo>
                  <a:cubicBezTo>
                    <a:pt x="2394" y="1299"/>
                    <a:pt x="2156" y="1537"/>
                    <a:pt x="1870" y="1537"/>
                  </a:cubicBezTo>
                  <a:cubicBezTo>
                    <a:pt x="1596" y="1537"/>
                    <a:pt x="1334" y="1299"/>
                    <a:pt x="1334" y="1013"/>
                  </a:cubicBezTo>
                  <a:lnTo>
                    <a:pt x="1334" y="668"/>
                  </a:lnTo>
                  <a:cubicBezTo>
                    <a:pt x="1334" y="477"/>
                    <a:pt x="1501" y="310"/>
                    <a:pt x="1691" y="310"/>
                  </a:cubicBezTo>
                  <a:close/>
                  <a:moveTo>
                    <a:pt x="2036" y="1834"/>
                  </a:moveTo>
                  <a:lnTo>
                    <a:pt x="2036" y="1918"/>
                  </a:lnTo>
                  <a:cubicBezTo>
                    <a:pt x="2048" y="1977"/>
                    <a:pt x="2072" y="2037"/>
                    <a:pt x="2096" y="2084"/>
                  </a:cubicBezTo>
                  <a:lnTo>
                    <a:pt x="1870" y="2311"/>
                  </a:lnTo>
                  <a:lnTo>
                    <a:pt x="1858" y="2311"/>
                  </a:lnTo>
                  <a:lnTo>
                    <a:pt x="1632" y="2084"/>
                  </a:lnTo>
                  <a:cubicBezTo>
                    <a:pt x="1667" y="2037"/>
                    <a:pt x="1679" y="1977"/>
                    <a:pt x="1679" y="1918"/>
                  </a:cubicBezTo>
                  <a:lnTo>
                    <a:pt x="1679" y="1834"/>
                  </a:lnTo>
                  <a:cubicBezTo>
                    <a:pt x="1739" y="1846"/>
                    <a:pt x="1798" y="1846"/>
                    <a:pt x="1858" y="1846"/>
                  </a:cubicBezTo>
                  <a:cubicBezTo>
                    <a:pt x="1917" y="1846"/>
                    <a:pt x="1977" y="1846"/>
                    <a:pt x="2036" y="1834"/>
                  </a:cubicBezTo>
                  <a:close/>
                  <a:moveTo>
                    <a:pt x="2382" y="2275"/>
                  </a:moveTo>
                  <a:lnTo>
                    <a:pt x="2668" y="2406"/>
                  </a:lnTo>
                  <a:cubicBezTo>
                    <a:pt x="2715" y="2442"/>
                    <a:pt x="2763" y="2501"/>
                    <a:pt x="2763" y="2573"/>
                  </a:cubicBezTo>
                  <a:lnTo>
                    <a:pt x="2763" y="2894"/>
                  </a:lnTo>
                  <a:lnTo>
                    <a:pt x="1036" y="2894"/>
                  </a:lnTo>
                  <a:lnTo>
                    <a:pt x="1036" y="2573"/>
                  </a:lnTo>
                  <a:lnTo>
                    <a:pt x="1013" y="2573"/>
                  </a:lnTo>
                  <a:cubicBezTo>
                    <a:pt x="1013" y="2501"/>
                    <a:pt x="1060" y="2442"/>
                    <a:pt x="1120" y="2406"/>
                  </a:cubicBezTo>
                  <a:lnTo>
                    <a:pt x="1394" y="2275"/>
                  </a:lnTo>
                  <a:lnTo>
                    <a:pt x="1655" y="2537"/>
                  </a:lnTo>
                  <a:cubicBezTo>
                    <a:pt x="1703" y="2596"/>
                    <a:pt x="1798" y="2620"/>
                    <a:pt x="1894" y="2620"/>
                  </a:cubicBezTo>
                  <a:cubicBezTo>
                    <a:pt x="1977" y="2620"/>
                    <a:pt x="2048" y="2596"/>
                    <a:pt x="2132" y="2537"/>
                  </a:cubicBezTo>
                  <a:lnTo>
                    <a:pt x="2382" y="2275"/>
                  </a:lnTo>
                  <a:close/>
                  <a:moveTo>
                    <a:pt x="3299" y="3216"/>
                  </a:moveTo>
                  <a:lnTo>
                    <a:pt x="3120" y="3573"/>
                  </a:lnTo>
                  <a:lnTo>
                    <a:pt x="596" y="3573"/>
                  </a:lnTo>
                  <a:lnTo>
                    <a:pt x="417" y="3216"/>
                  </a:lnTo>
                  <a:close/>
                  <a:moveTo>
                    <a:pt x="1691" y="1"/>
                  </a:moveTo>
                  <a:cubicBezTo>
                    <a:pt x="1322" y="1"/>
                    <a:pt x="1024" y="298"/>
                    <a:pt x="1024" y="668"/>
                  </a:cubicBezTo>
                  <a:lnTo>
                    <a:pt x="1024" y="1013"/>
                  </a:lnTo>
                  <a:cubicBezTo>
                    <a:pt x="1024" y="1299"/>
                    <a:pt x="1155" y="1537"/>
                    <a:pt x="1370" y="1680"/>
                  </a:cubicBezTo>
                  <a:lnTo>
                    <a:pt x="1370" y="1918"/>
                  </a:lnTo>
                  <a:lnTo>
                    <a:pt x="1370" y="1942"/>
                  </a:lnTo>
                  <a:lnTo>
                    <a:pt x="965" y="2132"/>
                  </a:lnTo>
                  <a:cubicBezTo>
                    <a:pt x="798" y="2215"/>
                    <a:pt x="679" y="2382"/>
                    <a:pt x="679" y="2573"/>
                  </a:cubicBezTo>
                  <a:lnTo>
                    <a:pt x="679" y="2894"/>
                  </a:lnTo>
                  <a:lnTo>
                    <a:pt x="167" y="2894"/>
                  </a:lnTo>
                  <a:cubicBezTo>
                    <a:pt x="108" y="2894"/>
                    <a:pt x="60" y="2918"/>
                    <a:pt x="24" y="2965"/>
                  </a:cubicBezTo>
                  <a:cubicBezTo>
                    <a:pt x="1" y="3001"/>
                    <a:pt x="1" y="3073"/>
                    <a:pt x="24" y="3108"/>
                  </a:cubicBezTo>
                  <a:lnTo>
                    <a:pt x="370" y="3799"/>
                  </a:lnTo>
                  <a:cubicBezTo>
                    <a:pt x="405" y="3858"/>
                    <a:pt x="465" y="3882"/>
                    <a:pt x="524" y="3882"/>
                  </a:cubicBezTo>
                  <a:lnTo>
                    <a:pt x="703" y="3882"/>
                  </a:lnTo>
                  <a:lnTo>
                    <a:pt x="703" y="4918"/>
                  </a:lnTo>
                  <a:cubicBezTo>
                    <a:pt x="703" y="5001"/>
                    <a:pt x="774" y="5073"/>
                    <a:pt x="858" y="5073"/>
                  </a:cubicBezTo>
                  <a:cubicBezTo>
                    <a:pt x="953" y="5073"/>
                    <a:pt x="1024" y="5001"/>
                    <a:pt x="1024" y="4918"/>
                  </a:cubicBezTo>
                  <a:lnTo>
                    <a:pt x="1024" y="3882"/>
                  </a:lnTo>
                  <a:lnTo>
                    <a:pt x="2751" y="3882"/>
                  </a:lnTo>
                  <a:lnTo>
                    <a:pt x="2751" y="4918"/>
                  </a:lnTo>
                  <a:cubicBezTo>
                    <a:pt x="2751" y="5001"/>
                    <a:pt x="2822" y="5073"/>
                    <a:pt x="2918" y="5073"/>
                  </a:cubicBezTo>
                  <a:cubicBezTo>
                    <a:pt x="3001" y="5073"/>
                    <a:pt x="3084" y="5001"/>
                    <a:pt x="3084" y="4918"/>
                  </a:cubicBezTo>
                  <a:lnTo>
                    <a:pt x="3084" y="3882"/>
                  </a:lnTo>
                  <a:lnTo>
                    <a:pt x="3263" y="3882"/>
                  </a:lnTo>
                  <a:cubicBezTo>
                    <a:pt x="3322" y="3882"/>
                    <a:pt x="3382" y="3858"/>
                    <a:pt x="3406" y="3799"/>
                  </a:cubicBezTo>
                  <a:lnTo>
                    <a:pt x="3751" y="3108"/>
                  </a:lnTo>
                  <a:cubicBezTo>
                    <a:pt x="3739" y="3073"/>
                    <a:pt x="3739" y="3001"/>
                    <a:pt x="3703" y="2965"/>
                  </a:cubicBezTo>
                  <a:cubicBezTo>
                    <a:pt x="3680" y="2918"/>
                    <a:pt x="3632" y="2894"/>
                    <a:pt x="3572" y="2894"/>
                  </a:cubicBezTo>
                  <a:lnTo>
                    <a:pt x="3049" y="2894"/>
                  </a:lnTo>
                  <a:lnTo>
                    <a:pt x="3049" y="2573"/>
                  </a:lnTo>
                  <a:cubicBezTo>
                    <a:pt x="3049" y="2382"/>
                    <a:pt x="2941" y="2215"/>
                    <a:pt x="2763" y="2132"/>
                  </a:cubicBezTo>
                  <a:lnTo>
                    <a:pt x="2370" y="1942"/>
                  </a:lnTo>
                  <a:lnTo>
                    <a:pt x="2370" y="1918"/>
                  </a:lnTo>
                  <a:lnTo>
                    <a:pt x="2370" y="1680"/>
                  </a:lnTo>
                  <a:cubicBezTo>
                    <a:pt x="2572" y="1537"/>
                    <a:pt x="2703" y="1275"/>
                    <a:pt x="2703" y="1013"/>
                  </a:cubicBezTo>
                  <a:lnTo>
                    <a:pt x="2703" y="668"/>
                  </a:lnTo>
                  <a:cubicBezTo>
                    <a:pt x="2703" y="298"/>
                    <a:pt x="2406" y="1"/>
                    <a:pt x="2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1960933" y="3027201"/>
              <a:ext cx="32244" cy="10249"/>
            </a:xfrm>
            <a:custGeom>
              <a:rect b="b" l="l" r="r" t="t"/>
              <a:pathLst>
                <a:path extrusionOk="0" h="322" w="101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846" y="322"/>
                  </a:lnTo>
                  <a:cubicBezTo>
                    <a:pt x="930" y="322"/>
                    <a:pt x="1013" y="250"/>
                    <a:pt x="1013" y="155"/>
                  </a:cubicBezTo>
                  <a:cubicBezTo>
                    <a:pt x="1013" y="72"/>
                    <a:pt x="930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02" name="Google Shape;3902;p48"/>
          <p:cNvGrpSpPr/>
          <p:nvPr/>
        </p:nvGrpSpPr>
        <p:grpSpPr>
          <a:xfrm>
            <a:off x="5585861" y="2905929"/>
            <a:ext cx="379764" cy="337684"/>
            <a:chOff x="5585861" y="2905929"/>
            <a:chExt cx="379764" cy="337684"/>
          </a:xfrm>
        </p:grpSpPr>
        <p:sp>
          <p:nvSpPr>
            <p:cNvPr id="3903" name="Google Shape;3903;p48"/>
            <p:cNvSpPr/>
            <p:nvPr/>
          </p:nvSpPr>
          <p:spPr>
            <a:xfrm>
              <a:off x="5609734" y="3198096"/>
              <a:ext cx="11395" cy="45517"/>
            </a:xfrm>
            <a:custGeom>
              <a:rect b="b" l="l" r="r" t="t"/>
              <a:pathLst>
                <a:path extrusionOk="0" h="1430" w="358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585861" y="3048431"/>
              <a:ext cx="205431" cy="195182"/>
            </a:xfrm>
            <a:custGeom>
              <a:rect b="b" l="l" r="r" t="t"/>
              <a:pathLst>
                <a:path extrusionOk="0" h="6132" w="6454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740078" y="2905929"/>
              <a:ext cx="225547" cy="189516"/>
            </a:xfrm>
            <a:custGeom>
              <a:rect b="b" l="l" r="r" t="t"/>
              <a:pathLst>
                <a:path extrusionOk="0" h="5954" w="7086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793902" y="2928464"/>
              <a:ext cx="131553" cy="130598"/>
            </a:xfrm>
            <a:custGeom>
              <a:rect b="b" l="l" r="r" t="t"/>
              <a:pathLst>
                <a:path extrusionOk="0" h="4103" w="4133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07" name="Google Shape;3907;p48"/>
          <p:cNvGrpSpPr/>
          <p:nvPr/>
        </p:nvGrpSpPr>
        <p:grpSpPr>
          <a:xfrm>
            <a:off x="1327676" y="2910480"/>
            <a:ext cx="347934" cy="310024"/>
            <a:chOff x="1327676" y="2910480"/>
            <a:chExt cx="347934" cy="310024"/>
          </a:xfrm>
        </p:grpSpPr>
        <p:sp>
          <p:nvSpPr>
            <p:cNvPr id="3908" name="Google Shape;3908;p48"/>
            <p:cNvSpPr/>
            <p:nvPr/>
          </p:nvSpPr>
          <p:spPr>
            <a:xfrm>
              <a:off x="1367081" y="3067370"/>
              <a:ext cx="43257" cy="15565"/>
            </a:xfrm>
            <a:custGeom>
              <a:rect b="b" l="l" r="r" t="t"/>
              <a:pathLst>
                <a:path extrusionOk="0" h="489" w="1359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8"/>
                    <a:pt x="1168" y="488"/>
                    <a:pt x="1191" y="488"/>
                  </a:cubicBezTo>
                  <a:cubicBezTo>
                    <a:pt x="1251" y="488"/>
                    <a:pt x="1310" y="465"/>
                    <a:pt x="1346" y="405"/>
                  </a:cubicBezTo>
                  <a:cubicBezTo>
                    <a:pt x="1358" y="322"/>
                    <a:pt x="1334" y="238"/>
                    <a:pt x="1251" y="191"/>
                  </a:cubicBezTo>
                  <a:cubicBezTo>
                    <a:pt x="882" y="12"/>
                    <a:pt x="19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1350402" y="3170436"/>
              <a:ext cx="10663" cy="48541"/>
            </a:xfrm>
            <a:custGeom>
              <a:rect b="b" l="l" r="r" t="t"/>
              <a:pathLst>
                <a:path extrusionOk="0" h="1525" w="335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cubicBezTo>
                    <a:pt x="263" y="1525"/>
                    <a:pt x="334" y="1453"/>
                    <a:pt x="334" y="1358"/>
                  </a:cubicBezTo>
                  <a:lnTo>
                    <a:pt x="334" y="168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1327676" y="3040187"/>
              <a:ext cx="201643" cy="180317"/>
            </a:xfrm>
            <a:custGeom>
              <a:rect b="b" l="l" r="r" t="t"/>
              <a:pathLst>
                <a:path extrusionOk="0" h="5665" w="6335">
                  <a:moveTo>
                    <a:pt x="5894" y="628"/>
                  </a:moveTo>
                  <a:lnTo>
                    <a:pt x="5954" y="866"/>
                  </a:lnTo>
                  <a:cubicBezTo>
                    <a:pt x="5977" y="926"/>
                    <a:pt x="5966" y="997"/>
                    <a:pt x="5918" y="1045"/>
                  </a:cubicBezTo>
                  <a:lnTo>
                    <a:pt x="5823" y="1140"/>
                  </a:lnTo>
                  <a:lnTo>
                    <a:pt x="5596" y="914"/>
                  </a:lnTo>
                  <a:lnTo>
                    <a:pt x="5894" y="628"/>
                  </a:lnTo>
                  <a:close/>
                  <a:moveTo>
                    <a:pt x="2941" y="307"/>
                  </a:moveTo>
                  <a:lnTo>
                    <a:pt x="2941" y="961"/>
                  </a:lnTo>
                  <a:cubicBezTo>
                    <a:pt x="2941" y="1057"/>
                    <a:pt x="2906" y="1164"/>
                    <a:pt x="2870" y="1271"/>
                  </a:cubicBezTo>
                  <a:lnTo>
                    <a:pt x="2787" y="1438"/>
                  </a:lnTo>
                  <a:cubicBezTo>
                    <a:pt x="2775" y="1450"/>
                    <a:pt x="2775" y="1473"/>
                    <a:pt x="2775" y="1509"/>
                  </a:cubicBezTo>
                  <a:lnTo>
                    <a:pt x="2775" y="1854"/>
                  </a:lnTo>
                  <a:cubicBezTo>
                    <a:pt x="2775" y="2104"/>
                    <a:pt x="2667" y="2331"/>
                    <a:pt x="2513" y="2485"/>
                  </a:cubicBezTo>
                  <a:cubicBezTo>
                    <a:pt x="2363" y="2635"/>
                    <a:pt x="2165" y="2727"/>
                    <a:pt x="1954" y="2727"/>
                  </a:cubicBezTo>
                  <a:cubicBezTo>
                    <a:pt x="1930" y="2727"/>
                    <a:pt x="1906" y="2726"/>
                    <a:pt x="1882" y="2724"/>
                  </a:cubicBezTo>
                  <a:cubicBezTo>
                    <a:pt x="1417" y="2712"/>
                    <a:pt x="1048" y="2307"/>
                    <a:pt x="1048" y="1819"/>
                  </a:cubicBezTo>
                  <a:lnTo>
                    <a:pt x="1048" y="1521"/>
                  </a:lnTo>
                  <a:cubicBezTo>
                    <a:pt x="1048" y="1497"/>
                    <a:pt x="1048" y="1473"/>
                    <a:pt x="1036" y="1450"/>
                  </a:cubicBezTo>
                  <a:lnTo>
                    <a:pt x="929" y="1259"/>
                  </a:lnTo>
                  <a:cubicBezTo>
                    <a:pt x="905" y="1176"/>
                    <a:pt x="870" y="1104"/>
                    <a:pt x="870" y="1021"/>
                  </a:cubicBezTo>
                  <a:lnTo>
                    <a:pt x="870" y="997"/>
                  </a:lnTo>
                  <a:cubicBezTo>
                    <a:pt x="870" y="616"/>
                    <a:pt x="1179" y="307"/>
                    <a:pt x="1572" y="307"/>
                  </a:cubicBezTo>
                  <a:close/>
                  <a:moveTo>
                    <a:pt x="2275" y="2986"/>
                  </a:moveTo>
                  <a:cubicBezTo>
                    <a:pt x="2286" y="3045"/>
                    <a:pt x="2298" y="3081"/>
                    <a:pt x="2310" y="3117"/>
                  </a:cubicBezTo>
                  <a:lnTo>
                    <a:pt x="2167" y="3259"/>
                  </a:lnTo>
                  <a:cubicBezTo>
                    <a:pt x="2102" y="3325"/>
                    <a:pt x="2013" y="3358"/>
                    <a:pt x="1923" y="3358"/>
                  </a:cubicBezTo>
                  <a:cubicBezTo>
                    <a:pt x="1834" y="3358"/>
                    <a:pt x="1745" y="3325"/>
                    <a:pt x="1679" y="3259"/>
                  </a:cubicBezTo>
                  <a:lnTo>
                    <a:pt x="1536" y="3128"/>
                  </a:lnTo>
                  <a:cubicBezTo>
                    <a:pt x="1560" y="3081"/>
                    <a:pt x="1572" y="3045"/>
                    <a:pt x="1572" y="2986"/>
                  </a:cubicBezTo>
                  <a:cubicBezTo>
                    <a:pt x="1679" y="3009"/>
                    <a:pt x="1775" y="3045"/>
                    <a:pt x="1882" y="3045"/>
                  </a:cubicBezTo>
                  <a:lnTo>
                    <a:pt x="1917" y="3045"/>
                  </a:lnTo>
                  <a:cubicBezTo>
                    <a:pt x="2036" y="3045"/>
                    <a:pt x="2167" y="3021"/>
                    <a:pt x="2275" y="2986"/>
                  </a:cubicBezTo>
                  <a:close/>
                  <a:moveTo>
                    <a:pt x="6162" y="0"/>
                  </a:moveTo>
                  <a:cubicBezTo>
                    <a:pt x="6120" y="0"/>
                    <a:pt x="6079" y="15"/>
                    <a:pt x="6049" y="45"/>
                  </a:cubicBezTo>
                  <a:lnTo>
                    <a:pt x="2906" y="3021"/>
                  </a:lnTo>
                  <a:cubicBezTo>
                    <a:pt x="2882" y="3057"/>
                    <a:pt x="2834" y="3069"/>
                    <a:pt x="2787" y="3069"/>
                  </a:cubicBezTo>
                  <a:lnTo>
                    <a:pt x="2763" y="3069"/>
                  </a:lnTo>
                  <a:cubicBezTo>
                    <a:pt x="2656" y="3069"/>
                    <a:pt x="2584" y="2997"/>
                    <a:pt x="2584" y="2890"/>
                  </a:cubicBezTo>
                  <a:lnTo>
                    <a:pt x="2584" y="2843"/>
                  </a:lnTo>
                  <a:cubicBezTo>
                    <a:pt x="2644" y="2819"/>
                    <a:pt x="2679" y="2771"/>
                    <a:pt x="2727" y="2724"/>
                  </a:cubicBezTo>
                  <a:cubicBezTo>
                    <a:pt x="2965" y="2497"/>
                    <a:pt x="3084" y="2200"/>
                    <a:pt x="3084" y="1878"/>
                  </a:cubicBezTo>
                  <a:lnTo>
                    <a:pt x="3084" y="1581"/>
                  </a:lnTo>
                  <a:lnTo>
                    <a:pt x="3144" y="1450"/>
                  </a:lnTo>
                  <a:cubicBezTo>
                    <a:pt x="3215" y="1307"/>
                    <a:pt x="3251" y="1152"/>
                    <a:pt x="3251" y="997"/>
                  </a:cubicBezTo>
                  <a:lnTo>
                    <a:pt x="3251" y="176"/>
                  </a:lnTo>
                  <a:cubicBezTo>
                    <a:pt x="3251" y="92"/>
                    <a:pt x="3179" y="21"/>
                    <a:pt x="3084" y="21"/>
                  </a:cubicBezTo>
                  <a:lnTo>
                    <a:pt x="1548" y="21"/>
                  </a:lnTo>
                  <a:cubicBezTo>
                    <a:pt x="1001" y="21"/>
                    <a:pt x="536" y="461"/>
                    <a:pt x="536" y="1033"/>
                  </a:cubicBezTo>
                  <a:lnTo>
                    <a:pt x="536" y="1045"/>
                  </a:lnTo>
                  <a:cubicBezTo>
                    <a:pt x="536" y="1176"/>
                    <a:pt x="572" y="1295"/>
                    <a:pt x="632" y="1414"/>
                  </a:cubicBezTo>
                  <a:lnTo>
                    <a:pt x="703" y="1581"/>
                  </a:lnTo>
                  <a:lnTo>
                    <a:pt x="703" y="1831"/>
                  </a:lnTo>
                  <a:cubicBezTo>
                    <a:pt x="703" y="2247"/>
                    <a:pt x="917" y="2616"/>
                    <a:pt x="1215" y="2843"/>
                  </a:cubicBezTo>
                  <a:lnTo>
                    <a:pt x="1215" y="2997"/>
                  </a:lnTo>
                  <a:cubicBezTo>
                    <a:pt x="1215" y="3069"/>
                    <a:pt x="1155" y="3140"/>
                    <a:pt x="1072" y="3176"/>
                  </a:cubicBezTo>
                  <a:lnTo>
                    <a:pt x="501" y="3343"/>
                  </a:lnTo>
                  <a:cubicBezTo>
                    <a:pt x="215" y="3414"/>
                    <a:pt x="0" y="3676"/>
                    <a:pt x="0" y="3974"/>
                  </a:cubicBezTo>
                  <a:lnTo>
                    <a:pt x="0" y="5462"/>
                  </a:lnTo>
                  <a:cubicBezTo>
                    <a:pt x="0" y="5557"/>
                    <a:pt x="84" y="5629"/>
                    <a:pt x="167" y="5629"/>
                  </a:cubicBezTo>
                  <a:cubicBezTo>
                    <a:pt x="262" y="5629"/>
                    <a:pt x="334" y="5557"/>
                    <a:pt x="334" y="5462"/>
                  </a:cubicBezTo>
                  <a:lnTo>
                    <a:pt x="334" y="3974"/>
                  </a:lnTo>
                  <a:cubicBezTo>
                    <a:pt x="334" y="3831"/>
                    <a:pt x="441" y="3676"/>
                    <a:pt x="584" y="3640"/>
                  </a:cubicBezTo>
                  <a:lnTo>
                    <a:pt x="1167" y="3474"/>
                  </a:lnTo>
                  <a:cubicBezTo>
                    <a:pt x="1215" y="3450"/>
                    <a:pt x="1251" y="3438"/>
                    <a:pt x="1298" y="3414"/>
                  </a:cubicBezTo>
                  <a:lnTo>
                    <a:pt x="1405" y="3521"/>
                  </a:lnTo>
                  <a:cubicBezTo>
                    <a:pt x="1536" y="3652"/>
                    <a:pt x="1703" y="3712"/>
                    <a:pt x="1882" y="3712"/>
                  </a:cubicBezTo>
                  <a:cubicBezTo>
                    <a:pt x="2060" y="3712"/>
                    <a:pt x="2227" y="3652"/>
                    <a:pt x="2358" y="3521"/>
                  </a:cubicBezTo>
                  <a:lnTo>
                    <a:pt x="2501" y="3367"/>
                  </a:lnTo>
                  <a:cubicBezTo>
                    <a:pt x="2584" y="3402"/>
                    <a:pt x="2656" y="3426"/>
                    <a:pt x="2727" y="3426"/>
                  </a:cubicBezTo>
                  <a:lnTo>
                    <a:pt x="2763" y="3426"/>
                  </a:lnTo>
                  <a:cubicBezTo>
                    <a:pt x="2894" y="3426"/>
                    <a:pt x="3013" y="3378"/>
                    <a:pt x="3096" y="3295"/>
                  </a:cubicBezTo>
                  <a:lnTo>
                    <a:pt x="5334" y="1176"/>
                  </a:lnTo>
                  <a:lnTo>
                    <a:pt x="5561" y="1402"/>
                  </a:lnTo>
                  <a:lnTo>
                    <a:pt x="2965" y="3986"/>
                  </a:lnTo>
                  <a:cubicBezTo>
                    <a:pt x="2798" y="4152"/>
                    <a:pt x="2715" y="4367"/>
                    <a:pt x="2715" y="4581"/>
                  </a:cubicBezTo>
                  <a:lnTo>
                    <a:pt x="2715" y="5498"/>
                  </a:lnTo>
                  <a:cubicBezTo>
                    <a:pt x="2715" y="5581"/>
                    <a:pt x="2787" y="5664"/>
                    <a:pt x="2882" y="5664"/>
                  </a:cubicBezTo>
                  <a:cubicBezTo>
                    <a:pt x="2965" y="5664"/>
                    <a:pt x="3037" y="5581"/>
                    <a:pt x="3037" y="5498"/>
                  </a:cubicBezTo>
                  <a:lnTo>
                    <a:pt x="3037" y="4581"/>
                  </a:lnTo>
                  <a:cubicBezTo>
                    <a:pt x="3037" y="4450"/>
                    <a:pt x="3096" y="4319"/>
                    <a:pt x="3191" y="4212"/>
                  </a:cubicBezTo>
                  <a:lnTo>
                    <a:pt x="6096" y="1307"/>
                  </a:lnTo>
                  <a:cubicBezTo>
                    <a:pt x="6216" y="1200"/>
                    <a:pt x="6275" y="997"/>
                    <a:pt x="6227" y="831"/>
                  </a:cubicBezTo>
                  <a:lnTo>
                    <a:pt x="6168" y="378"/>
                  </a:lnTo>
                  <a:lnTo>
                    <a:pt x="6275" y="271"/>
                  </a:lnTo>
                  <a:cubicBezTo>
                    <a:pt x="6335" y="211"/>
                    <a:pt x="6335" y="104"/>
                    <a:pt x="6275" y="45"/>
                  </a:cubicBezTo>
                  <a:cubicBezTo>
                    <a:pt x="6245" y="15"/>
                    <a:pt x="6204" y="0"/>
                    <a:pt x="61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1470179" y="2910480"/>
              <a:ext cx="205431" cy="173601"/>
            </a:xfrm>
            <a:custGeom>
              <a:rect b="b" l="l" r="r" t="t"/>
              <a:pathLst>
                <a:path extrusionOk="0" h="5454" w="6454"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lnTo>
                    <a:pt x="0" y="4822"/>
                  </a:lnTo>
                  <a:cubicBezTo>
                    <a:pt x="0" y="4917"/>
                    <a:pt x="72" y="4989"/>
                    <a:pt x="155" y="4989"/>
                  </a:cubicBezTo>
                  <a:cubicBezTo>
                    <a:pt x="250" y="4989"/>
                    <a:pt x="322" y="4917"/>
                    <a:pt x="322" y="4822"/>
                  </a:cubicBezTo>
                  <a:lnTo>
                    <a:pt x="322" y="512"/>
                  </a:lnTo>
                  <a:cubicBezTo>
                    <a:pt x="322" y="405"/>
                    <a:pt x="393" y="322"/>
                    <a:pt x="500" y="322"/>
                  </a:cubicBezTo>
                  <a:lnTo>
                    <a:pt x="5953" y="322"/>
                  </a:lnTo>
                  <a:cubicBezTo>
                    <a:pt x="6049" y="322"/>
                    <a:pt x="6132" y="405"/>
                    <a:pt x="6132" y="512"/>
                  </a:cubicBezTo>
                  <a:lnTo>
                    <a:pt x="6132" y="4941"/>
                  </a:lnTo>
                  <a:cubicBezTo>
                    <a:pt x="6132" y="5048"/>
                    <a:pt x="6049" y="5120"/>
                    <a:pt x="5953" y="5120"/>
                  </a:cubicBezTo>
                  <a:lnTo>
                    <a:pt x="2298" y="5120"/>
                  </a:lnTo>
                  <a:cubicBezTo>
                    <a:pt x="2215" y="5120"/>
                    <a:pt x="2131" y="5191"/>
                    <a:pt x="2131" y="5287"/>
                  </a:cubicBezTo>
                  <a:cubicBezTo>
                    <a:pt x="2131" y="5370"/>
                    <a:pt x="2215" y="5453"/>
                    <a:pt x="2298" y="5453"/>
                  </a:cubicBezTo>
                  <a:lnTo>
                    <a:pt x="5953" y="5453"/>
                  </a:lnTo>
                  <a:cubicBezTo>
                    <a:pt x="6227" y="5453"/>
                    <a:pt x="6453" y="5227"/>
                    <a:pt x="6453" y="4941"/>
                  </a:cubicBezTo>
                  <a:lnTo>
                    <a:pt x="6453" y="512"/>
                  </a:lnTo>
                  <a:cubicBezTo>
                    <a:pt x="6453" y="226"/>
                    <a:pt x="6215" y="0"/>
                    <a:pt x="5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1497075" y="2942692"/>
              <a:ext cx="152370" cy="96668"/>
            </a:xfrm>
            <a:custGeom>
              <a:rect b="b" l="l" r="r" t="t"/>
              <a:pathLst>
                <a:path extrusionOk="0" h="3037" w="4787">
                  <a:moveTo>
                    <a:pt x="3751" y="0"/>
                  </a:moveTo>
                  <a:cubicBezTo>
                    <a:pt x="3656" y="0"/>
                    <a:pt x="3584" y="72"/>
                    <a:pt x="3584" y="167"/>
                  </a:cubicBezTo>
                  <a:cubicBezTo>
                    <a:pt x="3584" y="250"/>
                    <a:pt x="3656" y="334"/>
                    <a:pt x="3751" y="334"/>
                  </a:cubicBezTo>
                  <a:lnTo>
                    <a:pt x="4215" y="334"/>
                  </a:lnTo>
                  <a:lnTo>
                    <a:pt x="2465" y="2072"/>
                  </a:lnTo>
                  <a:lnTo>
                    <a:pt x="1727" y="1322"/>
                  </a:lnTo>
                  <a:cubicBezTo>
                    <a:pt x="1697" y="1292"/>
                    <a:pt x="1656" y="1277"/>
                    <a:pt x="1614" y="1277"/>
                  </a:cubicBezTo>
                  <a:cubicBezTo>
                    <a:pt x="1572" y="1277"/>
                    <a:pt x="1531" y="1292"/>
                    <a:pt x="1501" y="1322"/>
                  </a:cubicBezTo>
                  <a:lnTo>
                    <a:pt x="60" y="2774"/>
                  </a:lnTo>
                  <a:cubicBezTo>
                    <a:pt x="1" y="2834"/>
                    <a:pt x="1" y="2929"/>
                    <a:pt x="60" y="2989"/>
                  </a:cubicBezTo>
                  <a:cubicBezTo>
                    <a:pt x="84" y="3024"/>
                    <a:pt x="132" y="3036"/>
                    <a:pt x="179" y="3036"/>
                  </a:cubicBezTo>
                  <a:cubicBezTo>
                    <a:pt x="227" y="3036"/>
                    <a:pt x="251" y="3024"/>
                    <a:pt x="298" y="2989"/>
                  </a:cubicBezTo>
                  <a:lnTo>
                    <a:pt x="1632" y="1655"/>
                  </a:lnTo>
                  <a:lnTo>
                    <a:pt x="2382" y="2393"/>
                  </a:lnTo>
                  <a:cubicBezTo>
                    <a:pt x="2412" y="2423"/>
                    <a:pt x="2453" y="2438"/>
                    <a:pt x="2495" y="2438"/>
                  </a:cubicBezTo>
                  <a:cubicBezTo>
                    <a:pt x="2537" y="2438"/>
                    <a:pt x="2578" y="2423"/>
                    <a:pt x="2608" y="2393"/>
                  </a:cubicBezTo>
                  <a:lnTo>
                    <a:pt x="4465" y="536"/>
                  </a:lnTo>
                  <a:lnTo>
                    <a:pt x="4465" y="1000"/>
                  </a:lnTo>
                  <a:cubicBezTo>
                    <a:pt x="4465" y="1084"/>
                    <a:pt x="4537" y="1167"/>
                    <a:pt x="4632" y="1167"/>
                  </a:cubicBezTo>
                  <a:cubicBezTo>
                    <a:pt x="4715" y="1167"/>
                    <a:pt x="4787" y="1084"/>
                    <a:pt x="4787" y="1000"/>
                  </a:cubicBezTo>
                  <a:lnTo>
                    <a:pt x="4787" y="155"/>
                  </a:lnTo>
                  <a:cubicBezTo>
                    <a:pt x="4751" y="72"/>
                    <a:pt x="4692" y="0"/>
                    <a:pt x="45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13" name="Google Shape;3913;p48"/>
          <p:cNvSpPr/>
          <p:nvPr/>
        </p:nvSpPr>
        <p:spPr>
          <a:xfrm>
            <a:off x="2785967" y="3195072"/>
            <a:ext cx="10663" cy="32244"/>
          </a:xfrm>
          <a:custGeom>
            <a:rect b="b" l="l" r="r" t="t"/>
            <a:pathLst>
              <a:path extrusionOk="0" h="1013" w="335">
                <a:moveTo>
                  <a:pt x="167" y="1"/>
                </a:moveTo>
                <a:cubicBezTo>
                  <a:pt x="72" y="1"/>
                  <a:pt x="1" y="84"/>
                  <a:pt x="1" y="167"/>
                </a:cubicBezTo>
                <a:lnTo>
                  <a:pt x="1" y="858"/>
                </a:lnTo>
                <a:cubicBezTo>
                  <a:pt x="1" y="941"/>
                  <a:pt x="72" y="1013"/>
                  <a:pt x="167" y="1013"/>
                </a:cubicBezTo>
                <a:cubicBezTo>
                  <a:pt x="251" y="1013"/>
                  <a:pt x="334" y="941"/>
                  <a:pt x="334" y="858"/>
                </a:cubicBezTo>
                <a:lnTo>
                  <a:pt x="334" y="167"/>
                </a:lnTo>
                <a:cubicBezTo>
                  <a:pt x="334" y="60"/>
                  <a:pt x="251" y="1"/>
                  <a:pt x="1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14" name="Google Shape;3914;p48"/>
          <p:cNvGrpSpPr/>
          <p:nvPr/>
        </p:nvGrpSpPr>
        <p:grpSpPr>
          <a:xfrm>
            <a:off x="2753401" y="2869564"/>
            <a:ext cx="382828" cy="358601"/>
            <a:chOff x="2753373" y="2902523"/>
            <a:chExt cx="347552" cy="325557"/>
          </a:xfrm>
        </p:grpSpPr>
        <p:sp>
          <p:nvSpPr>
            <p:cNvPr id="3915" name="Google Shape;3915;p48"/>
            <p:cNvSpPr/>
            <p:nvPr/>
          </p:nvSpPr>
          <p:spPr>
            <a:xfrm>
              <a:off x="2807962" y="3018575"/>
              <a:ext cx="86418" cy="29506"/>
            </a:xfrm>
            <a:custGeom>
              <a:rect b="b" l="l" r="r" t="t"/>
              <a:pathLst>
                <a:path extrusionOk="0" h="927" w="2715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2753373" y="2973376"/>
              <a:ext cx="195213" cy="254704"/>
            </a:xfrm>
            <a:custGeom>
              <a:rect b="b" l="l" r="r" t="t"/>
              <a:pathLst>
                <a:path extrusionOk="0" h="8002" w="6133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2905361" y="3195072"/>
              <a:ext cx="10631" cy="32244"/>
            </a:xfrm>
            <a:custGeom>
              <a:rect b="b" l="l" r="r" t="t"/>
              <a:pathLst>
                <a:path extrusionOk="0" h="1013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2939069" y="2934735"/>
              <a:ext cx="161856" cy="169049"/>
            </a:xfrm>
            <a:custGeom>
              <a:rect b="b" l="l" r="r" t="t"/>
              <a:pathLst>
                <a:path extrusionOk="0" h="5311" w="5085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002379" y="2902523"/>
              <a:ext cx="32244" cy="96668"/>
            </a:xfrm>
            <a:custGeom>
              <a:rect b="b" l="l" r="r" t="t"/>
              <a:pathLst>
                <a:path extrusionOk="0" h="3037" w="1013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3003143" y="3005206"/>
              <a:ext cx="32244" cy="32244"/>
            </a:xfrm>
            <a:custGeom>
              <a:rect b="b" l="l" r="r" t="t"/>
              <a:pathLst>
                <a:path extrusionOk="0" h="1013" w="1013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1" name="Google Shape;3921;p48"/>
          <p:cNvGrpSpPr/>
          <p:nvPr/>
        </p:nvGrpSpPr>
        <p:grpSpPr>
          <a:xfrm>
            <a:off x="849016" y="2903255"/>
            <a:ext cx="356655" cy="335425"/>
            <a:chOff x="849016" y="2903255"/>
            <a:chExt cx="356655" cy="335425"/>
          </a:xfrm>
        </p:grpSpPr>
        <p:sp>
          <p:nvSpPr>
            <p:cNvPr id="3922" name="Google Shape;3922;p48"/>
            <p:cNvSpPr/>
            <p:nvPr/>
          </p:nvSpPr>
          <p:spPr>
            <a:xfrm>
              <a:off x="849016" y="2903255"/>
              <a:ext cx="356655" cy="335425"/>
            </a:xfrm>
            <a:custGeom>
              <a:rect b="b" l="l" r="r" t="t"/>
              <a:pathLst>
                <a:path extrusionOk="0" h="10538" w="11205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1137046" y="2932825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1080579" y="2932825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879350" y="2949122"/>
              <a:ext cx="187988" cy="10631"/>
            </a:xfrm>
            <a:custGeom>
              <a:rect b="b" l="l" r="r" t="t"/>
              <a:pathLst>
                <a:path extrusionOk="0" h="334" w="5906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1137046" y="3050309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1080579" y="3050309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879350" y="3066988"/>
              <a:ext cx="187988" cy="10249"/>
            </a:xfrm>
            <a:custGeom>
              <a:rect b="b" l="l" r="r" t="t"/>
              <a:pathLst>
                <a:path extrusionOk="0" h="322" w="590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1137046" y="3167794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1080579" y="3167794"/>
              <a:ext cx="43607" cy="43607"/>
            </a:xfrm>
            <a:custGeom>
              <a:rect b="b" l="l" r="r" t="t"/>
              <a:pathLst>
                <a:path extrusionOk="0" h="1370" w="137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879350" y="3184473"/>
              <a:ext cx="187988" cy="10249"/>
            </a:xfrm>
            <a:custGeom>
              <a:rect b="b" l="l" r="r" t="t"/>
              <a:pathLst>
                <a:path extrusionOk="0" h="322" w="5906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879350" y="3083285"/>
              <a:ext cx="25432" cy="10631"/>
            </a:xfrm>
            <a:custGeom>
              <a:rect b="b" l="l" r="r" t="t"/>
              <a:pathLst>
                <a:path extrusionOk="0" h="334" w="799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3" name="Google Shape;3933;p48"/>
          <p:cNvGrpSpPr/>
          <p:nvPr/>
        </p:nvGrpSpPr>
        <p:grpSpPr>
          <a:xfrm>
            <a:off x="4210933" y="2926777"/>
            <a:ext cx="280072" cy="275520"/>
            <a:chOff x="4210933" y="2926777"/>
            <a:chExt cx="280072" cy="275520"/>
          </a:xfrm>
        </p:grpSpPr>
        <p:sp>
          <p:nvSpPr>
            <p:cNvPr id="3934" name="Google Shape;3934;p48"/>
            <p:cNvSpPr/>
            <p:nvPr/>
          </p:nvSpPr>
          <p:spPr>
            <a:xfrm>
              <a:off x="4490623" y="2970352"/>
              <a:ext cx="32" cy="414"/>
            </a:xfrm>
            <a:custGeom>
              <a:rect b="b" l="l" r="r" t="t"/>
              <a:pathLst>
                <a:path extrusionOk="0" h="13" w="1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89859" y="2969589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210933" y="2944952"/>
              <a:ext cx="280072" cy="257346"/>
            </a:xfrm>
            <a:custGeom>
              <a:rect b="b" l="l" r="r" t="t"/>
              <a:pathLst>
                <a:path extrusionOk="0" h="8085" w="8799">
                  <a:moveTo>
                    <a:pt x="7549" y="620"/>
                  </a:moveTo>
                  <a:lnTo>
                    <a:pt x="6596" y="6382"/>
                  </a:lnTo>
                  <a:lnTo>
                    <a:pt x="6596" y="620"/>
                  </a:lnTo>
                  <a:close/>
                  <a:moveTo>
                    <a:pt x="4965" y="1"/>
                  </a:moveTo>
                  <a:cubicBezTo>
                    <a:pt x="4894" y="1"/>
                    <a:pt x="4834" y="60"/>
                    <a:pt x="4834" y="143"/>
                  </a:cubicBezTo>
                  <a:cubicBezTo>
                    <a:pt x="4834" y="215"/>
                    <a:pt x="4894" y="274"/>
                    <a:pt x="4965" y="274"/>
                  </a:cubicBezTo>
                  <a:lnTo>
                    <a:pt x="6322" y="274"/>
                  </a:lnTo>
                  <a:lnTo>
                    <a:pt x="6322" y="7835"/>
                  </a:lnTo>
                  <a:lnTo>
                    <a:pt x="262" y="7835"/>
                  </a:lnTo>
                  <a:lnTo>
                    <a:pt x="262" y="7192"/>
                  </a:lnTo>
                  <a:cubicBezTo>
                    <a:pt x="262" y="7121"/>
                    <a:pt x="203" y="7061"/>
                    <a:pt x="131" y="7061"/>
                  </a:cubicBezTo>
                  <a:cubicBezTo>
                    <a:pt x="60" y="7061"/>
                    <a:pt x="0" y="7121"/>
                    <a:pt x="0" y="7192"/>
                  </a:cubicBezTo>
                  <a:lnTo>
                    <a:pt x="0" y="7954"/>
                  </a:lnTo>
                  <a:cubicBezTo>
                    <a:pt x="0" y="8025"/>
                    <a:pt x="60" y="8085"/>
                    <a:pt x="131" y="8085"/>
                  </a:cubicBezTo>
                  <a:lnTo>
                    <a:pt x="6465" y="8085"/>
                  </a:lnTo>
                  <a:cubicBezTo>
                    <a:pt x="6525" y="8085"/>
                    <a:pt x="6561" y="8037"/>
                    <a:pt x="6584" y="8002"/>
                  </a:cubicBezTo>
                  <a:lnTo>
                    <a:pt x="7906" y="3715"/>
                  </a:lnTo>
                  <a:cubicBezTo>
                    <a:pt x="7918" y="3632"/>
                    <a:pt x="7882" y="3572"/>
                    <a:pt x="7811" y="3549"/>
                  </a:cubicBezTo>
                  <a:cubicBezTo>
                    <a:pt x="7799" y="3547"/>
                    <a:pt x="7788" y="3546"/>
                    <a:pt x="7777" y="3546"/>
                  </a:cubicBezTo>
                  <a:cubicBezTo>
                    <a:pt x="7721" y="3546"/>
                    <a:pt x="7674" y="3572"/>
                    <a:pt x="7644" y="3632"/>
                  </a:cubicBezTo>
                  <a:lnTo>
                    <a:pt x="6870" y="6132"/>
                  </a:lnTo>
                  <a:lnTo>
                    <a:pt x="7727" y="989"/>
                  </a:lnTo>
                  <a:lnTo>
                    <a:pt x="8466" y="989"/>
                  </a:lnTo>
                  <a:lnTo>
                    <a:pt x="7799" y="3144"/>
                  </a:lnTo>
                  <a:cubicBezTo>
                    <a:pt x="7787" y="3215"/>
                    <a:pt x="7811" y="3275"/>
                    <a:pt x="7882" y="3311"/>
                  </a:cubicBezTo>
                  <a:lnTo>
                    <a:pt x="7930" y="3311"/>
                  </a:lnTo>
                  <a:cubicBezTo>
                    <a:pt x="7989" y="3311"/>
                    <a:pt x="8037" y="3275"/>
                    <a:pt x="8049" y="3215"/>
                  </a:cubicBezTo>
                  <a:lnTo>
                    <a:pt x="8763" y="894"/>
                  </a:lnTo>
                  <a:cubicBezTo>
                    <a:pt x="8799" y="870"/>
                    <a:pt x="8799" y="822"/>
                    <a:pt x="8763" y="798"/>
                  </a:cubicBezTo>
                  <a:cubicBezTo>
                    <a:pt x="8739" y="763"/>
                    <a:pt x="8704" y="739"/>
                    <a:pt x="8668" y="739"/>
                  </a:cubicBezTo>
                  <a:lnTo>
                    <a:pt x="7787" y="739"/>
                  </a:lnTo>
                  <a:lnTo>
                    <a:pt x="7835" y="501"/>
                  </a:lnTo>
                  <a:cubicBezTo>
                    <a:pt x="7835" y="453"/>
                    <a:pt x="7835" y="417"/>
                    <a:pt x="7799" y="394"/>
                  </a:cubicBezTo>
                  <a:cubicBezTo>
                    <a:pt x="7763" y="358"/>
                    <a:pt x="7739" y="346"/>
                    <a:pt x="7692" y="346"/>
                  </a:cubicBezTo>
                  <a:lnTo>
                    <a:pt x="6596" y="346"/>
                  </a:lnTo>
                  <a:lnTo>
                    <a:pt x="6596" y="143"/>
                  </a:lnTo>
                  <a:cubicBezTo>
                    <a:pt x="6596" y="60"/>
                    <a:pt x="6537" y="1"/>
                    <a:pt x="6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212047" y="2926777"/>
              <a:ext cx="144826" cy="234619"/>
            </a:xfrm>
            <a:custGeom>
              <a:rect b="b" l="l" r="r" t="t"/>
              <a:pathLst>
                <a:path extrusionOk="0" h="7371" w="455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7239"/>
                  </a:lnTo>
                  <a:cubicBezTo>
                    <a:pt x="1" y="7311"/>
                    <a:pt x="60" y="7370"/>
                    <a:pt x="132" y="7370"/>
                  </a:cubicBezTo>
                  <a:cubicBezTo>
                    <a:pt x="203" y="7370"/>
                    <a:pt x="263" y="7311"/>
                    <a:pt x="263" y="7239"/>
                  </a:cubicBezTo>
                  <a:lnTo>
                    <a:pt x="263" y="262"/>
                  </a:lnTo>
                  <a:lnTo>
                    <a:pt x="1763" y="262"/>
                  </a:lnTo>
                  <a:lnTo>
                    <a:pt x="2299" y="810"/>
                  </a:lnTo>
                  <a:cubicBezTo>
                    <a:pt x="2335" y="845"/>
                    <a:pt x="2358" y="857"/>
                    <a:pt x="2394" y="857"/>
                  </a:cubicBezTo>
                  <a:lnTo>
                    <a:pt x="4418" y="857"/>
                  </a:lnTo>
                  <a:cubicBezTo>
                    <a:pt x="4490" y="857"/>
                    <a:pt x="4549" y="798"/>
                    <a:pt x="4549" y="726"/>
                  </a:cubicBezTo>
                  <a:cubicBezTo>
                    <a:pt x="4537" y="655"/>
                    <a:pt x="4478" y="595"/>
                    <a:pt x="4418" y="595"/>
                  </a:cubicBezTo>
                  <a:lnTo>
                    <a:pt x="2454" y="595"/>
                  </a:lnTo>
                  <a:lnTo>
                    <a:pt x="1918" y="36"/>
                  </a:lnTo>
                  <a:cubicBezTo>
                    <a:pt x="1882" y="12"/>
                    <a:pt x="1858" y="0"/>
                    <a:pt x="1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4246550" y="2996103"/>
              <a:ext cx="28074" cy="28106"/>
            </a:xfrm>
            <a:custGeom>
              <a:rect b="b" l="l" r="r" t="t"/>
              <a:pathLst>
                <a:path extrusionOk="0" h="883" w="882">
                  <a:moveTo>
                    <a:pt x="620" y="263"/>
                  </a:moveTo>
                  <a:lnTo>
                    <a:pt x="620" y="608"/>
                  </a:lnTo>
                  <a:lnTo>
                    <a:pt x="262" y="608"/>
                  </a:lnTo>
                  <a:lnTo>
                    <a:pt x="262" y="263"/>
                  </a:lnTo>
                  <a:close/>
                  <a:moveTo>
                    <a:pt x="131" y="1"/>
                  </a:moveTo>
                  <a:cubicBezTo>
                    <a:pt x="60" y="1"/>
                    <a:pt x="0" y="60"/>
                    <a:pt x="0" y="144"/>
                  </a:cubicBezTo>
                  <a:lnTo>
                    <a:pt x="0" y="751"/>
                  </a:lnTo>
                  <a:cubicBezTo>
                    <a:pt x="0" y="822"/>
                    <a:pt x="60" y="882"/>
                    <a:pt x="131" y="882"/>
                  </a:cubicBezTo>
                  <a:lnTo>
                    <a:pt x="739" y="882"/>
                  </a:lnTo>
                  <a:cubicBezTo>
                    <a:pt x="822" y="882"/>
                    <a:pt x="881" y="822"/>
                    <a:pt x="881" y="751"/>
                  </a:cubicBezTo>
                  <a:lnTo>
                    <a:pt x="881" y="144"/>
                  </a:lnTo>
                  <a:cubicBezTo>
                    <a:pt x="881" y="60"/>
                    <a:pt x="822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48"/>
            <p:cNvSpPr/>
            <p:nvPr/>
          </p:nvSpPr>
          <p:spPr>
            <a:xfrm>
              <a:off x="4285956" y="3015456"/>
              <a:ext cx="97814" cy="8753"/>
            </a:xfrm>
            <a:custGeom>
              <a:rect b="b" l="l" r="r" t="t"/>
              <a:pathLst>
                <a:path extrusionOk="0" h="275" w="3073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4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4"/>
                    <a:pt x="3072" y="143"/>
                  </a:cubicBezTo>
                  <a:cubicBezTo>
                    <a:pt x="3072" y="72"/>
                    <a:pt x="3013" y="0"/>
                    <a:pt x="29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4285956" y="3001800"/>
              <a:ext cx="30366" cy="8753"/>
            </a:xfrm>
            <a:custGeom>
              <a:rect b="b" l="l" r="r" t="t"/>
              <a:pathLst>
                <a:path extrusionOk="0" h="275" w="954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4246550" y="3060177"/>
              <a:ext cx="28074" cy="28074"/>
            </a:xfrm>
            <a:custGeom>
              <a:rect b="b" l="l" r="r" t="t"/>
              <a:pathLst>
                <a:path extrusionOk="0" h="882" w="882">
                  <a:moveTo>
                    <a:pt x="620" y="274"/>
                  </a:moveTo>
                  <a:lnTo>
                    <a:pt x="620" y="631"/>
                  </a:lnTo>
                  <a:lnTo>
                    <a:pt x="262" y="631"/>
                  </a:lnTo>
                  <a:lnTo>
                    <a:pt x="262" y="274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50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50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48"/>
            <p:cNvSpPr/>
            <p:nvPr/>
          </p:nvSpPr>
          <p:spPr>
            <a:xfrm>
              <a:off x="4285956" y="3080261"/>
              <a:ext cx="97814" cy="8371"/>
            </a:xfrm>
            <a:custGeom>
              <a:rect b="b" l="l" r="r" t="t"/>
              <a:pathLst>
                <a:path extrusionOk="0" h="263" w="3073">
                  <a:moveTo>
                    <a:pt x="132" y="0"/>
                  </a:moveTo>
                  <a:cubicBezTo>
                    <a:pt x="60" y="0"/>
                    <a:pt x="1" y="48"/>
                    <a:pt x="1" y="131"/>
                  </a:cubicBezTo>
                  <a:cubicBezTo>
                    <a:pt x="1" y="203"/>
                    <a:pt x="60" y="262"/>
                    <a:pt x="132" y="262"/>
                  </a:cubicBezTo>
                  <a:lnTo>
                    <a:pt x="2942" y="262"/>
                  </a:lnTo>
                  <a:cubicBezTo>
                    <a:pt x="3013" y="262"/>
                    <a:pt x="3072" y="203"/>
                    <a:pt x="3072" y="131"/>
                  </a:cubicBezTo>
                  <a:cubicBezTo>
                    <a:pt x="3072" y="48"/>
                    <a:pt x="3013" y="0"/>
                    <a:pt x="29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48"/>
            <p:cNvSpPr/>
            <p:nvPr/>
          </p:nvSpPr>
          <p:spPr>
            <a:xfrm>
              <a:off x="4285956" y="3066224"/>
              <a:ext cx="30366" cy="8753"/>
            </a:xfrm>
            <a:custGeom>
              <a:rect b="b" l="l" r="r" t="t"/>
              <a:pathLst>
                <a:path extrusionOk="0" h="275" w="954">
                  <a:moveTo>
                    <a:pt x="132" y="1"/>
                  </a:moveTo>
                  <a:cubicBezTo>
                    <a:pt x="60" y="1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43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48"/>
            <p:cNvSpPr/>
            <p:nvPr/>
          </p:nvSpPr>
          <p:spPr>
            <a:xfrm>
              <a:off x="4246550" y="3124601"/>
              <a:ext cx="28074" cy="28074"/>
            </a:xfrm>
            <a:custGeom>
              <a:rect b="b" l="l" r="r" t="t"/>
              <a:pathLst>
                <a:path extrusionOk="0" h="882" w="882">
                  <a:moveTo>
                    <a:pt x="620" y="250"/>
                  </a:moveTo>
                  <a:lnTo>
                    <a:pt x="620" y="607"/>
                  </a:lnTo>
                  <a:lnTo>
                    <a:pt x="262" y="607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38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38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48"/>
            <p:cNvSpPr/>
            <p:nvPr/>
          </p:nvSpPr>
          <p:spPr>
            <a:xfrm>
              <a:off x="4285956" y="3143921"/>
              <a:ext cx="97814" cy="8753"/>
            </a:xfrm>
            <a:custGeom>
              <a:rect b="b" l="l" r="r" t="t"/>
              <a:pathLst>
                <a:path extrusionOk="0" h="275" w="3073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5"/>
                    <a:pt x="3072" y="131"/>
                  </a:cubicBezTo>
                  <a:cubicBezTo>
                    <a:pt x="3072" y="60"/>
                    <a:pt x="3013" y="0"/>
                    <a:pt x="29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48"/>
            <p:cNvSpPr/>
            <p:nvPr/>
          </p:nvSpPr>
          <p:spPr>
            <a:xfrm>
              <a:off x="4285956" y="3130266"/>
              <a:ext cx="30366" cy="8371"/>
            </a:xfrm>
            <a:custGeom>
              <a:rect b="b" l="l" r="r" t="t"/>
              <a:pathLst>
                <a:path extrusionOk="0" h="263" w="954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63"/>
                    <a:pt x="132" y="263"/>
                  </a:cubicBezTo>
                  <a:lnTo>
                    <a:pt x="810" y="263"/>
                  </a:lnTo>
                  <a:cubicBezTo>
                    <a:pt x="894" y="263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7" name="Google Shape;3947;p48"/>
          <p:cNvGrpSpPr/>
          <p:nvPr/>
        </p:nvGrpSpPr>
        <p:grpSpPr>
          <a:xfrm>
            <a:off x="4667216" y="2915382"/>
            <a:ext cx="320273" cy="318395"/>
            <a:chOff x="4667216" y="2915382"/>
            <a:chExt cx="320273" cy="318395"/>
          </a:xfrm>
        </p:grpSpPr>
        <p:sp>
          <p:nvSpPr>
            <p:cNvPr id="3948" name="Google Shape;3948;p48"/>
            <p:cNvSpPr/>
            <p:nvPr/>
          </p:nvSpPr>
          <p:spPr>
            <a:xfrm>
              <a:off x="4686154" y="2938140"/>
              <a:ext cx="166789" cy="163734"/>
            </a:xfrm>
            <a:custGeom>
              <a:rect b="b" l="l" r="r" t="t"/>
              <a:pathLst>
                <a:path extrusionOk="0" h="5144" w="5240">
                  <a:moveTo>
                    <a:pt x="2668" y="0"/>
                  </a:moveTo>
                  <a:cubicBezTo>
                    <a:pt x="2013" y="0"/>
                    <a:pt x="1358" y="250"/>
                    <a:pt x="858" y="750"/>
                  </a:cubicBezTo>
                  <a:cubicBezTo>
                    <a:pt x="620" y="989"/>
                    <a:pt x="429" y="1286"/>
                    <a:pt x="298" y="1608"/>
                  </a:cubicBezTo>
                  <a:cubicBezTo>
                    <a:pt x="263" y="1679"/>
                    <a:pt x="298" y="1762"/>
                    <a:pt x="370" y="1798"/>
                  </a:cubicBezTo>
                  <a:cubicBezTo>
                    <a:pt x="388" y="1804"/>
                    <a:pt x="407" y="1807"/>
                    <a:pt x="426" y="1807"/>
                  </a:cubicBezTo>
                  <a:cubicBezTo>
                    <a:pt x="484" y="1807"/>
                    <a:pt x="542" y="1780"/>
                    <a:pt x="560" y="1727"/>
                  </a:cubicBezTo>
                  <a:cubicBezTo>
                    <a:pt x="679" y="1441"/>
                    <a:pt x="846" y="1191"/>
                    <a:pt x="1060" y="977"/>
                  </a:cubicBezTo>
                  <a:cubicBezTo>
                    <a:pt x="1495" y="536"/>
                    <a:pt x="2075" y="316"/>
                    <a:pt x="2656" y="316"/>
                  </a:cubicBezTo>
                  <a:cubicBezTo>
                    <a:pt x="3236" y="316"/>
                    <a:pt x="3817" y="536"/>
                    <a:pt x="4251" y="977"/>
                  </a:cubicBezTo>
                  <a:cubicBezTo>
                    <a:pt x="4692" y="1405"/>
                    <a:pt x="4930" y="1977"/>
                    <a:pt x="4930" y="2584"/>
                  </a:cubicBezTo>
                  <a:cubicBezTo>
                    <a:pt x="4930" y="3191"/>
                    <a:pt x="4692" y="3763"/>
                    <a:pt x="4251" y="4191"/>
                  </a:cubicBezTo>
                  <a:cubicBezTo>
                    <a:pt x="3823" y="4620"/>
                    <a:pt x="3263" y="4858"/>
                    <a:pt x="2644" y="4858"/>
                  </a:cubicBezTo>
                  <a:cubicBezTo>
                    <a:pt x="2037" y="4858"/>
                    <a:pt x="1477" y="4620"/>
                    <a:pt x="1037" y="4191"/>
                  </a:cubicBezTo>
                  <a:cubicBezTo>
                    <a:pt x="536" y="3679"/>
                    <a:pt x="298" y="2989"/>
                    <a:pt x="405" y="2274"/>
                  </a:cubicBezTo>
                  <a:cubicBezTo>
                    <a:pt x="417" y="2191"/>
                    <a:pt x="358" y="2120"/>
                    <a:pt x="286" y="2108"/>
                  </a:cubicBezTo>
                  <a:cubicBezTo>
                    <a:pt x="279" y="2107"/>
                    <a:pt x="272" y="2106"/>
                    <a:pt x="265" y="2106"/>
                  </a:cubicBezTo>
                  <a:cubicBezTo>
                    <a:pt x="191" y="2106"/>
                    <a:pt x="131" y="2162"/>
                    <a:pt x="120" y="2227"/>
                  </a:cubicBezTo>
                  <a:cubicBezTo>
                    <a:pt x="1" y="3024"/>
                    <a:pt x="263" y="3822"/>
                    <a:pt x="846" y="4394"/>
                  </a:cubicBezTo>
                  <a:cubicBezTo>
                    <a:pt x="1334" y="4894"/>
                    <a:pt x="1977" y="5144"/>
                    <a:pt x="2668" y="5144"/>
                  </a:cubicBezTo>
                  <a:cubicBezTo>
                    <a:pt x="3346" y="5144"/>
                    <a:pt x="3989" y="4870"/>
                    <a:pt x="4477" y="4394"/>
                  </a:cubicBezTo>
                  <a:cubicBezTo>
                    <a:pt x="4966" y="3906"/>
                    <a:pt x="5228" y="3263"/>
                    <a:pt x="5228" y="2584"/>
                  </a:cubicBezTo>
                  <a:cubicBezTo>
                    <a:pt x="5239" y="1870"/>
                    <a:pt x="4966" y="1227"/>
                    <a:pt x="4477" y="750"/>
                  </a:cubicBezTo>
                  <a:cubicBezTo>
                    <a:pt x="3977" y="250"/>
                    <a:pt x="3323" y="0"/>
                    <a:pt x="2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48"/>
            <p:cNvSpPr/>
            <p:nvPr/>
          </p:nvSpPr>
          <p:spPr>
            <a:xfrm>
              <a:off x="4667216" y="2915382"/>
              <a:ext cx="320273" cy="318395"/>
            </a:xfrm>
            <a:custGeom>
              <a:rect b="b" l="l" r="r" t="t"/>
              <a:pathLst>
                <a:path extrusionOk="0" h="10003" w="10062">
                  <a:moveTo>
                    <a:pt x="5668" y="5502"/>
                  </a:moveTo>
                  <a:lnTo>
                    <a:pt x="5977" y="5811"/>
                  </a:lnTo>
                  <a:lnTo>
                    <a:pt x="5799" y="5990"/>
                  </a:lnTo>
                  <a:lnTo>
                    <a:pt x="5489" y="5680"/>
                  </a:lnTo>
                  <a:lnTo>
                    <a:pt x="5584" y="5585"/>
                  </a:lnTo>
                  <a:lnTo>
                    <a:pt x="5668" y="5502"/>
                  </a:lnTo>
                  <a:close/>
                  <a:moveTo>
                    <a:pt x="8347" y="7597"/>
                  </a:moveTo>
                  <a:lnTo>
                    <a:pt x="8501" y="7752"/>
                  </a:lnTo>
                  <a:lnTo>
                    <a:pt x="7739" y="8502"/>
                  </a:lnTo>
                  <a:lnTo>
                    <a:pt x="7585" y="8359"/>
                  </a:lnTo>
                  <a:lnTo>
                    <a:pt x="8347" y="7597"/>
                  </a:lnTo>
                  <a:close/>
                  <a:moveTo>
                    <a:pt x="8704" y="7954"/>
                  </a:moveTo>
                  <a:lnTo>
                    <a:pt x="8894" y="8157"/>
                  </a:lnTo>
                  <a:lnTo>
                    <a:pt x="8132" y="8907"/>
                  </a:lnTo>
                  <a:lnTo>
                    <a:pt x="7989" y="8764"/>
                  </a:lnTo>
                  <a:lnTo>
                    <a:pt x="7942" y="8716"/>
                  </a:lnTo>
                  <a:lnTo>
                    <a:pt x="8704" y="7954"/>
                  </a:lnTo>
                  <a:close/>
                  <a:moveTo>
                    <a:pt x="9097" y="8359"/>
                  </a:moveTo>
                  <a:lnTo>
                    <a:pt x="9621" y="8895"/>
                  </a:lnTo>
                  <a:cubicBezTo>
                    <a:pt x="9728" y="8966"/>
                    <a:pt x="9728" y="9121"/>
                    <a:pt x="9644" y="9228"/>
                  </a:cubicBezTo>
                  <a:lnTo>
                    <a:pt x="9216" y="9657"/>
                  </a:lnTo>
                  <a:cubicBezTo>
                    <a:pt x="9168" y="9699"/>
                    <a:pt x="9109" y="9719"/>
                    <a:pt x="9048" y="9719"/>
                  </a:cubicBezTo>
                  <a:cubicBezTo>
                    <a:pt x="8987" y="9719"/>
                    <a:pt x="8924" y="9699"/>
                    <a:pt x="8871" y="9657"/>
                  </a:cubicBezTo>
                  <a:lnTo>
                    <a:pt x="8335" y="9121"/>
                  </a:lnTo>
                  <a:lnTo>
                    <a:pt x="9097" y="8359"/>
                  </a:lnTo>
                  <a:close/>
                  <a:moveTo>
                    <a:pt x="3282" y="1"/>
                  </a:moveTo>
                  <a:cubicBezTo>
                    <a:pt x="2441" y="1"/>
                    <a:pt x="1602" y="322"/>
                    <a:pt x="965" y="965"/>
                  </a:cubicBezTo>
                  <a:cubicBezTo>
                    <a:pt x="334" y="1584"/>
                    <a:pt x="0" y="2406"/>
                    <a:pt x="0" y="3287"/>
                  </a:cubicBezTo>
                  <a:cubicBezTo>
                    <a:pt x="0" y="4156"/>
                    <a:pt x="334" y="4978"/>
                    <a:pt x="965" y="5609"/>
                  </a:cubicBezTo>
                  <a:cubicBezTo>
                    <a:pt x="1608" y="6240"/>
                    <a:pt x="2441" y="6573"/>
                    <a:pt x="3286" y="6573"/>
                  </a:cubicBezTo>
                  <a:cubicBezTo>
                    <a:pt x="3989" y="6573"/>
                    <a:pt x="4703" y="6347"/>
                    <a:pt x="5275" y="5883"/>
                  </a:cubicBezTo>
                  <a:lnTo>
                    <a:pt x="5608" y="6216"/>
                  </a:lnTo>
                  <a:cubicBezTo>
                    <a:pt x="5477" y="6418"/>
                    <a:pt x="5501" y="6692"/>
                    <a:pt x="5680" y="6871"/>
                  </a:cubicBezTo>
                  <a:lnTo>
                    <a:pt x="6370" y="7561"/>
                  </a:lnTo>
                  <a:cubicBezTo>
                    <a:pt x="6400" y="7585"/>
                    <a:pt x="6436" y="7597"/>
                    <a:pt x="6471" y="7597"/>
                  </a:cubicBezTo>
                  <a:cubicBezTo>
                    <a:pt x="6507" y="7597"/>
                    <a:pt x="6543" y="7585"/>
                    <a:pt x="6573" y="7561"/>
                  </a:cubicBezTo>
                  <a:cubicBezTo>
                    <a:pt x="6632" y="7502"/>
                    <a:pt x="6632" y="7407"/>
                    <a:pt x="6573" y="7347"/>
                  </a:cubicBezTo>
                  <a:lnTo>
                    <a:pt x="5894" y="6668"/>
                  </a:lnTo>
                  <a:cubicBezTo>
                    <a:pt x="5799" y="6573"/>
                    <a:pt x="5799" y="6418"/>
                    <a:pt x="5894" y="6323"/>
                  </a:cubicBezTo>
                  <a:lnTo>
                    <a:pt x="6323" y="5895"/>
                  </a:lnTo>
                  <a:cubicBezTo>
                    <a:pt x="6370" y="5847"/>
                    <a:pt x="6430" y="5811"/>
                    <a:pt x="6489" y="5811"/>
                  </a:cubicBezTo>
                  <a:cubicBezTo>
                    <a:pt x="6549" y="5811"/>
                    <a:pt x="6608" y="5847"/>
                    <a:pt x="6644" y="5895"/>
                  </a:cubicBezTo>
                  <a:lnTo>
                    <a:pt x="8156" y="7395"/>
                  </a:lnTo>
                  <a:lnTo>
                    <a:pt x="7394" y="8157"/>
                  </a:lnTo>
                  <a:lnTo>
                    <a:pt x="6966" y="7716"/>
                  </a:lnTo>
                  <a:cubicBezTo>
                    <a:pt x="6936" y="7686"/>
                    <a:pt x="6897" y="7672"/>
                    <a:pt x="6858" y="7672"/>
                  </a:cubicBezTo>
                  <a:cubicBezTo>
                    <a:pt x="6820" y="7672"/>
                    <a:pt x="6781" y="7686"/>
                    <a:pt x="6751" y="7716"/>
                  </a:cubicBezTo>
                  <a:cubicBezTo>
                    <a:pt x="6692" y="7776"/>
                    <a:pt x="6692" y="7871"/>
                    <a:pt x="6751" y="7930"/>
                  </a:cubicBezTo>
                  <a:lnTo>
                    <a:pt x="8668" y="9847"/>
                  </a:lnTo>
                  <a:cubicBezTo>
                    <a:pt x="8775" y="9955"/>
                    <a:pt x="8906" y="10002"/>
                    <a:pt x="9049" y="10002"/>
                  </a:cubicBezTo>
                  <a:cubicBezTo>
                    <a:pt x="9180" y="10002"/>
                    <a:pt x="9311" y="9955"/>
                    <a:pt x="9418" y="9847"/>
                  </a:cubicBezTo>
                  <a:lnTo>
                    <a:pt x="9847" y="9419"/>
                  </a:lnTo>
                  <a:cubicBezTo>
                    <a:pt x="10061" y="9228"/>
                    <a:pt x="10061" y="8883"/>
                    <a:pt x="9847" y="8669"/>
                  </a:cubicBezTo>
                  <a:lnTo>
                    <a:pt x="6858" y="5680"/>
                  </a:lnTo>
                  <a:cubicBezTo>
                    <a:pt x="6751" y="5573"/>
                    <a:pt x="6620" y="5525"/>
                    <a:pt x="6489" y="5525"/>
                  </a:cubicBezTo>
                  <a:cubicBezTo>
                    <a:pt x="6382" y="5525"/>
                    <a:pt x="6299" y="5561"/>
                    <a:pt x="6204" y="5609"/>
                  </a:cubicBezTo>
                  <a:lnTo>
                    <a:pt x="5870" y="5275"/>
                  </a:lnTo>
                  <a:cubicBezTo>
                    <a:pt x="6144" y="4930"/>
                    <a:pt x="6334" y="4537"/>
                    <a:pt x="6454" y="4097"/>
                  </a:cubicBezTo>
                  <a:cubicBezTo>
                    <a:pt x="6465" y="4025"/>
                    <a:pt x="6430" y="3942"/>
                    <a:pt x="6346" y="3918"/>
                  </a:cubicBezTo>
                  <a:cubicBezTo>
                    <a:pt x="6339" y="3917"/>
                    <a:pt x="6332" y="3916"/>
                    <a:pt x="6324" y="3916"/>
                  </a:cubicBezTo>
                  <a:cubicBezTo>
                    <a:pt x="6258" y="3916"/>
                    <a:pt x="6189" y="3961"/>
                    <a:pt x="6168" y="4025"/>
                  </a:cubicBezTo>
                  <a:cubicBezTo>
                    <a:pt x="6037" y="4537"/>
                    <a:pt x="5775" y="5013"/>
                    <a:pt x="5394" y="5383"/>
                  </a:cubicBezTo>
                  <a:cubicBezTo>
                    <a:pt x="4816" y="5960"/>
                    <a:pt x="4051" y="6249"/>
                    <a:pt x="3285" y="6249"/>
                  </a:cubicBezTo>
                  <a:cubicBezTo>
                    <a:pt x="2519" y="6249"/>
                    <a:pt x="1751" y="5960"/>
                    <a:pt x="1167" y="5383"/>
                  </a:cubicBezTo>
                  <a:cubicBezTo>
                    <a:pt x="608" y="4823"/>
                    <a:pt x="298" y="4073"/>
                    <a:pt x="298" y="3263"/>
                  </a:cubicBezTo>
                  <a:cubicBezTo>
                    <a:pt x="298" y="2466"/>
                    <a:pt x="608" y="1715"/>
                    <a:pt x="1167" y="1156"/>
                  </a:cubicBezTo>
                  <a:cubicBezTo>
                    <a:pt x="1751" y="572"/>
                    <a:pt x="2519" y="281"/>
                    <a:pt x="3285" y="281"/>
                  </a:cubicBezTo>
                  <a:cubicBezTo>
                    <a:pt x="4051" y="281"/>
                    <a:pt x="4816" y="572"/>
                    <a:pt x="5394" y="1156"/>
                  </a:cubicBezTo>
                  <a:cubicBezTo>
                    <a:pt x="6013" y="1763"/>
                    <a:pt x="6323" y="2608"/>
                    <a:pt x="6263" y="3478"/>
                  </a:cubicBezTo>
                  <a:cubicBezTo>
                    <a:pt x="6263" y="3549"/>
                    <a:pt x="6323" y="3620"/>
                    <a:pt x="6394" y="3644"/>
                  </a:cubicBezTo>
                  <a:cubicBezTo>
                    <a:pt x="6465" y="3644"/>
                    <a:pt x="6549" y="3585"/>
                    <a:pt x="6561" y="3501"/>
                  </a:cubicBezTo>
                  <a:cubicBezTo>
                    <a:pt x="6620" y="2549"/>
                    <a:pt x="6275" y="1632"/>
                    <a:pt x="5608" y="965"/>
                  </a:cubicBezTo>
                  <a:cubicBezTo>
                    <a:pt x="4965" y="322"/>
                    <a:pt x="4123" y="1"/>
                    <a:pt x="3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48"/>
            <p:cNvSpPr/>
            <p:nvPr/>
          </p:nvSpPr>
          <p:spPr>
            <a:xfrm>
              <a:off x="4733899" y="2960772"/>
              <a:ext cx="75469" cy="86546"/>
            </a:xfrm>
            <a:custGeom>
              <a:rect b="b" l="l" r="r" t="t"/>
              <a:pathLst>
                <a:path extrusionOk="0" h="2719" w="2371">
                  <a:moveTo>
                    <a:pt x="1218" y="276"/>
                  </a:moveTo>
                  <a:cubicBezTo>
                    <a:pt x="1233" y="276"/>
                    <a:pt x="1248" y="277"/>
                    <a:pt x="1263" y="278"/>
                  </a:cubicBezTo>
                  <a:cubicBezTo>
                    <a:pt x="1703" y="313"/>
                    <a:pt x="2061" y="647"/>
                    <a:pt x="2084" y="1099"/>
                  </a:cubicBezTo>
                  <a:cubicBezTo>
                    <a:pt x="2073" y="1456"/>
                    <a:pt x="1858" y="1802"/>
                    <a:pt x="1537" y="1944"/>
                  </a:cubicBezTo>
                  <a:cubicBezTo>
                    <a:pt x="1430" y="1992"/>
                    <a:pt x="1370" y="2099"/>
                    <a:pt x="1370" y="2218"/>
                  </a:cubicBezTo>
                  <a:cubicBezTo>
                    <a:pt x="1370" y="2313"/>
                    <a:pt x="1275" y="2409"/>
                    <a:pt x="1180" y="2409"/>
                  </a:cubicBezTo>
                  <a:cubicBezTo>
                    <a:pt x="1072" y="2409"/>
                    <a:pt x="989" y="2313"/>
                    <a:pt x="989" y="2218"/>
                  </a:cubicBezTo>
                  <a:cubicBezTo>
                    <a:pt x="989" y="1944"/>
                    <a:pt x="1132" y="1694"/>
                    <a:pt x="1382" y="1587"/>
                  </a:cubicBezTo>
                  <a:cubicBezTo>
                    <a:pt x="1561" y="1504"/>
                    <a:pt x="1680" y="1325"/>
                    <a:pt x="1668" y="1111"/>
                  </a:cubicBezTo>
                  <a:cubicBezTo>
                    <a:pt x="1656" y="873"/>
                    <a:pt x="1465" y="682"/>
                    <a:pt x="1227" y="670"/>
                  </a:cubicBezTo>
                  <a:lnTo>
                    <a:pt x="1191" y="670"/>
                  </a:lnTo>
                  <a:cubicBezTo>
                    <a:pt x="1072" y="670"/>
                    <a:pt x="953" y="706"/>
                    <a:pt x="870" y="801"/>
                  </a:cubicBezTo>
                  <a:cubicBezTo>
                    <a:pt x="763" y="885"/>
                    <a:pt x="715" y="1028"/>
                    <a:pt x="715" y="1159"/>
                  </a:cubicBezTo>
                  <a:cubicBezTo>
                    <a:pt x="715" y="1266"/>
                    <a:pt x="632" y="1349"/>
                    <a:pt x="525" y="1349"/>
                  </a:cubicBezTo>
                  <a:cubicBezTo>
                    <a:pt x="418" y="1349"/>
                    <a:pt x="334" y="1266"/>
                    <a:pt x="334" y="1159"/>
                  </a:cubicBezTo>
                  <a:cubicBezTo>
                    <a:pt x="334" y="920"/>
                    <a:pt x="429" y="682"/>
                    <a:pt x="608" y="516"/>
                  </a:cubicBezTo>
                  <a:cubicBezTo>
                    <a:pt x="775" y="359"/>
                    <a:pt x="995" y="276"/>
                    <a:pt x="1218" y="276"/>
                  </a:cubicBezTo>
                  <a:close/>
                  <a:moveTo>
                    <a:pt x="1163" y="0"/>
                  </a:moveTo>
                  <a:cubicBezTo>
                    <a:pt x="872" y="0"/>
                    <a:pt x="586" y="108"/>
                    <a:pt x="370" y="313"/>
                  </a:cubicBezTo>
                  <a:cubicBezTo>
                    <a:pt x="132" y="539"/>
                    <a:pt x="1" y="849"/>
                    <a:pt x="1" y="1159"/>
                  </a:cubicBezTo>
                  <a:cubicBezTo>
                    <a:pt x="1" y="1432"/>
                    <a:pt x="227" y="1647"/>
                    <a:pt x="489" y="1647"/>
                  </a:cubicBezTo>
                  <a:cubicBezTo>
                    <a:pt x="763" y="1647"/>
                    <a:pt x="989" y="1432"/>
                    <a:pt x="989" y="1159"/>
                  </a:cubicBezTo>
                  <a:cubicBezTo>
                    <a:pt x="989" y="1099"/>
                    <a:pt x="1001" y="1051"/>
                    <a:pt x="1049" y="1028"/>
                  </a:cubicBezTo>
                  <a:cubicBezTo>
                    <a:pt x="1078" y="998"/>
                    <a:pt x="1115" y="977"/>
                    <a:pt x="1161" y="977"/>
                  </a:cubicBezTo>
                  <a:cubicBezTo>
                    <a:pt x="1171" y="977"/>
                    <a:pt x="1181" y="978"/>
                    <a:pt x="1191" y="980"/>
                  </a:cubicBezTo>
                  <a:cubicBezTo>
                    <a:pt x="1287" y="980"/>
                    <a:pt x="1358" y="1075"/>
                    <a:pt x="1370" y="1159"/>
                  </a:cubicBezTo>
                  <a:cubicBezTo>
                    <a:pt x="1370" y="1230"/>
                    <a:pt x="1322" y="1313"/>
                    <a:pt x="1263" y="1337"/>
                  </a:cubicBezTo>
                  <a:cubicBezTo>
                    <a:pt x="930" y="1504"/>
                    <a:pt x="703" y="1849"/>
                    <a:pt x="703" y="2230"/>
                  </a:cubicBezTo>
                  <a:cubicBezTo>
                    <a:pt x="703" y="2504"/>
                    <a:pt x="930" y="2718"/>
                    <a:pt x="1191" y="2718"/>
                  </a:cubicBezTo>
                  <a:cubicBezTo>
                    <a:pt x="1465" y="2718"/>
                    <a:pt x="1680" y="2504"/>
                    <a:pt x="1680" y="2230"/>
                  </a:cubicBezTo>
                  <a:lnTo>
                    <a:pt x="1680" y="2218"/>
                  </a:lnTo>
                  <a:cubicBezTo>
                    <a:pt x="2096" y="2004"/>
                    <a:pt x="2370" y="1563"/>
                    <a:pt x="2334" y="1087"/>
                  </a:cubicBezTo>
                  <a:cubicBezTo>
                    <a:pt x="2311" y="504"/>
                    <a:pt x="1834" y="27"/>
                    <a:pt x="1251" y="4"/>
                  </a:cubicBezTo>
                  <a:cubicBezTo>
                    <a:pt x="1222" y="1"/>
                    <a:pt x="1192" y="0"/>
                    <a:pt x="11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48"/>
            <p:cNvSpPr/>
            <p:nvPr/>
          </p:nvSpPr>
          <p:spPr>
            <a:xfrm>
              <a:off x="4755894" y="3048431"/>
              <a:ext cx="31098" cy="32244"/>
            </a:xfrm>
            <a:custGeom>
              <a:rect b="b" l="l" r="r" t="t"/>
              <a:pathLst>
                <a:path extrusionOk="0" h="1013" w="977">
                  <a:moveTo>
                    <a:pt x="489" y="298"/>
                  </a:moveTo>
                  <a:cubicBezTo>
                    <a:pt x="596" y="298"/>
                    <a:pt x="679" y="381"/>
                    <a:pt x="679" y="488"/>
                  </a:cubicBezTo>
                  <a:lnTo>
                    <a:pt x="679" y="500"/>
                  </a:lnTo>
                  <a:cubicBezTo>
                    <a:pt x="679" y="607"/>
                    <a:pt x="596" y="702"/>
                    <a:pt x="489" y="702"/>
                  </a:cubicBezTo>
                  <a:cubicBezTo>
                    <a:pt x="381" y="702"/>
                    <a:pt x="298" y="607"/>
                    <a:pt x="298" y="500"/>
                  </a:cubicBezTo>
                  <a:lnTo>
                    <a:pt x="298" y="488"/>
                  </a:lnTo>
                  <a:cubicBezTo>
                    <a:pt x="298" y="381"/>
                    <a:pt x="381" y="298"/>
                    <a:pt x="489" y="298"/>
                  </a:cubicBezTo>
                  <a:close/>
                  <a:moveTo>
                    <a:pt x="489" y="0"/>
                  </a:moveTo>
                  <a:cubicBezTo>
                    <a:pt x="215" y="0"/>
                    <a:pt x="0" y="226"/>
                    <a:pt x="0" y="488"/>
                  </a:cubicBezTo>
                  <a:lnTo>
                    <a:pt x="0" y="524"/>
                  </a:lnTo>
                  <a:cubicBezTo>
                    <a:pt x="0" y="786"/>
                    <a:pt x="215" y="1012"/>
                    <a:pt x="489" y="1012"/>
                  </a:cubicBezTo>
                  <a:cubicBezTo>
                    <a:pt x="751" y="1012"/>
                    <a:pt x="977" y="786"/>
                    <a:pt x="977" y="524"/>
                  </a:cubicBezTo>
                  <a:lnTo>
                    <a:pt x="977" y="488"/>
                  </a:lnTo>
                  <a:cubicBezTo>
                    <a:pt x="977" y="226"/>
                    <a:pt x="751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2" name="Google Shape;3952;p48"/>
          <p:cNvGrpSpPr/>
          <p:nvPr/>
        </p:nvGrpSpPr>
        <p:grpSpPr>
          <a:xfrm>
            <a:off x="5170480" y="2934639"/>
            <a:ext cx="261929" cy="280550"/>
            <a:chOff x="5170480" y="2934639"/>
            <a:chExt cx="261929" cy="280550"/>
          </a:xfrm>
        </p:grpSpPr>
        <p:sp>
          <p:nvSpPr>
            <p:cNvPr id="3953" name="Google Shape;3953;p48"/>
            <p:cNvSpPr/>
            <p:nvPr/>
          </p:nvSpPr>
          <p:spPr>
            <a:xfrm>
              <a:off x="5170480" y="2934639"/>
              <a:ext cx="243340" cy="280550"/>
            </a:xfrm>
            <a:custGeom>
              <a:rect b="b" l="l" r="r" t="t"/>
              <a:pathLst>
                <a:path extrusionOk="0" h="8814" w="7645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48"/>
            <p:cNvSpPr/>
            <p:nvPr/>
          </p:nvSpPr>
          <p:spPr>
            <a:xfrm>
              <a:off x="5217493" y="3007116"/>
              <a:ext cx="34122" cy="34122"/>
            </a:xfrm>
            <a:custGeom>
              <a:rect b="b" l="l" r="r" t="t"/>
              <a:pathLst>
                <a:path extrusionOk="0" h="1072" w="1072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48"/>
            <p:cNvSpPr/>
            <p:nvPr/>
          </p:nvSpPr>
          <p:spPr>
            <a:xfrm>
              <a:off x="5264474" y="3007116"/>
              <a:ext cx="26196" cy="8371"/>
            </a:xfrm>
            <a:custGeom>
              <a:rect b="b" l="l" r="r" t="t"/>
              <a:pathLst>
                <a:path extrusionOk="0" h="263" w="823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48"/>
            <p:cNvSpPr/>
            <p:nvPr/>
          </p:nvSpPr>
          <p:spPr>
            <a:xfrm>
              <a:off x="5264856" y="3029079"/>
              <a:ext cx="86068" cy="8371"/>
            </a:xfrm>
            <a:custGeom>
              <a:rect b="b" l="l" r="r" t="t"/>
              <a:pathLst>
                <a:path extrusionOk="0" h="263" w="2704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48"/>
            <p:cNvSpPr/>
            <p:nvPr/>
          </p:nvSpPr>
          <p:spPr>
            <a:xfrm>
              <a:off x="5227710" y="3062819"/>
              <a:ext cx="51565" cy="8753"/>
            </a:xfrm>
            <a:custGeom>
              <a:rect b="b" l="l" r="r" t="t"/>
              <a:pathLst>
                <a:path extrusionOk="0" h="275" w="162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48"/>
            <p:cNvSpPr/>
            <p:nvPr/>
          </p:nvSpPr>
          <p:spPr>
            <a:xfrm>
              <a:off x="5196644" y="3182945"/>
              <a:ext cx="42461" cy="8371"/>
            </a:xfrm>
            <a:custGeom>
              <a:rect b="b" l="l" r="r" t="t"/>
              <a:pathLst>
                <a:path extrusionOk="0" h="263" w="1334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48"/>
            <p:cNvSpPr/>
            <p:nvPr/>
          </p:nvSpPr>
          <p:spPr>
            <a:xfrm>
              <a:off x="5210299" y="3013928"/>
              <a:ext cx="222110" cy="201261"/>
            </a:xfrm>
            <a:custGeom>
              <a:rect b="b" l="l" r="r" t="t"/>
              <a:pathLst>
                <a:path extrusionOk="0" h="6323" w="6978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0" name="Google Shape;3960;p48"/>
          <p:cNvGrpSpPr/>
          <p:nvPr/>
        </p:nvGrpSpPr>
        <p:grpSpPr>
          <a:xfrm>
            <a:off x="6069423" y="2891892"/>
            <a:ext cx="362321" cy="364231"/>
            <a:chOff x="6069423" y="2891892"/>
            <a:chExt cx="362321" cy="364231"/>
          </a:xfrm>
        </p:grpSpPr>
        <p:sp>
          <p:nvSpPr>
            <p:cNvPr id="3961" name="Google Shape;3961;p48"/>
            <p:cNvSpPr/>
            <p:nvPr/>
          </p:nvSpPr>
          <p:spPr>
            <a:xfrm>
              <a:off x="6069423" y="2891892"/>
              <a:ext cx="278958" cy="278958"/>
            </a:xfrm>
            <a:custGeom>
              <a:rect b="b" l="l" r="r" t="t"/>
              <a:pathLst>
                <a:path extrusionOk="0" h="8764" w="8764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48"/>
            <p:cNvSpPr/>
            <p:nvPr/>
          </p:nvSpPr>
          <p:spPr>
            <a:xfrm>
              <a:off x="6161507" y="2967679"/>
              <a:ext cx="111851" cy="97432"/>
            </a:xfrm>
            <a:custGeom>
              <a:rect b="b" l="l" r="r" t="t"/>
              <a:pathLst>
                <a:path extrusionOk="0" h="3061" w="3514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48"/>
            <p:cNvSpPr/>
            <p:nvPr/>
          </p:nvSpPr>
          <p:spPr>
            <a:xfrm>
              <a:off x="6144828" y="3007848"/>
              <a:ext cx="105389" cy="88742"/>
            </a:xfrm>
            <a:custGeom>
              <a:rect b="b" l="l" r="r" t="t"/>
              <a:pathLst>
                <a:path extrusionOk="0" h="2788" w="3311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48"/>
            <p:cNvSpPr/>
            <p:nvPr/>
          </p:nvSpPr>
          <p:spPr>
            <a:xfrm>
              <a:off x="6245633" y="3069248"/>
              <a:ext cx="186110" cy="186874"/>
            </a:xfrm>
            <a:custGeom>
              <a:rect b="b" l="l" r="r" t="t"/>
              <a:pathLst>
                <a:path extrusionOk="0" h="5871" w="5847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48"/>
            <p:cNvSpPr/>
            <p:nvPr/>
          </p:nvSpPr>
          <p:spPr>
            <a:xfrm>
              <a:off x="6305888" y="3129884"/>
              <a:ext cx="64488" cy="64456"/>
            </a:xfrm>
            <a:custGeom>
              <a:rect b="b" l="l" r="r" t="t"/>
              <a:pathLst>
                <a:path extrusionOk="0" h="2025" w="2026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48"/>
            <p:cNvSpPr/>
            <p:nvPr/>
          </p:nvSpPr>
          <p:spPr>
            <a:xfrm>
              <a:off x="6173634" y="2997631"/>
              <a:ext cx="70153" cy="70153"/>
            </a:xfrm>
            <a:custGeom>
              <a:rect b="b" l="l" r="r" t="t"/>
              <a:pathLst>
                <a:path extrusionOk="0" h="2204" w="2204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7" name="Google Shape;3967;p48"/>
          <p:cNvGrpSpPr/>
          <p:nvPr/>
        </p:nvGrpSpPr>
        <p:grpSpPr>
          <a:xfrm>
            <a:off x="6571955" y="2919170"/>
            <a:ext cx="308878" cy="311170"/>
            <a:chOff x="6571955" y="2919170"/>
            <a:chExt cx="308878" cy="311170"/>
          </a:xfrm>
        </p:grpSpPr>
        <p:sp>
          <p:nvSpPr>
            <p:cNvPr id="3968" name="Google Shape;3968;p48"/>
            <p:cNvSpPr/>
            <p:nvPr/>
          </p:nvSpPr>
          <p:spPr>
            <a:xfrm>
              <a:off x="6571955" y="2919170"/>
              <a:ext cx="245982" cy="237675"/>
            </a:xfrm>
            <a:custGeom>
              <a:rect b="b" l="l" r="r" t="t"/>
              <a:pathLst>
                <a:path extrusionOk="0" h="7467" w="7728">
                  <a:moveTo>
                    <a:pt x="3084" y="1680"/>
                  </a:moveTo>
                  <a:cubicBezTo>
                    <a:pt x="3405" y="1680"/>
                    <a:pt x="3679" y="1942"/>
                    <a:pt x="3679" y="2275"/>
                  </a:cubicBezTo>
                  <a:lnTo>
                    <a:pt x="3679" y="4049"/>
                  </a:lnTo>
                  <a:cubicBezTo>
                    <a:pt x="3679" y="4371"/>
                    <a:pt x="3405" y="4644"/>
                    <a:pt x="3084" y="4644"/>
                  </a:cubicBezTo>
                  <a:lnTo>
                    <a:pt x="2203" y="4644"/>
                  </a:lnTo>
                  <a:cubicBezTo>
                    <a:pt x="2143" y="4644"/>
                    <a:pt x="2084" y="4680"/>
                    <a:pt x="2072" y="4740"/>
                  </a:cubicBezTo>
                  <a:cubicBezTo>
                    <a:pt x="2060" y="4787"/>
                    <a:pt x="1929" y="5204"/>
                    <a:pt x="2096" y="5490"/>
                  </a:cubicBezTo>
                  <a:cubicBezTo>
                    <a:pt x="2036" y="5478"/>
                    <a:pt x="1977" y="5442"/>
                    <a:pt x="1917" y="5395"/>
                  </a:cubicBezTo>
                  <a:cubicBezTo>
                    <a:pt x="1786" y="5299"/>
                    <a:pt x="1703" y="5073"/>
                    <a:pt x="1679" y="4775"/>
                  </a:cubicBezTo>
                  <a:cubicBezTo>
                    <a:pt x="1679" y="4704"/>
                    <a:pt x="1608" y="4644"/>
                    <a:pt x="1536" y="4644"/>
                  </a:cubicBezTo>
                  <a:lnTo>
                    <a:pt x="822" y="4644"/>
                  </a:lnTo>
                  <a:cubicBezTo>
                    <a:pt x="488" y="4644"/>
                    <a:pt x="226" y="4371"/>
                    <a:pt x="226" y="4049"/>
                  </a:cubicBezTo>
                  <a:lnTo>
                    <a:pt x="226" y="2275"/>
                  </a:lnTo>
                  <a:cubicBezTo>
                    <a:pt x="226" y="1942"/>
                    <a:pt x="488" y="1680"/>
                    <a:pt x="822" y="1680"/>
                  </a:cubicBezTo>
                  <a:close/>
                  <a:moveTo>
                    <a:pt x="2739" y="1"/>
                  </a:moveTo>
                  <a:cubicBezTo>
                    <a:pt x="2334" y="1"/>
                    <a:pt x="2024" y="322"/>
                    <a:pt x="2024" y="715"/>
                  </a:cubicBezTo>
                  <a:lnTo>
                    <a:pt x="2024" y="1382"/>
                  </a:lnTo>
                  <a:lnTo>
                    <a:pt x="881" y="1382"/>
                  </a:lnTo>
                  <a:cubicBezTo>
                    <a:pt x="393" y="1382"/>
                    <a:pt x="0" y="1763"/>
                    <a:pt x="0" y="2263"/>
                  </a:cubicBezTo>
                  <a:lnTo>
                    <a:pt x="0" y="4025"/>
                  </a:lnTo>
                  <a:cubicBezTo>
                    <a:pt x="0" y="4513"/>
                    <a:pt x="393" y="4906"/>
                    <a:pt x="881" y="4906"/>
                  </a:cubicBezTo>
                  <a:lnTo>
                    <a:pt x="1465" y="4906"/>
                  </a:lnTo>
                  <a:cubicBezTo>
                    <a:pt x="1500" y="5240"/>
                    <a:pt x="1619" y="5466"/>
                    <a:pt x="1822" y="5621"/>
                  </a:cubicBezTo>
                  <a:cubicBezTo>
                    <a:pt x="1893" y="5668"/>
                    <a:pt x="1953" y="5704"/>
                    <a:pt x="2024" y="5740"/>
                  </a:cubicBezTo>
                  <a:lnTo>
                    <a:pt x="2024" y="7323"/>
                  </a:lnTo>
                  <a:lnTo>
                    <a:pt x="1977" y="7323"/>
                  </a:lnTo>
                  <a:cubicBezTo>
                    <a:pt x="1977" y="7395"/>
                    <a:pt x="2036" y="7466"/>
                    <a:pt x="2131" y="7466"/>
                  </a:cubicBezTo>
                  <a:cubicBezTo>
                    <a:pt x="2215" y="7466"/>
                    <a:pt x="2274" y="7407"/>
                    <a:pt x="2274" y="7323"/>
                  </a:cubicBezTo>
                  <a:lnTo>
                    <a:pt x="2274" y="5787"/>
                  </a:lnTo>
                  <a:lnTo>
                    <a:pt x="2298" y="5787"/>
                  </a:lnTo>
                  <a:cubicBezTo>
                    <a:pt x="2393" y="5787"/>
                    <a:pt x="2489" y="5776"/>
                    <a:pt x="2548" y="5752"/>
                  </a:cubicBezTo>
                  <a:cubicBezTo>
                    <a:pt x="2620" y="5740"/>
                    <a:pt x="2679" y="5668"/>
                    <a:pt x="2679" y="5597"/>
                  </a:cubicBezTo>
                  <a:cubicBezTo>
                    <a:pt x="2679" y="5514"/>
                    <a:pt x="2620" y="5442"/>
                    <a:pt x="2548" y="5430"/>
                  </a:cubicBezTo>
                  <a:cubicBezTo>
                    <a:pt x="2477" y="5406"/>
                    <a:pt x="2429" y="5383"/>
                    <a:pt x="2393" y="5335"/>
                  </a:cubicBezTo>
                  <a:cubicBezTo>
                    <a:pt x="2322" y="5216"/>
                    <a:pt x="2334" y="5037"/>
                    <a:pt x="2370" y="4906"/>
                  </a:cubicBezTo>
                  <a:lnTo>
                    <a:pt x="3120" y="4906"/>
                  </a:lnTo>
                  <a:cubicBezTo>
                    <a:pt x="3620" y="4906"/>
                    <a:pt x="4001" y="4513"/>
                    <a:pt x="4001" y="4025"/>
                  </a:cubicBezTo>
                  <a:lnTo>
                    <a:pt x="4001" y="2263"/>
                  </a:lnTo>
                  <a:cubicBezTo>
                    <a:pt x="4001" y="1763"/>
                    <a:pt x="3620" y="1382"/>
                    <a:pt x="3120" y="1382"/>
                  </a:cubicBezTo>
                  <a:lnTo>
                    <a:pt x="2298" y="1382"/>
                  </a:lnTo>
                  <a:lnTo>
                    <a:pt x="2298" y="1156"/>
                  </a:lnTo>
                  <a:lnTo>
                    <a:pt x="3024" y="1156"/>
                  </a:lnTo>
                  <a:cubicBezTo>
                    <a:pt x="3096" y="1156"/>
                    <a:pt x="3167" y="1096"/>
                    <a:pt x="3167" y="1013"/>
                  </a:cubicBezTo>
                  <a:cubicBezTo>
                    <a:pt x="3167" y="930"/>
                    <a:pt x="3108" y="858"/>
                    <a:pt x="3024" y="858"/>
                  </a:cubicBezTo>
                  <a:lnTo>
                    <a:pt x="2298" y="858"/>
                  </a:lnTo>
                  <a:lnTo>
                    <a:pt x="2298" y="692"/>
                  </a:lnTo>
                  <a:cubicBezTo>
                    <a:pt x="2298" y="453"/>
                    <a:pt x="2489" y="263"/>
                    <a:pt x="2727" y="263"/>
                  </a:cubicBezTo>
                  <a:lnTo>
                    <a:pt x="7001" y="263"/>
                  </a:lnTo>
                  <a:cubicBezTo>
                    <a:pt x="7239" y="263"/>
                    <a:pt x="7430" y="453"/>
                    <a:pt x="7430" y="692"/>
                  </a:cubicBezTo>
                  <a:lnTo>
                    <a:pt x="7430" y="858"/>
                  </a:lnTo>
                  <a:lnTo>
                    <a:pt x="3632" y="858"/>
                  </a:lnTo>
                  <a:cubicBezTo>
                    <a:pt x="3560" y="858"/>
                    <a:pt x="3489" y="918"/>
                    <a:pt x="3489" y="1013"/>
                  </a:cubicBezTo>
                  <a:cubicBezTo>
                    <a:pt x="3489" y="1084"/>
                    <a:pt x="3548" y="1156"/>
                    <a:pt x="3632" y="1156"/>
                  </a:cubicBezTo>
                  <a:lnTo>
                    <a:pt x="7430" y="1156"/>
                  </a:lnTo>
                  <a:lnTo>
                    <a:pt x="7430" y="1823"/>
                  </a:lnTo>
                  <a:cubicBezTo>
                    <a:pt x="7430" y="1906"/>
                    <a:pt x="7489" y="1977"/>
                    <a:pt x="7573" y="1977"/>
                  </a:cubicBezTo>
                  <a:cubicBezTo>
                    <a:pt x="7656" y="1977"/>
                    <a:pt x="7727" y="1918"/>
                    <a:pt x="7727" y="1823"/>
                  </a:cubicBezTo>
                  <a:lnTo>
                    <a:pt x="7727" y="715"/>
                  </a:lnTo>
                  <a:cubicBezTo>
                    <a:pt x="7727" y="311"/>
                    <a:pt x="7394" y="1"/>
                    <a:pt x="7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48"/>
            <p:cNvSpPr/>
            <p:nvPr/>
          </p:nvSpPr>
          <p:spPr>
            <a:xfrm>
              <a:off x="6708760" y="3206436"/>
              <a:ext cx="33740" cy="9517"/>
            </a:xfrm>
            <a:custGeom>
              <a:rect b="b" l="l" r="r" t="t"/>
              <a:pathLst>
                <a:path extrusionOk="0" h="299" w="1060">
                  <a:moveTo>
                    <a:pt x="155" y="1"/>
                  </a:moveTo>
                  <a:cubicBezTo>
                    <a:pt x="84" y="1"/>
                    <a:pt x="0" y="60"/>
                    <a:pt x="0" y="156"/>
                  </a:cubicBezTo>
                  <a:cubicBezTo>
                    <a:pt x="0" y="239"/>
                    <a:pt x="60" y="299"/>
                    <a:pt x="155" y="299"/>
                  </a:cubicBezTo>
                  <a:lnTo>
                    <a:pt x="917" y="299"/>
                  </a:lnTo>
                  <a:cubicBezTo>
                    <a:pt x="989" y="299"/>
                    <a:pt x="1060" y="239"/>
                    <a:pt x="1060" y="156"/>
                  </a:cubicBezTo>
                  <a:cubicBezTo>
                    <a:pt x="1060" y="84"/>
                    <a:pt x="1000" y="1"/>
                    <a:pt x="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48"/>
            <p:cNvSpPr/>
            <p:nvPr/>
          </p:nvSpPr>
          <p:spPr>
            <a:xfrm>
              <a:off x="6604549" y="2993079"/>
              <a:ext cx="59904" cy="51565"/>
            </a:xfrm>
            <a:custGeom>
              <a:rect b="b" l="l" r="r" t="t"/>
              <a:pathLst>
                <a:path extrusionOk="0" h="1620" w="1882">
                  <a:moveTo>
                    <a:pt x="1346" y="275"/>
                  </a:moveTo>
                  <a:cubicBezTo>
                    <a:pt x="1512" y="275"/>
                    <a:pt x="1596" y="441"/>
                    <a:pt x="1596" y="596"/>
                  </a:cubicBezTo>
                  <a:cubicBezTo>
                    <a:pt x="1596" y="834"/>
                    <a:pt x="1357" y="1096"/>
                    <a:pt x="941" y="1322"/>
                  </a:cubicBezTo>
                  <a:cubicBezTo>
                    <a:pt x="524" y="1096"/>
                    <a:pt x="286" y="834"/>
                    <a:pt x="286" y="596"/>
                  </a:cubicBezTo>
                  <a:cubicBezTo>
                    <a:pt x="286" y="441"/>
                    <a:pt x="381" y="275"/>
                    <a:pt x="536" y="275"/>
                  </a:cubicBezTo>
                  <a:cubicBezTo>
                    <a:pt x="655" y="275"/>
                    <a:pt x="750" y="334"/>
                    <a:pt x="798" y="382"/>
                  </a:cubicBezTo>
                  <a:cubicBezTo>
                    <a:pt x="834" y="429"/>
                    <a:pt x="881" y="441"/>
                    <a:pt x="941" y="441"/>
                  </a:cubicBezTo>
                  <a:cubicBezTo>
                    <a:pt x="1000" y="441"/>
                    <a:pt x="1048" y="406"/>
                    <a:pt x="1095" y="382"/>
                  </a:cubicBezTo>
                  <a:cubicBezTo>
                    <a:pt x="1131" y="334"/>
                    <a:pt x="1226" y="275"/>
                    <a:pt x="134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63"/>
                    <a:pt x="0" y="596"/>
                  </a:cubicBezTo>
                  <a:cubicBezTo>
                    <a:pt x="0" y="798"/>
                    <a:pt x="107" y="1215"/>
                    <a:pt x="834" y="1584"/>
                  </a:cubicBezTo>
                  <a:cubicBezTo>
                    <a:pt x="869" y="1608"/>
                    <a:pt x="917" y="1620"/>
                    <a:pt x="941" y="1620"/>
                  </a:cubicBezTo>
                  <a:cubicBezTo>
                    <a:pt x="976" y="1620"/>
                    <a:pt x="1012" y="1608"/>
                    <a:pt x="1048" y="1584"/>
                  </a:cubicBezTo>
                  <a:cubicBezTo>
                    <a:pt x="1762" y="1215"/>
                    <a:pt x="1881" y="798"/>
                    <a:pt x="1881" y="596"/>
                  </a:cubicBezTo>
                  <a:cubicBezTo>
                    <a:pt x="1881" y="263"/>
                    <a:pt x="1643" y="1"/>
                    <a:pt x="1346" y="1"/>
                  </a:cubicBezTo>
                  <a:cubicBezTo>
                    <a:pt x="1167" y="1"/>
                    <a:pt x="1036" y="72"/>
                    <a:pt x="941" y="132"/>
                  </a:cubicBezTo>
                  <a:cubicBezTo>
                    <a:pt x="857" y="72"/>
                    <a:pt x="714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48"/>
            <p:cNvSpPr/>
            <p:nvPr/>
          </p:nvSpPr>
          <p:spPr>
            <a:xfrm>
              <a:off x="6634469" y="2991933"/>
              <a:ext cx="246364" cy="238407"/>
            </a:xfrm>
            <a:custGeom>
              <a:rect b="b" l="l" r="r" t="t"/>
              <a:pathLst>
                <a:path extrusionOk="0" h="7490" w="7740">
                  <a:moveTo>
                    <a:pt x="6847" y="1727"/>
                  </a:moveTo>
                  <a:cubicBezTo>
                    <a:pt x="7180" y="1727"/>
                    <a:pt x="7442" y="1989"/>
                    <a:pt x="7442" y="2323"/>
                  </a:cubicBezTo>
                  <a:lnTo>
                    <a:pt x="7442" y="4085"/>
                  </a:lnTo>
                  <a:lnTo>
                    <a:pt x="7454" y="4085"/>
                  </a:lnTo>
                  <a:cubicBezTo>
                    <a:pt x="7454" y="4406"/>
                    <a:pt x="7192" y="4680"/>
                    <a:pt x="6859" y="4680"/>
                  </a:cubicBezTo>
                  <a:lnTo>
                    <a:pt x="6144" y="4680"/>
                  </a:lnTo>
                  <a:cubicBezTo>
                    <a:pt x="6073" y="4680"/>
                    <a:pt x="6013" y="4740"/>
                    <a:pt x="6001" y="4811"/>
                  </a:cubicBezTo>
                  <a:cubicBezTo>
                    <a:pt x="5990" y="5121"/>
                    <a:pt x="5894" y="5335"/>
                    <a:pt x="5751" y="5454"/>
                  </a:cubicBezTo>
                  <a:cubicBezTo>
                    <a:pt x="5692" y="5490"/>
                    <a:pt x="5632" y="5525"/>
                    <a:pt x="5573" y="5537"/>
                  </a:cubicBezTo>
                  <a:cubicBezTo>
                    <a:pt x="5728" y="5252"/>
                    <a:pt x="5609" y="4835"/>
                    <a:pt x="5597" y="4799"/>
                  </a:cubicBezTo>
                  <a:cubicBezTo>
                    <a:pt x="5585" y="4740"/>
                    <a:pt x="5525" y="4692"/>
                    <a:pt x="5466" y="4692"/>
                  </a:cubicBezTo>
                  <a:lnTo>
                    <a:pt x="4585" y="4692"/>
                  </a:lnTo>
                  <a:cubicBezTo>
                    <a:pt x="4251" y="4692"/>
                    <a:pt x="3989" y="4418"/>
                    <a:pt x="3989" y="4097"/>
                  </a:cubicBezTo>
                  <a:lnTo>
                    <a:pt x="3989" y="2323"/>
                  </a:lnTo>
                  <a:cubicBezTo>
                    <a:pt x="3989" y="1989"/>
                    <a:pt x="4251" y="1727"/>
                    <a:pt x="4585" y="1727"/>
                  </a:cubicBezTo>
                  <a:close/>
                  <a:moveTo>
                    <a:pt x="5430" y="6609"/>
                  </a:moveTo>
                  <a:lnTo>
                    <a:pt x="5430" y="6776"/>
                  </a:lnTo>
                  <a:cubicBezTo>
                    <a:pt x="5430" y="7014"/>
                    <a:pt x="5239" y="7204"/>
                    <a:pt x="5001" y="7204"/>
                  </a:cubicBezTo>
                  <a:lnTo>
                    <a:pt x="727" y="7204"/>
                  </a:lnTo>
                  <a:cubicBezTo>
                    <a:pt x="489" y="7204"/>
                    <a:pt x="298" y="7014"/>
                    <a:pt x="298" y="6776"/>
                  </a:cubicBezTo>
                  <a:lnTo>
                    <a:pt x="298" y="6609"/>
                  </a:lnTo>
                  <a:close/>
                  <a:moveTo>
                    <a:pt x="5573" y="1"/>
                  </a:moveTo>
                  <a:cubicBezTo>
                    <a:pt x="5489" y="1"/>
                    <a:pt x="5418" y="61"/>
                    <a:pt x="5418" y="144"/>
                  </a:cubicBezTo>
                  <a:lnTo>
                    <a:pt x="5418" y="1430"/>
                  </a:lnTo>
                  <a:lnTo>
                    <a:pt x="4585" y="1430"/>
                  </a:lnTo>
                  <a:cubicBezTo>
                    <a:pt x="4096" y="1430"/>
                    <a:pt x="3704" y="1823"/>
                    <a:pt x="3704" y="2311"/>
                  </a:cubicBezTo>
                  <a:lnTo>
                    <a:pt x="3704" y="4073"/>
                  </a:lnTo>
                  <a:cubicBezTo>
                    <a:pt x="3704" y="4573"/>
                    <a:pt x="4096" y="4954"/>
                    <a:pt x="4585" y="4954"/>
                  </a:cubicBezTo>
                  <a:lnTo>
                    <a:pt x="5347" y="4954"/>
                  </a:lnTo>
                  <a:cubicBezTo>
                    <a:pt x="5359" y="5073"/>
                    <a:pt x="5370" y="5264"/>
                    <a:pt x="5311" y="5383"/>
                  </a:cubicBezTo>
                  <a:cubicBezTo>
                    <a:pt x="5287" y="5442"/>
                    <a:pt x="5239" y="5478"/>
                    <a:pt x="5168" y="5478"/>
                  </a:cubicBezTo>
                  <a:cubicBezTo>
                    <a:pt x="5097" y="5490"/>
                    <a:pt x="5025" y="5549"/>
                    <a:pt x="5025" y="5645"/>
                  </a:cubicBezTo>
                  <a:cubicBezTo>
                    <a:pt x="5025" y="5716"/>
                    <a:pt x="5097" y="5787"/>
                    <a:pt x="5168" y="5799"/>
                  </a:cubicBezTo>
                  <a:cubicBezTo>
                    <a:pt x="5228" y="5823"/>
                    <a:pt x="5311" y="5835"/>
                    <a:pt x="5418" y="5835"/>
                  </a:cubicBezTo>
                  <a:lnTo>
                    <a:pt x="5430" y="5835"/>
                  </a:lnTo>
                  <a:lnTo>
                    <a:pt x="5430" y="6323"/>
                  </a:lnTo>
                  <a:lnTo>
                    <a:pt x="298" y="6323"/>
                  </a:lnTo>
                  <a:lnTo>
                    <a:pt x="298" y="5656"/>
                  </a:lnTo>
                  <a:cubicBezTo>
                    <a:pt x="298" y="5585"/>
                    <a:pt x="239" y="5502"/>
                    <a:pt x="144" y="5502"/>
                  </a:cubicBezTo>
                  <a:cubicBezTo>
                    <a:pt x="72" y="5502"/>
                    <a:pt x="1" y="5561"/>
                    <a:pt x="1" y="5656"/>
                  </a:cubicBezTo>
                  <a:lnTo>
                    <a:pt x="1" y="6776"/>
                  </a:lnTo>
                  <a:cubicBezTo>
                    <a:pt x="1" y="7180"/>
                    <a:pt x="334" y="7490"/>
                    <a:pt x="715" y="7490"/>
                  </a:cubicBezTo>
                  <a:lnTo>
                    <a:pt x="4989" y="7490"/>
                  </a:lnTo>
                  <a:cubicBezTo>
                    <a:pt x="5394" y="7490"/>
                    <a:pt x="5704" y="7157"/>
                    <a:pt x="5704" y="6776"/>
                  </a:cubicBezTo>
                  <a:lnTo>
                    <a:pt x="5704" y="5787"/>
                  </a:lnTo>
                  <a:cubicBezTo>
                    <a:pt x="5775" y="5764"/>
                    <a:pt x="5847" y="5728"/>
                    <a:pt x="5906" y="5668"/>
                  </a:cubicBezTo>
                  <a:cubicBezTo>
                    <a:pt x="6097" y="5525"/>
                    <a:pt x="6216" y="5287"/>
                    <a:pt x="6263" y="4954"/>
                  </a:cubicBezTo>
                  <a:lnTo>
                    <a:pt x="6847" y="4954"/>
                  </a:lnTo>
                  <a:cubicBezTo>
                    <a:pt x="7335" y="4954"/>
                    <a:pt x="7728" y="4573"/>
                    <a:pt x="7728" y="4085"/>
                  </a:cubicBezTo>
                  <a:lnTo>
                    <a:pt x="7728" y="2311"/>
                  </a:lnTo>
                  <a:cubicBezTo>
                    <a:pt x="7740" y="1835"/>
                    <a:pt x="7359" y="1430"/>
                    <a:pt x="6859" y="1430"/>
                  </a:cubicBezTo>
                  <a:lnTo>
                    <a:pt x="5716" y="1430"/>
                  </a:lnTo>
                  <a:lnTo>
                    <a:pt x="5716" y="144"/>
                  </a:lnTo>
                  <a:cubicBezTo>
                    <a:pt x="5716" y="72"/>
                    <a:pt x="5656" y="1"/>
                    <a:pt x="5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48"/>
            <p:cNvSpPr/>
            <p:nvPr/>
          </p:nvSpPr>
          <p:spPr>
            <a:xfrm>
              <a:off x="6790627" y="3057885"/>
              <a:ext cx="52329" cy="60668"/>
            </a:xfrm>
            <a:custGeom>
              <a:rect b="b" l="l" r="r" t="t"/>
              <a:pathLst>
                <a:path extrusionOk="0" h="1906" w="1644">
                  <a:moveTo>
                    <a:pt x="822" y="286"/>
                  </a:moveTo>
                  <a:cubicBezTo>
                    <a:pt x="976" y="286"/>
                    <a:pt x="1084" y="405"/>
                    <a:pt x="1084" y="536"/>
                  </a:cubicBezTo>
                  <a:cubicBezTo>
                    <a:pt x="1084" y="679"/>
                    <a:pt x="964" y="786"/>
                    <a:pt x="822" y="786"/>
                  </a:cubicBezTo>
                  <a:cubicBezTo>
                    <a:pt x="691" y="786"/>
                    <a:pt x="572" y="667"/>
                    <a:pt x="572" y="536"/>
                  </a:cubicBezTo>
                  <a:cubicBezTo>
                    <a:pt x="572" y="405"/>
                    <a:pt x="691" y="286"/>
                    <a:pt x="822" y="286"/>
                  </a:cubicBezTo>
                  <a:close/>
                  <a:moveTo>
                    <a:pt x="936" y="1096"/>
                  </a:moveTo>
                  <a:cubicBezTo>
                    <a:pt x="1165" y="1096"/>
                    <a:pt x="1345" y="1305"/>
                    <a:pt x="1345" y="1548"/>
                  </a:cubicBezTo>
                  <a:cubicBezTo>
                    <a:pt x="1345" y="1572"/>
                    <a:pt x="1322" y="1608"/>
                    <a:pt x="1286" y="1608"/>
                  </a:cubicBezTo>
                  <a:lnTo>
                    <a:pt x="369" y="1608"/>
                  </a:lnTo>
                  <a:cubicBezTo>
                    <a:pt x="333" y="1608"/>
                    <a:pt x="298" y="1572"/>
                    <a:pt x="298" y="1548"/>
                  </a:cubicBezTo>
                  <a:lnTo>
                    <a:pt x="298" y="1537"/>
                  </a:lnTo>
                  <a:cubicBezTo>
                    <a:pt x="298" y="1298"/>
                    <a:pt x="500" y="1096"/>
                    <a:pt x="738" y="1096"/>
                  </a:cubicBezTo>
                  <a:lnTo>
                    <a:pt x="917" y="1096"/>
                  </a:lnTo>
                  <a:cubicBezTo>
                    <a:pt x="923" y="1096"/>
                    <a:pt x="929" y="1096"/>
                    <a:pt x="936" y="1096"/>
                  </a:cubicBezTo>
                  <a:close/>
                  <a:moveTo>
                    <a:pt x="822" y="1"/>
                  </a:moveTo>
                  <a:cubicBezTo>
                    <a:pt x="512" y="1"/>
                    <a:pt x="274" y="239"/>
                    <a:pt x="274" y="548"/>
                  </a:cubicBezTo>
                  <a:cubicBezTo>
                    <a:pt x="274" y="679"/>
                    <a:pt x="322" y="798"/>
                    <a:pt x="393" y="894"/>
                  </a:cubicBezTo>
                  <a:cubicBezTo>
                    <a:pt x="167" y="1013"/>
                    <a:pt x="0" y="1251"/>
                    <a:pt x="0" y="1537"/>
                  </a:cubicBezTo>
                  <a:lnTo>
                    <a:pt x="0" y="1548"/>
                  </a:lnTo>
                  <a:cubicBezTo>
                    <a:pt x="0" y="1739"/>
                    <a:pt x="167" y="1906"/>
                    <a:pt x="369" y="1906"/>
                  </a:cubicBezTo>
                  <a:lnTo>
                    <a:pt x="1286" y="1906"/>
                  </a:lnTo>
                  <a:cubicBezTo>
                    <a:pt x="1476" y="1906"/>
                    <a:pt x="1643" y="1739"/>
                    <a:pt x="1643" y="1548"/>
                  </a:cubicBezTo>
                  <a:lnTo>
                    <a:pt x="1643" y="1537"/>
                  </a:lnTo>
                  <a:cubicBezTo>
                    <a:pt x="1643" y="1251"/>
                    <a:pt x="1476" y="1013"/>
                    <a:pt x="1262" y="894"/>
                  </a:cubicBezTo>
                  <a:cubicBezTo>
                    <a:pt x="1334" y="798"/>
                    <a:pt x="1381" y="679"/>
                    <a:pt x="1381" y="548"/>
                  </a:cubicBezTo>
                  <a:cubicBezTo>
                    <a:pt x="1381" y="251"/>
                    <a:pt x="1143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48"/>
            <p:cNvSpPr/>
            <p:nvPr/>
          </p:nvSpPr>
          <p:spPr>
            <a:xfrm>
              <a:off x="6712166" y="2975286"/>
              <a:ext cx="73941" cy="9485"/>
            </a:xfrm>
            <a:custGeom>
              <a:rect b="b" l="l" r="r" t="t"/>
              <a:pathLst>
                <a:path extrusionOk="0" h="298" w="2323">
                  <a:moveTo>
                    <a:pt x="155" y="0"/>
                  </a:moveTo>
                  <a:cubicBezTo>
                    <a:pt x="72" y="0"/>
                    <a:pt x="0" y="60"/>
                    <a:pt x="0" y="155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63" y="0"/>
                    <a:pt x="2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48"/>
            <p:cNvSpPr/>
            <p:nvPr/>
          </p:nvSpPr>
          <p:spPr>
            <a:xfrm>
              <a:off x="6712166" y="2993461"/>
              <a:ext cx="73941" cy="9517"/>
            </a:xfrm>
            <a:custGeom>
              <a:rect b="b" l="l" r="r" t="t"/>
              <a:pathLst>
                <a:path extrusionOk="0" h="299" w="2323">
                  <a:moveTo>
                    <a:pt x="155" y="1"/>
                  </a:moveTo>
                  <a:cubicBezTo>
                    <a:pt x="72" y="1"/>
                    <a:pt x="0" y="60"/>
                    <a:pt x="0" y="143"/>
                  </a:cubicBezTo>
                  <a:cubicBezTo>
                    <a:pt x="0" y="239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9"/>
                    <a:pt x="2322" y="143"/>
                  </a:cubicBezTo>
                  <a:cubicBezTo>
                    <a:pt x="2322" y="60"/>
                    <a:pt x="2263" y="1"/>
                    <a:pt x="2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48"/>
            <p:cNvSpPr/>
            <p:nvPr/>
          </p:nvSpPr>
          <p:spPr>
            <a:xfrm>
              <a:off x="6712166" y="3012050"/>
              <a:ext cx="73941" cy="9485"/>
            </a:xfrm>
            <a:custGeom>
              <a:rect b="b" l="l" r="r" t="t"/>
              <a:pathLst>
                <a:path extrusionOk="0" h="298" w="2323">
                  <a:moveTo>
                    <a:pt x="155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63" y="274"/>
                    <a:pt x="2322" y="214"/>
                    <a:pt x="2322" y="143"/>
                  </a:cubicBezTo>
                  <a:cubicBezTo>
                    <a:pt x="2322" y="71"/>
                    <a:pt x="2263" y="0"/>
                    <a:pt x="2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48"/>
            <p:cNvSpPr/>
            <p:nvPr/>
          </p:nvSpPr>
          <p:spPr>
            <a:xfrm>
              <a:off x="6662511" y="3103752"/>
              <a:ext cx="73941" cy="27310"/>
            </a:xfrm>
            <a:custGeom>
              <a:rect b="b" l="l" r="r" t="t"/>
              <a:pathLst>
                <a:path extrusionOk="0" h="858" w="2323">
                  <a:moveTo>
                    <a:pt x="2037" y="298"/>
                  </a:moveTo>
                  <a:lnTo>
                    <a:pt x="2037" y="584"/>
                  </a:lnTo>
                  <a:lnTo>
                    <a:pt x="298" y="584"/>
                  </a:lnTo>
                  <a:lnTo>
                    <a:pt x="298" y="298"/>
                  </a:lnTo>
                  <a:close/>
                  <a:moveTo>
                    <a:pt x="144" y="0"/>
                  </a:moveTo>
                  <a:cubicBezTo>
                    <a:pt x="72" y="0"/>
                    <a:pt x="1" y="60"/>
                    <a:pt x="1" y="155"/>
                  </a:cubicBezTo>
                  <a:lnTo>
                    <a:pt x="1" y="715"/>
                  </a:lnTo>
                  <a:cubicBezTo>
                    <a:pt x="1" y="786"/>
                    <a:pt x="60" y="858"/>
                    <a:pt x="144" y="858"/>
                  </a:cubicBezTo>
                  <a:lnTo>
                    <a:pt x="2168" y="858"/>
                  </a:lnTo>
                  <a:cubicBezTo>
                    <a:pt x="2251" y="858"/>
                    <a:pt x="2322" y="798"/>
                    <a:pt x="2322" y="715"/>
                  </a:cubicBezTo>
                  <a:lnTo>
                    <a:pt x="2322" y="155"/>
                  </a:lnTo>
                  <a:cubicBezTo>
                    <a:pt x="2322" y="72"/>
                    <a:pt x="2263" y="0"/>
                    <a:pt x="2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48"/>
            <p:cNvSpPr/>
            <p:nvPr/>
          </p:nvSpPr>
          <p:spPr>
            <a:xfrm>
              <a:off x="6662893" y="3140134"/>
              <a:ext cx="73941" cy="9485"/>
            </a:xfrm>
            <a:custGeom>
              <a:rect b="b" l="l" r="r" t="t"/>
              <a:pathLst>
                <a:path extrusionOk="0" h="298" w="2323">
                  <a:moveTo>
                    <a:pt x="155" y="0"/>
                  </a:moveTo>
                  <a:cubicBezTo>
                    <a:pt x="72" y="0"/>
                    <a:pt x="1" y="60"/>
                    <a:pt x="1" y="155"/>
                  </a:cubicBezTo>
                  <a:cubicBezTo>
                    <a:pt x="1" y="238"/>
                    <a:pt x="60" y="298"/>
                    <a:pt x="155" y="298"/>
                  </a:cubicBezTo>
                  <a:lnTo>
                    <a:pt x="2180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51" y="0"/>
                    <a:pt x="2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8" name="Google Shape;3978;p48"/>
          <p:cNvGrpSpPr/>
          <p:nvPr/>
        </p:nvGrpSpPr>
        <p:grpSpPr>
          <a:xfrm>
            <a:off x="7500054" y="2934735"/>
            <a:ext cx="350576" cy="280454"/>
            <a:chOff x="7500054" y="2934735"/>
            <a:chExt cx="350576" cy="280454"/>
          </a:xfrm>
        </p:grpSpPr>
        <p:sp>
          <p:nvSpPr>
            <p:cNvPr id="3979" name="Google Shape;3979;p48"/>
            <p:cNvSpPr/>
            <p:nvPr/>
          </p:nvSpPr>
          <p:spPr>
            <a:xfrm>
              <a:off x="7571671" y="2959371"/>
              <a:ext cx="191426" cy="10249"/>
            </a:xfrm>
            <a:custGeom>
              <a:rect b="b" l="l" r="r" t="t"/>
              <a:pathLst>
                <a:path extrusionOk="0" h="322" w="6014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48"/>
            <p:cNvSpPr/>
            <p:nvPr/>
          </p:nvSpPr>
          <p:spPr>
            <a:xfrm>
              <a:off x="7500054" y="2934735"/>
              <a:ext cx="350576" cy="280454"/>
            </a:xfrm>
            <a:custGeom>
              <a:rect b="b" l="l" r="r" t="t"/>
              <a:pathLst>
                <a:path extrusionOk="0" h="8811" w="11014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48"/>
            <p:cNvSpPr/>
            <p:nvPr/>
          </p:nvSpPr>
          <p:spPr>
            <a:xfrm>
              <a:off x="7539459" y="3074564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48"/>
            <p:cNvSpPr/>
            <p:nvPr/>
          </p:nvSpPr>
          <p:spPr>
            <a:xfrm>
              <a:off x="7539459" y="3099582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48"/>
            <p:cNvSpPr/>
            <p:nvPr/>
          </p:nvSpPr>
          <p:spPr>
            <a:xfrm>
              <a:off x="7539459" y="3124601"/>
              <a:ext cx="82663" cy="10631"/>
            </a:xfrm>
            <a:custGeom>
              <a:rect b="b" l="l" r="r" t="t"/>
              <a:pathLst>
                <a:path extrusionOk="0" h="334" w="2597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48"/>
            <p:cNvSpPr/>
            <p:nvPr/>
          </p:nvSpPr>
          <p:spPr>
            <a:xfrm>
              <a:off x="7539459" y="3149587"/>
              <a:ext cx="82663" cy="10663"/>
            </a:xfrm>
            <a:custGeom>
              <a:rect b="b" l="l" r="r" t="t"/>
              <a:pathLst>
                <a:path extrusionOk="0" h="335" w="2597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48"/>
            <p:cNvSpPr/>
            <p:nvPr/>
          </p:nvSpPr>
          <p:spPr>
            <a:xfrm>
              <a:off x="7539459" y="3174988"/>
              <a:ext cx="82663" cy="10281"/>
            </a:xfrm>
            <a:custGeom>
              <a:rect b="b" l="l" r="r" t="t"/>
              <a:pathLst>
                <a:path extrusionOk="0" h="323" w="2597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48"/>
            <p:cNvSpPr/>
            <p:nvPr/>
          </p:nvSpPr>
          <p:spPr>
            <a:xfrm>
              <a:off x="7539459" y="3011286"/>
              <a:ext cx="220614" cy="47395"/>
            </a:xfrm>
            <a:custGeom>
              <a:rect b="b" l="l" r="r" t="t"/>
              <a:pathLst>
                <a:path extrusionOk="0" h="1489" w="6931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7" name="Google Shape;3987;p48"/>
          <p:cNvGrpSpPr/>
          <p:nvPr/>
        </p:nvGrpSpPr>
        <p:grpSpPr>
          <a:xfrm>
            <a:off x="7024430" y="2874662"/>
            <a:ext cx="332012" cy="355454"/>
            <a:chOff x="7055134" y="2919170"/>
            <a:chExt cx="290321" cy="310820"/>
          </a:xfrm>
        </p:grpSpPr>
        <p:sp>
          <p:nvSpPr>
            <p:cNvPr id="3988" name="Google Shape;3988;p48"/>
            <p:cNvSpPr/>
            <p:nvPr/>
          </p:nvSpPr>
          <p:spPr>
            <a:xfrm>
              <a:off x="7102497" y="2970989"/>
              <a:ext cx="191044" cy="259001"/>
            </a:xfrm>
            <a:custGeom>
              <a:rect b="b" l="l" r="r" t="t"/>
              <a:pathLst>
                <a:path extrusionOk="0" h="8137" w="6002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48"/>
            <p:cNvSpPr/>
            <p:nvPr/>
          </p:nvSpPr>
          <p:spPr>
            <a:xfrm>
              <a:off x="7304872" y="3059413"/>
              <a:ext cx="40583" cy="9485"/>
            </a:xfrm>
            <a:custGeom>
              <a:rect b="b" l="l" r="r" t="t"/>
              <a:pathLst>
                <a:path extrusionOk="0" h="298" w="1275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48"/>
            <p:cNvSpPr/>
            <p:nvPr/>
          </p:nvSpPr>
          <p:spPr>
            <a:xfrm>
              <a:off x="7055134" y="3059413"/>
              <a:ext cx="41347" cy="9485"/>
            </a:xfrm>
            <a:custGeom>
              <a:rect b="b" l="l" r="r" t="t"/>
              <a:pathLst>
                <a:path extrusionOk="0" h="298" w="1299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48"/>
            <p:cNvSpPr/>
            <p:nvPr/>
          </p:nvSpPr>
          <p:spPr>
            <a:xfrm>
              <a:off x="7195727" y="2919170"/>
              <a:ext cx="9517" cy="40583"/>
            </a:xfrm>
            <a:custGeom>
              <a:rect b="b" l="l" r="r" t="t"/>
              <a:pathLst>
                <a:path extrusionOk="0" h="1275" w="299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48"/>
            <p:cNvSpPr/>
            <p:nvPr/>
          </p:nvSpPr>
          <p:spPr>
            <a:xfrm>
              <a:off x="7185128" y="3007116"/>
              <a:ext cx="30334" cy="92880"/>
            </a:xfrm>
            <a:custGeom>
              <a:rect b="b" l="l" r="r" t="t"/>
              <a:pathLst>
                <a:path extrusionOk="0" h="2918" w="953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48"/>
            <p:cNvSpPr/>
            <p:nvPr/>
          </p:nvSpPr>
          <p:spPr>
            <a:xfrm>
              <a:off x="7187770" y="3111328"/>
              <a:ext cx="25814" cy="25814"/>
            </a:xfrm>
            <a:custGeom>
              <a:rect b="b" l="l" r="r" t="t"/>
              <a:pathLst>
                <a:path extrusionOk="0" h="811" w="811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48"/>
            <p:cNvSpPr/>
            <p:nvPr/>
          </p:nvSpPr>
          <p:spPr>
            <a:xfrm>
              <a:off x="7249552" y="2951477"/>
              <a:ext cx="18971" cy="23077"/>
            </a:xfrm>
            <a:custGeom>
              <a:rect b="b" l="l" r="r" t="t"/>
              <a:pathLst>
                <a:path extrusionOk="0" h="725" w="596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48"/>
            <p:cNvSpPr/>
            <p:nvPr/>
          </p:nvSpPr>
          <p:spPr>
            <a:xfrm>
              <a:off x="7132831" y="3153852"/>
              <a:ext cx="18589" cy="22695"/>
            </a:xfrm>
            <a:custGeom>
              <a:rect b="b" l="l" r="r" t="t"/>
              <a:pathLst>
                <a:path extrusionOk="0" h="713" w="584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48"/>
            <p:cNvSpPr/>
            <p:nvPr/>
          </p:nvSpPr>
          <p:spPr>
            <a:xfrm>
              <a:off x="7132449" y="2951477"/>
              <a:ext cx="18971" cy="23077"/>
            </a:xfrm>
            <a:custGeom>
              <a:rect b="b" l="l" r="r" t="t"/>
              <a:pathLst>
                <a:path extrusionOk="0" h="725" w="596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48"/>
            <p:cNvSpPr/>
            <p:nvPr/>
          </p:nvSpPr>
          <p:spPr>
            <a:xfrm>
              <a:off x="7249552" y="3153852"/>
              <a:ext cx="18971" cy="22695"/>
            </a:xfrm>
            <a:custGeom>
              <a:rect b="b" l="l" r="r" t="t"/>
              <a:pathLst>
                <a:path extrusionOk="0" h="713" w="596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48"/>
            <p:cNvSpPr/>
            <p:nvPr/>
          </p:nvSpPr>
          <p:spPr>
            <a:xfrm>
              <a:off x="7289721" y="3113969"/>
              <a:ext cx="24286" cy="17093"/>
            </a:xfrm>
            <a:custGeom>
              <a:rect b="b" l="l" r="r" t="t"/>
              <a:pathLst>
                <a:path extrusionOk="0" h="537" w="763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48"/>
            <p:cNvSpPr/>
            <p:nvPr/>
          </p:nvSpPr>
          <p:spPr>
            <a:xfrm>
              <a:off x="7086964" y="2996931"/>
              <a:ext cx="24668" cy="17411"/>
            </a:xfrm>
            <a:custGeom>
              <a:rect b="b" l="l" r="r" t="t"/>
              <a:pathLst>
                <a:path extrusionOk="0" h="547" w="775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48"/>
            <p:cNvSpPr/>
            <p:nvPr/>
          </p:nvSpPr>
          <p:spPr>
            <a:xfrm>
              <a:off x="7289339" y="2996931"/>
              <a:ext cx="24668" cy="17411"/>
            </a:xfrm>
            <a:custGeom>
              <a:rect b="b" l="l" r="r" t="t"/>
              <a:pathLst>
                <a:path extrusionOk="0" h="547" w="775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48"/>
            <p:cNvSpPr/>
            <p:nvPr/>
          </p:nvSpPr>
          <p:spPr>
            <a:xfrm>
              <a:off x="7086964" y="3113587"/>
              <a:ext cx="24668" cy="17093"/>
            </a:xfrm>
            <a:custGeom>
              <a:rect b="b" l="l" r="r" t="t"/>
              <a:pathLst>
                <a:path extrusionOk="0" h="537" w="775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2" name="Google Shape;4002;p48"/>
          <p:cNvGrpSpPr/>
          <p:nvPr/>
        </p:nvGrpSpPr>
        <p:grpSpPr>
          <a:xfrm>
            <a:off x="7985143" y="2900613"/>
            <a:ext cx="330109" cy="347552"/>
            <a:chOff x="7985143" y="2900613"/>
            <a:chExt cx="330109" cy="347552"/>
          </a:xfrm>
        </p:grpSpPr>
        <p:sp>
          <p:nvSpPr>
            <p:cNvPr id="4003" name="Google Shape;4003;p48"/>
            <p:cNvSpPr/>
            <p:nvPr/>
          </p:nvSpPr>
          <p:spPr>
            <a:xfrm>
              <a:off x="8143943" y="3145449"/>
              <a:ext cx="13273" cy="10631"/>
            </a:xfrm>
            <a:custGeom>
              <a:rect b="b" l="l" r="r" t="t"/>
              <a:pathLst>
                <a:path extrusionOk="0" h="334" w="417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250" y="333"/>
                  </a:lnTo>
                  <a:cubicBezTo>
                    <a:pt x="334" y="333"/>
                    <a:pt x="417" y="250"/>
                    <a:pt x="417" y="167"/>
                  </a:cubicBezTo>
                  <a:cubicBezTo>
                    <a:pt x="393" y="60"/>
                    <a:pt x="334" y="0"/>
                    <a:pt x="2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48"/>
            <p:cNvSpPr/>
            <p:nvPr/>
          </p:nvSpPr>
          <p:spPr>
            <a:xfrm>
              <a:off x="8163264" y="3005970"/>
              <a:ext cx="32" cy="32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48"/>
            <p:cNvSpPr/>
            <p:nvPr/>
          </p:nvSpPr>
          <p:spPr>
            <a:xfrm>
              <a:off x="8163264" y="3005970"/>
              <a:ext cx="5347" cy="11013"/>
            </a:xfrm>
            <a:custGeom>
              <a:rect b="b" l="l" r="r" t="t"/>
              <a:pathLst>
                <a:path extrusionOk="0" h="346" w="168">
                  <a:moveTo>
                    <a:pt x="1" y="1"/>
                  </a:moveTo>
                  <a:cubicBezTo>
                    <a:pt x="20" y="70"/>
                    <a:pt x="97" y="228"/>
                    <a:pt x="143" y="308"/>
                  </a:cubicBezTo>
                  <a:lnTo>
                    <a:pt x="143" y="308"/>
                  </a:lnTo>
                  <a:cubicBezTo>
                    <a:pt x="118" y="259"/>
                    <a:pt x="78" y="164"/>
                    <a:pt x="1" y="1"/>
                  </a:cubicBezTo>
                  <a:close/>
                  <a:moveTo>
                    <a:pt x="143" y="308"/>
                  </a:moveTo>
                  <a:lnTo>
                    <a:pt x="143" y="308"/>
                  </a:lnTo>
                  <a:cubicBezTo>
                    <a:pt x="153" y="327"/>
                    <a:pt x="161" y="339"/>
                    <a:pt x="167" y="346"/>
                  </a:cubicBezTo>
                  <a:cubicBezTo>
                    <a:pt x="161" y="338"/>
                    <a:pt x="153" y="325"/>
                    <a:pt x="143" y="308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48"/>
            <p:cNvSpPr/>
            <p:nvPr/>
          </p:nvSpPr>
          <p:spPr>
            <a:xfrm>
              <a:off x="8163264" y="3005588"/>
              <a:ext cx="32" cy="414"/>
            </a:xfrm>
            <a:custGeom>
              <a:rect b="b" l="l" r="r" t="t"/>
              <a:pathLst>
                <a:path extrusionOk="0" h="13" w="1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48"/>
            <p:cNvSpPr/>
            <p:nvPr/>
          </p:nvSpPr>
          <p:spPr>
            <a:xfrm>
              <a:off x="8168579" y="3016952"/>
              <a:ext cx="32" cy="796"/>
            </a:xfrm>
            <a:custGeom>
              <a:rect b="b" l="l" r="r" t="t"/>
              <a:pathLst>
                <a:path extrusionOk="0" h="25" w="1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48"/>
            <p:cNvSpPr/>
            <p:nvPr/>
          </p:nvSpPr>
          <p:spPr>
            <a:xfrm>
              <a:off x="7985143" y="2900613"/>
              <a:ext cx="330109" cy="347552"/>
            </a:xfrm>
            <a:custGeom>
              <a:rect b="b" l="l" r="r" t="t"/>
              <a:pathLst>
                <a:path extrusionOk="0" h="10919" w="10371">
                  <a:moveTo>
                    <a:pt x="5120" y="3060"/>
                  </a:moveTo>
                  <a:lnTo>
                    <a:pt x="5358" y="3572"/>
                  </a:lnTo>
                  <a:lnTo>
                    <a:pt x="4882" y="3572"/>
                  </a:lnTo>
                  <a:lnTo>
                    <a:pt x="5120" y="3060"/>
                  </a:lnTo>
                  <a:close/>
                  <a:moveTo>
                    <a:pt x="5501" y="3882"/>
                  </a:moveTo>
                  <a:lnTo>
                    <a:pt x="5644" y="4180"/>
                  </a:lnTo>
                  <a:lnTo>
                    <a:pt x="4596" y="4180"/>
                  </a:lnTo>
                  <a:lnTo>
                    <a:pt x="4727" y="3882"/>
                  </a:lnTo>
                  <a:close/>
                  <a:moveTo>
                    <a:pt x="3120" y="2799"/>
                  </a:moveTo>
                  <a:lnTo>
                    <a:pt x="3703" y="3644"/>
                  </a:lnTo>
                  <a:lnTo>
                    <a:pt x="3334" y="4037"/>
                  </a:lnTo>
                  <a:cubicBezTo>
                    <a:pt x="3239" y="4120"/>
                    <a:pt x="3239" y="4227"/>
                    <a:pt x="3239" y="4299"/>
                  </a:cubicBezTo>
                  <a:lnTo>
                    <a:pt x="2703" y="4299"/>
                  </a:lnTo>
                  <a:cubicBezTo>
                    <a:pt x="2703" y="4227"/>
                    <a:pt x="2727" y="4120"/>
                    <a:pt x="2620" y="4037"/>
                  </a:cubicBezTo>
                  <a:lnTo>
                    <a:pt x="2227" y="3644"/>
                  </a:lnTo>
                  <a:lnTo>
                    <a:pt x="2810" y="2799"/>
                  </a:lnTo>
                  <a:lnTo>
                    <a:pt x="2810" y="3465"/>
                  </a:lnTo>
                  <a:cubicBezTo>
                    <a:pt x="2739" y="3477"/>
                    <a:pt x="2668" y="3537"/>
                    <a:pt x="2668" y="3632"/>
                  </a:cubicBezTo>
                  <a:cubicBezTo>
                    <a:pt x="2668" y="3715"/>
                    <a:pt x="2739" y="3799"/>
                    <a:pt x="2822" y="3799"/>
                  </a:cubicBezTo>
                  <a:lnTo>
                    <a:pt x="3096" y="3799"/>
                  </a:lnTo>
                  <a:cubicBezTo>
                    <a:pt x="3180" y="3799"/>
                    <a:pt x="3263" y="3715"/>
                    <a:pt x="3263" y="3632"/>
                  </a:cubicBezTo>
                  <a:cubicBezTo>
                    <a:pt x="3263" y="3561"/>
                    <a:pt x="3203" y="3477"/>
                    <a:pt x="3120" y="3465"/>
                  </a:cubicBezTo>
                  <a:lnTo>
                    <a:pt x="3120" y="2799"/>
                  </a:lnTo>
                  <a:close/>
                  <a:moveTo>
                    <a:pt x="2414" y="4793"/>
                  </a:moveTo>
                  <a:cubicBezTo>
                    <a:pt x="2416" y="4793"/>
                    <a:pt x="2422" y="4795"/>
                    <a:pt x="2429" y="4799"/>
                  </a:cubicBezTo>
                  <a:cubicBezTo>
                    <a:pt x="2414" y="4799"/>
                    <a:pt x="2408" y="4793"/>
                    <a:pt x="2414" y="4793"/>
                  </a:cubicBezTo>
                  <a:close/>
                  <a:moveTo>
                    <a:pt x="3549" y="4620"/>
                  </a:moveTo>
                  <a:cubicBezTo>
                    <a:pt x="3549" y="4620"/>
                    <a:pt x="3572" y="4620"/>
                    <a:pt x="3572" y="4644"/>
                  </a:cubicBezTo>
                  <a:lnTo>
                    <a:pt x="3572" y="4787"/>
                  </a:lnTo>
                  <a:cubicBezTo>
                    <a:pt x="3572" y="4787"/>
                    <a:pt x="3572" y="4799"/>
                    <a:pt x="3549" y="4799"/>
                  </a:cubicBezTo>
                  <a:lnTo>
                    <a:pt x="2429" y="4799"/>
                  </a:lnTo>
                  <a:lnTo>
                    <a:pt x="2406" y="4644"/>
                  </a:lnTo>
                  <a:cubicBezTo>
                    <a:pt x="2406" y="4644"/>
                    <a:pt x="2406" y="4620"/>
                    <a:pt x="2429" y="4620"/>
                  </a:cubicBezTo>
                  <a:close/>
                  <a:moveTo>
                    <a:pt x="3251" y="5120"/>
                  </a:moveTo>
                  <a:lnTo>
                    <a:pt x="3251" y="5537"/>
                  </a:lnTo>
                  <a:lnTo>
                    <a:pt x="2727" y="5537"/>
                  </a:lnTo>
                  <a:lnTo>
                    <a:pt x="2727" y="5120"/>
                  </a:lnTo>
                  <a:close/>
                  <a:moveTo>
                    <a:pt x="3394" y="5858"/>
                  </a:moveTo>
                  <a:cubicBezTo>
                    <a:pt x="3418" y="5858"/>
                    <a:pt x="3441" y="5882"/>
                    <a:pt x="3441" y="5882"/>
                  </a:cubicBezTo>
                  <a:cubicBezTo>
                    <a:pt x="3453" y="5894"/>
                    <a:pt x="3453" y="5906"/>
                    <a:pt x="3453" y="5918"/>
                  </a:cubicBezTo>
                  <a:lnTo>
                    <a:pt x="3418" y="6811"/>
                  </a:lnTo>
                  <a:lnTo>
                    <a:pt x="2525" y="6811"/>
                  </a:lnTo>
                  <a:lnTo>
                    <a:pt x="2501" y="5918"/>
                  </a:lnTo>
                  <a:cubicBezTo>
                    <a:pt x="2501" y="5894"/>
                    <a:pt x="2513" y="5882"/>
                    <a:pt x="2513" y="5882"/>
                  </a:cubicBezTo>
                  <a:cubicBezTo>
                    <a:pt x="2513" y="5882"/>
                    <a:pt x="2537" y="5858"/>
                    <a:pt x="2560" y="5858"/>
                  </a:cubicBezTo>
                  <a:close/>
                  <a:moveTo>
                    <a:pt x="4954" y="4501"/>
                  </a:moveTo>
                  <a:lnTo>
                    <a:pt x="4954" y="6835"/>
                  </a:lnTo>
                  <a:lnTo>
                    <a:pt x="4489" y="6835"/>
                  </a:lnTo>
                  <a:lnTo>
                    <a:pt x="4489" y="4501"/>
                  </a:lnTo>
                  <a:close/>
                  <a:moveTo>
                    <a:pt x="5739" y="4501"/>
                  </a:moveTo>
                  <a:lnTo>
                    <a:pt x="5739" y="6835"/>
                  </a:lnTo>
                  <a:lnTo>
                    <a:pt x="5287" y="6835"/>
                  </a:lnTo>
                  <a:lnTo>
                    <a:pt x="5287" y="4501"/>
                  </a:lnTo>
                  <a:close/>
                  <a:moveTo>
                    <a:pt x="9252" y="1120"/>
                  </a:moveTo>
                  <a:cubicBezTo>
                    <a:pt x="9287" y="1120"/>
                    <a:pt x="9311" y="1144"/>
                    <a:pt x="9311" y="1179"/>
                  </a:cubicBezTo>
                  <a:lnTo>
                    <a:pt x="9311" y="6835"/>
                  </a:lnTo>
                  <a:lnTo>
                    <a:pt x="8335" y="6835"/>
                  </a:lnTo>
                  <a:lnTo>
                    <a:pt x="8335" y="1822"/>
                  </a:lnTo>
                  <a:cubicBezTo>
                    <a:pt x="8335" y="1691"/>
                    <a:pt x="8216" y="1572"/>
                    <a:pt x="8085" y="1572"/>
                  </a:cubicBezTo>
                  <a:lnTo>
                    <a:pt x="6692" y="1572"/>
                  </a:lnTo>
                  <a:cubicBezTo>
                    <a:pt x="6561" y="1572"/>
                    <a:pt x="6442" y="1691"/>
                    <a:pt x="6442" y="1822"/>
                  </a:cubicBezTo>
                  <a:lnTo>
                    <a:pt x="6442" y="6835"/>
                  </a:lnTo>
                  <a:lnTo>
                    <a:pt x="6061" y="6835"/>
                  </a:lnTo>
                  <a:lnTo>
                    <a:pt x="6061" y="4346"/>
                  </a:lnTo>
                  <a:cubicBezTo>
                    <a:pt x="6061" y="4311"/>
                    <a:pt x="6061" y="4299"/>
                    <a:pt x="6037" y="4263"/>
                  </a:cubicBezTo>
                  <a:cubicBezTo>
                    <a:pt x="5690" y="3506"/>
                    <a:pt x="5585" y="3288"/>
                    <a:pt x="5581" y="3288"/>
                  </a:cubicBezTo>
                  <a:lnTo>
                    <a:pt x="5581" y="3288"/>
                  </a:lnTo>
                  <a:cubicBezTo>
                    <a:pt x="5580" y="3288"/>
                    <a:pt x="5582" y="3292"/>
                    <a:pt x="5585" y="3299"/>
                  </a:cubicBezTo>
                  <a:cubicBezTo>
                    <a:pt x="5525" y="3168"/>
                    <a:pt x="5430" y="3001"/>
                    <a:pt x="5323" y="2775"/>
                  </a:cubicBezTo>
                  <a:cubicBezTo>
                    <a:pt x="5281" y="2679"/>
                    <a:pt x="5192" y="2632"/>
                    <a:pt x="5102" y="2632"/>
                  </a:cubicBezTo>
                  <a:cubicBezTo>
                    <a:pt x="5013" y="2632"/>
                    <a:pt x="4924" y="2679"/>
                    <a:pt x="4882" y="2775"/>
                  </a:cubicBezTo>
                  <a:cubicBezTo>
                    <a:pt x="4811" y="2941"/>
                    <a:pt x="4239" y="4132"/>
                    <a:pt x="4180" y="4263"/>
                  </a:cubicBezTo>
                  <a:cubicBezTo>
                    <a:pt x="4168" y="4287"/>
                    <a:pt x="4168" y="4311"/>
                    <a:pt x="4168" y="4346"/>
                  </a:cubicBezTo>
                  <a:lnTo>
                    <a:pt x="4168" y="6835"/>
                  </a:lnTo>
                  <a:lnTo>
                    <a:pt x="3739" y="6835"/>
                  </a:lnTo>
                  <a:lnTo>
                    <a:pt x="3763" y="5954"/>
                  </a:lnTo>
                  <a:cubicBezTo>
                    <a:pt x="3763" y="5847"/>
                    <a:pt x="3739" y="5739"/>
                    <a:pt x="3656" y="5668"/>
                  </a:cubicBezTo>
                  <a:cubicBezTo>
                    <a:pt x="3632" y="5644"/>
                    <a:pt x="3596" y="5608"/>
                    <a:pt x="3561" y="5597"/>
                  </a:cubicBezTo>
                  <a:lnTo>
                    <a:pt x="3561" y="5132"/>
                  </a:lnTo>
                  <a:cubicBezTo>
                    <a:pt x="3739" y="5120"/>
                    <a:pt x="3870" y="4965"/>
                    <a:pt x="3870" y="4799"/>
                  </a:cubicBezTo>
                  <a:lnTo>
                    <a:pt x="3870" y="4656"/>
                  </a:lnTo>
                  <a:cubicBezTo>
                    <a:pt x="3870" y="4477"/>
                    <a:pt x="3739" y="4323"/>
                    <a:pt x="3561" y="4323"/>
                  </a:cubicBezTo>
                  <a:lnTo>
                    <a:pt x="3561" y="4263"/>
                  </a:lnTo>
                  <a:lnTo>
                    <a:pt x="3942" y="3870"/>
                  </a:lnTo>
                  <a:cubicBezTo>
                    <a:pt x="4049" y="3763"/>
                    <a:pt x="4061" y="3608"/>
                    <a:pt x="3977" y="3489"/>
                  </a:cubicBezTo>
                  <a:lnTo>
                    <a:pt x="3120" y="2263"/>
                  </a:lnTo>
                  <a:cubicBezTo>
                    <a:pt x="3078" y="2203"/>
                    <a:pt x="3013" y="2173"/>
                    <a:pt x="2949" y="2173"/>
                  </a:cubicBezTo>
                  <a:cubicBezTo>
                    <a:pt x="2885" y="2173"/>
                    <a:pt x="2822" y="2203"/>
                    <a:pt x="2787" y="2263"/>
                  </a:cubicBezTo>
                  <a:lnTo>
                    <a:pt x="1929" y="3489"/>
                  </a:lnTo>
                  <a:cubicBezTo>
                    <a:pt x="1858" y="3608"/>
                    <a:pt x="1870" y="3775"/>
                    <a:pt x="1965" y="3870"/>
                  </a:cubicBezTo>
                  <a:lnTo>
                    <a:pt x="2346" y="4263"/>
                  </a:lnTo>
                  <a:lnTo>
                    <a:pt x="2346" y="4323"/>
                  </a:lnTo>
                  <a:cubicBezTo>
                    <a:pt x="2168" y="4346"/>
                    <a:pt x="2037" y="4489"/>
                    <a:pt x="2037" y="4656"/>
                  </a:cubicBezTo>
                  <a:lnTo>
                    <a:pt x="2037" y="4799"/>
                  </a:lnTo>
                  <a:cubicBezTo>
                    <a:pt x="2037" y="4989"/>
                    <a:pt x="2168" y="5132"/>
                    <a:pt x="2346" y="5132"/>
                  </a:cubicBezTo>
                  <a:lnTo>
                    <a:pt x="2346" y="5597"/>
                  </a:lnTo>
                  <a:cubicBezTo>
                    <a:pt x="2310" y="5608"/>
                    <a:pt x="2275" y="5644"/>
                    <a:pt x="2251" y="5668"/>
                  </a:cubicBezTo>
                  <a:cubicBezTo>
                    <a:pt x="2168" y="5739"/>
                    <a:pt x="2132" y="5847"/>
                    <a:pt x="2144" y="5954"/>
                  </a:cubicBezTo>
                  <a:lnTo>
                    <a:pt x="2168" y="6835"/>
                  </a:lnTo>
                  <a:lnTo>
                    <a:pt x="1013" y="6835"/>
                  </a:lnTo>
                  <a:lnTo>
                    <a:pt x="1013" y="1179"/>
                  </a:lnTo>
                  <a:lnTo>
                    <a:pt x="1060" y="1179"/>
                  </a:lnTo>
                  <a:cubicBezTo>
                    <a:pt x="1060" y="1144"/>
                    <a:pt x="1084" y="1120"/>
                    <a:pt x="1120" y="1120"/>
                  </a:cubicBezTo>
                  <a:close/>
                  <a:moveTo>
                    <a:pt x="8002" y="1917"/>
                  </a:moveTo>
                  <a:lnTo>
                    <a:pt x="8002" y="2644"/>
                  </a:lnTo>
                  <a:lnTo>
                    <a:pt x="7752" y="2644"/>
                  </a:lnTo>
                  <a:cubicBezTo>
                    <a:pt x="7668" y="2644"/>
                    <a:pt x="7585" y="2715"/>
                    <a:pt x="7585" y="2810"/>
                  </a:cubicBezTo>
                  <a:cubicBezTo>
                    <a:pt x="7585" y="2870"/>
                    <a:pt x="7668" y="2941"/>
                    <a:pt x="7752" y="2941"/>
                  </a:cubicBezTo>
                  <a:lnTo>
                    <a:pt x="8002" y="2941"/>
                  </a:lnTo>
                  <a:lnTo>
                    <a:pt x="8002" y="3668"/>
                  </a:lnTo>
                  <a:lnTo>
                    <a:pt x="7752" y="3668"/>
                  </a:lnTo>
                  <a:cubicBezTo>
                    <a:pt x="7668" y="3668"/>
                    <a:pt x="7585" y="3751"/>
                    <a:pt x="7585" y="3834"/>
                  </a:cubicBezTo>
                  <a:cubicBezTo>
                    <a:pt x="7585" y="3930"/>
                    <a:pt x="7668" y="4001"/>
                    <a:pt x="7752" y="4001"/>
                  </a:cubicBezTo>
                  <a:lnTo>
                    <a:pt x="8002" y="4001"/>
                  </a:lnTo>
                  <a:lnTo>
                    <a:pt x="8002" y="4727"/>
                  </a:lnTo>
                  <a:lnTo>
                    <a:pt x="7752" y="4727"/>
                  </a:lnTo>
                  <a:cubicBezTo>
                    <a:pt x="7668" y="4727"/>
                    <a:pt x="7585" y="4799"/>
                    <a:pt x="7585" y="4894"/>
                  </a:cubicBezTo>
                  <a:cubicBezTo>
                    <a:pt x="7585" y="4989"/>
                    <a:pt x="7668" y="5061"/>
                    <a:pt x="7752" y="5061"/>
                  </a:cubicBezTo>
                  <a:lnTo>
                    <a:pt x="8002" y="5061"/>
                  </a:lnTo>
                  <a:lnTo>
                    <a:pt x="8002" y="5787"/>
                  </a:lnTo>
                  <a:lnTo>
                    <a:pt x="7752" y="5787"/>
                  </a:lnTo>
                  <a:cubicBezTo>
                    <a:pt x="7668" y="5787"/>
                    <a:pt x="7585" y="5858"/>
                    <a:pt x="7585" y="5954"/>
                  </a:cubicBezTo>
                  <a:cubicBezTo>
                    <a:pt x="7585" y="6037"/>
                    <a:pt x="7668" y="6120"/>
                    <a:pt x="7752" y="6120"/>
                  </a:cubicBezTo>
                  <a:lnTo>
                    <a:pt x="8002" y="6120"/>
                  </a:lnTo>
                  <a:lnTo>
                    <a:pt x="8002" y="6847"/>
                  </a:lnTo>
                  <a:lnTo>
                    <a:pt x="6775" y="6847"/>
                  </a:lnTo>
                  <a:lnTo>
                    <a:pt x="6775" y="1917"/>
                  </a:lnTo>
                  <a:close/>
                  <a:moveTo>
                    <a:pt x="10049" y="7144"/>
                  </a:moveTo>
                  <a:lnTo>
                    <a:pt x="10049" y="8347"/>
                  </a:lnTo>
                  <a:cubicBezTo>
                    <a:pt x="10049" y="8454"/>
                    <a:pt x="9954" y="8561"/>
                    <a:pt x="9835" y="8561"/>
                  </a:cubicBezTo>
                  <a:lnTo>
                    <a:pt x="501" y="8561"/>
                  </a:lnTo>
                  <a:cubicBezTo>
                    <a:pt x="393" y="8561"/>
                    <a:pt x="298" y="8466"/>
                    <a:pt x="298" y="8347"/>
                  </a:cubicBezTo>
                  <a:lnTo>
                    <a:pt x="298" y="7144"/>
                  </a:lnTo>
                  <a:close/>
                  <a:moveTo>
                    <a:pt x="5966" y="8871"/>
                  </a:moveTo>
                  <a:lnTo>
                    <a:pt x="5966" y="9787"/>
                  </a:lnTo>
                  <a:lnTo>
                    <a:pt x="4299" y="9787"/>
                  </a:lnTo>
                  <a:lnTo>
                    <a:pt x="4299" y="8871"/>
                  </a:ln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lnTo>
                    <a:pt x="1" y="8347"/>
                  </a:lnTo>
                  <a:cubicBezTo>
                    <a:pt x="1" y="8633"/>
                    <a:pt x="239" y="8871"/>
                    <a:pt x="524" y="8871"/>
                  </a:cubicBezTo>
                  <a:lnTo>
                    <a:pt x="3989" y="8871"/>
                  </a:lnTo>
                  <a:lnTo>
                    <a:pt x="3989" y="9787"/>
                  </a:lnTo>
                  <a:lnTo>
                    <a:pt x="3465" y="9787"/>
                  </a:lnTo>
                  <a:cubicBezTo>
                    <a:pt x="3215" y="9787"/>
                    <a:pt x="3001" y="10002"/>
                    <a:pt x="3001" y="10252"/>
                  </a:cubicBezTo>
                  <a:lnTo>
                    <a:pt x="3001" y="10466"/>
                  </a:lnTo>
                  <a:cubicBezTo>
                    <a:pt x="3001" y="10716"/>
                    <a:pt x="3215" y="10919"/>
                    <a:pt x="3465" y="10919"/>
                  </a:cubicBezTo>
                  <a:lnTo>
                    <a:pt x="4739" y="10919"/>
                  </a:lnTo>
                  <a:cubicBezTo>
                    <a:pt x="4835" y="10919"/>
                    <a:pt x="4906" y="10847"/>
                    <a:pt x="4906" y="10764"/>
                  </a:cubicBezTo>
                  <a:cubicBezTo>
                    <a:pt x="4906" y="10669"/>
                    <a:pt x="4835" y="10597"/>
                    <a:pt x="4739" y="10597"/>
                  </a:cubicBezTo>
                  <a:lnTo>
                    <a:pt x="3465" y="10597"/>
                  </a:lnTo>
                  <a:cubicBezTo>
                    <a:pt x="3394" y="10597"/>
                    <a:pt x="3322" y="10538"/>
                    <a:pt x="3322" y="10442"/>
                  </a:cubicBezTo>
                  <a:lnTo>
                    <a:pt x="3322" y="10240"/>
                  </a:lnTo>
                  <a:cubicBezTo>
                    <a:pt x="3322" y="10168"/>
                    <a:pt x="3382" y="10085"/>
                    <a:pt x="3465" y="10085"/>
                  </a:cubicBezTo>
                  <a:lnTo>
                    <a:pt x="6811" y="10085"/>
                  </a:lnTo>
                  <a:cubicBezTo>
                    <a:pt x="6894" y="10085"/>
                    <a:pt x="6966" y="10145"/>
                    <a:pt x="6966" y="10240"/>
                  </a:cubicBezTo>
                  <a:lnTo>
                    <a:pt x="6966" y="10442"/>
                  </a:lnTo>
                  <a:cubicBezTo>
                    <a:pt x="6966" y="10526"/>
                    <a:pt x="6906" y="10597"/>
                    <a:pt x="6811" y="10597"/>
                  </a:cubicBezTo>
                  <a:lnTo>
                    <a:pt x="5489" y="10597"/>
                  </a:lnTo>
                  <a:cubicBezTo>
                    <a:pt x="5406" y="10597"/>
                    <a:pt x="5323" y="10669"/>
                    <a:pt x="5323" y="10764"/>
                  </a:cubicBezTo>
                  <a:cubicBezTo>
                    <a:pt x="5323" y="10847"/>
                    <a:pt x="5406" y="10919"/>
                    <a:pt x="5489" y="10919"/>
                  </a:cubicBezTo>
                  <a:lnTo>
                    <a:pt x="6811" y="10919"/>
                  </a:lnTo>
                  <a:cubicBezTo>
                    <a:pt x="7073" y="10919"/>
                    <a:pt x="7275" y="10716"/>
                    <a:pt x="7275" y="10466"/>
                  </a:cubicBezTo>
                  <a:lnTo>
                    <a:pt x="7275" y="10252"/>
                  </a:lnTo>
                  <a:cubicBezTo>
                    <a:pt x="7275" y="10002"/>
                    <a:pt x="7061" y="9787"/>
                    <a:pt x="6811" y="9787"/>
                  </a:cubicBezTo>
                  <a:lnTo>
                    <a:pt x="6299" y="9787"/>
                  </a:lnTo>
                  <a:lnTo>
                    <a:pt x="6299" y="8871"/>
                  </a:lnTo>
                  <a:lnTo>
                    <a:pt x="9847" y="8871"/>
                  </a:lnTo>
                  <a:cubicBezTo>
                    <a:pt x="10133" y="8871"/>
                    <a:pt x="10371" y="8633"/>
                    <a:pt x="10371" y="8347"/>
                  </a:cubicBezTo>
                  <a:lnTo>
                    <a:pt x="10371" y="4727"/>
                  </a:lnTo>
                  <a:cubicBezTo>
                    <a:pt x="10371" y="4644"/>
                    <a:pt x="10299" y="4573"/>
                    <a:pt x="10204" y="4573"/>
                  </a:cubicBezTo>
                  <a:cubicBezTo>
                    <a:pt x="10121" y="4573"/>
                    <a:pt x="10049" y="4644"/>
                    <a:pt x="10049" y="4727"/>
                  </a:cubicBezTo>
                  <a:lnTo>
                    <a:pt x="10049" y="6811"/>
                  </a:lnTo>
                  <a:lnTo>
                    <a:pt x="9633" y="6811"/>
                  </a:lnTo>
                  <a:lnTo>
                    <a:pt x="9633" y="1155"/>
                  </a:lnTo>
                  <a:cubicBezTo>
                    <a:pt x="9633" y="953"/>
                    <a:pt x="9466" y="786"/>
                    <a:pt x="9252" y="786"/>
                  </a:cubicBezTo>
                  <a:lnTo>
                    <a:pt x="1120" y="786"/>
                  </a:lnTo>
                  <a:cubicBezTo>
                    <a:pt x="905" y="786"/>
                    <a:pt x="739" y="953"/>
                    <a:pt x="739" y="1155"/>
                  </a:cubicBezTo>
                  <a:lnTo>
                    <a:pt x="739" y="6811"/>
                  </a:lnTo>
                  <a:lnTo>
                    <a:pt x="322" y="6811"/>
                  </a:lnTo>
                  <a:lnTo>
                    <a:pt x="322" y="524"/>
                  </a:lnTo>
                  <a:cubicBezTo>
                    <a:pt x="322" y="417"/>
                    <a:pt x="417" y="310"/>
                    <a:pt x="536" y="310"/>
                  </a:cubicBezTo>
                  <a:lnTo>
                    <a:pt x="9871" y="310"/>
                  </a:lnTo>
                  <a:cubicBezTo>
                    <a:pt x="9966" y="310"/>
                    <a:pt x="10073" y="405"/>
                    <a:pt x="10073" y="524"/>
                  </a:cubicBezTo>
                  <a:lnTo>
                    <a:pt x="10073" y="3977"/>
                  </a:lnTo>
                  <a:cubicBezTo>
                    <a:pt x="10049" y="4073"/>
                    <a:pt x="10121" y="4156"/>
                    <a:pt x="10204" y="4156"/>
                  </a:cubicBezTo>
                  <a:cubicBezTo>
                    <a:pt x="10299" y="4156"/>
                    <a:pt x="10371" y="4073"/>
                    <a:pt x="10371" y="3989"/>
                  </a:cubicBezTo>
                  <a:lnTo>
                    <a:pt x="10371" y="524"/>
                  </a:lnTo>
                  <a:cubicBezTo>
                    <a:pt x="10371" y="239"/>
                    <a:pt x="10133" y="1"/>
                    <a:pt x="98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48"/>
            <p:cNvSpPr/>
            <p:nvPr/>
          </p:nvSpPr>
          <p:spPr>
            <a:xfrm>
              <a:off x="8168579" y="3016952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48"/>
            <p:cNvSpPr/>
            <p:nvPr/>
          </p:nvSpPr>
          <p:spPr>
            <a:xfrm>
              <a:off x="8168579" y="3017715"/>
              <a:ext cx="32" cy="3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1" name="Google Shape;4011;p48"/>
          <p:cNvGrpSpPr/>
          <p:nvPr/>
        </p:nvGrpSpPr>
        <p:grpSpPr>
          <a:xfrm>
            <a:off x="7990840" y="2435226"/>
            <a:ext cx="354363" cy="353631"/>
            <a:chOff x="7990840" y="2435226"/>
            <a:chExt cx="354363" cy="353631"/>
          </a:xfrm>
        </p:grpSpPr>
        <p:sp>
          <p:nvSpPr>
            <p:cNvPr id="4012" name="Google Shape;4012;p48"/>
            <p:cNvSpPr/>
            <p:nvPr/>
          </p:nvSpPr>
          <p:spPr>
            <a:xfrm>
              <a:off x="7990840" y="2435226"/>
              <a:ext cx="354363" cy="353631"/>
            </a:xfrm>
            <a:custGeom>
              <a:rect b="b" l="l" r="r" t="t"/>
              <a:pathLst>
                <a:path extrusionOk="0" h="11110" w="11133">
                  <a:moveTo>
                    <a:pt x="3477" y="1727"/>
                  </a:moveTo>
                  <a:cubicBezTo>
                    <a:pt x="3679" y="1727"/>
                    <a:pt x="3834" y="1894"/>
                    <a:pt x="3834" y="2084"/>
                  </a:cubicBezTo>
                  <a:lnTo>
                    <a:pt x="3834" y="2430"/>
                  </a:lnTo>
                  <a:cubicBezTo>
                    <a:pt x="3834" y="2727"/>
                    <a:pt x="3596" y="2965"/>
                    <a:pt x="3298" y="2965"/>
                  </a:cubicBezTo>
                  <a:cubicBezTo>
                    <a:pt x="3024" y="2965"/>
                    <a:pt x="2786" y="2727"/>
                    <a:pt x="2786" y="2430"/>
                  </a:cubicBezTo>
                  <a:lnTo>
                    <a:pt x="2786" y="2084"/>
                  </a:lnTo>
                  <a:cubicBezTo>
                    <a:pt x="2786" y="1894"/>
                    <a:pt x="2941" y="1727"/>
                    <a:pt x="3143" y="1727"/>
                  </a:cubicBezTo>
                  <a:close/>
                  <a:moveTo>
                    <a:pt x="3477" y="3299"/>
                  </a:moveTo>
                  <a:lnTo>
                    <a:pt x="3477" y="3311"/>
                  </a:lnTo>
                  <a:cubicBezTo>
                    <a:pt x="3501" y="3382"/>
                    <a:pt x="3513" y="3454"/>
                    <a:pt x="3536" y="3537"/>
                  </a:cubicBezTo>
                  <a:lnTo>
                    <a:pt x="3322" y="3751"/>
                  </a:lnTo>
                  <a:lnTo>
                    <a:pt x="3286" y="3751"/>
                  </a:lnTo>
                  <a:lnTo>
                    <a:pt x="3060" y="3537"/>
                  </a:lnTo>
                  <a:cubicBezTo>
                    <a:pt x="3096" y="3489"/>
                    <a:pt x="3108" y="3430"/>
                    <a:pt x="3108" y="3370"/>
                  </a:cubicBezTo>
                  <a:lnTo>
                    <a:pt x="3108" y="3299"/>
                  </a:lnTo>
                  <a:close/>
                  <a:moveTo>
                    <a:pt x="5418" y="4966"/>
                  </a:moveTo>
                  <a:lnTo>
                    <a:pt x="5418" y="7025"/>
                  </a:lnTo>
                  <a:lnTo>
                    <a:pt x="5406" y="7025"/>
                  </a:lnTo>
                  <a:lnTo>
                    <a:pt x="4346" y="7787"/>
                  </a:lnTo>
                  <a:lnTo>
                    <a:pt x="4346" y="5180"/>
                  </a:lnTo>
                  <a:cubicBezTo>
                    <a:pt x="4429" y="5239"/>
                    <a:pt x="4536" y="5287"/>
                    <a:pt x="4656" y="5299"/>
                  </a:cubicBezTo>
                  <a:lnTo>
                    <a:pt x="4786" y="5299"/>
                  </a:lnTo>
                  <a:cubicBezTo>
                    <a:pt x="4929" y="5287"/>
                    <a:pt x="5060" y="5239"/>
                    <a:pt x="5167" y="5156"/>
                  </a:cubicBezTo>
                  <a:lnTo>
                    <a:pt x="5418" y="4966"/>
                  </a:lnTo>
                  <a:close/>
                  <a:moveTo>
                    <a:pt x="2846" y="3739"/>
                  </a:moveTo>
                  <a:lnTo>
                    <a:pt x="3096" y="3989"/>
                  </a:lnTo>
                  <a:cubicBezTo>
                    <a:pt x="3155" y="4049"/>
                    <a:pt x="3239" y="4096"/>
                    <a:pt x="3334" y="4096"/>
                  </a:cubicBezTo>
                  <a:cubicBezTo>
                    <a:pt x="3417" y="4096"/>
                    <a:pt x="3513" y="4073"/>
                    <a:pt x="3572" y="3989"/>
                  </a:cubicBezTo>
                  <a:lnTo>
                    <a:pt x="3798" y="3775"/>
                  </a:lnTo>
                  <a:cubicBezTo>
                    <a:pt x="3870" y="3799"/>
                    <a:pt x="3941" y="3823"/>
                    <a:pt x="4013" y="3823"/>
                  </a:cubicBezTo>
                  <a:cubicBezTo>
                    <a:pt x="4072" y="3823"/>
                    <a:pt x="4120" y="3858"/>
                    <a:pt x="4167" y="3906"/>
                  </a:cubicBezTo>
                  <a:lnTo>
                    <a:pt x="4644" y="4501"/>
                  </a:lnTo>
                  <a:cubicBezTo>
                    <a:pt x="4676" y="4541"/>
                    <a:pt x="4724" y="4558"/>
                    <a:pt x="4769" y="4558"/>
                  </a:cubicBezTo>
                  <a:cubicBezTo>
                    <a:pt x="4807" y="4558"/>
                    <a:pt x="4843" y="4547"/>
                    <a:pt x="4870" y="4525"/>
                  </a:cubicBezTo>
                  <a:lnTo>
                    <a:pt x="5441" y="4061"/>
                  </a:lnTo>
                  <a:cubicBezTo>
                    <a:pt x="5483" y="4031"/>
                    <a:pt x="5534" y="4016"/>
                    <a:pt x="5581" y="4016"/>
                  </a:cubicBezTo>
                  <a:cubicBezTo>
                    <a:pt x="5629" y="4016"/>
                    <a:pt x="5674" y="4031"/>
                    <a:pt x="5703" y="4061"/>
                  </a:cubicBezTo>
                  <a:cubicBezTo>
                    <a:pt x="5739" y="4108"/>
                    <a:pt x="5763" y="4156"/>
                    <a:pt x="5763" y="4216"/>
                  </a:cubicBezTo>
                  <a:cubicBezTo>
                    <a:pt x="5739" y="4227"/>
                    <a:pt x="5727" y="4275"/>
                    <a:pt x="5679" y="4311"/>
                  </a:cubicBezTo>
                  <a:lnTo>
                    <a:pt x="4953" y="4882"/>
                  </a:lnTo>
                  <a:cubicBezTo>
                    <a:pt x="4894" y="4930"/>
                    <a:pt x="4834" y="4966"/>
                    <a:pt x="4763" y="4966"/>
                  </a:cubicBezTo>
                  <a:lnTo>
                    <a:pt x="4691" y="4966"/>
                  </a:lnTo>
                  <a:cubicBezTo>
                    <a:pt x="4596" y="4942"/>
                    <a:pt x="4513" y="4906"/>
                    <a:pt x="4453" y="4823"/>
                  </a:cubicBezTo>
                  <a:lnTo>
                    <a:pt x="4310" y="4644"/>
                  </a:lnTo>
                  <a:cubicBezTo>
                    <a:pt x="4288" y="4607"/>
                    <a:pt x="4247" y="4588"/>
                    <a:pt x="4205" y="4588"/>
                  </a:cubicBezTo>
                  <a:cubicBezTo>
                    <a:pt x="4180" y="4588"/>
                    <a:pt x="4154" y="4595"/>
                    <a:pt x="4132" y="4608"/>
                  </a:cubicBezTo>
                  <a:cubicBezTo>
                    <a:pt x="4072" y="4632"/>
                    <a:pt x="4036" y="4692"/>
                    <a:pt x="4036" y="4751"/>
                  </a:cubicBezTo>
                  <a:lnTo>
                    <a:pt x="4036" y="8014"/>
                  </a:lnTo>
                  <a:lnTo>
                    <a:pt x="3655" y="8276"/>
                  </a:lnTo>
                  <a:lnTo>
                    <a:pt x="3655" y="6763"/>
                  </a:lnTo>
                  <a:cubicBezTo>
                    <a:pt x="3655" y="6668"/>
                    <a:pt x="3584" y="6597"/>
                    <a:pt x="3501" y="6597"/>
                  </a:cubicBezTo>
                  <a:cubicBezTo>
                    <a:pt x="3405" y="6597"/>
                    <a:pt x="3334" y="6668"/>
                    <a:pt x="3334" y="6763"/>
                  </a:cubicBezTo>
                  <a:lnTo>
                    <a:pt x="3334" y="8502"/>
                  </a:lnTo>
                  <a:lnTo>
                    <a:pt x="2798" y="8895"/>
                  </a:lnTo>
                  <a:lnTo>
                    <a:pt x="2798" y="6811"/>
                  </a:lnTo>
                  <a:cubicBezTo>
                    <a:pt x="2798" y="6644"/>
                    <a:pt x="2751" y="6490"/>
                    <a:pt x="2691" y="6347"/>
                  </a:cubicBezTo>
                  <a:lnTo>
                    <a:pt x="2524" y="6013"/>
                  </a:lnTo>
                  <a:cubicBezTo>
                    <a:pt x="2489" y="5918"/>
                    <a:pt x="2453" y="5811"/>
                    <a:pt x="2453" y="5704"/>
                  </a:cubicBezTo>
                  <a:lnTo>
                    <a:pt x="2453" y="4037"/>
                  </a:lnTo>
                  <a:cubicBezTo>
                    <a:pt x="2453" y="3966"/>
                    <a:pt x="2500" y="3906"/>
                    <a:pt x="2560" y="3870"/>
                  </a:cubicBezTo>
                  <a:lnTo>
                    <a:pt x="2846" y="3739"/>
                  </a:lnTo>
                  <a:close/>
                  <a:moveTo>
                    <a:pt x="5560" y="1"/>
                  </a:moveTo>
                  <a:cubicBezTo>
                    <a:pt x="5477" y="1"/>
                    <a:pt x="5406" y="84"/>
                    <a:pt x="5406" y="167"/>
                  </a:cubicBezTo>
                  <a:lnTo>
                    <a:pt x="5406" y="3680"/>
                  </a:lnTo>
                  <a:cubicBezTo>
                    <a:pt x="5346" y="3692"/>
                    <a:pt x="5287" y="3727"/>
                    <a:pt x="5239" y="3775"/>
                  </a:cubicBezTo>
                  <a:lnTo>
                    <a:pt x="4775" y="4132"/>
                  </a:lnTo>
                  <a:lnTo>
                    <a:pt x="4405" y="3656"/>
                  </a:lnTo>
                  <a:cubicBezTo>
                    <a:pt x="4298" y="3537"/>
                    <a:pt x="4167" y="3454"/>
                    <a:pt x="4001" y="3454"/>
                  </a:cubicBezTo>
                  <a:cubicBezTo>
                    <a:pt x="3894" y="3454"/>
                    <a:pt x="3822" y="3370"/>
                    <a:pt x="3822" y="3275"/>
                  </a:cubicBezTo>
                  <a:lnTo>
                    <a:pt x="3822" y="3096"/>
                  </a:lnTo>
                  <a:cubicBezTo>
                    <a:pt x="4036" y="2953"/>
                    <a:pt x="4167" y="2703"/>
                    <a:pt x="4167" y="2418"/>
                  </a:cubicBezTo>
                  <a:lnTo>
                    <a:pt x="4167" y="2072"/>
                  </a:lnTo>
                  <a:cubicBezTo>
                    <a:pt x="4167" y="1703"/>
                    <a:pt x="3858" y="1394"/>
                    <a:pt x="3477" y="1394"/>
                  </a:cubicBezTo>
                  <a:lnTo>
                    <a:pt x="3143" y="1394"/>
                  </a:lnTo>
                  <a:cubicBezTo>
                    <a:pt x="2762" y="1394"/>
                    <a:pt x="2453" y="1703"/>
                    <a:pt x="2453" y="2072"/>
                  </a:cubicBezTo>
                  <a:lnTo>
                    <a:pt x="2453" y="2418"/>
                  </a:lnTo>
                  <a:cubicBezTo>
                    <a:pt x="2453" y="2703"/>
                    <a:pt x="2584" y="2953"/>
                    <a:pt x="2798" y="3096"/>
                  </a:cubicBezTo>
                  <a:lnTo>
                    <a:pt x="2798" y="3358"/>
                  </a:lnTo>
                  <a:lnTo>
                    <a:pt x="2798" y="3370"/>
                  </a:lnTo>
                  <a:lnTo>
                    <a:pt x="2393" y="3573"/>
                  </a:lnTo>
                  <a:cubicBezTo>
                    <a:pt x="2215" y="3668"/>
                    <a:pt x="2108" y="3846"/>
                    <a:pt x="2108" y="4037"/>
                  </a:cubicBezTo>
                  <a:lnTo>
                    <a:pt x="2108" y="5704"/>
                  </a:lnTo>
                  <a:cubicBezTo>
                    <a:pt x="2108" y="5871"/>
                    <a:pt x="2155" y="6013"/>
                    <a:pt x="2215" y="6168"/>
                  </a:cubicBezTo>
                  <a:lnTo>
                    <a:pt x="2381" y="6490"/>
                  </a:lnTo>
                  <a:cubicBezTo>
                    <a:pt x="2429" y="6597"/>
                    <a:pt x="2453" y="6704"/>
                    <a:pt x="2453" y="6811"/>
                  </a:cubicBezTo>
                  <a:lnTo>
                    <a:pt x="2453" y="9133"/>
                  </a:lnTo>
                  <a:lnTo>
                    <a:pt x="84" y="10812"/>
                  </a:lnTo>
                  <a:cubicBezTo>
                    <a:pt x="12" y="10859"/>
                    <a:pt x="0" y="10954"/>
                    <a:pt x="48" y="11038"/>
                  </a:cubicBezTo>
                  <a:cubicBezTo>
                    <a:pt x="69" y="11081"/>
                    <a:pt x="116" y="11102"/>
                    <a:pt x="166" y="11102"/>
                  </a:cubicBezTo>
                  <a:cubicBezTo>
                    <a:pt x="199" y="11102"/>
                    <a:pt x="234" y="11093"/>
                    <a:pt x="262" y="11074"/>
                  </a:cubicBezTo>
                  <a:lnTo>
                    <a:pt x="5548" y="7323"/>
                  </a:lnTo>
                  <a:lnTo>
                    <a:pt x="10835" y="11074"/>
                  </a:lnTo>
                  <a:cubicBezTo>
                    <a:pt x="10859" y="11097"/>
                    <a:pt x="10894" y="11109"/>
                    <a:pt x="10918" y="11109"/>
                  </a:cubicBezTo>
                  <a:cubicBezTo>
                    <a:pt x="10966" y="11109"/>
                    <a:pt x="11025" y="11074"/>
                    <a:pt x="11061" y="11038"/>
                  </a:cubicBezTo>
                  <a:cubicBezTo>
                    <a:pt x="11133" y="10954"/>
                    <a:pt x="11121" y="10859"/>
                    <a:pt x="11037" y="10812"/>
                  </a:cubicBezTo>
                  <a:lnTo>
                    <a:pt x="5727" y="7049"/>
                  </a:lnTo>
                  <a:lnTo>
                    <a:pt x="5727" y="4692"/>
                  </a:lnTo>
                  <a:lnTo>
                    <a:pt x="5882" y="4573"/>
                  </a:lnTo>
                  <a:cubicBezTo>
                    <a:pt x="6001" y="4477"/>
                    <a:pt x="6072" y="4335"/>
                    <a:pt x="6072" y="4180"/>
                  </a:cubicBezTo>
                  <a:cubicBezTo>
                    <a:pt x="6072" y="4037"/>
                    <a:pt x="6013" y="3882"/>
                    <a:pt x="5906" y="3787"/>
                  </a:cubicBezTo>
                  <a:cubicBezTo>
                    <a:pt x="5858" y="3739"/>
                    <a:pt x="5787" y="3704"/>
                    <a:pt x="5727" y="3680"/>
                  </a:cubicBezTo>
                  <a:lnTo>
                    <a:pt x="5727" y="667"/>
                  </a:lnTo>
                  <a:lnTo>
                    <a:pt x="7906" y="667"/>
                  </a:lnTo>
                  <a:lnTo>
                    <a:pt x="7680" y="1132"/>
                  </a:lnTo>
                  <a:cubicBezTo>
                    <a:pt x="7644" y="1179"/>
                    <a:pt x="7644" y="1239"/>
                    <a:pt x="7680" y="1287"/>
                  </a:cubicBezTo>
                  <a:lnTo>
                    <a:pt x="7906" y="1751"/>
                  </a:lnTo>
                  <a:lnTo>
                    <a:pt x="6251" y="1751"/>
                  </a:lnTo>
                  <a:cubicBezTo>
                    <a:pt x="6156" y="1751"/>
                    <a:pt x="6084" y="1822"/>
                    <a:pt x="6084" y="1906"/>
                  </a:cubicBezTo>
                  <a:cubicBezTo>
                    <a:pt x="6084" y="2001"/>
                    <a:pt x="6156" y="2072"/>
                    <a:pt x="6251" y="2072"/>
                  </a:cubicBezTo>
                  <a:lnTo>
                    <a:pt x="8156" y="2072"/>
                  </a:lnTo>
                  <a:cubicBezTo>
                    <a:pt x="8215" y="2072"/>
                    <a:pt x="8263" y="2049"/>
                    <a:pt x="8287" y="2001"/>
                  </a:cubicBezTo>
                  <a:cubicBezTo>
                    <a:pt x="8323" y="1953"/>
                    <a:pt x="8323" y="1894"/>
                    <a:pt x="8287" y="1834"/>
                  </a:cubicBezTo>
                  <a:lnTo>
                    <a:pt x="7977" y="1215"/>
                  </a:lnTo>
                  <a:lnTo>
                    <a:pt x="8287" y="584"/>
                  </a:lnTo>
                  <a:cubicBezTo>
                    <a:pt x="8323" y="537"/>
                    <a:pt x="8323" y="477"/>
                    <a:pt x="8287" y="417"/>
                  </a:cubicBezTo>
                  <a:cubicBezTo>
                    <a:pt x="8263" y="382"/>
                    <a:pt x="8204" y="346"/>
                    <a:pt x="8156" y="346"/>
                  </a:cubicBezTo>
                  <a:lnTo>
                    <a:pt x="5727" y="346"/>
                  </a:lnTo>
                  <a:lnTo>
                    <a:pt x="5727" y="167"/>
                  </a:lnTo>
                  <a:cubicBezTo>
                    <a:pt x="5727" y="84"/>
                    <a:pt x="5656" y="1"/>
                    <a:pt x="5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48"/>
            <p:cNvSpPr/>
            <p:nvPr/>
          </p:nvSpPr>
          <p:spPr>
            <a:xfrm>
              <a:off x="8190160" y="2704158"/>
              <a:ext cx="61814" cy="45644"/>
            </a:xfrm>
            <a:custGeom>
              <a:rect b="b" l="l" r="r" t="t"/>
              <a:pathLst>
                <a:path extrusionOk="0" h="1434" w="1942">
                  <a:moveTo>
                    <a:pt x="173" y="0"/>
                  </a:moveTo>
                  <a:cubicBezTo>
                    <a:pt x="123" y="0"/>
                    <a:pt x="77" y="22"/>
                    <a:pt x="48" y="65"/>
                  </a:cubicBezTo>
                  <a:cubicBezTo>
                    <a:pt x="1" y="148"/>
                    <a:pt x="13" y="243"/>
                    <a:pt x="96" y="291"/>
                  </a:cubicBezTo>
                  <a:lnTo>
                    <a:pt x="1668" y="1410"/>
                  </a:lnTo>
                  <a:cubicBezTo>
                    <a:pt x="1703" y="1422"/>
                    <a:pt x="1727" y="1434"/>
                    <a:pt x="1763" y="1434"/>
                  </a:cubicBezTo>
                  <a:cubicBezTo>
                    <a:pt x="1799" y="1434"/>
                    <a:pt x="1858" y="1410"/>
                    <a:pt x="1894" y="1362"/>
                  </a:cubicBezTo>
                  <a:cubicBezTo>
                    <a:pt x="1942" y="1291"/>
                    <a:pt x="1918" y="1196"/>
                    <a:pt x="1846" y="1136"/>
                  </a:cubicBezTo>
                  <a:lnTo>
                    <a:pt x="275" y="29"/>
                  </a:lnTo>
                  <a:cubicBezTo>
                    <a:pt x="241" y="10"/>
                    <a:pt x="206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48"/>
            <p:cNvSpPr/>
            <p:nvPr/>
          </p:nvSpPr>
          <p:spPr>
            <a:xfrm>
              <a:off x="8162882" y="2684201"/>
              <a:ext cx="22026" cy="18239"/>
            </a:xfrm>
            <a:custGeom>
              <a:rect b="b" l="l" r="r" t="t"/>
              <a:pathLst>
                <a:path extrusionOk="0" h="573" w="692">
                  <a:moveTo>
                    <a:pt x="177" y="0"/>
                  </a:moveTo>
                  <a:cubicBezTo>
                    <a:pt x="123" y="0"/>
                    <a:pt x="67" y="26"/>
                    <a:pt x="36" y="73"/>
                  </a:cubicBezTo>
                  <a:cubicBezTo>
                    <a:pt x="1" y="144"/>
                    <a:pt x="13" y="251"/>
                    <a:pt x="84" y="299"/>
                  </a:cubicBezTo>
                  <a:lnTo>
                    <a:pt x="429" y="549"/>
                  </a:lnTo>
                  <a:cubicBezTo>
                    <a:pt x="453" y="561"/>
                    <a:pt x="489" y="573"/>
                    <a:pt x="513" y="573"/>
                  </a:cubicBezTo>
                  <a:cubicBezTo>
                    <a:pt x="560" y="573"/>
                    <a:pt x="620" y="549"/>
                    <a:pt x="655" y="501"/>
                  </a:cubicBezTo>
                  <a:cubicBezTo>
                    <a:pt x="691" y="430"/>
                    <a:pt x="679" y="323"/>
                    <a:pt x="608" y="275"/>
                  </a:cubicBezTo>
                  <a:lnTo>
                    <a:pt x="263" y="25"/>
                  </a:lnTo>
                  <a:cubicBezTo>
                    <a:pt x="237" y="8"/>
                    <a:pt x="207" y="0"/>
                    <a:pt x="1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15" name="Google Shape;4015;p48"/>
          <p:cNvGrpSpPr/>
          <p:nvPr/>
        </p:nvGrpSpPr>
        <p:grpSpPr>
          <a:xfrm>
            <a:off x="1817317" y="2480330"/>
            <a:ext cx="350958" cy="263043"/>
            <a:chOff x="1817317" y="2480330"/>
            <a:chExt cx="350958" cy="263043"/>
          </a:xfrm>
        </p:grpSpPr>
        <p:sp>
          <p:nvSpPr>
            <p:cNvPr id="4016" name="Google Shape;4016;p48"/>
            <p:cNvSpPr/>
            <p:nvPr/>
          </p:nvSpPr>
          <p:spPr>
            <a:xfrm>
              <a:off x="1817317" y="2480330"/>
              <a:ext cx="350958" cy="191426"/>
            </a:xfrm>
            <a:custGeom>
              <a:rect b="b" l="l" r="r" t="t"/>
              <a:pathLst>
                <a:path extrusionOk="0" h="6014" w="11026">
                  <a:moveTo>
                    <a:pt x="4477" y="1"/>
                  </a:moveTo>
                  <a:cubicBezTo>
                    <a:pt x="3918" y="1"/>
                    <a:pt x="3382" y="179"/>
                    <a:pt x="2917" y="524"/>
                  </a:cubicBezTo>
                  <a:cubicBezTo>
                    <a:pt x="2513" y="834"/>
                    <a:pt x="2203" y="1251"/>
                    <a:pt x="2036" y="1727"/>
                  </a:cubicBezTo>
                  <a:cubicBezTo>
                    <a:pt x="905" y="1787"/>
                    <a:pt x="0" y="2727"/>
                    <a:pt x="0" y="3870"/>
                  </a:cubicBezTo>
                  <a:cubicBezTo>
                    <a:pt x="0" y="5061"/>
                    <a:pt x="965" y="6013"/>
                    <a:pt x="2143" y="6013"/>
                  </a:cubicBezTo>
                  <a:lnTo>
                    <a:pt x="2917" y="6013"/>
                  </a:lnTo>
                  <a:cubicBezTo>
                    <a:pt x="3001" y="6013"/>
                    <a:pt x="3084" y="5942"/>
                    <a:pt x="3084" y="5847"/>
                  </a:cubicBezTo>
                  <a:cubicBezTo>
                    <a:pt x="3084" y="5763"/>
                    <a:pt x="3001" y="5692"/>
                    <a:pt x="2917" y="5692"/>
                  </a:cubicBezTo>
                  <a:lnTo>
                    <a:pt x="2143" y="5692"/>
                  </a:lnTo>
                  <a:cubicBezTo>
                    <a:pt x="1131" y="5692"/>
                    <a:pt x="310" y="4870"/>
                    <a:pt x="310" y="3858"/>
                  </a:cubicBezTo>
                  <a:cubicBezTo>
                    <a:pt x="310" y="2846"/>
                    <a:pt x="1131" y="2025"/>
                    <a:pt x="2132" y="2025"/>
                  </a:cubicBezTo>
                  <a:lnTo>
                    <a:pt x="2143" y="2025"/>
                  </a:lnTo>
                  <a:cubicBezTo>
                    <a:pt x="2215" y="2025"/>
                    <a:pt x="2274" y="1977"/>
                    <a:pt x="2286" y="1906"/>
                  </a:cubicBezTo>
                  <a:cubicBezTo>
                    <a:pt x="2429" y="1441"/>
                    <a:pt x="2703" y="1036"/>
                    <a:pt x="3096" y="739"/>
                  </a:cubicBezTo>
                  <a:cubicBezTo>
                    <a:pt x="3477" y="441"/>
                    <a:pt x="3953" y="286"/>
                    <a:pt x="4453" y="286"/>
                  </a:cubicBezTo>
                  <a:cubicBezTo>
                    <a:pt x="5239" y="286"/>
                    <a:pt x="5953" y="679"/>
                    <a:pt x="6370" y="1334"/>
                  </a:cubicBezTo>
                  <a:cubicBezTo>
                    <a:pt x="6412" y="1386"/>
                    <a:pt x="6471" y="1420"/>
                    <a:pt x="6533" y="1420"/>
                  </a:cubicBezTo>
                  <a:cubicBezTo>
                    <a:pt x="6542" y="1420"/>
                    <a:pt x="6551" y="1419"/>
                    <a:pt x="6561" y="1417"/>
                  </a:cubicBezTo>
                  <a:cubicBezTo>
                    <a:pt x="6751" y="1358"/>
                    <a:pt x="6954" y="1322"/>
                    <a:pt x="7144" y="1322"/>
                  </a:cubicBezTo>
                  <a:cubicBezTo>
                    <a:pt x="7942" y="1322"/>
                    <a:pt x="8644" y="1846"/>
                    <a:pt x="8882" y="2608"/>
                  </a:cubicBezTo>
                  <a:cubicBezTo>
                    <a:pt x="8918" y="2679"/>
                    <a:pt x="8978" y="2727"/>
                    <a:pt x="9061" y="2727"/>
                  </a:cubicBezTo>
                  <a:cubicBezTo>
                    <a:pt x="9121" y="2727"/>
                    <a:pt x="9168" y="2703"/>
                    <a:pt x="9228" y="2703"/>
                  </a:cubicBezTo>
                  <a:cubicBezTo>
                    <a:pt x="10049" y="2703"/>
                    <a:pt x="10704" y="3382"/>
                    <a:pt x="10704" y="4180"/>
                  </a:cubicBezTo>
                  <a:cubicBezTo>
                    <a:pt x="10704" y="4989"/>
                    <a:pt x="10025" y="5656"/>
                    <a:pt x="9228" y="5656"/>
                  </a:cubicBezTo>
                  <a:lnTo>
                    <a:pt x="8109" y="5656"/>
                  </a:lnTo>
                  <a:cubicBezTo>
                    <a:pt x="8025" y="5656"/>
                    <a:pt x="7942" y="5727"/>
                    <a:pt x="7942" y="5823"/>
                  </a:cubicBezTo>
                  <a:cubicBezTo>
                    <a:pt x="7942" y="5906"/>
                    <a:pt x="8025" y="5978"/>
                    <a:pt x="8109" y="5978"/>
                  </a:cubicBezTo>
                  <a:lnTo>
                    <a:pt x="9228" y="5978"/>
                  </a:lnTo>
                  <a:cubicBezTo>
                    <a:pt x="10228" y="5978"/>
                    <a:pt x="11026" y="5180"/>
                    <a:pt x="11026" y="4180"/>
                  </a:cubicBezTo>
                  <a:cubicBezTo>
                    <a:pt x="11026" y="3180"/>
                    <a:pt x="10204" y="2429"/>
                    <a:pt x="9228" y="2429"/>
                  </a:cubicBezTo>
                  <a:lnTo>
                    <a:pt x="9168" y="2429"/>
                  </a:lnTo>
                  <a:cubicBezTo>
                    <a:pt x="9013" y="2060"/>
                    <a:pt x="8763" y="1715"/>
                    <a:pt x="8442" y="1477"/>
                  </a:cubicBezTo>
                  <a:cubicBezTo>
                    <a:pt x="8061" y="1191"/>
                    <a:pt x="7620" y="1048"/>
                    <a:pt x="7156" y="1048"/>
                  </a:cubicBezTo>
                  <a:cubicBezTo>
                    <a:pt x="6966" y="1048"/>
                    <a:pt x="6787" y="1072"/>
                    <a:pt x="6596" y="1120"/>
                  </a:cubicBezTo>
                  <a:cubicBezTo>
                    <a:pt x="6096" y="417"/>
                    <a:pt x="5322" y="1"/>
                    <a:pt x="4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48"/>
            <p:cNvSpPr/>
            <p:nvPr/>
          </p:nvSpPr>
          <p:spPr>
            <a:xfrm>
              <a:off x="1926844" y="2568626"/>
              <a:ext cx="131140" cy="174747"/>
            </a:xfrm>
            <a:custGeom>
              <a:rect b="b" l="l" r="r" t="t"/>
              <a:pathLst>
                <a:path extrusionOk="0" h="5490" w="4120">
                  <a:moveTo>
                    <a:pt x="2417" y="322"/>
                  </a:moveTo>
                  <a:lnTo>
                    <a:pt x="2417" y="1370"/>
                  </a:lnTo>
                  <a:cubicBezTo>
                    <a:pt x="2417" y="1537"/>
                    <a:pt x="2572" y="1691"/>
                    <a:pt x="2751" y="1691"/>
                  </a:cubicBezTo>
                  <a:lnTo>
                    <a:pt x="3274" y="1691"/>
                  </a:lnTo>
                  <a:cubicBezTo>
                    <a:pt x="3358" y="1691"/>
                    <a:pt x="3429" y="1620"/>
                    <a:pt x="3429" y="1525"/>
                  </a:cubicBezTo>
                  <a:cubicBezTo>
                    <a:pt x="3429" y="1441"/>
                    <a:pt x="3358" y="1358"/>
                    <a:pt x="3274" y="1358"/>
                  </a:cubicBezTo>
                  <a:lnTo>
                    <a:pt x="2751" y="1358"/>
                  </a:lnTo>
                  <a:cubicBezTo>
                    <a:pt x="2751" y="1358"/>
                    <a:pt x="2727" y="1358"/>
                    <a:pt x="2727" y="1346"/>
                  </a:cubicBezTo>
                  <a:lnTo>
                    <a:pt x="2727" y="346"/>
                  </a:lnTo>
                  <a:lnTo>
                    <a:pt x="3751" y="1358"/>
                  </a:lnTo>
                  <a:cubicBezTo>
                    <a:pt x="3775" y="1394"/>
                    <a:pt x="3798" y="1441"/>
                    <a:pt x="3798" y="1501"/>
                  </a:cubicBezTo>
                  <a:lnTo>
                    <a:pt x="3798" y="5180"/>
                  </a:lnTo>
                  <a:lnTo>
                    <a:pt x="3810" y="5180"/>
                  </a:lnTo>
                  <a:lnTo>
                    <a:pt x="334" y="5192"/>
                  </a:lnTo>
                  <a:cubicBezTo>
                    <a:pt x="334" y="5192"/>
                    <a:pt x="322" y="5192"/>
                    <a:pt x="322" y="5180"/>
                  </a:cubicBezTo>
                  <a:lnTo>
                    <a:pt x="322" y="334"/>
                  </a:lnTo>
                  <a:cubicBezTo>
                    <a:pt x="322" y="334"/>
                    <a:pt x="322" y="322"/>
                    <a:pt x="334" y="322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5156"/>
                  </a:lnTo>
                  <a:cubicBezTo>
                    <a:pt x="0" y="5335"/>
                    <a:pt x="143" y="5489"/>
                    <a:pt x="322" y="5489"/>
                  </a:cubicBezTo>
                  <a:lnTo>
                    <a:pt x="3775" y="5489"/>
                  </a:lnTo>
                  <a:cubicBezTo>
                    <a:pt x="3953" y="5489"/>
                    <a:pt x="4108" y="5335"/>
                    <a:pt x="4108" y="5156"/>
                  </a:cubicBezTo>
                  <a:lnTo>
                    <a:pt x="4108" y="1501"/>
                  </a:lnTo>
                  <a:cubicBezTo>
                    <a:pt x="4120" y="1382"/>
                    <a:pt x="4072" y="1251"/>
                    <a:pt x="3965" y="1156"/>
                  </a:cubicBezTo>
                  <a:lnTo>
                    <a:pt x="2953" y="144"/>
                  </a:lnTo>
                  <a:cubicBezTo>
                    <a:pt x="2870" y="48"/>
                    <a:pt x="2739" y="1"/>
                    <a:pt x="25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48"/>
            <p:cNvSpPr/>
            <p:nvPr/>
          </p:nvSpPr>
          <p:spPr>
            <a:xfrm>
              <a:off x="1965485" y="2639893"/>
              <a:ext cx="55002" cy="70885"/>
            </a:xfrm>
            <a:custGeom>
              <a:rect b="b" l="l" r="r" t="t"/>
              <a:pathLst>
                <a:path extrusionOk="0" h="2227" w="1728">
                  <a:moveTo>
                    <a:pt x="870" y="0"/>
                  </a:moveTo>
                  <a:cubicBezTo>
                    <a:pt x="822" y="0"/>
                    <a:pt x="775" y="36"/>
                    <a:pt x="751" y="60"/>
                  </a:cubicBezTo>
                  <a:lnTo>
                    <a:pt x="60" y="929"/>
                  </a:lnTo>
                  <a:cubicBezTo>
                    <a:pt x="1" y="1000"/>
                    <a:pt x="13" y="1107"/>
                    <a:pt x="84" y="1155"/>
                  </a:cubicBezTo>
                  <a:cubicBezTo>
                    <a:pt x="117" y="1178"/>
                    <a:pt x="151" y="1189"/>
                    <a:pt x="183" y="1189"/>
                  </a:cubicBezTo>
                  <a:cubicBezTo>
                    <a:pt x="234" y="1189"/>
                    <a:pt x="281" y="1163"/>
                    <a:pt x="310" y="1119"/>
                  </a:cubicBezTo>
                  <a:lnTo>
                    <a:pt x="715" y="619"/>
                  </a:lnTo>
                  <a:lnTo>
                    <a:pt x="715" y="2060"/>
                  </a:lnTo>
                  <a:cubicBezTo>
                    <a:pt x="715" y="2143"/>
                    <a:pt x="787" y="2227"/>
                    <a:pt x="882" y="2227"/>
                  </a:cubicBezTo>
                  <a:cubicBezTo>
                    <a:pt x="965" y="2227"/>
                    <a:pt x="1048" y="2143"/>
                    <a:pt x="1048" y="2060"/>
                  </a:cubicBezTo>
                  <a:lnTo>
                    <a:pt x="1048" y="619"/>
                  </a:lnTo>
                  <a:lnTo>
                    <a:pt x="1441" y="1119"/>
                  </a:lnTo>
                  <a:cubicBezTo>
                    <a:pt x="1477" y="1167"/>
                    <a:pt x="1513" y="1179"/>
                    <a:pt x="1560" y="1179"/>
                  </a:cubicBezTo>
                  <a:cubicBezTo>
                    <a:pt x="1596" y="1179"/>
                    <a:pt x="1644" y="1167"/>
                    <a:pt x="1668" y="1155"/>
                  </a:cubicBezTo>
                  <a:cubicBezTo>
                    <a:pt x="1715" y="1107"/>
                    <a:pt x="1727" y="1000"/>
                    <a:pt x="1668" y="929"/>
                  </a:cubicBezTo>
                  <a:lnTo>
                    <a:pt x="989" y="60"/>
                  </a:lnTo>
                  <a:cubicBezTo>
                    <a:pt x="953" y="24"/>
                    <a:pt x="906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48"/>
            <p:cNvSpPr/>
            <p:nvPr/>
          </p:nvSpPr>
          <p:spPr>
            <a:xfrm>
              <a:off x="1965103" y="2503406"/>
              <a:ext cx="43989" cy="31162"/>
            </a:xfrm>
            <a:custGeom>
              <a:rect b="b" l="l" r="r" t="t"/>
              <a:pathLst>
                <a:path extrusionOk="0" h="979" w="1382">
                  <a:moveTo>
                    <a:pt x="181" y="0"/>
                  </a:moveTo>
                  <a:cubicBezTo>
                    <a:pt x="104" y="0"/>
                    <a:pt x="24" y="56"/>
                    <a:pt x="13" y="121"/>
                  </a:cubicBezTo>
                  <a:cubicBezTo>
                    <a:pt x="1" y="216"/>
                    <a:pt x="60" y="300"/>
                    <a:pt x="132" y="323"/>
                  </a:cubicBezTo>
                  <a:cubicBezTo>
                    <a:pt x="501" y="395"/>
                    <a:pt x="846" y="597"/>
                    <a:pt x="1072" y="919"/>
                  </a:cubicBezTo>
                  <a:cubicBezTo>
                    <a:pt x="1096" y="954"/>
                    <a:pt x="1144" y="978"/>
                    <a:pt x="1203" y="978"/>
                  </a:cubicBezTo>
                  <a:cubicBezTo>
                    <a:pt x="1227" y="978"/>
                    <a:pt x="1275" y="954"/>
                    <a:pt x="1310" y="942"/>
                  </a:cubicBezTo>
                  <a:cubicBezTo>
                    <a:pt x="1370" y="895"/>
                    <a:pt x="1382" y="800"/>
                    <a:pt x="1334" y="716"/>
                  </a:cubicBezTo>
                  <a:cubicBezTo>
                    <a:pt x="1060" y="347"/>
                    <a:pt x="656" y="97"/>
                    <a:pt x="203" y="2"/>
                  </a:cubicBezTo>
                  <a:cubicBezTo>
                    <a:pt x="196" y="1"/>
                    <a:pt x="189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48"/>
            <p:cNvSpPr/>
            <p:nvPr/>
          </p:nvSpPr>
          <p:spPr>
            <a:xfrm>
              <a:off x="2052668" y="2537369"/>
              <a:ext cx="34504" cy="30175"/>
            </a:xfrm>
            <a:custGeom>
              <a:rect b="b" l="l" r="r" t="t"/>
              <a:pathLst>
                <a:path extrusionOk="0" h="948" w="1084">
                  <a:moveTo>
                    <a:pt x="194" y="0"/>
                  </a:moveTo>
                  <a:cubicBezTo>
                    <a:pt x="124" y="0"/>
                    <a:pt x="56" y="45"/>
                    <a:pt x="36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405" y="411"/>
                    <a:pt x="631" y="602"/>
                    <a:pt x="762" y="864"/>
                  </a:cubicBezTo>
                  <a:cubicBezTo>
                    <a:pt x="786" y="923"/>
                    <a:pt x="845" y="947"/>
                    <a:pt x="905" y="947"/>
                  </a:cubicBezTo>
                  <a:cubicBezTo>
                    <a:pt x="941" y="947"/>
                    <a:pt x="953" y="947"/>
                    <a:pt x="988" y="935"/>
                  </a:cubicBezTo>
                  <a:cubicBezTo>
                    <a:pt x="1060" y="887"/>
                    <a:pt x="1084" y="804"/>
                    <a:pt x="1048" y="709"/>
                  </a:cubicBezTo>
                  <a:cubicBezTo>
                    <a:pt x="869" y="387"/>
                    <a:pt x="584" y="149"/>
                    <a:pt x="238" y="6"/>
                  </a:cubicBezTo>
                  <a:cubicBezTo>
                    <a:pt x="224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1" name="Google Shape;4021;p48"/>
          <p:cNvGrpSpPr/>
          <p:nvPr/>
        </p:nvGrpSpPr>
        <p:grpSpPr>
          <a:xfrm>
            <a:off x="1341727" y="2483349"/>
            <a:ext cx="419913" cy="308109"/>
            <a:chOff x="1341727" y="2483349"/>
            <a:chExt cx="419913" cy="308109"/>
          </a:xfrm>
        </p:grpSpPr>
        <p:sp>
          <p:nvSpPr>
            <p:cNvPr id="4022" name="Google Shape;4022;p48"/>
            <p:cNvSpPr/>
            <p:nvPr/>
          </p:nvSpPr>
          <p:spPr>
            <a:xfrm>
              <a:off x="1623896" y="2522310"/>
              <a:ext cx="53488" cy="18605"/>
            </a:xfrm>
            <a:custGeom>
              <a:rect b="b" l="l" r="r" t="t"/>
              <a:pathLst>
                <a:path extrusionOk="0" h="489" w="1406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48"/>
            <p:cNvSpPr/>
            <p:nvPr/>
          </p:nvSpPr>
          <p:spPr>
            <a:xfrm>
              <a:off x="1341727" y="2483349"/>
              <a:ext cx="419913" cy="308109"/>
            </a:xfrm>
            <a:custGeom>
              <a:rect b="b" l="l" r="r" t="t"/>
              <a:pathLst>
                <a:path extrusionOk="0" h="8098" w="11038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48"/>
            <p:cNvSpPr/>
            <p:nvPr/>
          </p:nvSpPr>
          <p:spPr>
            <a:xfrm>
              <a:off x="1611228" y="2679979"/>
              <a:ext cx="12250" cy="12708"/>
            </a:xfrm>
            <a:custGeom>
              <a:rect b="b" l="l" r="r" t="t"/>
              <a:pathLst>
                <a:path extrusionOk="0" h="334" w="322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5" name="Google Shape;4025;p48"/>
          <p:cNvGrpSpPr/>
          <p:nvPr/>
        </p:nvGrpSpPr>
        <p:grpSpPr>
          <a:xfrm>
            <a:off x="854332" y="2447736"/>
            <a:ext cx="376358" cy="330109"/>
            <a:chOff x="854332" y="2447736"/>
            <a:chExt cx="376358" cy="330109"/>
          </a:xfrm>
        </p:grpSpPr>
        <p:sp>
          <p:nvSpPr>
            <p:cNvPr id="4026" name="Google Shape;4026;p48"/>
            <p:cNvSpPr/>
            <p:nvPr/>
          </p:nvSpPr>
          <p:spPr>
            <a:xfrm>
              <a:off x="854332" y="2483353"/>
              <a:ext cx="376358" cy="294491"/>
            </a:xfrm>
            <a:custGeom>
              <a:rect b="b" l="l" r="r" t="t"/>
              <a:pathLst>
                <a:path extrusionOk="0" h="9252" w="11824">
                  <a:moveTo>
                    <a:pt x="3311" y="334"/>
                  </a:moveTo>
                  <a:cubicBezTo>
                    <a:pt x="3632" y="334"/>
                    <a:pt x="3882" y="549"/>
                    <a:pt x="3882" y="810"/>
                  </a:cubicBezTo>
                  <a:lnTo>
                    <a:pt x="3882" y="846"/>
                  </a:lnTo>
                  <a:cubicBezTo>
                    <a:pt x="3703" y="775"/>
                    <a:pt x="3513" y="727"/>
                    <a:pt x="3311" y="727"/>
                  </a:cubicBezTo>
                  <a:cubicBezTo>
                    <a:pt x="3120" y="727"/>
                    <a:pt x="2930" y="775"/>
                    <a:pt x="2751" y="846"/>
                  </a:cubicBezTo>
                  <a:lnTo>
                    <a:pt x="2751" y="810"/>
                  </a:lnTo>
                  <a:cubicBezTo>
                    <a:pt x="2751" y="549"/>
                    <a:pt x="3001" y="334"/>
                    <a:pt x="3311" y="334"/>
                  </a:cubicBezTo>
                  <a:close/>
                  <a:moveTo>
                    <a:pt x="3311" y="1084"/>
                  </a:moveTo>
                  <a:cubicBezTo>
                    <a:pt x="3942" y="1084"/>
                    <a:pt x="4430" y="1584"/>
                    <a:pt x="4430" y="2203"/>
                  </a:cubicBezTo>
                  <a:cubicBezTo>
                    <a:pt x="4430" y="2323"/>
                    <a:pt x="4418" y="2442"/>
                    <a:pt x="4370" y="2561"/>
                  </a:cubicBezTo>
                  <a:cubicBezTo>
                    <a:pt x="3882" y="2049"/>
                    <a:pt x="3013" y="1858"/>
                    <a:pt x="2977" y="1858"/>
                  </a:cubicBezTo>
                  <a:cubicBezTo>
                    <a:pt x="2961" y="1855"/>
                    <a:pt x="2946" y="1854"/>
                    <a:pt x="2932" y="1854"/>
                  </a:cubicBezTo>
                  <a:cubicBezTo>
                    <a:pt x="2892" y="1854"/>
                    <a:pt x="2857" y="1865"/>
                    <a:pt x="2822" y="1882"/>
                  </a:cubicBezTo>
                  <a:cubicBezTo>
                    <a:pt x="2775" y="1918"/>
                    <a:pt x="2763" y="1965"/>
                    <a:pt x="2763" y="2025"/>
                  </a:cubicBezTo>
                  <a:cubicBezTo>
                    <a:pt x="2763" y="2037"/>
                    <a:pt x="2751" y="2156"/>
                    <a:pt x="2632" y="2275"/>
                  </a:cubicBezTo>
                  <a:cubicBezTo>
                    <a:pt x="2560" y="2346"/>
                    <a:pt x="2560" y="2454"/>
                    <a:pt x="2632" y="2513"/>
                  </a:cubicBezTo>
                  <a:cubicBezTo>
                    <a:pt x="2668" y="2549"/>
                    <a:pt x="2712" y="2567"/>
                    <a:pt x="2755" y="2567"/>
                  </a:cubicBezTo>
                  <a:cubicBezTo>
                    <a:pt x="2799" y="2567"/>
                    <a:pt x="2840" y="2549"/>
                    <a:pt x="2870" y="2513"/>
                  </a:cubicBezTo>
                  <a:cubicBezTo>
                    <a:pt x="2965" y="2406"/>
                    <a:pt x="3013" y="2323"/>
                    <a:pt x="3060" y="2227"/>
                  </a:cubicBezTo>
                  <a:cubicBezTo>
                    <a:pt x="3358" y="2323"/>
                    <a:pt x="3953" y="2525"/>
                    <a:pt x="4227" y="2918"/>
                  </a:cubicBezTo>
                  <a:cubicBezTo>
                    <a:pt x="4144" y="3358"/>
                    <a:pt x="3763" y="3692"/>
                    <a:pt x="3299" y="3692"/>
                  </a:cubicBezTo>
                  <a:cubicBezTo>
                    <a:pt x="2834" y="3692"/>
                    <a:pt x="2441" y="3335"/>
                    <a:pt x="2394" y="2858"/>
                  </a:cubicBezTo>
                  <a:cubicBezTo>
                    <a:pt x="2394" y="2823"/>
                    <a:pt x="2382" y="2811"/>
                    <a:pt x="2358" y="2775"/>
                  </a:cubicBezTo>
                  <a:cubicBezTo>
                    <a:pt x="2263" y="2596"/>
                    <a:pt x="2203" y="2406"/>
                    <a:pt x="2203" y="2203"/>
                  </a:cubicBezTo>
                  <a:cubicBezTo>
                    <a:pt x="2203" y="1572"/>
                    <a:pt x="2703" y="1084"/>
                    <a:pt x="3311" y="1084"/>
                  </a:cubicBezTo>
                  <a:close/>
                  <a:moveTo>
                    <a:pt x="3715" y="3989"/>
                  </a:moveTo>
                  <a:lnTo>
                    <a:pt x="3715" y="4168"/>
                  </a:lnTo>
                  <a:cubicBezTo>
                    <a:pt x="3703" y="4228"/>
                    <a:pt x="3715" y="4287"/>
                    <a:pt x="3751" y="4323"/>
                  </a:cubicBezTo>
                  <a:lnTo>
                    <a:pt x="3584" y="4478"/>
                  </a:lnTo>
                  <a:cubicBezTo>
                    <a:pt x="3507" y="4543"/>
                    <a:pt x="3415" y="4576"/>
                    <a:pt x="3322" y="4576"/>
                  </a:cubicBezTo>
                  <a:cubicBezTo>
                    <a:pt x="3230" y="4576"/>
                    <a:pt x="3138" y="4543"/>
                    <a:pt x="3060" y="4478"/>
                  </a:cubicBezTo>
                  <a:lnTo>
                    <a:pt x="2894" y="4323"/>
                  </a:lnTo>
                  <a:cubicBezTo>
                    <a:pt x="2930" y="4287"/>
                    <a:pt x="2941" y="4228"/>
                    <a:pt x="2941" y="4168"/>
                  </a:cubicBezTo>
                  <a:lnTo>
                    <a:pt x="2941" y="3989"/>
                  </a:lnTo>
                  <a:cubicBezTo>
                    <a:pt x="3060" y="4025"/>
                    <a:pt x="3191" y="4049"/>
                    <a:pt x="3334" y="4049"/>
                  </a:cubicBezTo>
                  <a:cubicBezTo>
                    <a:pt x="3465" y="4049"/>
                    <a:pt x="3596" y="4025"/>
                    <a:pt x="3715" y="3989"/>
                  </a:cubicBezTo>
                  <a:close/>
                  <a:moveTo>
                    <a:pt x="4049" y="4549"/>
                  </a:moveTo>
                  <a:lnTo>
                    <a:pt x="4620" y="4835"/>
                  </a:lnTo>
                  <a:cubicBezTo>
                    <a:pt x="4763" y="4894"/>
                    <a:pt x="4835" y="5025"/>
                    <a:pt x="4835" y="5180"/>
                  </a:cubicBezTo>
                  <a:lnTo>
                    <a:pt x="3346" y="5180"/>
                  </a:lnTo>
                  <a:cubicBezTo>
                    <a:pt x="3156" y="5180"/>
                    <a:pt x="2989" y="5335"/>
                    <a:pt x="2989" y="5537"/>
                  </a:cubicBezTo>
                  <a:lnTo>
                    <a:pt x="2989" y="6275"/>
                  </a:lnTo>
                  <a:lnTo>
                    <a:pt x="2596" y="6275"/>
                  </a:lnTo>
                  <a:lnTo>
                    <a:pt x="2596" y="5561"/>
                  </a:lnTo>
                  <a:cubicBezTo>
                    <a:pt x="2596" y="5466"/>
                    <a:pt x="2525" y="5382"/>
                    <a:pt x="2418" y="5382"/>
                  </a:cubicBezTo>
                  <a:cubicBezTo>
                    <a:pt x="2322" y="5382"/>
                    <a:pt x="2239" y="5454"/>
                    <a:pt x="2239" y="5561"/>
                  </a:cubicBezTo>
                  <a:lnTo>
                    <a:pt x="2239" y="6442"/>
                  </a:lnTo>
                  <a:cubicBezTo>
                    <a:pt x="2239" y="6525"/>
                    <a:pt x="2322" y="6621"/>
                    <a:pt x="2418" y="6621"/>
                  </a:cubicBezTo>
                  <a:lnTo>
                    <a:pt x="2989" y="6621"/>
                  </a:lnTo>
                  <a:lnTo>
                    <a:pt x="2989" y="7002"/>
                  </a:lnTo>
                  <a:lnTo>
                    <a:pt x="2989" y="7026"/>
                  </a:lnTo>
                  <a:lnTo>
                    <a:pt x="2227" y="7026"/>
                  </a:lnTo>
                  <a:cubicBezTo>
                    <a:pt x="2025" y="7026"/>
                    <a:pt x="1846" y="6847"/>
                    <a:pt x="1846" y="6633"/>
                  </a:cubicBezTo>
                  <a:lnTo>
                    <a:pt x="1846" y="5180"/>
                  </a:lnTo>
                  <a:lnTo>
                    <a:pt x="1822" y="5180"/>
                  </a:lnTo>
                  <a:cubicBezTo>
                    <a:pt x="1822" y="5025"/>
                    <a:pt x="1906" y="4894"/>
                    <a:pt x="2037" y="4835"/>
                  </a:cubicBezTo>
                  <a:lnTo>
                    <a:pt x="2620" y="4549"/>
                  </a:lnTo>
                  <a:lnTo>
                    <a:pt x="2822" y="4740"/>
                  </a:lnTo>
                  <a:cubicBezTo>
                    <a:pt x="2953" y="4882"/>
                    <a:pt x="3156" y="4942"/>
                    <a:pt x="3334" y="4942"/>
                  </a:cubicBezTo>
                  <a:cubicBezTo>
                    <a:pt x="3513" y="4942"/>
                    <a:pt x="3692" y="4882"/>
                    <a:pt x="3834" y="4740"/>
                  </a:cubicBezTo>
                  <a:lnTo>
                    <a:pt x="4049" y="4549"/>
                  </a:lnTo>
                  <a:close/>
                  <a:moveTo>
                    <a:pt x="5537" y="5513"/>
                  </a:moveTo>
                  <a:lnTo>
                    <a:pt x="5549" y="7002"/>
                  </a:lnTo>
                  <a:cubicBezTo>
                    <a:pt x="5549" y="7002"/>
                    <a:pt x="5549" y="7026"/>
                    <a:pt x="5537" y="7026"/>
                  </a:cubicBezTo>
                  <a:lnTo>
                    <a:pt x="3311" y="7026"/>
                  </a:lnTo>
                  <a:cubicBezTo>
                    <a:pt x="3311" y="7026"/>
                    <a:pt x="3299" y="7026"/>
                    <a:pt x="3299" y="7002"/>
                  </a:cubicBezTo>
                  <a:lnTo>
                    <a:pt x="3299" y="5537"/>
                  </a:lnTo>
                  <a:cubicBezTo>
                    <a:pt x="3299" y="5537"/>
                    <a:pt x="3299" y="5513"/>
                    <a:pt x="3311" y="5513"/>
                  </a:cubicBezTo>
                  <a:close/>
                  <a:moveTo>
                    <a:pt x="11097" y="7359"/>
                  </a:moveTo>
                  <a:lnTo>
                    <a:pt x="11097" y="7752"/>
                  </a:lnTo>
                  <a:lnTo>
                    <a:pt x="727" y="7752"/>
                  </a:lnTo>
                  <a:lnTo>
                    <a:pt x="727" y="7359"/>
                  </a:lnTo>
                  <a:close/>
                  <a:moveTo>
                    <a:pt x="3311" y="1"/>
                  </a:moveTo>
                  <a:cubicBezTo>
                    <a:pt x="2810" y="1"/>
                    <a:pt x="2406" y="370"/>
                    <a:pt x="2406" y="810"/>
                  </a:cubicBezTo>
                  <a:cubicBezTo>
                    <a:pt x="2406" y="894"/>
                    <a:pt x="2418" y="965"/>
                    <a:pt x="2441" y="1025"/>
                  </a:cubicBezTo>
                  <a:cubicBezTo>
                    <a:pt x="2084" y="1287"/>
                    <a:pt x="1858" y="1727"/>
                    <a:pt x="1858" y="2203"/>
                  </a:cubicBezTo>
                  <a:cubicBezTo>
                    <a:pt x="1858" y="2454"/>
                    <a:pt x="1929" y="2704"/>
                    <a:pt x="2048" y="2930"/>
                  </a:cubicBezTo>
                  <a:cubicBezTo>
                    <a:pt x="2096" y="3299"/>
                    <a:pt x="2298" y="3608"/>
                    <a:pt x="2584" y="3811"/>
                  </a:cubicBezTo>
                  <a:lnTo>
                    <a:pt x="2584" y="4168"/>
                  </a:lnTo>
                  <a:lnTo>
                    <a:pt x="2584" y="4180"/>
                  </a:lnTo>
                  <a:lnTo>
                    <a:pt x="1882" y="4537"/>
                  </a:lnTo>
                  <a:cubicBezTo>
                    <a:pt x="1632" y="4656"/>
                    <a:pt x="1489" y="4906"/>
                    <a:pt x="1489" y="5192"/>
                  </a:cubicBezTo>
                  <a:lnTo>
                    <a:pt x="1489" y="6645"/>
                  </a:lnTo>
                  <a:cubicBezTo>
                    <a:pt x="1489" y="6787"/>
                    <a:pt x="1525" y="6918"/>
                    <a:pt x="1584" y="7037"/>
                  </a:cubicBezTo>
                  <a:lnTo>
                    <a:pt x="179" y="7037"/>
                  </a:lnTo>
                  <a:cubicBezTo>
                    <a:pt x="84" y="7037"/>
                    <a:pt x="1" y="7109"/>
                    <a:pt x="1" y="7216"/>
                  </a:cubicBezTo>
                  <a:cubicBezTo>
                    <a:pt x="1" y="7323"/>
                    <a:pt x="72" y="7395"/>
                    <a:pt x="179" y="7395"/>
                  </a:cubicBezTo>
                  <a:lnTo>
                    <a:pt x="370" y="7395"/>
                  </a:lnTo>
                  <a:lnTo>
                    <a:pt x="370" y="9073"/>
                  </a:lnTo>
                  <a:cubicBezTo>
                    <a:pt x="370" y="9169"/>
                    <a:pt x="441" y="9252"/>
                    <a:pt x="548" y="9252"/>
                  </a:cubicBezTo>
                  <a:cubicBezTo>
                    <a:pt x="655" y="9252"/>
                    <a:pt x="727" y="9181"/>
                    <a:pt x="727" y="9073"/>
                  </a:cubicBezTo>
                  <a:lnTo>
                    <a:pt x="727" y="8133"/>
                  </a:lnTo>
                  <a:lnTo>
                    <a:pt x="11097" y="8133"/>
                  </a:lnTo>
                  <a:lnTo>
                    <a:pt x="11097" y="9073"/>
                  </a:lnTo>
                  <a:cubicBezTo>
                    <a:pt x="11097" y="9169"/>
                    <a:pt x="11169" y="9252"/>
                    <a:pt x="11276" y="9252"/>
                  </a:cubicBezTo>
                  <a:cubicBezTo>
                    <a:pt x="11383" y="9252"/>
                    <a:pt x="11454" y="9181"/>
                    <a:pt x="11454" y="9073"/>
                  </a:cubicBezTo>
                  <a:lnTo>
                    <a:pt x="11454" y="7395"/>
                  </a:lnTo>
                  <a:lnTo>
                    <a:pt x="11645" y="7395"/>
                  </a:lnTo>
                  <a:cubicBezTo>
                    <a:pt x="11740" y="7395"/>
                    <a:pt x="11823" y="7323"/>
                    <a:pt x="11823" y="7216"/>
                  </a:cubicBezTo>
                  <a:cubicBezTo>
                    <a:pt x="11812" y="7097"/>
                    <a:pt x="11740" y="7026"/>
                    <a:pt x="11633" y="7026"/>
                  </a:cubicBezTo>
                  <a:lnTo>
                    <a:pt x="5894" y="7026"/>
                  </a:lnTo>
                  <a:lnTo>
                    <a:pt x="5894" y="7002"/>
                  </a:lnTo>
                  <a:lnTo>
                    <a:pt x="5894" y="5537"/>
                  </a:lnTo>
                  <a:cubicBezTo>
                    <a:pt x="5894" y="5335"/>
                    <a:pt x="5727" y="5180"/>
                    <a:pt x="5537" y="5180"/>
                  </a:cubicBezTo>
                  <a:lnTo>
                    <a:pt x="5144" y="5180"/>
                  </a:lnTo>
                  <a:cubicBezTo>
                    <a:pt x="5144" y="4894"/>
                    <a:pt x="5001" y="4656"/>
                    <a:pt x="4739" y="4537"/>
                  </a:cubicBezTo>
                  <a:lnTo>
                    <a:pt x="4049" y="4180"/>
                  </a:lnTo>
                  <a:lnTo>
                    <a:pt x="4049" y="4168"/>
                  </a:lnTo>
                  <a:lnTo>
                    <a:pt x="4049" y="3811"/>
                  </a:lnTo>
                  <a:cubicBezTo>
                    <a:pt x="4323" y="3608"/>
                    <a:pt x="4537" y="3299"/>
                    <a:pt x="4584" y="2930"/>
                  </a:cubicBezTo>
                  <a:cubicBezTo>
                    <a:pt x="4715" y="2704"/>
                    <a:pt x="4775" y="2454"/>
                    <a:pt x="4775" y="2203"/>
                  </a:cubicBezTo>
                  <a:cubicBezTo>
                    <a:pt x="4775" y="1727"/>
                    <a:pt x="4549" y="1287"/>
                    <a:pt x="4192" y="1025"/>
                  </a:cubicBezTo>
                  <a:cubicBezTo>
                    <a:pt x="4203" y="953"/>
                    <a:pt x="4227" y="894"/>
                    <a:pt x="4227" y="810"/>
                  </a:cubicBezTo>
                  <a:cubicBezTo>
                    <a:pt x="4227" y="370"/>
                    <a:pt x="3811" y="1"/>
                    <a:pt x="3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48"/>
            <p:cNvSpPr/>
            <p:nvPr/>
          </p:nvSpPr>
          <p:spPr>
            <a:xfrm>
              <a:off x="983561" y="2677389"/>
              <a:ext cx="23140" cy="11395"/>
            </a:xfrm>
            <a:custGeom>
              <a:rect b="b" l="l" r="r" t="t"/>
              <a:pathLst>
                <a:path extrusionOk="0" h="358" w="727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4" y="358"/>
                    <a:pt x="727" y="287"/>
                    <a:pt x="727" y="179"/>
                  </a:cubicBezTo>
                  <a:cubicBezTo>
                    <a:pt x="727" y="72"/>
                    <a:pt x="655" y="1"/>
                    <a:pt x="5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48"/>
            <p:cNvSpPr/>
            <p:nvPr/>
          </p:nvSpPr>
          <p:spPr>
            <a:xfrm>
              <a:off x="1030925" y="2447736"/>
              <a:ext cx="187638" cy="183086"/>
            </a:xfrm>
            <a:custGeom>
              <a:rect b="b" l="l" r="r" t="t"/>
              <a:pathLst>
                <a:path extrusionOk="0" h="5752" w="5895">
                  <a:moveTo>
                    <a:pt x="5168" y="358"/>
                  </a:moveTo>
                  <a:cubicBezTo>
                    <a:pt x="5371" y="358"/>
                    <a:pt x="5549" y="536"/>
                    <a:pt x="5549" y="739"/>
                  </a:cubicBezTo>
                  <a:lnTo>
                    <a:pt x="5549" y="3692"/>
                  </a:lnTo>
                  <a:cubicBezTo>
                    <a:pt x="5549" y="3894"/>
                    <a:pt x="5371" y="4073"/>
                    <a:pt x="5168" y="4073"/>
                  </a:cubicBezTo>
                  <a:lnTo>
                    <a:pt x="2942" y="4073"/>
                  </a:lnTo>
                  <a:cubicBezTo>
                    <a:pt x="2918" y="4073"/>
                    <a:pt x="2870" y="4096"/>
                    <a:pt x="2846" y="4108"/>
                  </a:cubicBezTo>
                  <a:lnTo>
                    <a:pt x="1192" y="5311"/>
                  </a:lnTo>
                  <a:lnTo>
                    <a:pt x="1192" y="5311"/>
                  </a:lnTo>
                  <a:lnTo>
                    <a:pt x="1442" y="4299"/>
                  </a:lnTo>
                  <a:cubicBezTo>
                    <a:pt x="1453" y="4251"/>
                    <a:pt x="1442" y="4192"/>
                    <a:pt x="1418" y="4156"/>
                  </a:cubicBezTo>
                  <a:cubicBezTo>
                    <a:pt x="1382" y="4108"/>
                    <a:pt x="1322" y="4096"/>
                    <a:pt x="1275" y="4096"/>
                  </a:cubicBezTo>
                  <a:lnTo>
                    <a:pt x="727" y="4096"/>
                  </a:lnTo>
                  <a:cubicBezTo>
                    <a:pt x="525" y="4096"/>
                    <a:pt x="346" y="3918"/>
                    <a:pt x="346" y="3703"/>
                  </a:cubicBezTo>
                  <a:lnTo>
                    <a:pt x="346" y="739"/>
                  </a:lnTo>
                  <a:cubicBezTo>
                    <a:pt x="346" y="536"/>
                    <a:pt x="525" y="358"/>
                    <a:pt x="727" y="358"/>
                  </a:cubicBezTo>
                  <a:close/>
                  <a:moveTo>
                    <a:pt x="727" y="1"/>
                  </a:moveTo>
                  <a:cubicBezTo>
                    <a:pt x="322" y="1"/>
                    <a:pt x="1" y="322"/>
                    <a:pt x="1" y="727"/>
                  </a:cubicBezTo>
                  <a:lnTo>
                    <a:pt x="1" y="3692"/>
                  </a:lnTo>
                  <a:cubicBezTo>
                    <a:pt x="1" y="4084"/>
                    <a:pt x="322" y="4418"/>
                    <a:pt x="727" y="4418"/>
                  </a:cubicBezTo>
                  <a:lnTo>
                    <a:pt x="1049" y="4418"/>
                  </a:lnTo>
                  <a:lnTo>
                    <a:pt x="799" y="5430"/>
                  </a:lnTo>
                  <a:cubicBezTo>
                    <a:pt x="775" y="5537"/>
                    <a:pt x="822" y="5656"/>
                    <a:pt x="906" y="5716"/>
                  </a:cubicBezTo>
                  <a:cubicBezTo>
                    <a:pt x="953" y="5739"/>
                    <a:pt x="1013" y="5751"/>
                    <a:pt x="1049" y="5751"/>
                  </a:cubicBezTo>
                  <a:cubicBezTo>
                    <a:pt x="1120" y="5751"/>
                    <a:pt x="1156" y="5739"/>
                    <a:pt x="1203" y="5716"/>
                  </a:cubicBezTo>
                  <a:lnTo>
                    <a:pt x="2989" y="4418"/>
                  </a:lnTo>
                  <a:lnTo>
                    <a:pt x="5168" y="4418"/>
                  </a:lnTo>
                  <a:cubicBezTo>
                    <a:pt x="5561" y="4418"/>
                    <a:pt x="5894" y="4084"/>
                    <a:pt x="5894" y="3692"/>
                  </a:cubicBezTo>
                  <a:lnTo>
                    <a:pt x="5894" y="727"/>
                  </a:lnTo>
                  <a:cubicBezTo>
                    <a:pt x="5894" y="322"/>
                    <a:pt x="5561" y="1"/>
                    <a:pt x="5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48"/>
            <p:cNvSpPr/>
            <p:nvPr/>
          </p:nvSpPr>
          <p:spPr>
            <a:xfrm>
              <a:off x="1066574" y="2483353"/>
              <a:ext cx="28806" cy="11045"/>
            </a:xfrm>
            <a:custGeom>
              <a:rect b="b" l="l" r="r" t="t"/>
              <a:pathLst>
                <a:path extrusionOk="0" h="347" w="905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63"/>
                    <a:pt x="72" y="346"/>
                    <a:pt x="179" y="346"/>
                  </a:cubicBezTo>
                  <a:lnTo>
                    <a:pt x="726" y="346"/>
                  </a:lnTo>
                  <a:cubicBezTo>
                    <a:pt x="810" y="346"/>
                    <a:pt x="905" y="275"/>
                    <a:pt x="905" y="179"/>
                  </a:cubicBezTo>
                  <a:cubicBezTo>
                    <a:pt x="893" y="72"/>
                    <a:pt x="810" y="1"/>
                    <a:pt x="7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48"/>
            <p:cNvSpPr/>
            <p:nvPr/>
          </p:nvSpPr>
          <p:spPr>
            <a:xfrm>
              <a:off x="1107126" y="2483353"/>
              <a:ext cx="76201" cy="11045"/>
            </a:xfrm>
            <a:custGeom>
              <a:rect b="b" l="l" r="r" t="t"/>
              <a:pathLst>
                <a:path extrusionOk="0" h="347" w="2394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1" y="346"/>
                    <a:pt x="179" y="346"/>
                  </a:cubicBezTo>
                  <a:lnTo>
                    <a:pt x="2215" y="346"/>
                  </a:lnTo>
                  <a:cubicBezTo>
                    <a:pt x="2310" y="346"/>
                    <a:pt x="2393" y="275"/>
                    <a:pt x="2393" y="179"/>
                  </a:cubicBezTo>
                  <a:cubicBezTo>
                    <a:pt x="2393" y="72"/>
                    <a:pt x="2310" y="1"/>
                    <a:pt x="2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48"/>
            <p:cNvSpPr/>
            <p:nvPr/>
          </p:nvSpPr>
          <p:spPr>
            <a:xfrm>
              <a:off x="1065810" y="2512542"/>
              <a:ext cx="117516" cy="11395"/>
            </a:xfrm>
            <a:custGeom>
              <a:rect b="b" l="l" r="r" t="t"/>
              <a:pathLst>
                <a:path extrusionOk="0" h="358" w="3692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74"/>
                    <a:pt x="84" y="358"/>
                    <a:pt x="179" y="358"/>
                  </a:cubicBezTo>
                  <a:lnTo>
                    <a:pt x="3513" y="358"/>
                  </a:lnTo>
                  <a:cubicBezTo>
                    <a:pt x="3608" y="358"/>
                    <a:pt x="3691" y="286"/>
                    <a:pt x="3691" y="179"/>
                  </a:cubicBezTo>
                  <a:cubicBezTo>
                    <a:pt x="3691" y="72"/>
                    <a:pt x="3608" y="1"/>
                    <a:pt x="3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48"/>
            <p:cNvSpPr/>
            <p:nvPr/>
          </p:nvSpPr>
          <p:spPr>
            <a:xfrm>
              <a:off x="1065810" y="2542112"/>
              <a:ext cx="76583" cy="11395"/>
            </a:xfrm>
            <a:custGeom>
              <a:rect b="b" l="l" r="r" t="t"/>
              <a:pathLst>
                <a:path extrusionOk="0" h="358" w="2406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lnTo>
                    <a:pt x="2227" y="357"/>
                  </a:lnTo>
                  <a:cubicBezTo>
                    <a:pt x="2310" y="357"/>
                    <a:pt x="2405" y="274"/>
                    <a:pt x="2405" y="179"/>
                  </a:cubicBezTo>
                  <a:cubicBezTo>
                    <a:pt x="2405" y="72"/>
                    <a:pt x="2310" y="0"/>
                    <a:pt x="2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48"/>
            <p:cNvSpPr/>
            <p:nvPr/>
          </p:nvSpPr>
          <p:spPr>
            <a:xfrm>
              <a:off x="1154489" y="2542112"/>
              <a:ext cx="28838" cy="11395"/>
            </a:xfrm>
            <a:custGeom>
              <a:rect b="b" l="l" r="r" t="t"/>
              <a:pathLst>
                <a:path extrusionOk="0" h="358" w="906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72" y="357"/>
                    <a:pt x="179" y="357"/>
                  </a:cubicBezTo>
                  <a:lnTo>
                    <a:pt x="727" y="357"/>
                  </a:lnTo>
                  <a:cubicBezTo>
                    <a:pt x="822" y="357"/>
                    <a:pt x="905" y="274"/>
                    <a:pt x="905" y="179"/>
                  </a:cubicBezTo>
                  <a:cubicBezTo>
                    <a:pt x="905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4" name="Google Shape;4034;p48"/>
          <p:cNvGrpSpPr/>
          <p:nvPr/>
        </p:nvGrpSpPr>
        <p:grpSpPr>
          <a:xfrm>
            <a:off x="4206763" y="2450951"/>
            <a:ext cx="322151" cy="322374"/>
            <a:chOff x="4206763" y="2450951"/>
            <a:chExt cx="322151" cy="322374"/>
          </a:xfrm>
        </p:grpSpPr>
        <p:sp>
          <p:nvSpPr>
            <p:cNvPr id="4035" name="Google Shape;4035;p48"/>
            <p:cNvSpPr/>
            <p:nvPr/>
          </p:nvSpPr>
          <p:spPr>
            <a:xfrm>
              <a:off x="4206763" y="2571650"/>
              <a:ext cx="322151" cy="201675"/>
            </a:xfrm>
            <a:custGeom>
              <a:rect b="b" l="l" r="r" t="t"/>
              <a:pathLst>
                <a:path extrusionOk="0" h="6336" w="10121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48"/>
            <p:cNvSpPr/>
            <p:nvPr/>
          </p:nvSpPr>
          <p:spPr>
            <a:xfrm>
              <a:off x="4210933" y="2450951"/>
              <a:ext cx="308878" cy="185537"/>
            </a:xfrm>
            <a:custGeom>
              <a:rect b="b" l="l" r="r" t="t"/>
              <a:pathLst>
                <a:path extrusionOk="0" h="5829" w="9704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37" name="Google Shape;4037;p48"/>
          <p:cNvGrpSpPr/>
          <p:nvPr/>
        </p:nvGrpSpPr>
        <p:grpSpPr>
          <a:xfrm>
            <a:off x="7528096" y="2450059"/>
            <a:ext cx="327976" cy="324316"/>
            <a:chOff x="7528096" y="2450059"/>
            <a:chExt cx="327976" cy="324316"/>
          </a:xfrm>
        </p:grpSpPr>
        <p:sp>
          <p:nvSpPr>
            <p:cNvPr id="4038" name="Google Shape;4038;p48"/>
            <p:cNvSpPr/>
            <p:nvPr/>
          </p:nvSpPr>
          <p:spPr>
            <a:xfrm>
              <a:off x="7569411" y="2697187"/>
              <a:ext cx="26928" cy="25623"/>
            </a:xfrm>
            <a:custGeom>
              <a:rect b="b" l="l" r="r" t="t"/>
              <a:pathLst>
                <a:path extrusionOk="0" h="805" w="846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48"/>
            <p:cNvSpPr/>
            <p:nvPr/>
          </p:nvSpPr>
          <p:spPr>
            <a:xfrm>
              <a:off x="7600859" y="2728667"/>
              <a:ext cx="26578" cy="25591"/>
            </a:xfrm>
            <a:custGeom>
              <a:rect b="b" l="l" r="r" t="t"/>
              <a:pathLst>
                <a:path extrusionOk="0" h="804" w="835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48"/>
            <p:cNvSpPr/>
            <p:nvPr/>
          </p:nvSpPr>
          <p:spPr>
            <a:xfrm>
              <a:off x="7585326" y="2713102"/>
              <a:ext cx="26546" cy="25241"/>
            </a:xfrm>
            <a:custGeom>
              <a:rect b="b" l="l" r="r" t="t"/>
              <a:pathLst>
                <a:path extrusionOk="0" h="793" w="834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48"/>
            <p:cNvSpPr/>
            <p:nvPr/>
          </p:nvSpPr>
          <p:spPr>
            <a:xfrm>
              <a:off x="7528096" y="2450059"/>
              <a:ext cx="327976" cy="324316"/>
            </a:xfrm>
            <a:custGeom>
              <a:rect b="b" l="l" r="r" t="t"/>
              <a:pathLst>
                <a:path extrusionOk="0" h="10189" w="10304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48"/>
            <p:cNvSpPr/>
            <p:nvPr/>
          </p:nvSpPr>
          <p:spPr>
            <a:xfrm>
              <a:off x="7712296" y="2525528"/>
              <a:ext cx="79989" cy="60954"/>
            </a:xfrm>
            <a:custGeom>
              <a:rect b="b" l="l" r="r" t="t"/>
              <a:pathLst>
                <a:path extrusionOk="0" h="1915" w="2513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3" name="Google Shape;4043;p48"/>
          <p:cNvGrpSpPr/>
          <p:nvPr/>
        </p:nvGrpSpPr>
        <p:grpSpPr>
          <a:xfrm>
            <a:off x="7077129" y="2512542"/>
            <a:ext cx="282364" cy="198619"/>
            <a:chOff x="7077129" y="2512542"/>
            <a:chExt cx="282364" cy="198619"/>
          </a:xfrm>
        </p:grpSpPr>
        <p:sp>
          <p:nvSpPr>
            <p:cNvPr id="4044" name="Google Shape;4044;p48"/>
            <p:cNvSpPr/>
            <p:nvPr/>
          </p:nvSpPr>
          <p:spPr>
            <a:xfrm>
              <a:off x="7304872" y="2551533"/>
              <a:ext cx="25050" cy="19416"/>
            </a:xfrm>
            <a:custGeom>
              <a:rect b="b" l="l" r="r" t="t"/>
              <a:pathLst>
                <a:path extrusionOk="0" h="610" w="787">
                  <a:moveTo>
                    <a:pt x="166" y="1"/>
                  </a:moveTo>
                  <a:cubicBezTo>
                    <a:pt x="119" y="1"/>
                    <a:pt x="72" y="27"/>
                    <a:pt x="48" y="73"/>
                  </a:cubicBezTo>
                  <a:cubicBezTo>
                    <a:pt x="1" y="133"/>
                    <a:pt x="13" y="216"/>
                    <a:pt x="84" y="264"/>
                  </a:cubicBezTo>
                  <a:cubicBezTo>
                    <a:pt x="239" y="371"/>
                    <a:pt x="382" y="478"/>
                    <a:pt x="549" y="573"/>
                  </a:cubicBezTo>
                  <a:cubicBezTo>
                    <a:pt x="584" y="597"/>
                    <a:pt x="608" y="609"/>
                    <a:pt x="620" y="609"/>
                  </a:cubicBezTo>
                  <a:cubicBezTo>
                    <a:pt x="668" y="609"/>
                    <a:pt x="715" y="597"/>
                    <a:pt x="739" y="550"/>
                  </a:cubicBezTo>
                  <a:cubicBezTo>
                    <a:pt x="787" y="490"/>
                    <a:pt x="775" y="395"/>
                    <a:pt x="703" y="359"/>
                  </a:cubicBezTo>
                  <a:cubicBezTo>
                    <a:pt x="537" y="240"/>
                    <a:pt x="382" y="133"/>
                    <a:pt x="239" y="26"/>
                  </a:cubicBezTo>
                  <a:cubicBezTo>
                    <a:pt x="218" y="9"/>
                    <a:pt x="192" y="1"/>
                    <a:pt x="1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48"/>
            <p:cNvSpPr/>
            <p:nvPr/>
          </p:nvSpPr>
          <p:spPr>
            <a:xfrm>
              <a:off x="7129043" y="2512542"/>
              <a:ext cx="164879" cy="42875"/>
            </a:xfrm>
            <a:custGeom>
              <a:rect b="b" l="l" r="r" t="t"/>
              <a:pathLst>
                <a:path extrusionOk="0" h="1347" w="5180">
                  <a:moveTo>
                    <a:pt x="2798" y="1"/>
                  </a:moveTo>
                  <a:cubicBezTo>
                    <a:pt x="2120" y="1"/>
                    <a:pt x="1227" y="358"/>
                    <a:pt x="96" y="1084"/>
                  </a:cubicBezTo>
                  <a:cubicBezTo>
                    <a:pt x="36" y="1132"/>
                    <a:pt x="0" y="1215"/>
                    <a:pt x="48" y="1286"/>
                  </a:cubicBezTo>
                  <a:cubicBezTo>
                    <a:pt x="72" y="1322"/>
                    <a:pt x="119" y="1346"/>
                    <a:pt x="167" y="1346"/>
                  </a:cubicBezTo>
                  <a:cubicBezTo>
                    <a:pt x="191" y="1346"/>
                    <a:pt x="215" y="1346"/>
                    <a:pt x="238" y="1322"/>
                  </a:cubicBezTo>
                  <a:cubicBezTo>
                    <a:pt x="1322" y="620"/>
                    <a:pt x="2179" y="286"/>
                    <a:pt x="2798" y="286"/>
                  </a:cubicBezTo>
                  <a:cubicBezTo>
                    <a:pt x="3346" y="286"/>
                    <a:pt x="4060" y="536"/>
                    <a:pt x="4953" y="1072"/>
                  </a:cubicBezTo>
                  <a:cubicBezTo>
                    <a:pt x="4973" y="1088"/>
                    <a:pt x="4996" y="1094"/>
                    <a:pt x="5019" y="1094"/>
                  </a:cubicBezTo>
                  <a:cubicBezTo>
                    <a:pt x="5069" y="1094"/>
                    <a:pt x="5124" y="1065"/>
                    <a:pt x="5156" y="1025"/>
                  </a:cubicBezTo>
                  <a:cubicBezTo>
                    <a:pt x="5180" y="965"/>
                    <a:pt x="5168" y="882"/>
                    <a:pt x="5108" y="834"/>
                  </a:cubicBezTo>
                  <a:cubicBezTo>
                    <a:pt x="4156" y="274"/>
                    <a:pt x="3406" y="1"/>
                    <a:pt x="2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48"/>
            <p:cNvSpPr/>
            <p:nvPr/>
          </p:nvSpPr>
          <p:spPr>
            <a:xfrm>
              <a:off x="7077129" y="2536796"/>
              <a:ext cx="282364" cy="174365"/>
            </a:xfrm>
            <a:custGeom>
              <a:rect b="b" l="l" r="r" t="t"/>
              <a:pathLst>
                <a:path extrusionOk="0" h="5478" w="8871">
                  <a:moveTo>
                    <a:pt x="4429" y="263"/>
                  </a:moveTo>
                  <a:cubicBezTo>
                    <a:pt x="5572" y="263"/>
                    <a:pt x="7858" y="2048"/>
                    <a:pt x="8525" y="2608"/>
                  </a:cubicBezTo>
                  <a:cubicBezTo>
                    <a:pt x="8573" y="2632"/>
                    <a:pt x="8585" y="2680"/>
                    <a:pt x="8585" y="2739"/>
                  </a:cubicBezTo>
                  <a:cubicBezTo>
                    <a:pt x="8585" y="2799"/>
                    <a:pt x="8549" y="2846"/>
                    <a:pt x="8525" y="2870"/>
                  </a:cubicBezTo>
                  <a:cubicBezTo>
                    <a:pt x="7858" y="3418"/>
                    <a:pt x="5572" y="5204"/>
                    <a:pt x="4429" y="5204"/>
                  </a:cubicBezTo>
                  <a:cubicBezTo>
                    <a:pt x="3286" y="5204"/>
                    <a:pt x="1012" y="3418"/>
                    <a:pt x="334" y="2870"/>
                  </a:cubicBezTo>
                  <a:cubicBezTo>
                    <a:pt x="298" y="2846"/>
                    <a:pt x="274" y="2799"/>
                    <a:pt x="274" y="2739"/>
                  </a:cubicBezTo>
                  <a:cubicBezTo>
                    <a:pt x="274" y="2691"/>
                    <a:pt x="310" y="2632"/>
                    <a:pt x="334" y="2608"/>
                  </a:cubicBezTo>
                  <a:cubicBezTo>
                    <a:pt x="1012" y="2048"/>
                    <a:pt x="3286" y="263"/>
                    <a:pt x="4429" y="263"/>
                  </a:cubicBezTo>
                  <a:close/>
                  <a:moveTo>
                    <a:pt x="4429" y="1"/>
                  </a:moveTo>
                  <a:cubicBezTo>
                    <a:pt x="3227" y="1"/>
                    <a:pt x="1036" y="1679"/>
                    <a:pt x="155" y="2394"/>
                  </a:cubicBezTo>
                  <a:cubicBezTo>
                    <a:pt x="48" y="2489"/>
                    <a:pt x="0" y="2608"/>
                    <a:pt x="0" y="2739"/>
                  </a:cubicBezTo>
                  <a:cubicBezTo>
                    <a:pt x="0" y="2870"/>
                    <a:pt x="60" y="3001"/>
                    <a:pt x="155" y="3084"/>
                  </a:cubicBezTo>
                  <a:cubicBezTo>
                    <a:pt x="1036" y="3811"/>
                    <a:pt x="3227" y="5477"/>
                    <a:pt x="4429" y="5477"/>
                  </a:cubicBezTo>
                  <a:cubicBezTo>
                    <a:pt x="5632" y="5477"/>
                    <a:pt x="7823" y="3799"/>
                    <a:pt x="8704" y="3084"/>
                  </a:cubicBezTo>
                  <a:cubicBezTo>
                    <a:pt x="8811" y="2989"/>
                    <a:pt x="8858" y="2870"/>
                    <a:pt x="8858" y="2739"/>
                  </a:cubicBezTo>
                  <a:cubicBezTo>
                    <a:pt x="8870" y="2608"/>
                    <a:pt x="8811" y="2489"/>
                    <a:pt x="8704" y="2394"/>
                  </a:cubicBezTo>
                  <a:cubicBezTo>
                    <a:pt x="7823" y="1667"/>
                    <a:pt x="5632" y="1"/>
                    <a:pt x="4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48"/>
            <p:cNvSpPr/>
            <p:nvPr/>
          </p:nvSpPr>
          <p:spPr>
            <a:xfrm>
              <a:off x="7153680" y="2560255"/>
              <a:ext cx="129230" cy="127129"/>
            </a:xfrm>
            <a:custGeom>
              <a:rect b="b" l="l" r="r" t="t"/>
              <a:pathLst>
                <a:path extrusionOk="0" h="3994" w="4060">
                  <a:moveTo>
                    <a:pt x="2016" y="1"/>
                  </a:moveTo>
                  <a:cubicBezTo>
                    <a:pt x="1995" y="1"/>
                    <a:pt x="1974" y="1"/>
                    <a:pt x="1953" y="2"/>
                  </a:cubicBezTo>
                  <a:cubicBezTo>
                    <a:pt x="905" y="38"/>
                    <a:pt x="48" y="883"/>
                    <a:pt x="12" y="1943"/>
                  </a:cubicBezTo>
                  <a:cubicBezTo>
                    <a:pt x="0" y="2466"/>
                    <a:pt x="179" y="2955"/>
                    <a:pt x="488" y="3312"/>
                  </a:cubicBezTo>
                  <a:cubicBezTo>
                    <a:pt x="518" y="3341"/>
                    <a:pt x="557" y="3356"/>
                    <a:pt x="596" y="3356"/>
                  </a:cubicBezTo>
                  <a:cubicBezTo>
                    <a:pt x="634" y="3356"/>
                    <a:pt x="673" y="3341"/>
                    <a:pt x="703" y="3312"/>
                  </a:cubicBezTo>
                  <a:cubicBezTo>
                    <a:pt x="750" y="3264"/>
                    <a:pt x="762" y="3181"/>
                    <a:pt x="703" y="3121"/>
                  </a:cubicBezTo>
                  <a:cubicBezTo>
                    <a:pt x="429" y="2788"/>
                    <a:pt x="274" y="2371"/>
                    <a:pt x="286" y="1907"/>
                  </a:cubicBezTo>
                  <a:cubicBezTo>
                    <a:pt x="334" y="1038"/>
                    <a:pt x="1048" y="311"/>
                    <a:pt x="1917" y="276"/>
                  </a:cubicBezTo>
                  <a:cubicBezTo>
                    <a:pt x="1945" y="274"/>
                    <a:pt x="1973" y="274"/>
                    <a:pt x="2001" y="274"/>
                  </a:cubicBezTo>
                  <a:cubicBezTo>
                    <a:pt x="2963" y="274"/>
                    <a:pt x="3750" y="1065"/>
                    <a:pt x="3727" y="2026"/>
                  </a:cubicBezTo>
                  <a:cubicBezTo>
                    <a:pt x="3703" y="2943"/>
                    <a:pt x="2965" y="3681"/>
                    <a:pt x="2060" y="3717"/>
                  </a:cubicBezTo>
                  <a:cubicBezTo>
                    <a:pt x="2037" y="3717"/>
                    <a:pt x="2014" y="3718"/>
                    <a:pt x="1991" y="3718"/>
                  </a:cubicBezTo>
                  <a:cubicBezTo>
                    <a:pt x="1695" y="3718"/>
                    <a:pt x="1411" y="3646"/>
                    <a:pt x="1179" y="3502"/>
                  </a:cubicBezTo>
                  <a:cubicBezTo>
                    <a:pt x="1159" y="3494"/>
                    <a:pt x="1139" y="3490"/>
                    <a:pt x="1120" y="3490"/>
                  </a:cubicBezTo>
                  <a:cubicBezTo>
                    <a:pt x="1081" y="3490"/>
                    <a:pt x="1044" y="3506"/>
                    <a:pt x="1012" y="3538"/>
                  </a:cubicBezTo>
                  <a:cubicBezTo>
                    <a:pt x="953" y="3586"/>
                    <a:pt x="965" y="3717"/>
                    <a:pt x="1048" y="3752"/>
                  </a:cubicBezTo>
                  <a:cubicBezTo>
                    <a:pt x="1315" y="3902"/>
                    <a:pt x="1611" y="3994"/>
                    <a:pt x="1928" y="3994"/>
                  </a:cubicBezTo>
                  <a:cubicBezTo>
                    <a:pt x="1964" y="3994"/>
                    <a:pt x="2000" y="3993"/>
                    <a:pt x="2036" y="3990"/>
                  </a:cubicBezTo>
                  <a:cubicBezTo>
                    <a:pt x="3096" y="3967"/>
                    <a:pt x="3965" y="3121"/>
                    <a:pt x="4001" y="2062"/>
                  </a:cubicBezTo>
                  <a:cubicBezTo>
                    <a:pt x="4059" y="939"/>
                    <a:pt x="3142" y="1"/>
                    <a:pt x="20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48"/>
            <p:cNvSpPr/>
            <p:nvPr/>
          </p:nvSpPr>
          <p:spPr>
            <a:xfrm>
              <a:off x="7183982" y="2590239"/>
              <a:ext cx="68244" cy="6824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32" y="989"/>
                    <a:pt x="2072" y="929"/>
                    <a:pt x="2001" y="929"/>
                  </a:cubicBezTo>
                  <a:cubicBezTo>
                    <a:pt x="1918" y="929"/>
                    <a:pt x="1858" y="989"/>
                    <a:pt x="1858" y="1060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60"/>
                  </a:cubicBezTo>
                  <a:cubicBezTo>
                    <a:pt x="287" y="620"/>
                    <a:pt x="644" y="262"/>
                    <a:pt x="1072" y="262"/>
                  </a:cubicBezTo>
                  <a:cubicBezTo>
                    <a:pt x="1144" y="262"/>
                    <a:pt x="1203" y="215"/>
                    <a:pt x="1203" y="131"/>
                  </a:cubicBezTo>
                  <a:cubicBezTo>
                    <a:pt x="1203" y="60"/>
                    <a:pt x="1144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48"/>
            <p:cNvSpPr/>
            <p:nvPr/>
          </p:nvSpPr>
          <p:spPr>
            <a:xfrm>
              <a:off x="7225297" y="2595904"/>
              <a:ext cx="20880" cy="20880"/>
            </a:xfrm>
            <a:custGeom>
              <a:rect b="b" l="l" r="r" t="t"/>
              <a:pathLst>
                <a:path extrusionOk="0" h="656" w="656"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cubicBezTo>
                    <a:pt x="1" y="513"/>
                    <a:pt x="143" y="656"/>
                    <a:pt x="322" y="656"/>
                  </a:cubicBezTo>
                  <a:cubicBezTo>
                    <a:pt x="501" y="656"/>
                    <a:pt x="655" y="513"/>
                    <a:pt x="655" y="334"/>
                  </a:cubicBezTo>
                  <a:cubicBezTo>
                    <a:pt x="655" y="132"/>
                    <a:pt x="501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0" name="Google Shape;4050;p48"/>
          <p:cNvGrpSpPr/>
          <p:nvPr/>
        </p:nvGrpSpPr>
        <p:grpSpPr>
          <a:xfrm>
            <a:off x="3725461" y="2444712"/>
            <a:ext cx="334279" cy="334661"/>
            <a:chOff x="3725461" y="2444712"/>
            <a:chExt cx="334279" cy="334661"/>
          </a:xfrm>
        </p:grpSpPr>
        <p:sp>
          <p:nvSpPr>
            <p:cNvPr id="4051" name="Google Shape;4051;p48"/>
            <p:cNvSpPr/>
            <p:nvPr/>
          </p:nvSpPr>
          <p:spPr>
            <a:xfrm>
              <a:off x="3939200" y="2554239"/>
              <a:ext cx="53092" cy="53092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48"/>
            <p:cNvSpPr/>
            <p:nvPr/>
          </p:nvSpPr>
          <p:spPr>
            <a:xfrm>
              <a:off x="3941078" y="2618281"/>
              <a:ext cx="68625" cy="49305"/>
            </a:xfrm>
            <a:custGeom>
              <a:rect b="b" l="l" r="r" t="t"/>
              <a:pathLst>
                <a:path extrusionOk="0" h="1549" w="2156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48"/>
            <p:cNvSpPr/>
            <p:nvPr/>
          </p:nvSpPr>
          <p:spPr>
            <a:xfrm>
              <a:off x="3775116" y="2618281"/>
              <a:ext cx="68625" cy="49305"/>
            </a:xfrm>
            <a:custGeom>
              <a:rect b="b" l="l" r="r" t="t"/>
              <a:pathLst>
                <a:path extrusionOk="0" h="1549" w="2156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48"/>
            <p:cNvSpPr/>
            <p:nvPr/>
          </p:nvSpPr>
          <p:spPr>
            <a:xfrm>
              <a:off x="3793291" y="2554239"/>
              <a:ext cx="53092" cy="53092"/>
            </a:xfrm>
            <a:custGeom>
              <a:rect b="b" l="l" r="r" t="t"/>
              <a:pathLst>
                <a:path extrusionOk="0" h="1668" w="1668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48"/>
            <p:cNvSpPr/>
            <p:nvPr/>
          </p:nvSpPr>
          <p:spPr>
            <a:xfrm>
              <a:off x="3858097" y="2540584"/>
              <a:ext cx="69007" cy="69007"/>
            </a:xfrm>
            <a:custGeom>
              <a:rect b="b" l="l" r="r" t="t"/>
              <a:pathLst>
                <a:path extrusionOk="0" h="2168" w="2168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48"/>
            <p:cNvSpPr/>
            <p:nvPr/>
          </p:nvSpPr>
          <p:spPr>
            <a:xfrm>
              <a:off x="3834224" y="2620159"/>
              <a:ext cx="116752" cy="63342"/>
            </a:xfrm>
            <a:custGeom>
              <a:rect b="b" l="l" r="r" t="t"/>
              <a:pathLst>
                <a:path extrusionOk="0" h="1990" w="3668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48"/>
            <p:cNvSpPr/>
            <p:nvPr/>
          </p:nvSpPr>
          <p:spPr>
            <a:xfrm>
              <a:off x="3725461" y="2444712"/>
              <a:ext cx="334279" cy="334661"/>
            </a:xfrm>
            <a:custGeom>
              <a:rect b="b" l="l" r="r" t="t"/>
              <a:pathLst>
                <a:path extrusionOk="0" h="10514" w="10502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8" name="Google Shape;4058;p48"/>
          <p:cNvGrpSpPr/>
          <p:nvPr/>
        </p:nvGrpSpPr>
        <p:grpSpPr>
          <a:xfrm>
            <a:off x="6577238" y="2457221"/>
            <a:ext cx="332019" cy="310788"/>
            <a:chOff x="6577238" y="2457221"/>
            <a:chExt cx="332019" cy="310788"/>
          </a:xfrm>
        </p:grpSpPr>
        <p:sp>
          <p:nvSpPr>
            <p:cNvPr id="4059" name="Google Shape;4059;p48"/>
            <p:cNvSpPr/>
            <p:nvPr/>
          </p:nvSpPr>
          <p:spPr>
            <a:xfrm>
              <a:off x="6577238" y="2457221"/>
              <a:ext cx="332019" cy="310788"/>
            </a:xfrm>
            <a:custGeom>
              <a:rect b="b" l="l" r="r" t="t"/>
              <a:pathLst>
                <a:path extrusionOk="0" h="9764" w="10431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48"/>
            <p:cNvSpPr/>
            <p:nvPr/>
          </p:nvSpPr>
          <p:spPr>
            <a:xfrm>
              <a:off x="6723529" y="2512542"/>
              <a:ext cx="38705" cy="39055"/>
            </a:xfrm>
            <a:custGeom>
              <a:rect b="b" l="l" r="r" t="t"/>
              <a:pathLst>
                <a:path extrusionOk="0" h="1227" w="1216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48"/>
            <p:cNvSpPr/>
            <p:nvPr/>
          </p:nvSpPr>
          <p:spPr>
            <a:xfrm>
              <a:off x="6662893" y="2597050"/>
              <a:ext cx="169813" cy="108031"/>
            </a:xfrm>
            <a:custGeom>
              <a:rect b="b" l="l" r="r" t="t"/>
              <a:pathLst>
                <a:path extrusionOk="0" h="3394" w="5335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48"/>
            <p:cNvSpPr/>
            <p:nvPr/>
          </p:nvSpPr>
          <p:spPr>
            <a:xfrm>
              <a:off x="6639402" y="2589188"/>
              <a:ext cx="32244" cy="31384"/>
            </a:xfrm>
            <a:custGeom>
              <a:rect b="b" l="l" r="r" t="t"/>
              <a:pathLst>
                <a:path extrusionOk="0" h="986" w="1013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48"/>
            <p:cNvSpPr/>
            <p:nvPr/>
          </p:nvSpPr>
          <p:spPr>
            <a:xfrm>
              <a:off x="6820547" y="2673315"/>
              <a:ext cx="32244" cy="31034"/>
            </a:xfrm>
            <a:custGeom>
              <a:rect b="b" l="l" r="r" t="t"/>
              <a:pathLst>
                <a:path extrusionOk="0" h="975" w="1013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48"/>
            <p:cNvSpPr/>
            <p:nvPr/>
          </p:nvSpPr>
          <p:spPr>
            <a:xfrm>
              <a:off x="6730341" y="2603607"/>
              <a:ext cx="32244" cy="31384"/>
            </a:xfrm>
            <a:custGeom>
              <a:rect b="b" l="l" r="r" t="t"/>
              <a:pathLst>
                <a:path extrusionOk="0" h="986" w="1013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5" name="Google Shape;4065;p48"/>
          <p:cNvGrpSpPr/>
          <p:nvPr/>
        </p:nvGrpSpPr>
        <p:grpSpPr>
          <a:xfrm>
            <a:off x="2818561" y="2439778"/>
            <a:ext cx="247892" cy="346024"/>
            <a:chOff x="2818561" y="2439778"/>
            <a:chExt cx="247892" cy="346024"/>
          </a:xfrm>
        </p:grpSpPr>
        <p:sp>
          <p:nvSpPr>
            <p:cNvPr id="4066" name="Google Shape;4066;p48"/>
            <p:cNvSpPr/>
            <p:nvPr/>
          </p:nvSpPr>
          <p:spPr>
            <a:xfrm>
              <a:off x="2818561" y="2439778"/>
              <a:ext cx="247892" cy="346024"/>
            </a:xfrm>
            <a:custGeom>
              <a:rect b="b" l="l" r="r" t="t"/>
              <a:pathLst>
                <a:path extrusionOk="0" h="10871" w="7788">
                  <a:moveTo>
                    <a:pt x="5882" y="9716"/>
                  </a:moveTo>
                  <a:lnTo>
                    <a:pt x="5882" y="9966"/>
                  </a:lnTo>
                  <a:lnTo>
                    <a:pt x="5894" y="9966"/>
                  </a:lnTo>
                  <a:cubicBezTo>
                    <a:pt x="5894" y="10276"/>
                    <a:pt x="5644" y="10550"/>
                    <a:pt x="5323" y="10550"/>
                  </a:cubicBezTo>
                  <a:lnTo>
                    <a:pt x="894" y="10550"/>
                  </a:lnTo>
                  <a:cubicBezTo>
                    <a:pt x="584" y="10550"/>
                    <a:pt x="310" y="10299"/>
                    <a:pt x="310" y="9966"/>
                  </a:cubicBezTo>
                  <a:lnTo>
                    <a:pt x="310" y="9716"/>
                  </a:lnTo>
                  <a:close/>
                  <a:moveTo>
                    <a:pt x="894" y="1"/>
                  </a:moveTo>
                  <a:cubicBezTo>
                    <a:pt x="405" y="1"/>
                    <a:pt x="1" y="394"/>
                    <a:pt x="1" y="894"/>
                  </a:cubicBezTo>
                  <a:lnTo>
                    <a:pt x="1" y="7835"/>
                  </a:lnTo>
                  <a:cubicBezTo>
                    <a:pt x="1" y="7930"/>
                    <a:pt x="72" y="8002"/>
                    <a:pt x="167" y="8002"/>
                  </a:cubicBezTo>
                  <a:cubicBezTo>
                    <a:pt x="263" y="8002"/>
                    <a:pt x="334" y="7930"/>
                    <a:pt x="334" y="7835"/>
                  </a:cubicBezTo>
                  <a:lnTo>
                    <a:pt x="334" y="1346"/>
                  </a:lnTo>
                  <a:lnTo>
                    <a:pt x="3382" y="1346"/>
                  </a:lnTo>
                  <a:cubicBezTo>
                    <a:pt x="3477" y="1346"/>
                    <a:pt x="3549" y="1275"/>
                    <a:pt x="3549" y="1179"/>
                  </a:cubicBezTo>
                  <a:cubicBezTo>
                    <a:pt x="3549" y="1096"/>
                    <a:pt x="3477" y="1025"/>
                    <a:pt x="3382" y="1025"/>
                  </a:cubicBezTo>
                  <a:lnTo>
                    <a:pt x="334" y="1025"/>
                  </a:lnTo>
                  <a:lnTo>
                    <a:pt x="334" y="882"/>
                  </a:lnTo>
                  <a:cubicBezTo>
                    <a:pt x="334" y="572"/>
                    <a:pt x="584" y="310"/>
                    <a:pt x="906" y="310"/>
                  </a:cubicBezTo>
                  <a:lnTo>
                    <a:pt x="5335" y="310"/>
                  </a:lnTo>
                  <a:cubicBezTo>
                    <a:pt x="5644" y="310"/>
                    <a:pt x="5918" y="560"/>
                    <a:pt x="5918" y="882"/>
                  </a:cubicBezTo>
                  <a:lnTo>
                    <a:pt x="5918" y="1025"/>
                  </a:lnTo>
                  <a:lnTo>
                    <a:pt x="4073" y="1025"/>
                  </a:lnTo>
                  <a:cubicBezTo>
                    <a:pt x="3977" y="1025"/>
                    <a:pt x="3906" y="1096"/>
                    <a:pt x="3906" y="1179"/>
                  </a:cubicBezTo>
                  <a:cubicBezTo>
                    <a:pt x="3906" y="1275"/>
                    <a:pt x="3977" y="1346"/>
                    <a:pt x="4073" y="1346"/>
                  </a:cubicBezTo>
                  <a:lnTo>
                    <a:pt x="5894" y="1346"/>
                  </a:lnTo>
                  <a:lnTo>
                    <a:pt x="5894" y="3287"/>
                  </a:lnTo>
                  <a:cubicBezTo>
                    <a:pt x="5751" y="3251"/>
                    <a:pt x="5597" y="3239"/>
                    <a:pt x="5454" y="3239"/>
                  </a:cubicBezTo>
                  <a:cubicBezTo>
                    <a:pt x="4811" y="3239"/>
                    <a:pt x="4215" y="3501"/>
                    <a:pt x="3799" y="3930"/>
                  </a:cubicBezTo>
                  <a:lnTo>
                    <a:pt x="989" y="3930"/>
                  </a:lnTo>
                  <a:cubicBezTo>
                    <a:pt x="894" y="3930"/>
                    <a:pt x="822" y="4001"/>
                    <a:pt x="822" y="4084"/>
                  </a:cubicBezTo>
                  <a:cubicBezTo>
                    <a:pt x="822" y="4180"/>
                    <a:pt x="894" y="4251"/>
                    <a:pt x="989" y="4251"/>
                  </a:cubicBezTo>
                  <a:lnTo>
                    <a:pt x="3537" y="4251"/>
                  </a:lnTo>
                  <a:cubicBezTo>
                    <a:pt x="3477" y="4346"/>
                    <a:pt x="3418" y="4430"/>
                    <a:pt x="3370" y="4537"/>
                  </a:cubicBezTo>
                  <a:lnTo>
                    <a:pt x="1787" y="4537"/>
                  </a:lnTo>
                  <a:cubicBezTo>
                    <a:pt x="1703" y="4537"/>
                    <a:pt x="1620" y="4608"/>
                    <a:pt x="1620" y="4704"/>
                  </a:cubicBezTo>
                  <a:cubicBezTo>
                    <a:pt x="1620" y="4787"/>
                    <a:pt x="1703" y="4858"/>
                    <a:pt x="1787" y="4858"/>
                  </a:cubicBezTo>
                  <a:lnTo>
                    <a:pt x="3239" y="4858"/>
                  </a:lnTo>
                  <a:cubicBezTo>
                    <a:pt x="3156" y="5085"/>
                    <a:pt x="3132" y="5323"/>
                    <a:pt x="3132" y="5573"/>
                  </a:cubicBezTo>
                  <a:lnTo>
                    <a:pt x="3132" y="5739"/>
                  </a:lnTo>
                  <a:lnTo>
                    <a:pt x="1418" y="5739"/>
                  </a:lnTo>
                  <a:cubicBezTo>
                    <a:pt x="1322" y="5739"/>
                    <a:pt x="1251" y="5811"/>
                    <a:pt x="1251" y="5906"/>
                  </a:cubicBezTo>
                  <a:cubicBezTo>
                    <a:pt x="1251" y="5989"/>
                    <a:pt x="1322" y="6073"/>
                    <a:pt x="1418" y="6073"/>
                  </a:cubicBezTo>
                  <a:lnTo>
                    <a:pt x="3180" y="6073"/>
                  </a:lnTo>
                  <a:cubicBezTo>
                    <a:pt x="3192" y="6132"/>
                    <a:pt x="3203" y="6168"/>
                    <a:pt x="3215" y="6216"/>
                  </a:cubicBezTo>
                  <a:lnTo>
                    <a:pt x="2382" y="6216"/>
                  </a:lnTo>
                  <a:cubicBezTo>
                    <a:pt x="2299" y="6216"/>
                    <a:pt x="2215" y="6287"/>
                    <a:pt x="2215" y="6382"/>
                  </a:cubicBezTo>
                  <a:cubicBezTo>
                    <a:pt x="2215" y="6466"/>
                    <a:pt x="2299" y="6549"/>
                    <a:pt x="2382" y="6549"/>
                  </a:cubicBezTo>
                  <a:lnTo>
                    <a:pt x="3334" y="6549"/>
                  </a:lnTo>
                  <a:cubicBezTo>
                    <a:pt x="3704" y="7347"/>
                    <a:pt x="4513" y="7894"/>
                    <a:pt x="5454" y="7894"/>
                  </a:cubicBezTo>
                  <a:cubicBezTo>
                    <a:pt x="5597" y="7894"/>
                    <a:pt x="5751" y="7883"/>
                    <a:pt x="5894" y="7859"/>
                  </a:cubicBezTo>
                  <a:lnTo>
                    <a:pt x="5894" y="9407"/>
                  </a:lnTo>
                  <a:lnTo>
                    <a:pt x="334" y="9407"/>
                  </a:lnTo>
                  <a:lnTo>
                    <a:pt x="334" y="8514"/>
                  </a:lnTo>
                  <a:cubicBezTo>
                    <a:pt x="334" y="8418"/>
                    <a:pt x="263" y="8347"/>
                    <a:pt x="167" y="8347"/>
                  </a:cubicBezTo>
                  <a:cubicBezTo>
                    <a:pt x="72" y="8347"/>
                    <a:pt x="1" y="8418"/>
                    <a:pt x="1" y="8514"/>
                  </a:cubicBezTo>
                  <a:lnTo>
                    <a:pt x="1" y="9978"/>
                  </a:lnTo>
                  <a:cubicBezTo>
                    <a:pt x="1" y="10478"/>
                    <a:pt x="405" y="10871"/>
                    <a:pt x="894" y="10871"/>
                  </a:cubicBezTo>
                  <a:lnTo>
                    <a:pt x="5323" y="10871"/>
                  </a:lnTo>
                  <a:cubicBezTo>
                    <a:pt x="5811" y="10871"/>
                    <a:pt x="6216" y="10478"/>
                    <a:pt x="6216" y="9978"/>
                  </a:cubicBezTo>
                  <a:lnTo>
                    <a:pt x="6216" y="9561"/>
                  </a:lnTo>
                  <a:lnTo>
                    <a:pt x="6216" y="7763"/>
                  </a:lnTo>
                  <a:cubicBezTo>
                    <a:pt x="7121" y="7454"/>
                    <a:pt x="7775" y="6573"/>
                    <a:pt x="7775" y="5561"/>
                  </a:cubicBezTo>
                  <a:cubicBezTo>
                    <a:pt x="7787" y="5204"/>
                    <a:pt x="7716" y="4858"/>
                    <a:pt x="7549" y="4537"/>
                  </a:cubicBezTo>
                  <a:cubicBezTo>
                    <a:pt x="7515" y="4485"/>
                    <a:pt x="7462" y="4446"/>
                    <a:pt x="7399" y="4446"/>
                  </a:cubicBezTo>
                  <a:cubicBezTo>
                    <a:pt x="7375" y="4446"/>
                    <a:pt x="7350" y="4452"/>
                    <a:pt x="7323" y="4465"/>
                  </a:cubicBezTo>
                  <a:cubicBezTo>
                    <a:pt x="7252" y="4501"/>
                    <a:pt x="7204" y="4596"/>
                    <a:pt x="7252" y="4680"/>
                  </a:cubicBezTo>
                  <a:cubicBezTo>
                    <a:pt x="7383" y="4954"/>
                    <a:pt x="7442" y="5251"/>
                    <a:pt x="7442" y="5561"/>
                  </a:cubicBezTo>
                  <a:cubicBezTo>
                    <a:pt x="7442" y="6656"/>
                    <a:pt x="6549" y="7573"/>
                    <a:pt x="5430" y="7573"/>
                  </a:cubicBezTo>
                  <a:cubicBezTo>
                    <a:pt x="4335" y="7573"/>
                    <a:pt x="3430" y="6680"/>
                    <a:pt x="3430" y="5561"/>
                  </a:cubicBezTo>
                  <a:cubicBezTo>
                    <a:pt x="3430" y="4442"/>
                    <a:pt x="4323" y="3549"/>
                    <a:pt x="5430" y="3549"/>
                  </a:cubicBezTo>
                  <a:cubicBezTo>
                    <a:pt x="5990" y="3549"/>
                    <a:pt x="6525" y="3787"/>
                    <a:pt x="6906" y="4192"/>
                  </a:cubicBezTo>
                  <a:cubicBezTo>
                    <a:pt x="6939" y="4224"/>
                    <a:pt x="6986" y="4243"/>
                    <a:pt x="7032" y="4243"/>
                  </a:cubicBezTo>
                  <a:cubicBezTo>
                    <a:pt x="7069" y="4243"/>
                    <a:pt x="7106" y="4230"/>
                    <a:pt x="7133" y="4204"/>
                  </a:cubicBezTo>
                  <a:cubicBezTo>
                    <a:pt x="7192" y="4144"/>
                    <a:pt x="7204" y="4049"/>
                    <a:pt x="7144" y="3989"/>
                  </a:cubicBezTo>
                  <a:cubicBezTo>
                    <a:pt x="6882" y="3703"/>
                    <a:pt x="6561" y="3489"/>
                    <a:pt x="6216" y="3370"/>
                  </a:cubicBezTo>
                  <a:lnTo>
                    <a:pt x="6216" y="1191"/>
                  </a:lnTo>
                  <a:lnTo>
                    <a:pt x="6216" y="894"/>
                  </a:lnTo>
                  <a:cubicBezTo>
                    <a:pt x="6216" y="394"/>
                    <a:pt x="5811" y="1"/>
                    <a:pt x="5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48"/>
            <p:cNvSpPr/>
            <p:nvPr/>
          </p:nvSpPr>
          <p:spPr>
            <a:xfrm>
              <a:off x="2939833" y="2603066"/>
              <a:ext cx="11395" cy="18652"/>
            </a:xfrm>
            <a:custGeom>
              <a:rect b="b" l="l" r="r" t="t"/>
              <a:pathLst>
                <a:path extrusionOk="0" h="586" w="358">
                  <a:moveTo>
                    <a:pt x="203" y="1"/>
                  </a:moveTo>
                  <a:cubicBezTo>
                    <a:pt x="118" y="1"/>
                    <a:pt x="47" y="57"/>
                    <a:pt x="36" y="133"/>
                  </a:cubicBezTo>
                  <a:cubicBezTo>
                    <a:pt x="24" y="228"/>
                    <a:pt x="1" y="324"/>
                    <a:pt x="1" y="419"/>
                  </a:cubicBezTo>
                  <a:cubicBezTo>
                    <a:pt x="1" y="502"/>
                    <a:pt x="72" y="586"/>
                    <a:pt x="167" y="586"/>
                  </a:cubicBezTo>
                  <a:cubicBezTo>
                    <a:pt x="263" y="586"/>
                    <a:pt x="334" y="502"/>
                    <a:pt x="334" y="419"/>
                  </a:cubicBezTo>
                  <a:cubicBezTo>
                    <a:pt x="334" y="336"/>
                    <a:pt x="334" y="252"/>
                    <a:pt x="346" y="181"/>
                  </a:cubicBezTo>
                  <a:cubicBezTo>
                    <a:pt x="358" y="109"/>
                    <a:pt x="322" y="14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48"/>
            <p:cNvSpPr/>
            <p:nvPr/>
          </p:nvSpPr>
          <p:spPr>
            <a:xfrm>
              <a:off x="2963706" y="2653103"/>
              <a:ext cx="19735" cy="14101"/>
            </a:xfrm>
            <a:custGeom>
              <a:rect b="b" l="l" r="r" t="t"/>
              <a:pathLst>
                <a:path extrusionOk="0" h="443" w="620">
                  <a:moveTo>
                    <a:pt x="178" y="1"/>
                  </a:moveTo>
                  <a:cubicBezTo>
                    <a:pt x="124" y="1"/>
                    <a:pt x="71" y="27"/>
                    <a:pt x="48" y="73"/>
                  </a:cubicBezTo>
                  <a:cubicBezTo>
                    <a:pt x="1" y="157"/>
                    <a:pt x="25" y="252"/>
                    <a:pt x="108" y="299"/>
                  </a:cubicBezTo>
                  <a:cubicBezTo>
                    <a:pt x="191" y="347"/>
                    <a:pt x="287" y="395"/>
                    <a:pt x="370" y="419"/>
                  </a:cubicBezTo>
                  <a:cubicBezTo>
                    <a:pt x="382" y="419"/>
                    <a:pt x="406" y="442"/>
                    <a:pt x="417" y="442"/>
                  </a:cubicBezTo>
                  <a:cubicBezTo>
                    <a:pt x="489" y="442"/>
                    <a:pt x="548" y="395"/>
                    <a:pt x="560" y="323"/>
                  </a:cubicBezTo>
                  <a:cubicBezTo>
                    <a:pt x="620" y="228"/>
                    <a:pt x="584" y="121"/>
                    <a:pt x="489" y="109"/>
                  </a:cubicBezTo>
                  <a:lnTo>
                    <a:pt x="263" y="26"/>
                  </a:lnTo>
                  <a:cubicBezTo>
                    <a:pt x="237" y="9"/>
                    <a:pt x="208" y="1"/>
                    <a:pt x="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48"/>
            <p:cNvSpPr/>
            <p:nvPr/>
          </p:nvSpPr>
          <p:spPr>
            <a:xfrm>
              <a:off x="2948555" y="2577443"/>
              <a:ext cx="17093" cy="16615"/>
            </a:xfrm>
            <a:custGeom>
              <a:rect b="b" l="l" r="r" t="t"/>
              <a:pathLst>
                <a:path extrusionOk="0" h="522" w="537">
                  <a:moveTo>
                    <a:pt x="364" y="1"/>
                  </a:moveTo>
                  <a:cubicBezTo>
                    <a:pt x="322" y="1"/>
                    <a:pt x="280" y="15"/>
                    <a:pt x="251" y="45"/>
                  </a:cubicBezTo>
                  <a:cubicBezTo>
                    <a:pt x="179" y="117"/>
                    <a:pt x="120" y="200"/>
                    <a:pt x="60" y="271"/>
                  </a:cubicBezTo>
                  <a:cubicBezTo>
                    <a:pt x="1" y="343"/>
                    <a:pt x="24" y="450"/>
                    <a:pt x="84" y="498"/>
                  </a:cubicBezTo>
                  <a:cubicBezTo>
                    <a:pt x="120" y="510"/>
                    <a:pt x="143" y="521"/>
                    <a:pt x="179" y="521"/>
                  </a:cubicBezTo>
                  <a:cubicBezTo>
                    <a:pt x="227" y="521"/>
                    <a:pt x="286" y="498"/>
                    <a:pt x="310" y="462"/>
                  </a:cubicBezTo>
                  <a:cubicBezTo>
                    <a:pt x="358" y="402"/>
                    <a:pt x="417" y="343"/>
                    <a:pt x="465" y="283"/>
                  </a:cubicBezTo>
                  <a:cubicBezTo>
                    <a:pt x="536" y="224"/>
                    <a:pt x="536" y="117"/>
                    <a:pt x="477" y="45"/>
                  </a:cubicBezTo>
                  <a:cubicBezTo>
                    <a:pt x="447" y="15"/>
                    <a:pt x="405" y="1"/>
                    <a:pt x="3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48"/>
            <p:cNvSpPr/>
            <p:nvPr/>
          </p:nvSpPr>
          <p:spPr>
            <a:xfrm>
              <a:off x="2943621" y="2631299"/>
              <a:ext cx="16329" cy="17697"/>
            </a:xfrm>
            <a:custGeom>
              <a:rect b="b" l="l" r="r" t="t"/>
              <a:pathLst>
                <a:path extrusionOk="0" h="556" w="513">
                  <a:moveTo>
                    <a:pt x="196" y="1"/>
                  </a:moveTo>
                  <a:cubicBezTo>
                    <a:pt x="172" y="1"/>
                    <a:pt x="146" y="7"/>
                    <a:pt x="120" y="20"/>
                  </a:cubicBezTo>
                  <a:cubicBezTo>
                    <a:pt x="48" y="68"/>
                    <a:pt x="1" y="151"/>
                    <a:pt x="48" y="246"/>
                  </a:cubicBezTo>
                  <a:cubicBezTo>
                    <a:pt x="96" y="330"/>
                    <a:pt x="144" y="425"/>
                    <a:pt x="203" y="496"/>
                  </a:cubicBezTo>
                  <a:cubicBezTo>
                    <a:pt x="227" y="544"/>
                    <a:pt x="275" y="556"/>
                    <a:pt x="334" y="556"/>
                  </a:cubicBezTo>
                  <a:cubicBezTo>
                    <a:pt x="358" y="556"/>
                    <a:pt x="394" y="544"/>
                    <a:pt x="417" y="532"/>
                  </a:cubicBezTo>
                  <a:cubicBezTo>
                    <a:pt x="501" y="484"/>
                    <a:pt x="513" y="377"/>
                    <a:pt x="465" y="306"/>
                  </a:cubicBezTo>
                  <a:cubicBezTo>
                    <a:pt x="417" y="246"/>
                    <a:pt x="382" y="175"/>
                    <a:pt x="346" y="92"/>
                  </a:cubicBezTo>
                  <a:cubicBezTo>
                    <a:pt x="312" y="40"/>
                    <a:pt x="259" y="1"/>
                    <a:pt x="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48"/>
            <p:cNvSpPr/>
            <p:nvPr/>
          </p:nvSpPr>
          <p:spPr>
            <a:xfrm>
              <a:off x="3019408" y="2638907"/>
              <a:ext cx="16711" cy="16170"/>
            </a:xfrm>
            <a:custGeom>
              <a:rect b="b" l="l" r="r" t="t"/>
              <a:pathLst>
                <a:path extrusionOk="0" h="508" w="525">
                  <a:moveTo>
                    <a:pt x="346" y="1"/>
                  </a:moveTo>
                  <a:cubicBezTo>
                    <a:pt x="290" y="1"/>
                    <a:pt x="238" y="29"/>
                    <a:pt x="215" y="67"/>
                  </a:cubicBezTo>
                  <a:cubicBezTo>
                    <a:pt x="168" y="126"/>
                    <a:pt x="108" y="186"/>
                    <a:pt x="61" y="245"/>
                  </a:cubicBezTo>
                  <a:cubicBezTo>
                    <a:pt x="1" y="305"/>
                    <a:pt x="1" y="412"/>
                    <a:pt x="61" y="472"/>
                  </a:cubicBezTo>
                  <a:cubicBezTo>
                    <a:pt x="96" y="495"/>
                    <a:pt x="144" y="507"/>
                    <a:pt x="180" y="507"/>
                  </a:cubicBezTo>
                  <a:cubicBezTo>
                    <a:pt x="227" y="507"/>
                    <a:pt x="251" y="495"/>
                    <a:pt x="299" y="472"/>
                  </a:cubicBezTo>
                  <a:cubicBezTo>
                    <a:pt x="370" y="388"/>
                    <a:pt x="430" y="317"/>
                    <a:pt x="489" y="245"/>
                  </a:cubicBezTo>
                  <a:cubicBezTo>
                    <a:pt x="525" y="186"/>
                    <a:pt x="513" y="79"/>
                    <a:pt x="442" y="31"/>
                  </a:cubicBezTo>
                  <a:cubicBezTo>
                    <a:pt x="411" y="10"/>
                    <a:pt x="378" y="1"/>
                    <a:pt x="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48"/>
            <p:cNvSpPr/>
            <p:nvPr/>
          </p:nvSpPr>
          <p:spPr>
            <a:xfrm>
              <a:off x="3033063" y="2611087"/>
              <a:ext cx="12159" cy="18971"/>
            </a:xfrm>
            <a:custGeom>
              <a:rect b="b" l="l" r="r" t="t"/>
              <a:pathLst>
                <a:path extrusionOk="0" h="596" w="382">
                  <a:moveTo>
                    <a:pt x="203" y="0"/>
                  </a:moveTo>
                  <a:cubicBezTo>
                    <a:pt x="108" y="0"/>
                    <a:pt x="36" y="72"/>
                    <a:pt x="36" y="167"/>
                  </a:cubicBezTo>
                  <a:cubicBezTo>
                    <a:pt x="36" y="238"/>
                    <a:pt x="36" y="334"/>
                    <a:pt x="24" y="405"/>
                  </a:cubicBezTo>
                  <a:cubicBezTo>
                    <a:pt x="1" y="488"/>
                    <a:pt x="60" y="584"/>
                    <a:pt x="155" y="596"/>
                  </a:cubicBezTo>
                  <a:lnTo>
                    <a:pt x="179" y="596"/>
                  </a:lnTo>
                  <a:cubicBezTo>
                    <a:pt x="263" y="596"/>
                    <a:pt x="334" y="536"/>
                    <a:pt x="346" y="465"/>
                  </a:cubicBezTo>
                  <a:cubicBezTo>
                    <a:pt x="370" y="369"/>
                    <a:pt x="382" y="274"/>
                    <a:pt x="382" y="167"/>
                  </a:cubicBezTo>
                  <a:cubicBezTo>
                    <a:pt x="346" y="72"/>
                    <a:pt x="286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48"/>
            <p:cNvSpPr/>
            <p:nvPr/>
          </p:nvSpPr>
          <p:spPr>
            <a:xfrm>
              <a:off x="3024342" y="2583363"/>
              <a:ext cx="15947" cy="17888"/>
            </a:xfrm>
            <a:custGeom>
              <a:rect b="b" l="l" r="r" t="t"/>
              <a:pathLst>
                <a:path extrusionOk="0" h="562" w="501">
                  <a:moveTo>
                    <a:pt x="187" y="1"/>
                  </a:moveTo>
                  <a:cubicBezTo>
                    <a:pt x="154" y="1"/>
                    <a:pt x="119" y="13"/>
                    <a:pt x="84" y="38"/>
                  </a:cubicBezTo>
                  <a:cubicBezTo>
                    <a:pt x="13" y="97"/>
                    <a:pt x="1" y="193"/>
                    <a:pt x="60" y="264"/>
                  </a:cubicBezTo>
                  <a:cubicBezTo>
                    <a:pt x="96" y="324"/>
                    <a:pt x="144" y="395"/>
                    <a:pt x="179" y="466"/>
                  </a:cubicBezTo>
                  <a:cubicBezTo>
                    <a:pt x="203" y="526"/>
                    <a:pt x="263" y="562"/>
                    <a:pt x="322" y="562"/>
                  </a:cubicBezTo>
                  <a:cubicBezTo>
                    <a:pt x="358" y="562"/>
                    <a:pt x="370" y="562"/>
                    <a:pt x="394" y="550"/>
                  </a:cubicBezTo>
                  <a:cubicBezTo>
                    <a:pt x="477" y="502"/>
                    <a:pt x="501" y="407"/>
                    <a:pt x="465" y="324"/>
                  </a:cubicBezTo>
                  <a:cubicBezTo>
                    <a:pt x="417" y="228"/>
                    <a:pt x="370" y="145"/>
                    <a:pt x="310" y="74"/>
                  </a:cubicBezTo>
                  <a:cubicBezTo>
                    <a:pt x="276" y="25"/>
                    <a:pt x="233" y="1"/>
                    <a:pt x="1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48"/>
            <p:cNvSpPr/>
            <p:nvPr/>
          </p:nvSpPr>
          <p:spPr>
            <a:xfrm>
              <a:off x="2992894" y="2655808"/>
              <a:ext cx="19735" cy="12159"/>
            </a:xfrm>
            <a:custGeom>
              <a:rect b="b" l="l" r="r" t="t"/>
              <a:pathLst>
                <a:path extrusionOk="0" h="382" w="620">
                  <a:moveTo>
                    <a:pt x="437" y="0"/>
                  </a:moveTo>
                  <a:cubicBezTo>
                    <a:pt x="419" y="0"/>
                    <a:pt x="400" y="4"/>
                    <a:pt x="382" y="12"/>
                  </a:cubicBezTo>
                  <a:cubicBezTo>
                    <a:pt x="298" y="36"/>
                    <a:pt x="227" y="60"/>
                    <a:pt x="155" y="72"/>
                  </a:cubicBezTo>
                  <a:cubicBezTo>
                    <a:pt x="60" y="84"/>
                    <a:pt x="1" y="155"/>
                    <a:pt x="24" y="250"/>
                  </a:cubicBezTo>
                  <a:cubicBezTo>
                    <a:pt x="36" y="322"/>
                    <a:pt x="96" y="381"/>
                    <a:pt x="179" y="381"/>
                  </a:cubicBezTo>
                  <a:lnTo>
                    <a:pt x="203" y="381"/>
                  </a:lnTo>
                  <a:cubicBezTo>
                    <a:pt x="298" y="369"/>
                    <a:pt x="393" y="357"/>
                    <a:pt x="477" y="322"/>
                  </a:cubicBezTo>
                  <a:cubicBezTo>
                    <a:pt x="572" y="298"/>
                    <a:pt x="620" y="203"/>
                    <a:pt x="584" y="119"/>
                  </a:cubicBezTo>
                  <a:cubicBezTo>
                    <a:pt x="556" y="45"/>
                    <a:pt x="500" y="0"/>
                    <a:pt x="4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48"/>
            <p:cNvSpPr/>
            <p:nvPr/>
          </p:nvSpPr>
          <p:spPr>
            <a:xfrm>
              <a:off x="3000469" y="2566366"/>
              <a:ext cx="20117" cy="13655"/>
            </a:xfrm>
            <a:custGeom>
              <a:rect b="b" l="l" r="r" t="t"/>
              <a:pathLst>
                <a:path extrusionOk="0" h="429" w="632">
                  <a:moveTo>
                    <a:pt x="181" y="0"/>
                  </a:moveTo>
                  <a:cubicBezTo>
                    <a:pt x="116" y="0"/>
                    <a:pt x="55" y="43"/>
                    <a:pt x="36" y="107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358" y="405"/>
                  </a:lnTo>
                  <a:cubicBezTo>
                    <a:pt x="394" y="429"/>
                    <a:pt x="405" y="429"/>
                    <a:pt x="441" y="429"/>
                  </a:cubicBezTo>
                  <a:cubicBezTo>
                    <a:pt x="501" y="429"/>
                    <a:pt x="560" y="393"/>
                    <a:pt x="584" y="334"/>
                  </a:cubicBezTo>
                  <a:cubicBezTo>
                    <a:pt x="632" y="274"/>
                    <a:pt x="596" y="167"/>
                    <a:pt x="513" y="131"/>
                  </a:cubicBezTo>
                  <a:cubicBezTo>
                    <a:pt x="417" y="84"/>
                    <a:pt x="334" y="36"/>
                    <a:pt x="239" y="12"/>
                  </a:cubicBez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48"/>
            <p:cNvSpPr/>
            <p:nvPr/>
          </p:nvSpPr>
          <p:spPr>
            <a:xfrm>
              <a:off x="2972045" y="2565188"/>
              <a:ext cx="18971" cy="12191"/>
            </a:xfrm>
            <a:custGeom>
              <a:rect b="b" l="l" r="r" t="t"/>
              <a:pathLst>
                <a:path extrusionOk="0" h="383" w="596">
                  <a:moveTo>
                    <a:pt x="441" y="0"/>
                  </a:moveTo>
                  <a:cubicBezTo>
                    <a:pt x="434" y="0"/>
                    <a:pt x="426" y="1"/>
                    <a:pt x="417" y="2"/>
                  </a:cubicBezTo>
                  <a:cubicBezTo>
                    <a:pt x="310" y="13"/>
                    <a:pt x="227" y="25"/>
                    <a:pt x="144" y="61"/>
                  </a:cubicBezTo>
                  <a:cubicBezTo>
                    <a:pt x="48" y="85"/>
                    <a:pt x="1" y="180"/>
                    <a:pt x="36" y="264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203" y="383"/>
                    <a:pt x="215" y="383"/>
                    <a:pt x="227" y="371"/>
                  </a:cubicBezTo>
                  <a:cubicBezTo>
                    <a:pt x="298" y="347"/>
                    <a:pt x="370" y="323"/>
                    <a:pt x="453" y="311"/>
                  </a:cubicBezTo>
                  <a:cubicBezTo>
                    <a:pt x="536" y="299"/>
                    <a:pt x="596" y="228"/>
                    <a:pt x="596" y="133"/>
                  </a:cubicBezTo>
                  <a:cubicBezTo>
                    <a:pt x="585" y="56"/>
                    <a:pt x="524" y="0"/>
                    <a:pt x="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48"/>
            <p:cNvSpPr/>
            <p:nvPr/>
          </p:nvSpPr>
          <p:spPr>
            <a:xfrm>
              <a:off x="2976597" y="2586451"/>
              <a:ext cx="32244" cy="61814"/>
            </a:xfrm>
            <a:custGeom>
              <a:rect b="b" l="l" r="r" t="t"/>
              <a:pathLst>
                <a:path extrusionOk="0" h="1942" w="1013">
                  <a:moveTo>
                    <a:pt x="501" y="0"/>
                  </a:moveTo>
                  <a:cubicBezTo>
                    <a:pt x="417" y="0"/>
                    <a:pt x="334" y="72"/>
                    <a:pt x="334" y="167"/>
                  </a:cubicBezTo>
                  <a:lnTo>
                    <a:pt x="334" y="310"/>
                  </a:lnTo>
                  <a:cubicBezTo>
                    <a:pt x="143" y="346"/>
                    <a:pt x="1" y="524"/>
                    <a:pt x="1" y="715"/>
                  </a:cubicBezTo>
                  <a:cubicBezTo>
                    <a:pt x="1" y="941"/>
                    <a:pt x="179" y="1131"/>
                    <a:pt x="417" y="1131"/>
                  </a:cubicBezTo>
                  <a:lnTo>
                    <a:pt x="608" y="1131"/>
                  </a:lnTo>
                  <a:cubicBezTo>
                    <a:pt x="655" y="1131"/>
                    <a:pt x="691" y="1179"/>
                    <a:pt x="691" y="1227"/>
                  </a:cubicBezTo>
                  <a:cubicBezTo>
                    <a:pt x="691" y="1262"/>
                    <a:pt x="655" y="1310"/>
                    <a:pt x="608" y="1310"/>
                  </a:cubicBezTo>
                  <a:lnTo>
                    <a:pt x="322" y="1310"/>
                  </a:lnTo>
                  <a:cubicBezTo>
                    <a:pt x="310" y="1239"/>
                    <a:pt x="251" y="1179"/>
                    <a:pt x="155" y="1179"/>
                  </a:cubicBezTo>
                  <a:cubicBezTo>
                    <a:pt x="72" y="1179"/>
                    <a:pt x="1" y="1250"/>
                    <a:pt x="1" y="1346"/>
                  </a:cubicBezTo>
                  <a:cubicBezTo>
                    <a:pt x="1" y="1501"/>
                    <a:pt x="132" y="1643"/>
                    <a:pt x="298" y="1643"/>
                  </a:cubicBezTo>
                  <a:lnTo>
                    <a:pt x="334" y="1643"/>
                  </a:lnTo>
                  <a:lnTo>
                    <a:pt x="334" y="1774"/>
                  </a:lnTo>
                  <a:cubicBezTo>
                    <a:pt x="334" y="1858"/>
                    <a:pt x="405" y="1941"/>
                    <a:pt x="501" y="1941"/>
                  </a:cubicBezTo>
                  <a:cubicBezTo>
                    <a:pt x="596" y="1941"/>
                    <a:pt x="667" y="1858"/>
                    <a:pt x="667" y="1774"/>
                  </a:cubicBezTo>
                  <a:lnTo>
                    <a:pt x="667" y="1620"/>
                  </a:lnTo>
                  <a:cubicBezTo>
                    <a:pt x="858" y="1596"/>
                    <a:pt x="1001" y="1417"/>
                    <a:pt x="1001" y="1227"/>
                  </a:cubicBezTo>
                  <a:cubicBezTo>
                    <a:pt x="1001" y="1000"/>
                    <a:pt x="834" y="810"/>
                    <a:pt x="596" y="810"/>
                  </a:cubicBezTo>
                  <a:lnTo>
                    <a:pt x="393" y="810"/>
                  </a:lnTo>
                  <a:cubicBezTo>
                    <a:pt x="358" y="810"/>
                    <a:pt x="310" y="762"/>
                    <a:pt x="310" y="715"/>
                  </a:cubicBezTo>
                  <a:cubicBezTo>
                    <a:pt x="310" y="667"/>
                    <a:pt x="358" y="631"/>
                    <a:pt x="393" y="631"/>
                  </a:cubicBezTo>
                  <a:lnTo>
                    <a:pt x="679" y="631"/>
                  </a:lnTo>
                  <a:cubicBezTo>
                    <a:pt x="691" y="703"/>
                    <a:pt x="751" y="762"/>
                    <a:pt x="846" y="762"/>
                  </a:cubicBezTo>
                  <a:cubicBezTo>
                    <a:pt x="929" y="762"/>
                    <a:pt x="1013" y="679"/>
                    <a:pt x="1013" y="596"/>
                  </a:cubicBezTo>
                  <a:cubicBezTo>
                    <a:pt x="1013" y="429"/>
                    <a:pt x="870" y="298"/>
                    <a:pt x="715" y="298"/>
                  </a:cubicBezTo>
                  <a:lnTo>
                    <a:pt x="667" y="298"/>
                  </a:lnTo>
                  <a:lnTo>
                    <a:pt x="667" y="167"/>
                  </a:lnTo>
                  <a:cubicBezTo>
                    <a:pt x="667" y="72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8" name="Google Shape;4078;p48"/>
          <p:cNvGrpSpPr/>
          <p:nvPr/>
        </p:nvGrpSpPr>
        <p:grpSpPr>
          <a:xfrm>
            <a:off x="3207778" y="2474632"/>
            <a:ext cx="419933" cy="275170"/>
            <a:chOff x="3207778" y="2474632"/>
            <a:chExt cx="419933" cy="275170"/>
          </a:xfrm>
        </p:grpSpPr>
        <p:sp>
          <p:nvSpPr>
            <p:cNvPr id="4079" name="Google Shape;4079;p48"/>
            <p:cNvSpPr/>
            <p:nvPr/>
          </p:nvSpPr>
          <p:spPr>
            <a:xfrm>
              <a:off x="3207778" y="2474632"/>
              <a:ext cx="419933" cy="275170"/>
            </a:xfrm>
            <a:custGeom>
              <a:rect b="b" l="l" r="r" t="t"/>
              <a:pathLst>
                <a:path extrusionOk="0" h="8645" w="13193">
                  <a:moveTo>
                    <a:pt x="9906" y="370"/>
                  </a:moveTo>
                  <a:lnTo>
                    <a:pt x="9906" y="3918"/>
                  </a:lnTo>
                  <a:lnTo>
                    <a:pt x="381" y="3918"/>
                  </a:lnTo>
                  <a:lnTo>
                    <a:pt x="381" y="370"/>
                  </a:lnTo>
                  <a:close/>
                  <a:moveTo>
                    <a:pt x="9906" y="4323"/>
                  </a:moveTo>
                  <a:lnTo>
                    <a:pt x="9906" y="7014"/>
                  </a:lnTo>
                  <a:cubicBezTo>
                    <a:pt x="9906" y="7514"/>
                    <a:pt x="10133" y="7966"/>
                    <a:pt x="10490" y="8264"/>
                  </a:cubicBezTo>
                  <a:lnTo>
                    <a:pt x="1632" y="8264"/>
                  </a:lnTo>
                  <a:cubicBezTo>
                    <a:pt x="953" y="8264"/>
                    <a:pt x="381" y="7692"/>
                    <a:pt x="381" y="7014"/>
                  </a:cubicBezTo>
                  <a:lnTo>
                    <a:pt x="381" y="4323"/>
                  </a:lnTo>
                  <a:close/>
                  <a:moveTo>
                    <a:pt x="12169" y="1620"/>
                  </a:moveTo>
                  <a:cubicBezTo>
                    <a:pt x="12514" y="1620"/>
                    <a:pt x="12812" y="1906"/>
                    <a:pt x="12812" y="2263"/>
                  </a:cubicBezTo>
                  <a:lnTo>
                    <a:pt x="12812" y="7014"/>
                  </a:lnTo>
                  <a:cubicBezTo>
                    <a:pt x="12812" y="7692"/>
                    <a:pt x="12240" y="8264"/>
                    <a:pt x="11561" y="8264"/>
                  </a:cubicBezTo>
                  <a:cubicBezTo>
                    <a:pt x="10871" y="8264"/>
                    <a:pt x="10311" y="7692"/>
                    <a:pt x="10311" y="7014"/>
                  </a:cubicBezTo>
                  <a:lnTo>
                    <a:pt x="10311" y="6371"/>
                  </a:lnTo>
                  <a:lnTo>
                    <a:pt x="11347" y="6371"/>
                  </a:lnTo>
                  <a:cubicBezTo>
                    <a:pt x="11454" y="6371"/>
                    <a:pt x="11549" y="6276"/>
                    <a:pt x="11549" y="6180"/>
                  </a:cubicBezTo>
                  <a:lnTo>
                    <a:pt x="11549" y="3799"/>
                  </a:lnTo>
                  <a:cubicBezTo>
                    <a:pt x="11549" y="3692"/>
                    <a:pt x="11454" y="3597"/>
                    <a:pt x="11347" y="3597"/>
                  </a:cubicBezTo>
                  <a:cubicBezTo>
                    <a:pt x="11252" y="3597"/>
                    <a:pt x="11157" y="3692"/>
                    <a:pt x="11157" y="3799"/>
                  </a:cubicBezTo>
                  <a:lnTo>
                    <a:pt x="11157" y="5978"/>
                  </a:lnTo>
                  <a:lnTo>
                    <a:pt x="10299" y="5978"/>
                  </a:lnTo>
                  <a:lnTo>
                    <a:pt x="10299" y="1620"/>
                  </a:lnTo>
                  <a:lnTo>
                    <a:pt x="11371" y="1620"/>
                  </a:lnTo>
                  <a:cubicBezTo>
                    <a:pt x="11228" y="1799"/>
                    <a:pt x="11145" y="2013"/>
                    <a:pt x="11145" y="2263"/>
                  </a:cubicBezTo>
                  <a:lnTo>
                    <a:pt x="11145" y="2906"/>
                  </a:lnTo>
                  <a:cubicBezTo>
                    <a:pt x="11145" y="3001"/>
                    <a:pt x="11228" y="3097"/>
                    <a:pt x="11335" y="3097"/>
                  </a:cubicBezTo>
                  <a:cubicBezTo>
                    <a:pt x="11442" y="3097"/>
                    <a:pt x="11526" y="3001"/>
                    <a:pt x="11526" y="2906"/>
                  </a:cubicBezTo>
                  <a:lnTo>
                    <a:pt x="11526" y="2263"/>
                  </a:lnTo>
                  <a:cubicBezTo>
                    <a:pt x="11526" y="1918"/>
                    <a:pt x="11811" y="1620"/>
                    <a:pt x="12169" y="1620"/>
                  </a:cubicBezTo>
                  <a:close/>
                  <a:moveTo>
                    <a:pt x="191" y="1"/>
                  </a:moveTo>
                  <a:cubicBezTo>
                    <a:pt x="84" y="1"/>
                    <a:pt x="0" y="96"/>
                    <a:pt x="0" y="191"/>
                  </a:cubicBezTo>
                  <a:lnTo>
                    <a:pt x="0" y="7014"/>
                  </a:lnTo>
                  <a:cubicBezTo>
                    <a:pt x="0" y="7919"/>
                    <a:pt x="727" y="8645"/>
                    <a:pt x="1632" y="8645"/>
                  </a:cubicBezTo>
                  <a:lnTo>
                    <a:pt x="11549" y="8645"/>
                  </a:lnTo>
                  <a:cubicBezTo>
                    <a:pt x="12454" y="8645"/>
                    <a:pt x="13181" y="7919"/>
                    <a:pt x="13181" y="7014"/>
                  </a:cubicBezTo>
                  <a:lnTo>
                    <a:pt x="13181" y="2263"/>
                  </a:lnTo>
                  <a:cubicBezTo>
                    <a:pt x="13193" y="1680"/>
                    <a:pt x="12740" y="1239"/>
                    <a:pt x="12169" y="1239"/>
                  </a:cubicBezTo>
                  <a:lnTo>
                    <a:pt x="10299" y="1239"/>
                  </a:lnTo>
                  <a:lnTo>
                    <a:pt x="10299" y="191"/>
                  </a:lnTo>
                  <a:cubicBezTo>
                    <a:pt x="10299" y="96"/>
                    <a:pt x="10204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48"/>
            <p:cNvSpPr/>
            <p:nvPr/>
          </p:nvSpPr>
          <p:spPr>
            <a:xfrm>
              <a:off x="3449559" y="2493985"/>
              <a:ext cx="46663" cy="98546"/>
            </a:xfrm>
            <a:custGeom>
              <a:rect b="b" l="l" r="r" t="t"/>
              <a:pathLst>
                <a:path extrusionOk="0" h="3096" w="1466">
                  <a:moveTo>
                    <a:pt x="739" y="0"/>
                  </a:moveTo>
                  <a:cubicBezTo>
                    <a:pt x="632" y="0"/>
                    <a:pt x="536" y="95"/>
                    <a:pt x="536" y="203"/>
                  </a:cubicBezTo>
                  <a:lnTo>
                    <a:pt x="536" y="417"/>
                  </a:lnTo>
                  <a:cubicBezTo>
                    <a:pt x="227" y="476"/>
                    <a:pt x="1" y="750"/>
                    <a:pt x="1" y="1072"/>
                  </a:cubicBezTo>
                  <a:cubicBezTo>
                    <a:pt x="1" y="1453"/>
                    <a:pt x="298" y="1750"/>
                    <a:pt x="679" y="1750"/>
                  </a:cubicBezTo>
                  <a:lnTo>
                    <a:pt x="810" y="1750"/>
                  </a:lnTo>
                  <a:cubicBezTo>
                    <a:pt x="953" y="1750"/>
                    <a:pt x="1096" y="1869"/>
                    <a:pt x="1096" y="2024"/>
                  </a:cubicBezTo>
                  <a:cubicBezTo>
                    <a:pt x="1096" y="2191"/>
                    <a:pt x="977" y="2310"/>
                    <a:pt x="810" y="2310"/>
                  </a:cubicBezTo>
                  <a:lnTo>
                    <a:pt x="596" y="2310"/>
                  </a:lnTo>
                  <a:cubicBezTo>
                    <a:pt x="477" y="2310"/>
                    <a:pt x="393" y="2215"/>
                    <a:pt x="393" y="2096"/>
                  </a:cubicBezTo>
                  <a:cubicBezTo>
                    <a:pt x="393" y="2000"/>
                    <a:pt x="298" y="1905"/>
                    <a:pt x="203" y="1905"/>
                  </a:cubicBezTo>
                  <a:cubicBezTo>
                    <a:pt x="96" y="1905"/>
                    <a:pt x="1" y="2000"/>
                    <a:pt x="1" y="2096"/>
                  </a:cubicBezTo>
                  <a:cubicBezTo>
                    <a:pt x="1" y="2417"/>
                    <a:pt x="239" y="2667"/>
                    <a:pt x="536" y="2691"/>
                  </a:cubicBezTo>
                  <a:lnTo>
                    <a:pt x="536" y="2905"/>
                  </a:lnTo>
                  <a:cubicBezTo>
                    <a:pt x="536" y="3012"/>
                    <a:pt x="632" y="3096"/>
                    <a:pt x="739" y="3096"/>
                  </a:cubicBezTo>
                  <a:cubicBezTo>
                    <a:pt x="834" y="3096"/>
                    <a:pt x="929" y="3012"/>
                    <a:pt x="929" y="2905"/>
                  </a:cubicBezTo>
                  <a:lnTo>
                    <a:pt x="929" y="2679"/>
                  </a:lnTo>
                  <a:cubicBezTo>
                    <a:pt x="1239" y="2620"/>
                    <a:pt x="1465" y="2358"/>
                    <a:pt x="1465" y="2024"/>
                  </a:cubicBezTo>
                  <a:cubicBezTo>
                    <a:pt x="1465" y="1655"/>
                    <a:pt x="1167" y="1358"/>
                    <a:pt x="798" y="1358"/>
                  </a:cubicBezTo>
                  <a:lnTo>
                    <a:pt x="655" y="1358"/>
                  </a:lnTo>
                  <a:cubicBezTo>
                    <a:pt x="513" y="1358"/>
                    <a:pt x="382" y="1238"/>
                    <a:pt x="382" y="1072"/>
                  </a:cubicBezTo>
                  <a:cubicBezTo>
                    <a:pt x="382" y="929"/>
                    <a:pt x="501" y="798"/>
                    <a:pt x="655" y="798"/>
                  </a:cubicBezTo>
                  <a:lnTo>
                    <a:pt x="870" y="798"/>
                  </a:lnTo>
                  <a:cubicBezTo>
                    <a:pt x="989" y="798"/>
                    <a:pt x="1072" y="881"/>
                    <a:pt x="1072" y="1000"/>
                  </a:cubicBezTo>
                  <a:lnTo>
                    <a:pt x="1072" y="1131"/>
                  </a:lnTo>
                  <a:cubicBezTo>
                    <a:pt x="1072" y="1238"/>
                    <a:pt x="1167" y="1334"/>
                    <a:pt x="1275" y="1334"/>
                  </a:cubicBezTo>
                  <a:cubicBezTo>
                    <a:pt x="1370" y="1334"/>
                    <a:pt x="1465" y="1238"/>
                    <a:pt x="1465" y="1131"/>
                  </a:cubicBezTo>
                  <a:lnTo>
                    <a:pt x="1465" y="1000"/>
                  </a:lnTo>
                  <a:cubicBezTo>
                    <a:pt x="1465" y="691"/>
                    <a:pt x="1227" y="441"/>
                    <a:pt x="929" y="405"/>
                  </a:cubicBezTo>
                  <a:lnTo>
                    <a:pt x="929" y="203"/>
                  </a:lnTo>
                  <a:cubicBezTo>
                    <a:pt x="929" y="95"/>
                    <a:pt x="834" y="0"/>
                    <a:pt x="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48"/>
            <p:cNvSpPr/>
            <p:nvPr/>
          </p:nvSpPr>
          <p:spPr>
            <a:xfrm>
              <a:off x="3247566" y="2507226"/>
              <a:ext cx="51565" cy="71681"/>
            </a:xfrm>
            <a:custGeom>
              <a:rect b="b" l="l" r="r" t="t"/>
              <a:pathLst>
                <a:path extrusionOk="0" h="2252" w="1620">
                  <a:moveTo>
                    <a:pt x="1429" y="1"/>
                  </a:moveTo>
                  <a:cubicBezTo>
                    <a:pt x="1322" y="1"/>
                    <a:pt x="1227" y="96"/>
                    <a:pt x="1227" y="203"/>
                  </a:cubicBezTo>
                  <a:lnTo>
                    <a:pt x="1227" y="1418"/>
                  </a:lnTo>
                  <a:lnTo>
                    <a:pt x="358" y="96"/>
                  </a:lnTo>
                  <a:cubicBezTo>
                    <a:pt x="323" y="44"/>
                    <a:pt x="256" y="11"/>
                    <a:pt x="195" y="11"/>
                  </a:cubicBezTo>
                  <a:cubicBezTo>
                    <a:pt x="172" y="11"/>
                    <a:pt x="151" y="15"/>
                    <a:pt x="132" y="25"/>
                  </a:cubicBezTo>
                  <a:cubicBezTo>
                    <a:pt x="60" y="49"/>
                    <a:pt x="1" y="120"/>
                    <a:pt x="1" y="203"/>
                  </a:cubicBezTo>
                  <a:lnTo>
                    <a:pt x="1" y="2061"/>
                  </a:lnTo>
                  <a:cubicBezTo>
                    <a:pt x="1" y="2168"/>
                    <a:pt x="84" y="2251"/>
                    <a:pt x="191" y="2251"/>
                  </a:cubicBezTo>
                  <a:cubicBezTo>
                    <a:pt x="298" y="2251"/>
                    <a:pt x="382" y="2168"/>
                    <a:pt x="382" y="2061"/>
                  </a:cubicBezTo>
                  <a:lnTo>
                    <a:pt x="382" y="834"/>
                  </a:lnTo>
                  <a:lnTo>
                    <a:pt x="1263" y="2168"/>
                  </a:lnTo>
                  <a:cubicBezTo>
                    <a:pt x="1289" y="2221"/>
                    <a:pt x="1356" y="2248"/>
                    <a:pt x="1428" y="2248"/>
                  </a:cubicBezTo>
                  <a:cubicBezTo>
                    <a:pt x="1452" y="2248"/>
                    <a:pt x="1477" y="2245"/>
                    <a:pt x="1501" y="2239"/>
                  </a:cubicBezTo>
                  <a:cubicBezTo>
                    <a:pt x="1572" y="2204"/>
                    <a:pt x="1620" y="2132"/>
                    <a:pt x="1620" y="2061"/>
                  </a:cubicBezTo>
                  <a:lnTo>
                    <a:pt x="1620" y="203"/>
                  </a:lnTo>
                  <a:cubicBezTo>
                    <a:pt x="1620" y="96"/>
                    <a:pt x="1525" y="1"/>
                    <a:pt x="1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48"/>
            <p:cNvSpPr/>
            <p:nvPr/>
          </p:nvSpPr>
          <p:spPr>
            <a:xfrm>
              <a:off x="3312754" y="2507990"/>
              <a:ext cx="45135" cy="71299"/>
            </a:xfrm>
            <a:custGeom>
              <a:rect b="b" l="l" r="r" t="t"/>
              <a:pathLst>
                <a:path extrusionOk="0" h="2240" w="1418">
                  <a:moveTo>
                    <a:pt x="191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049"/>
                  </a:lnTo>
                  <a:cubicBezTo>
                    <a:pt x="0" y="2156"/>
                    <a:pt x="96" y="2239"/>
                    <a:pt x="191" y="2239"/>
                  </a:cubicBezTo>
                  <a:lnTo>
                    <a:pt x="1227" y="2239"/>
                  </a:lnTo>
                  <a:cubicBezTo>
                    <a:pt x="1322" y="2239"/>
                    <a:pt x="1417" y="2156"/>
                    <a:pt x="1417" y="2049"/>
                  </a:cubicBezTo>
                  <a:cubicBezTo>
                    <a:pt x="1417" y="1930"/>
                    <a:pt x="1346" y="1846"/>
                    <a:pt x="1227" y="1846"/>
                  </a:cubicBezTo>
                  <a:lnTo>
                    <a:pt x="393" y="1846"/>
                  </a:lnTo>
                  <a:lnTo>
                    <a:pt x="393" y="1203"/>
                  </a:lnTo>
                  <a:lnTo>
                    <a:pt x="1024" y="1203"/>
                  </a:lnTo>
                  <a:cubicBezTo>
                    <a:pt x="1132" y="1203"/>
                    <a:pt x="1227" y="1108"/>
                    <a:pt x="1227" y="1013"/>
                  </a:cubicBezTo>
                  <a:cubicBezTo>
                    <a:pt x="1227" y="906"/>
                    <a:pt x="1132" y="810"/>
                    <a:pt x="1024" y="810"/>
                  </a:cubicBezTo>
                  <a:lnTo>
                    <a:pt x="393" y="810"/>
                  </a:lnTo>
                  <a:lnTo>
                    <a:pt x="393" y="382"/>
                  </a:lnTo>
                  <a:lnTo>
                    <a:pt x="1227" y="382"/>
                  </a:lnTo>
                  <a:cubicBezTo>
                    <a:pt x="1322" y="382"/>
                    <a:pt x="1417" y="298"/>
                    <a:pt x="1417" y="191"/>
                  </a:cubicBezTo>
                  <a:cubicBezTo>
                    <a:pt x="1417" y="84"/>
                    <a:pt x="132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48"/>
            <p:cNvSpPr/>
            <p:nvPr/>
          </p:nvSpPr>
          <p:spPr>
            <a:xfrm>
              <a:off x="3372626" y="2507194"/>
              <a:ext cx="65602" cy="71395"/>
            </a:xfrm>
            <a:custGeom>
              <a:rect b="b" l="l" r="r" t="t"/>
              <a:pathLst>
                <a:path extrusionOk="0" h="2243" w="2061">
                  <a:moveTo>
                    <a:pt x="200" y="1"/>
                  </a:moveTo>
                  <a:cubicBezTo>
                    <a:pt x="193" y="1"/>
                    <a:pt x="186" y="1"/>
                    <a:pt x="179" y="2"/>
                  </a:cubicBezTo>
                  <a:cubicBezTo>
                    <a:pt x="72" y="26"/>
                    <a:pt x="1" y="109"/>
                    <a:pt x="13" y="216"/>
                  </a:cubicBezTo>
                  <a:lnTo>
                    <a:pt x="215" y="2074"/>
                  </a:lnTo>
                  <a:cubicBezTo>
                    <a:pt x="239" y="2169"/>
                    <a:pt x="298" y="2228"/>
                    <a:pt x="382" y="2240"/>
                  </a:cubicBezTo>
                  <a:cubicBezTo>
                    <a:pt x="391" y="2242"/>
                    <a:pt x="401" y="2242"/>
                    <a:pt x="410" y="2242"/>
                  </a:cubicBezTo>
                  <a:cubicBezTo>
                    <a:pt x="493" y="2242"/>
                    <a:pt x="564" y="2196"/>
                    <a:pt x="596" y="2121"/>
                  </a:cubicBezTo>
                  <a:lnTo>
                    <a:pt x="1036" y="1097"/>
                  </a:lnTo>
                  <a:lnTo>
                    <a:pt x="1489" y="2121"/>
                  </a:lnTo>
                  <a:cubicBezTo>
                    <a:pt x="1510" y="2196"/>
                    <a:pt x="1589" y="2242"/>
                    <a:pt x="1665" y="2242"/>
                  </a:cubicBezTo>
                  <a:cubicBezTo>
                    <a:pt x="1674" y="2242"/>
                    <a:pt x="1683" y="2242"/>
                    <a:pt x="1691" y="2240"/>
                  </a:cubicBezTo>
                  <a:cubicBezTo>
                    <a:pt x="1787" y="2228"/>
                    <a:pt x="1846" y="2145"/>
                    <a:pt x="1858" y="2074"/>
                  </a:cubicBezTo>
                  <a:lnTo>
                    <a:pt x="2060" y="216"/>
                  </a:lnTo>
                  <a:cubicBezTo>
                    <a:pt x="2037" y="109"/>
                    <a:pt x="1965" y="26"/>
                    <a:pt x="1846" y="2"/>
                  </a:cubicBezTo>
                  <a:cubicBezTo>
                    <a:pt x="1838" y="1"/>
                    <a:pt x="1830" y="1"/>
                    <a:pt x="1823" y="1"/>
                  </a:cubicBezTo>
                  <a:cubicBezTo>
                    <a:pt x="1724" y="1"/>
                    <a:pt x="1632" y="69"/>
                    <a:pt x="1632" y="169"/>
                  </a:cubicBezTo>
                  <a:lnTo>
                    <a:pt x="1513" y="1300"/>
                  </a:lnTo>
                  <a:lnTo>
                    <a:pt x="1191" y="526"/>
                  </a:lnTo>
                  <a:cubicBezTo>
                    <a:pt x="1161" y="454"/>
                    <a:pt x="1087" y="419"/>
                    <a:pt x="1013" y="419"/>
                  </a:cubicBezTo>
                  <a:cubicBezTo>
                    <a:pt x="938" y="419"/>
                    <a:pt x="864" y="454"/>
                    <a:pt x="834" y="526"/>
                  </a:cubicBezTo>
                  <a:lnTo>
                    <a:pt x="501" y="1300"/>
                  </a:lnTo>
                  <a:lnTo>
                    <a:pt x="382" y="169"/>
                  </a:lnTo>
                  <a:cubicBezTo>
                    <a:pt x="371" y="69"/>
                    <a:pt x="288" y="1"/>
                    <a:pt x="2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48"/>
            <p:cNvSpPr/>
            <p:nvPr/>
          </p:nvSpPr>
          <p:spPr>
            <a:xfrm>
              <a:off x="3247566" y="2632286"/>
              <a:ext cx="97432" cy="12541"/>
            </a:xfrm>
            <a:custGeom>
              <a:rect b="b" l="l" r="r" t="t"/>
              <a:pathLst>
                <a:path extrusionOk="0" h="394" w="3061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870" y="394"/>
                  </a:lnTo>
                  <a:cubicBezTo>
                    <a:pt x="2977" y="394"/>
                    <a:pt x="3060" y="299"/>
                    <a:pt x="3060" y="203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48"/>
            <p:cNvSpPr/>
            <p:nvPr/>
          </p:nvSpPr>
          <p:spPr>
            <a:xfrm>
              <a:off x="3371862" y="2632286"/>
              <a:ext cx="124360" cy="12541"/>
            </a:xfrm>
            <a:custGeom>
              <a:rect b="b" l="l" r="r" t="t"/>
              <a:pathLst>
                <a:path extrusionOk="0" h="394" w="3907">
                  <a:moveTo>
                    <a:pt x="203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9"/>
                    <a:pt x="96" y="394"/>
                    <a:pt x="203" y="394"/>
                  </a:cubicBezTo>
                  <a:lnTo>
                    <a:pt x="3716" y="394"/>
                  </a:lnTo>
                  <a:cubicBezTo>
                    <a:pt x="3811" y="394"/>
                    <a:pt x="3906" y="299"/>
                    <a:pt x="3906" y="203"/>
                  </a:cubicBezTo>
                  <a:cubicBezTo>
                    <a:pt x="3906" y="84"/>
                    <a:pt x="3811" y="1"/>
                    <a:pt x="37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48"/>
            <p:cNvSpPr/>
            <p:nvPr/>
          </p:nvSpPr>
          <p:spPr>
            <a:xfrm>
              <a:off x="3247566" y="2665262"/>
              <a:ext cx="51565" cy="12159"/>
            </a:xfrm>
            <a:custGeom>
              <a:rect b="b" l="l" r="r" t="t"/>
              <a:pathLst>
                <a:path extrusionOk="0" h="382" w="162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29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48"/>
            <p:cNvSpPr/>
            <p:nvPr/>
          </p:nvSpPr>
          <p:spPr>
            <a:xfrm>
              <a:off x="3247566" y="2697856"/>
              <a:ext cx="97432" cy="12159"/>
            </a:xfrm>
            <a:custGeom>
              <a:rect b="b" l="l" r="r" t="t"/>
              <a:pathLst>
                <a:path extrusionOk="0" h="382" w="3061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2870" y="382"/>
                  </a:lnTo>
                  <a:cubicBezTo>
                    <a:pt x="2977" y="382"/>
                    <a:pt x="3060" y="298"/>
                    <a:pt x="3060" y="191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48"/>
            <p:cNvSpPr/>
            <p:nvPr/>
          </p:nvSpPr>
          <p:spPr>
            <a:xfrm>
              <a:off x="3312754" y="2665262"/>
              <a:ext cx="32244" cy="12159"/>
            </a:xfrm>
            <a:custGeom>
              <a:rect b="b" l="l" r="r" t="t"/>
              <a:pathLst>
                <a:path extrusionOk="0" h="382" w="1013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98"/>
                    <a:pt x="96" y="382"/>
                    <a:pt x="191" y="382"/>
                  </a:cubicBezTo>
                  <a:lnTo>
                    <a:pt x="822" y="382"/>
                  </a:lnTo>
                  <a:cubicBezTo>
                    <a:pt x="929" y="382"/>
                    <a:pt x="1012" y="298"/>
                    <a:pt x="1012" y="191"/>
                  </a:cubicBezTo>
                  <a:cubicBezTo>
                    <a:pt x="1012" y="84"/>
                    <a:pt x="929" y="1"/>
                    <a:pt x="8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48"/>
            <p:cNvSpPr/>
            <p:nvPr/>
          </p:nvSpPr>
          <p:spPr>
            <a:xfrm>
              <a:off x="3371862" y="2665262"/>
              <a:ext cx="58408" cy="12159"/>
            </a:xfrm>
            <a:custGeom>
              <a:rect b="b" l="l" r="r" t="t"/>
              <a:pathLst>
                <a:path extrusionOk="0" h="382" w="1835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644" y="382"/>
                  </a:lnTo>
                  <a:cubicBezTo>
                    <a:pt x="1751" y="382"/>
                    <a:pt x="1834" y="298"/>
                    <a:pt x="1834" y="191"/>
                  </a:cubicBezTo>
                  <a:cubicBezTo>
                    <a:pt x="1834" y="84"/>
                    <a:pt x="1751" y="1"/>
                    <a:pt x="1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48"/>
            <p:cNvSpPr/>
            <p:nvPr/>
          </p:nvSpPr>
          <p:spPr>
            <a:xfrm>
              <a:off x="3444625" y="2665262"/>
              <a:ext cx="51596" cy="12159"/>
            </a:xfrm>
            <a:custGeom>
              <a:rect b="b" l="l" r="r" t="t"/>
              <a:pathLst>
                <a:path extrusionOk="0" h="382" w="1621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30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48"/>
            <p:cNvSpPr/>
            <p:nvPr/>
          </p:nvSpPr>
          <p:spPr>
            <a:xfrm>
              <a:off x="3371862" y="2697856"/>
              <a:ext cx="84922" cy="12159"/>
            </a:xfrm>
            <a:custGeom>
              <a:rect b="b" l="l" r="r" t="t"/>
              <a:pathLst>
                <a:path extrusionOk="0" h="382" w="2668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2477" y="382"/>
                  </a:lnTo>
                  <a:cubicBezTo>
                    <a:pt x="2584" y="382"/>
                    <a:pt x="2668" y="298"/>
                    <a:pt x="2668" y="191"/>
                  </a:cubicBezTo>
                  <a:cubicBezTo>
                    <a:pt x="2668" y="84"/>
                    <a:pt x="2584" y="1"/>
                    <a:pt x="2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48"/>
            <p:cNvSpPr/>
            <p:nvPr/>
          </p:nvSpPr>
          <p:spPr>
            <a:xfrm>
              <a:off x="3470408" y="2697856"/>
              <a:ext cx="25814" cy="12159"/>
            </a:xfrm>
            <a:custGeom>
              <a:rect b="b" l="l" r="r" t="t"/>
              <a:pathLst>
                <a:path extrusionOk="0" h="382" w="811"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cubicBezTo>
                    <a:pt x="0" y="298"/>
                    <a:pt x="96" y="382"/>
                    <a:pt x="203" y="382"/>
                  </a:cubicBezTo>
                  <a:lnTo>
                    <a:pt x="620" y="382"/>
                  </a:lnTo>
                  <a:cubicBezTo>
                    <a:pt x="715" y="382"/>
                    <a:pt x="810" y="298"/>
                    <a:pt x="810" y="191"/>
                  </a:cubicBezTo>
                  <a:cubicBezTo>
                    <a:pt x="810" y="84"/>
                    <a:pt x="715" y="1"/>
                    <a:pt x="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3" name="Google Shape;4093;p48"/>
          <p:cNvGrpSpPr/>
          <p:nvPr/>
        </p:nvGrpSpPr>
        <p:grpSpPr>
          <a:xfrm>
            <a:off x="6099375" y="2456075"/>
            <a:ext cx="337684" cy="314194"/>
            <a:chOff x="6099375" y="2456075"/>
            <a:chExt cx="337684" cy="314194"/>
          </a:xfrm>
        </p:grpSpPr>
        <p:sp>
          <p:nvSpPr>
            <p:cNvPr id="4094" name="Google Shape;4094;p48"/>
            <p:cNvSpPr/>
            <p:nvPr/>
          </p:nvSpPr>
          <p:spPr>
            <a:xfrm>
              <a:off x="6099375" y="2456075"/>
              <a:ext cx="337684" cy="314194"/>
            </a:xfrm>
            <a:custGeom>
              <a:rect b="b" l="l" r="r" t="t"/>
              <a:pathLst>
                <a:path extrusionOk="0" h="9871" w="10609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48"/>
            <p:cNvSpPr/>
            <p:nvPr/>
          </p:nvSpPr>
          <p:spPr>
            <a:xfrm>
              <a:off x="6306652" y="2638748"/>
              <a:ext cx="59904" cy="59522"/>
            </a:xfrm>
            <a:custGeom>
              <a:rect b="b" l="l" r="r" t="t"/>
              <a:pathLst>
                <a:path extrusionOk="0" h="1870" w="1882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6" name="Google Shape;4096;p48"/>
          <p:cNvGrpSpPr/>
          <p:nvPr/>
        </p:nvGrpSpPr>
        <p:grpSpPr>
          <a:xfrm>
            <a:off x="2312623" y="2468584"/>
            <a:ext cx="312698" cy="286534"/>
            <a:chOff x="2312623" y="2468584"/>
            <a:chExt cx="312698" cy="286534"/>
          </a:xfrm>
        </p:grpSpPr>
        <p:sp>
          <p:nvSpPr>
            <p:cNvPr id="4097" name="Google Shape;4097;p48"/>
            <p:cNvSpPr/>
            <p:nvPr/>
          </p:nvSpPr>
          <p:spPr>
            <a:xfrm>
              <a:off x="2416866" y="2706195"/>
              <a:ext cx="34122" cy="34154"/>
            </a:xfrm>
            <a:custGeom>
              <a:rect b="b" l="l" r="r" t="t"/>
              <a:pathLst>
                <a:path extrusionOk="0" h="1073" w="1072">
                  <a:moveTo>
                    <a:pt x="536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6" y="775"/>
                  </a:cubicBezTo>
                  <a:cubicBezTo>
                    <a:pt x="405" y="775"/>
                    <a:pt x="286" y="656"/>
                    <a:pt x="286" y="525"/>
                  </a:cubicBezTo>
                  <a:cubicBezTo>
                    <a:pt x="286" y="394"/>
                    <a:pt x="393" y="275"/>
                    <a:pt x="53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3" y="1072"/>
                    <a:pt x="1072" y="834"/>
                    <a:pt x="1072" y="536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48"/>
            <p:cNvSpPr/>
            <p:nvPr/>
          </p:nvSpPr>
          <p:spPr>
            <a:xfrm>
              <a:off x="2527126" y="2706195"/>
              <a:ext cx="34536" cy="34154"/>
            </a:xfrm>
            <a:custGeom>
              <a:rect b="b" l="l" r="r" t="t"/>
              <a:pathLst>
                <a:path extrusionOk="0" h="1073" w="1085">
                  <a:moveTo>
                    <a:pt x="537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7" y="775"/>
                  </a:cubicBezTo>
                  <a:cubicBezTo>
                    <a:pt x="406" y="775"/>
                    <a:pt x="287" y="656"/>
                    <a:pt x="287" y="525"/>
                  </a:cubicBezTo>
                  <a:cubicBezTo>
                    <a:pt x="287" y="394"/>
                    <a:pt x="406" y="275"/>
                    <a:pt x="537" y="275"/>
                  </a:cubicBezTo>
                  <a:close/>
                  <a:moveTo>
                    <a:pt x="537" y="1"/>
                  </a:moveTo>
                  <a:cubicBezTo>
                    <a:pt x="239" y="1"/>
                    <a:pt x="1" y="239"/>
                    <a:pt x="1" y="536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84" y="834"/>
                    <a:pt x="1084" y="536"/>
                  </a:cubicBezTo>
                  <a:cubicBezTo>
                    <a:pt x="1084" y="239"/>
                    <a:pt x="834" y="1"/>
                    <a:pt x="5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48"/>
            <p:cNvSpPr/>
            <p:nvPr/>
          </p:nvSpPr>
          <p:spPr>
            <a:xfrm>
              <a:off x="2312623" y="2468584"/>
              <a:ext cx="312698" cy="286534"/>
            </a:xfrm>
            <a:custGeom>
              <a:rect b="b" l="l" r="r" t="t"/>
              <a:pathLst>
                <a:path extrusionOk="0" h="9002" w="9824">
                  <a:moveTo>
                    <a:pt x="3370" y="1679"/>
                  </a:moveTo>
                  <a:lnTo>
                    <a:pt x="3370" y="2513"/>
                  </a:lnTo>
                  <a:lnTo>
                    <a:pt x="2799" y="2513"/>
                  </a:lnTo>
                  <a:lnTo>
                    <a:pt x="2501" y="1679"/>
                  </a:lnTo>
                  <a:close/>
                  <a:moveTo>
                    <a:pt x="4513" y="1679"/>
                  </a:moveTo>
                  <a:lnTo>
                    <a:pt x="4513" y="2513"/>
                  </a:lnTo>
                  <a:lnTo>
                    <a:pt x="3656" y="2513"/>
                  </a:lnTo>
                  <a:lnTo>
                    <a:pt x="3656" y="1679"/>
                  </a:lnTo>
                  <a:close/>
                  <a:moveTo>
                    <a:pt x="5656" y="1679"/>
                  </a:moveTo>
                  <a:lnTo>
                    <a:pt x="5656" y="2513"/>
                  </a:lnTo>
                  <a:lnTo>
                    <a:pt x="4799" y="2513"/>
                  </a:lnTo>
                  <a:lnTo>
                    <a:pt x="4799" y="1679"/>
                  </a:lnTo>
                  <a:close/>
                  <a:moveTo>
                    <a:pt x="6811" y="1679"/>
                  </a:moveTo>
                  <a:lnTo>
                    <a:pt x="6811" y="2513"/>
                  </a:lnTo>
                  <a:lnTo>
                    <a:pt x="5942" y="2513"/>
                  </a:lnTo>
                  <a:lnTo>
                    <a:pt x="5942" y="1679"/>
                  </a:lnTo>
                  <a:close/>
                  <a:moveTo>
                    <a:pt x="7954" y="1679"/>
                  </a:moveTo>
                  <a:lnTo>
                    <a:pt x="7954" y="2513"/>
                  </a:lnTo>
                  <a:lnTo>
                    <a:pt x="7085" y="2513"/>
                  </a:lnTo>
                  <a:lnTo>
                    <a:pt x="7085" y="1679"/>
                  </a:lnTo>
                  <a:close/>
                  <a:moveTo>
                    <a:pt x="8633" y="1679"/>
                  </a:moveTo>
                  <a:lnTo>
                    <a:pt x="8442" y="2513"/>
                  </a:lnTo>
                  <a:lnTo>
                    <a:pt x="8240" y="2513"/>
                  </a:lnTo>
                  <a:lnTo>
                    <a:pt x="8240" y="1679"/>
                  </a:lnTo>
                  <a:close/>
                  <a:moveTo>
                    <a:pt x="8383" y="2810"/>
                  </a:moveTo>
                  <a:lnTo>
                    <a:pt x="8252" y="3406"/>
                  </a:lnTo>
                  <a:lnTo>
                    <a:pt x="8252" y="2810"/>
                  </a:lnTo>
                  <a:close/>
                  <a:moveTo>
                    <a:pt x="3370" y="2810"/>
                  </a:moveTo>
                  <a:lnTo>
                    <a:pt x="3370" y="3680"/>
                  </a:lnTo>
                  <a:lnTo>
                    <a:pt x="3204" y="3680"/>
                  </a:lnTo>
                  <a:lnTo>
                    <a:pt x="2894" y="2810"/>
                  </a:lnTo>
                  <a:close/>
                  <a:moveTo>
                    <a:pt x="4513" y="2810"/>
                  </a:moveTo>
                  <a:lnTo>
                    <a:pt x="4513" y="3680"/>
                  </a:lnTo>
                  <a:lnTo>
                    <a:pt x="3656" y="3680"/>
                  </a:lnTo>
                  <a:lnTo>
                    <a:pt x="3656" y="2810"/>
                  </a:lnTo>
                  <a:close/>
                  <a:moveTo>
                    <a:pt x="5656" y="2810"/>
                  </a:moveTo>
                  <a:lnTo>
                    <a:pt x="5656" y="3680"/>
                  </a:lnTo>
                  <a:lnTo>
                    <a:pt x="4799" y="3680"/>
                  </a:lnTo>
                  <a:lnTo>
                    <a:pt x="4799" y="2810"/>
                  </a:lnTo>
                  <a:close/>
                  <a:moveTo>
                    <a:pt x="6811" y="2810"/>
                  </a:moveTo>
                  <a:lnTo>
                    <a:pt x="6811" y="3680"/>
                  </a:lnTo>
                  <a:lnTo>
                    <a:pt x="5942" y="3680"/>
                  </a:lnTo>
                  <a:lnTo>
                    <a:pt x="5942" y="2810"/>
                  </a:lnTo>
                  <a:close/>
                  <a:moveTo>
                    <a:pt x="7954" y="2810"/>
                  </a:moveTo>
                  <a:lnTo>
                    <a:pt x="7954" y="3680"/>
                  </a:lnTo>
                  <a:lnTo>
                    <a:pt x="7085" y="3680"/>
                  </a:lnTo>
                  <a:lnTo>
                    <a:pt x="7085" y="2810"/>
                  </a:lnTo>
                  <a:close/>
                  <a:moveTo>
                    <a:pt x="3370" y="3953"/>
                  </a:moveTo>
                  <a:lnTo>
                    <a:pt x="3370" y="4132"/>
                  </a:lnTo>
                  <a:lnTo>
                    <a:pt x="3311" y="3953"/>
                  </a:lnTo>
                  <a:close/>
                  <a:moveTo>
                    <a:pt x="4513" y="3941"/>
                  </a:moveTo>
                  <a:lnTo>
                    <a:pt x="4513" y="4608"/>
                  </a:lnTo>
                  <a:cubicBezTo>
                    <a:pt x="4305" y="4608"/>
                    <a:pt x="4153" y="4629"/>
                    <a:pt x="4022" y="4629"/>
                  </a:cubicBezTo>
                  <a:cubicBezTo>
                    <a:pt x="3891" y="4629"/>
                    <a:pt x="3781" y="4608"/>
                    <a:pt x="3656" y="4525"/>
                  </a:cubicBezTo>
                  <a:lnTo>
                    <a:pt x="3656" y="3941"/>
                  </a:lnTo>
                  <a:close/>
                  <a:moveTo>
                    <a:pt x="5656" y="3953"/>
                  </a:moveTo>
                  <a:lnTo>
                    <a:pt x="5656" y="4632"/>
                  </a:lnTo>
                  <a:lnTo>
                    <a:pt x="4799" y="4632"/>
                  </a:lnTo>
                  <a:lnTo>
                    <a:pt x="4799" y="3953"/>
                  </a:lnTo>
                  <a:close/>
                  <a:moveTo>
                    <a:pt x="6799" y="3953"/>
                  </a:moveTo>
                  <a:lnTo>
                    <a:pt x="6799" y="4632"/>
                  </a:lnTo>
                  <a:lnTo>
                    <a:pt x="5942" y="4632"/>
                  </a:lnTo>
                  <a:lnTo>
                    <a:pt x="5942" y="3953"/>
                  </a:lnTo>
                  <a:close/>
                  <a:moveTo>
                    <a:pt x="7954" y="3953"/>
                  </a:moveTo>
                  <a:lnTo>
                    <a:pt x="7954" y="4632"/>
                  </a:lnTo>
                  <a:lnTo>
                    <a:pt x="7085" y="4632"/>
                  </a:lnTo>
                  <a:lnTo>
                    <a:pt x="7085" y="3953"/>
                  </a:lnTo>
                  <a:close/>
                  <a:moveTo>
                    <a:pt x="3811" y="7263"/>
                  </a:moveTo>
                  <a:cubicBezTo>
                    <a:pt x="4216" y="7263"/>
                    <a:pt x="4549" y="7585"/>
                    <a:pt x="4549" y="7990"/>
                  </a:cubicBezTo>
                  <a:cubicBezTo>
                    <a:pt x="4549" y="8394"/>
                    <a:pt x="4216" y="8716"/>
                    <a:pt x="3811" y="8716"/>
                  </a:cubicBezTo>
                  <a:cubicBezTo>
                    <a:pt x="3418" y="8716"/>
                    <a:pt x="3085" y="8394"/>
                    <a:pt x="3085" y="7990"/>
                  </a:cubicBezTo>
                  <a:cubicBezTo>
                    <a:pt x="3085" y="7585"/>
                    <a:pt x="3418" y="7263"/>
                    <a:pt x="3811" y="7263"/>
                  </a:cubicBezTo>
                  <a:close/>
                  <a:moveTo>
                    <a:pt x="7287" y="7263"/>
                  </a:moveTo>
                  <a:cubicBezTo>
                    <a:pt x="7680" y="7263"/>
                    <a:pt x="8014" y="7585"/>
                    <a:pt x="8014" y="7990"/>
                  </a:cubicBezTo>
                  <a:cubicBezTo>
                    <a:pt x="8014" y="8394"/>
                    <a:pt x="7680" y="8716"/>
                    <a:pt x="7287" y="8716"/>
                  </a:cubicBezTo>
                  <a:cubicBezTo>
                    <a:pt x="6883" y="8716"/>
                    <a:pt x="6549" y="8394"/>
                    <a:pt x="6549" y="7990"/>
                  </a:cubicBezTo>
                  <a:cubicBezTo>
                    <a:pt x="6549" y="7585"/>
                    <a:pt x="6883" y="7263"/>
                    <a:pt x="7287" y="7263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lnTo>
                    <a:pt x="1168" y="1036"/>
                  </a:lnTo>
                  <a:lnTo>
                    <a:pt x="1965" y="3299"/>
                  </a:lnTo>
                  <a:cubicBezTo>
                    <a:pt x="1995" y="3357"/>
                    <a:pt x="2048" y="3400"/>
                    <a:pt x="2106" y="3400"/>
                  </a:cubicBezTo>
                  <a:cubicBezTo>
                    <a:pt x="2119" y="3400"/>
                    <a:pt x="2131" y="3398"/>
                    <a:pt x="2144" y="3394"/>
                  </a:cubicBezTo>
                  <a:cubicBezTo>
                    <a:pt x="2227" y="3358"/>
                    <a:pt x="2263" y="3287"/>
                    <a:pt x="2239" y="3215"/>
                  </a:cubicBezTo>
                  <a:cubicBezTo>
                    <a:pt x="1453" y="1001"/>
                    <a:pt x="1418" y="905"/>
                    <a:pt x="1418" y="893"/>
                  </a:cubicBezTo>
                  <a:cubicBezTo>
                    <a:pt x="1394" y="798"/>
                    <a:pt x="1299" y="762"/>
                    <a:pt x="1215" y="762"/>
                  </a:cubicBezTo>
                  <a:lnTo>
                    <a:pt x="525" y="762"/>
                  </a:lnTo>
                  <a:cubicBezTo>
                    <a:pt x="394" y="762"/>
                    <a:pt x="287" y="655"/>
                    <a:pt x="287" y="512"/>
                  </a:cubicBezTo>
                  <a:cubicBezTo>
                    <a:pt x="287" y="381"/>
                    <a:pt x="394" y="274"/>
                    <a:pt x="525" y="274"/>
                  </a:cubicBezTo>
                  <a:lnTo>
                    <a:pt x="1215" y="274"/>
                  </a:lnTo>
                  <a:cubicBezTo>
                    <a:pt x="1489" y="274"/>
                    <a:pt x="1751" y="441"/>
                    <a:pt x="1846" y="691"/>
                  </a:cubicBezTo>
                  <a:cubicBezTo>
                    <a:pt x="2013" y="1167"/>
                    <a:pt x="3001" y="3918"/>
                    <a:pt x="3132" y="4322"/>
                  </a:cubicBezTo>
                  <a:cubicBezTo>
                    <a:pt x="3239" y="4620"/>
                    <a:pt x="3573" y="4906"/>
                    <a:pt x="3989" y="4906"/>
                  </a:cubicBezTo>
                  <a:lnTo>
                    <a:pt x="9192" y="4906"/>
                  </a:lnTo>
                  <a:cubicBezTo>
                    <a:pt x="9323" y="4906"/>
                    <a:pt x="9431" y="5013"/>
                    <a:pt x="9431" y="5144"/>
                  </a:cubicBezTo>
                  <a:cubicBezTo>
                    <a:pt x="9431" y="5275"/>
                    <a:pt x="9323" y="5382"/>
                    <a:pt x="9192" y="5382"/>
                  </a:cubicBezTo>
                  <a:lnTo>
                    <a:pt x="3989" y="5382"/>
                  </a:lnTo>
                  <a:cubicBezTo>
                    <a:pt x="3430" y="5382"/>
                    <a:pt x="2918" y="5061"/>
                    <a:pt x="2704" y="4537"/>
                  </a:cubicBezTo>
                  <a:lnTo>
                    <a:pt x="2418" y="3715"/>
                  </a:lnTo>
                  <a:cubicBezTo>
                    <a:pt x="2390" y="3660"/>
                    <a:pt x="2342" y="3620"/>
                    <a:pt x="2289" y="3620"/>
                  </a:cubicBezTo>
                  <a:cubicBezTo>
                    <a:pt x="2273" y="3620"/>
                    <a:pt x="2256" y="3624"/>
                    <a:pt x="2239" y="3632"/>
                  </a:cubicBezTo>
                  <a:cubicBezTo>
                    <a:pt x="2168" y="3656"/>
                    <a:pt x="2120" y="3727"/>
                    <a:pt x="2144" y="3810"/>
                  </a:cubicBezTo>
                  <a:cubicBezTo>
                    <a:pt x="2370" y="4406"/>
                    <a:pt x="2382" y="4656"/>
                    <a:pt x="2668" y="5013"/>
                  </a:cubicBezTo>
                  <a:lnTo>
                    <a:pt x="2346" y="5477"/>
                  </a:lnTo>
                  <a:cubicBezTo>
                    <a:pt x="1870" y="6168"/>
                    <a:pt x="2287" y="7132"/>
                    <a:pt x="3120" y="7239"/>
                  </a:cubicBezTo>
                  <a:cubicBezTo>
                    <a:pt x="2442" y="7871"/>
                    <a:pt x="2882" y="9002"/>
                    <a:pt x="3811" y="9002"/>
                  </a:cubicBezTo>
                  <a:cubicBezTo>
                    <a:pt x="4740" y="9002"/>
                    <a:pt x="5168" y="7882"/>
                    <a:pt x="4513" y="7263"/>
                  </a:cubicBezTo>
                  <a:lnTo>
                    <a:pt x="6585" y="7263"/>
                  </a:lnTo>
                  <a:cubicBezTo>
                    <a:pt x="5930" y="7882"/>
                    <a:pt x="6371" y="9002"/>
                    <a:pt x="7287" y="9002"/>
                  </a:cubicBezTo>
                  <a:cubicBezTo>
                    <a:pt x="8204" y="9002"/>
                    <a:pt x="8633" y="7882"/>
                    <a:pt x="7978" y="7263"/>
                  </a:cubicBezTo>
                  <a:lnTo>
                    <a:pt x="8180" y="7263"/>
                  </a:lnTo>
                  <a:cubicBezTo>
                    <a:pt x="8454" y="7263"/>
                    <a:pt x="8692" y="7025"/>
                    <a:pt x="8692" y="6739"/>
                  </a:cubicBezTo>
                  <a:cubicBezTo>
                    <a:pt x="8692" y="6454"/>
                    <a:pt x="8454" y="6216"/>
                    <a:pt x="8180" y="6216"/>
                  </a:cubicBezTo>
                  <a:lnTo>
                    <a:pt x="6883" y="6216"/>
                  </a:lnTo>
                  <a:cubicBezTo>
                    <a:pt x="6811" y="6216"/>
                    <a:pt x="6728" y="6275"/>
                    <a:pt x="6728" y="6370"/>
                  </a:cubicBezTo>
                  <a:cubicBezTo>
                    <a:pt x="6728" y="6442"/>
                    <a:pt x="6787" y="6513"/>
                    <a:pt x="6883" y="6513"/>
                  </a:cubicBezTo>
                  <a:lnTo>
                    <a:pt x="8180" y="6513"/>
                  </a:lnTo>
                  <a:cubicBezTo>
                    <a:pt x="8311" y="6513"/>
                    <a:pt x="8419" y="6620"/>
                    <a:pt x="8419" y="6751"/>
                  </a:cubicBezTo>
                  <a:cubicBezTo>
                    <a:pt x="8419" y="6894"/>
                    <a:pt x="8311" y="6989"/>
                    <a:pt x="8180" y="6989"/>
                  </a:cubicBezTo>
                  <a:lnTo>
                    <a:pt x="3275" y="6989"/>
                  </a:lnTo>
                  <a:cubicBezTo>
                    <a:pt x="2596" y="6989"/>
                    <a:pt x="2192" y="6216"/>
                    <a:pt x="2584" y="5656"/>
                  </a:cubicBezTo>
                  <a:lnTo>
                    <a:pt x="2858" y="5239"/>
                  </a:lnTo>
                  <a:cubicBezTo>
                    <a:pt x="2977" y="5346"/>
                    <a:pt x="3120" y="5430"/>
                    <a:pt x="3251" y="5501"/>
                  </a:cubicBezTo>
                  <a:lnTo>
                    <a:pt x="2965" y="5918"/>
                  </a:lnTo>
                  <a:cubicBezTo>
                    <a:pt x="2787" y="6180"/>
                    <a:pt x="2965" y="6513"/>
                    <a:pt x="3275" y="6513"/>
                  </a:cubicBezTo>
                  <a:lnTo>
                    <a:pt x="6347" y="6513"/>
                  </a:lnTo>
                  <a:cubicBezTo>
                    <a:pt x="6418" y="6513"/>
                    <a:pt x="6490" y="6454"/>
                    <a:pt x="6490" y="6370"/>
                  </a:cubicBezTo>
                  <a:cubicBezTo>
                    <a:pt x="6490" y="6299"/>
                    <a:pt x="6430" y="6216"/>
                    <a:pt x="6347" y="6216"/>
                  </a:cubicBezTo>
                  <a:lnTo>
                    <a:pt x="3275" y="6216"/>
                  </a:lnTo>
                  <a:cubicBezTo>
                    <a:pt x="3204" y="6216"/>
                    <a:pt x="3156" y="6132"/>
                    <a:pt x="3204" y="6073"/>
                  </a:cubicBezTo>
                  <a:lnTo>
                    <a:pt x="3537" y="5596"/>
                  </a:lnTo>
                  <a:cubicBezTo>
                    <a:pt x="3723" y="5653"/>
                    <a:pt x="3776" y="5666"/>
                    <a:pt x="4361" y="5666"/>
                  </a:cubicBezTo>
                  <a:cubicBezTo>
                    <a:pt x="4909" y="5666"/>
                    <a:pt x="5923" y="5655"/>
                    <a:pt x="7950" y="5655"/>
                  </a:cubicBezTo>
                  <a:cubicBezTo>
                    <a:pt x="8328" y="5655"/>
                    <a:pt x="8741" y="5655"/>
                    <a:pt x="9192" y="5656"/>
                  </a:cubicBezTo>
                  <a:cubicBezTo>
                    <a:pt x="9466" y="5656"/>
                    <a:pt x="9704" y="5418"/>
                    <a:pt x="9704" y="5132"/>
                  </a:cubicBezTo>
                  <a:cubicBezTo>
                    <a:pt x="9704" y="4870"/>
                    <a:pt x="9466" y="4632"/>
                    <a:pt x="9192" y="4632"/>
                  </a:cubicBezTo>
                  <a:lnTo>
                    <a:pt x="9038" y="4632"/>
                  </a:lnTo>
                  <a:lnTo>
                    <a:pt x="9704" y="1703"/>
                  </a:lnTo>
                  <a:cubicBezTo>
                    <a:pt x="9823" y="1155"/>
                    <a:pt x="9407" y="643"/>
                    <a:pt x="8859" y="643"/>
                  </a:cubicBezTo>
                  <a:lnTo>
                    <a:pt x="6085" y="643"/>
                  </a:lnTo>
                  <a:cubicBezTo>
                    <a:pt x="6013" y="643"/>
                    <a:pt x="5942" y="691"/>
                    <a:pt x="5942" y="786"/>
                  </a:cubicBezTo>
                  <a:cubicBezTo>
                    <a:pt x="5942" y="858"/>
                    <a:pt x="6002" y="941"/>
                    <a:pt x="6085" y="941"/>
                  </a:cubicBezTo>
                  <a:lnTo>
                    <a:pt x="8859" y="941"/>
                  </a:lnTo>
                  <a:cubicBezTo>
                    <a:pt x="9252" y="941"/>
                    <a:pt x="9526" y="1286"/>
                    <a:pt x="9442" y="1667"/>
                  </a:cubicBezTo>
                  <a:lnTo>
                    <a:pt x="8752" y="4644"/>
                  </a:lnTo>
                  <a:lnTo>
                    <a:pt x="8264" y="4644"/>
                  </a:lnTo>
                  <a:cubicBezTo>
                    <a:pt x="8335" y="4322"/>
                    <a:pt x="8871" y="2001"/>
                    <a:pt x="8966" y="1584"/>
                  </a:cubicBezTo>
                  <a:cubicBezTo>
                    <a:pt x="8978" y="1501"/>
                    <a:pt x="8919" y="1405"/>
                    <a:pt x="8835" y="1405"/>
                  </a:cubicBezTo>
                  <a:lnTo>
                    <a:pt x="2406" y="1405"/>
                  </a:lnTo>
                  <a:lnTo>
                    <a:pt x="2239" y="941"/>
                  </a:lnTo>
                  <a:lnTo>
                    <a:pt x="5537" y="941"/>
                  </a:lnTo>
                  <a:cubicBezTo>
                    <a:pt x="5621" y="941"/>
                    <a:pt x="5692" y="882"/>
                    <a:pt x="5692" y="786"/>
                  </a:cubicBezTo>
                  <a:cubicBezTo>
                    <a:pt x="5692" y="715"/>
                    <a:pt x="5632" y="643"/>
                    <a:pt x="5537" y="643"/>
                  </a:cubicBezTo>
                  <a:lnTo>
                    <a:pt x="2132" y="643"/>
                  </a:lnTo>
                  <a:cubicBezTo>
                    <a:pt x="2001" y="286"/>
                    <a:pt x="1644" y="0"/>
                    <a:pt x="1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0" name="Google Shape;4100;p48"/>
          <p:cNvGrpSpPr/>
          <p:nvPr/>
        </p:nvGrpSpPr>
        <p:grpSpPr>
          <a:xfrm>
            <a:off x="5618805" y="2440924"/>
            <a:ext cx="345292" cy="342618"/>
            <a:chOff x="5618805" y="2440924"/>
            <a:chExt cx="345292" cy="342618"/>
          </a:xfrm>
        </p:grpSpPr>
        <p:sp>
          <p:nvSpPr>
            <p:cNvPr id="4101" name="Google Shape;4101;p48"/>
            <p:cNvSpPr/>
            <p:nvPr/>
          </p:nvSpPr>
          <p:spPr>
            <a:xfrm>
              <a:off x="5742751" y="2440924"/>
              <a:ext cx="221346" cy="222110"/>
            </a:xfrm>
            <a:custGeom>
              <a:rect b="b" l="l" r="r" t="t"/>
              <a:pathLst>
                <a:path extrusionOk="0" h="6978" w="6954">
                  <a:moveTo>
                    <a:pt x="3477" y="346"/>
                  </a:moveTo>
                  <a:cubicBezTo>
                    <a:pt x="5203" y="346"/>
                    <a:pt x="6596" y="1453"/>
                    <a:pt x="6596" y="2798"/>
                  </a:cubicBezTo>
                  <a:cubicBezTo>
                    <a:pt x="6596" y="3989"/>
                    <a:pt x="5513" y="5001"/>
                    <a:pt x="4025" y="5215"/>
                  </a:cubicBezTo>
                  <a:cubicBezTo>
                    <a:pt x="3941" y="5227"/>
                    <a:pt x="3882" y="5299"/>
                    <a:pt x="3882" y="5394"/>
                  </a:cubicBezTo>
                  <a:cubicBezTo>
                    <a:pt x="3786" y="5953"/>
                    <a:pt x="3370" y="6418"/>
                    <a:pt x="2846" y="6573"/>
                  </a:cubicBezTo>
                  <a:cubicBezTo>
                    <a:pt x="3060" y="6227"/>
                    <a:pt x="3144" y="5811"/>
                    <a:pt x="3084" y="5394"/>
                  </a:cubicBezTo>
                  <a:cubicBezTo>
                    <a:pt x="3084" y="5299"/>
                    <a:pt x="3024" y="5215"/>
                    <a:pt x="2941" y="5215"/>
                  </a:cubicBezTo>
                  <a:cubicBezTo>
                    <a:pt x="1429" y="5001"/>
                    <a:pt x="346" y="3989"/>
                    <a:pt x="346" y="2798"/>
                  </a:cubicBezTo>
                  <a:cubicBezTo>
                    <a:pt x="346" y="1453"/>
                    <a:pt x="1751" y="346"/>
                    <a:pt x="3477" y="346"/>
                  </a:cubicBezTo>
                  <a:close/>
                  <a:moveTo>
                    <a:pt x="3477" y="0"/>
                  </a:moveTo>
                  <a:cubicBezTo>
                    <a:pt x="2548" y="0"/>
                    <a:pt x="1691" y="286"/>
                    <a:pt x="1036" y="810"/>
                  </a:cubicBezTo>
                  <a:cubicBezTo>
                    <a:pt x="357" y="1346"/>
                    <a:pt x="0" y="2048"/>
                    <a:pt x="0" y="2798"/>
                  </a:cubicBezTo>
                  <a:cubicBezTo>
                    <a:pt x="0" y="4120"/>
                    <a:pt x="1155" y="5251"/>
                    <a:pt x="2739" y="5537"/>
                  </a:cubicBezTo>
                  <a:cubicBezTo>
                    <a:pt x="2774" y="5953"/>
                    <a:pt x="2620" y="6382"/>
                    <a:pt x="2322" y="6680"/>
                  </a:cubicBezTo>
                  <a:cubicBezTo>
                    <a:pt x="2286" y="6727"/>
                    <a:pt x="2262" y="6799"/>
                    <a:pt x="2298" y="6882"/>
                  </a:cubicBezTo>
                  <a:cubicBezTo>
                    <a:pt x="2322" y="6942"/>
                    <a:pt x="2382" y="6977"/>
                    <a:pt x="2465" y="6977"/>
                  </a:cubicBezTo>
                  <a:cubicBezTo>
                    <a:pt x="3310" y="6977"/>
                    <a:pt x="4037" y="6370"/>
                    <a:pt x="4215" y="5537"/>
                  </a:cubicBezTo>
                  <a:cubicBezTo>
                    <a:pt x="4965" y="5418"/>
                    <a:pt x="5632" y="5096"/>
                    <a:pt x="6120" y="4632"/>
                  </a:cubicBezTo>
                  <a:cubicBezTo>
                    <a:pt x="6656" y="4120"/>
                    <a:pt x="6954" y="3465"/>
                    <a:pt x="6954" y="2798"/>
                  </a:cubicBezTo>
                  <a:cubicBezTo>
                    <a:pt x="6942" y="2048"/>
                    <a:pt x="6584" y="1334"/>
                    <a:pt x="5918" y="810"/>
                  </a:cubicBezTo>
                  <a:cubicBezTo>
                    <a:pt x="5263" y="286"/>
                    <a:pt x="4394" y="0"/>
                    <a:pt x="3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48"/>
            <p:cNvSpPr/>
            <p:nvPr/>
          </p:nvSpPr>
          <p:spPr>
            <a:xfrm>
              <a:off x="5810581" y="2523905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1"/>
                  </a:moveTo>
                  <a:cubicBezTo>
                    <a:pt x="84" y="1"/>
                    <a:pt x="1" y="96"/>
                    <a:pt x="1" y="179"/>
                  </a:cubicBezTo>
                  <a:cubicBezTo>
                    <a:pt x="1" y="263"/>
                    <a:pt x="96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48"/>
            <p:cNvSpPr/>
            <p:nvPr/>
          </p:nvSpPr>
          <p:spPr>
            <a:xfrm>
              <a:off x="5884490" y="2523905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95" y="358"/>
                    <a:pt x="179" y="358"/>
                  </a:cubicBezTo>
                  <a:cubicBezTo>
                    <a:pt x="286" y="358"/>
                    <a:pt x="357" y="263"/>
                    <a:pt x="357" y="179"/>
                  </a:cubicBezTo>
                  <a:cubicBezTo>
                    <a:pt x="357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48"/>
            <p:cNvSpPr/>
            <p:nvPr/>
          </p:nvSpPr>
          <p:spPr>
            <a:xfrm>
              <a:off x="5847727" y="2523905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48"/>
            <p:cNvSpPr/>
            <p:nvPr/>
          </p:nvSpPr>
          <p:spPr>
            <a:xfrm>
              <a:off x="5618805" y="2516616"/>
              <a:ext cx="270269" cy="266926"/>
            </a:xfrm>
            <a:custGeom>
              <a:rect b="b" l="l" r="r" t="t"/>
              <a:pathLst>
                <a:path extrusionOk="0" h="8386" w="8491">
                  <a:moveTo>
                    <a:pt x="1269" y="0"/>
                  </a:moveTo>
                  <a:cubicBezTo>
                    <a:pt x="1224" y="0"/>
                    <a:pt x="1177" y="18"/>
                    <a:pt x="1144" y="51"/>
                  </a:cubicBezTo>
                  <a:cubicBezTo>
                    <a:pt x="1108" y="87"/>
                    <a:pt x="168" y="956"/>
                    <a:pt x="96" y="1706"/>
                  </a:cubicBezTo>
                  <a:cubicBezTo>
                    <a:pt x="1" y="2671"/>
                    <a:pt x="989" y="4385"/>
                    <a:pt x="2549" y="5933"/>
                  </a:cubicBezTo>
                  <a:cubicBezTo>
                    <a:pt x="4037" y="7421"/>
                    <a:pt x="5656" y="8386"/>
                    <a:pt x="6645" y="8386"/>
                  </a:cubicBezTo>
                  <a:lnTo>
                    <a:pt x="6776" y="8386"/>
                  </a:lnTo>
                  <a:cubicBezTo>
                    <a:pt x="7514" y="8314"/>
                    <a:pt x="8395" y="7374"/>
                    <a:pt x="8431" y="7326"/>
                  </a:cubicBezTo>
                  <a:cubicBezTo>
                    <a:pt x="8490" y="7266"/>
                    <a:pt x="8490" y="7159"/>
                    <a:pt x="8442" y="7100"/>
                  </a:cubicBezTo>
                  <a:cubicBezTo>
                    <a:pt x="8407" y="7076"/>
                    <a:pt x="7990" y="6540"/>
                    <a:pt x="7502" y="6052"/>
                  </a:cubicBezTo>
                  <a:cubicBezTo>
                    <a:pt x="7002" y="5540"/>
                    <a:pt x="6478" y="5123"/>
                    <a:pt x="6442" y="5111"/>
                  </a:cubicBezTo>
                  <a:cubicBezTo>
                    <a:pt x="6410" y="5085"/>
                    <a:pt x="6375" y="5072"/>
                    <a:pt x="6342" y="5072"/>
                  </a:cubicBezTo>
                  <a:cubicBezTo>
                    <a:pt x="6301" y="5072"/>
                    <a:pt x="6261" y="5091"/>
                    <a:pt x="6228" y="5123"/>
                  </a:cubicBezTo>
                  <a:lnTo>
                    <a:pt x="5573" y="5778"/>
                  </a:lnTo>
                  <a:lnTo>
                    <a:pt x="3442" y="3659"/>
                  </a:lnTo>
                  <a:cubicBezTo>
                    <a:pt x="3406" y="3617"/>
                    <a:pt x="3361" y="3596"/>
                    <a:pt x="3318" y="3596"/>
                  </a:cubicBezTo>
                  <a:cubicBezTo>
                    <a:pt x="3275" y="3596"/>
                    <a:pt x="3233" y="3617"/>
                    <a:pt x="3204" y="3659"/>
                  </a:cubicBezTo>
                  <a:cubicBezTo>
                    <a:pt x="3132" y="3730"/>
                    <a:pt x="3132" y="3837"/>
                    <a:pt x="3204" y="3897"/>
                  </a:cubicBezTo>
                  <a:lnTo>
                    <a:pt x="5466" y="6159"/>
                  </a:lnTo>
                  <a:cubicBezTo>
                    <a:pt x="5490" y="6183"/>
                    <a:pt x="5537" y="6195"/>
                    <a:pt x="5585" y="6195"/>
                  </a:cubicBezTo>
                  <a:cubicBezTo>
                    <a:pt x="5633" y="6195"/>
                    <a:pt x="5668" y="6183"/>
                    <a:pt x="5704" y="6159"/>
                  </a:cubicBezTo>
                  <a:lnTo>
                    <a:pt x="6371" y="5480"/>
                  </a:lnTo>
                  <a:cubicBezTo>
                    <a:pt x="6549" y="5635"/>
                    <a:pt x="6918" y="5945"/>
                    <a:pt x="7264" y="6290"/>
                  </a:cubicBezTo>
                  <a:cubicBezTo>
                    <a:pt x="7609" y="6635"/>
                    <a:pt x="7919" y="7004"/>
                    <a:pt x="8085" y="7195"/>
                  </a:cubicBezTo>
                  <a:cubicBezTo>
                    <a:pt x="7788" y="7481"/>
                    <a:pt x="7204" y="7981"/>
                    <a:pt x="6764" y="8028"/>
                  </a:cubicBezTo>
                  <a:cubicBezTo>
                    <a:pt x="6733" y="8031"/>
                    <a:pt x="6702" y="8032"/>
                    <a:pt x="6670" y="8032"/>
                  </a:cubicBezTo>
                  <a:cubicBezTo>
                    <a:pt x="5782" y="8032"/>
                    <a:pt x="4224" y="7085"/>
                    <a:pt x="2811" y="5683"/>
                  </a:cubicBezTo>
                  <a:cubicBezTo>
                    <a:pt x="1358" y="4218"/>
                    <a:pt x="394" y="2599"/>
                    <a:pt x="465" y="1730"/>
                  </a:cubicBezTo>
                  <a:cubicBezTo>
                    <a:pt x="513" y="1289"/>
                    <a:pt x="1013" y="706"/>
                    <a:pt x="1299" y="408"/>
                  </a:cubicBezTo>
                  <a:cubicBezTo>
                    <a:pt x="1477" y="563"/>
                    <a:pt x="1846" y="873"/>
                    <a:pt x="2204" y="1230"/>
                  </a:cubicBezTo>
                  <a:cubicBezTo>
                    <a:pt x="2549" y="1575"/>
                    <a:pt x="2858" y="1944"/>
                    <a:pt x="3013" y="2123"/>
                  </a:cubicBezTo>
                  <a:lnTo>
                    <a:pt x="2335" y="2790"/>
                  </a:lnTo>
                  <a:cubicBezTo>
                    <a:pt x="2263" y="2861"/>
                    <a:pt x="2263" y="2968"/>
                    <a:pt x="2335" y="3028"/>
                  </a:cubicBezTo>
                  <a:lnTo>
                    <a:pt x="2716" y="3397"/>
                  </a:lnTo>
                  <a:cubicBezTo>
                    <a:pt x="2751" y="3439"/>
                    <a:pt x="2796" y="3459"/>
                    <a:pt x="2838" y="3459"/>
                  </a:cubicBezTo>
                  <a:cubicBezTo>
                    <a:pt x="2879" y="3459"/>
                    <a:pt x="2918" y="3439"/>
                    <a:pt x="2942" y="3397"/>
                  </a:cubicBezTo>
                  <a:cubicBezTo>
                    <a:pt x="3025" y="3325"/>
                    <a:pt x="3025" y="3218"/>
                    <a:pt x="2942" y="3159"/>
                  </a:cubicBezTo>
                  <a:lnTo>
                    <a:pt x="2692" y="2909"/>
                  </a:lnTo>
                  <a:lnTo>
                    <a:pt x="3347" y="2254"/>
                  </a:lnTo>
                  <a:cubicBezTo>
                    <a:pt x="3406" y="2194"/>
                    <a:pt x="3430" y="2087"/>
                    <a:pt x="3359" y="2028"/>
                  </a:cubicBezTo>
                  <a:cubicBezTo>
                    <a:pt x="3347" y="2016"/>
                    <a:pt x="2930" y="1480"/>
                    <a:pt x="2430" y="980"/>
                  </a:cubicBezTo>
                  <a:cubicBezTo>
                    <a:pt x="1918" y="468"/>
                    <a:pt x="1394" y="51"/>
                    <a:pt x="1370" y="39"/>
                  </a:cubicBezTo>
                  <a:cubicBezTo>
                    <a:pt x="1343" y="12"/>
                    <a:pt x="1307" y="0"/>
                    <a:pt x="12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6" name="Google Shape;4106;p48"/>
          <p:cNvGrpSpPr/>
          <p:nvPr/>
        </p:nvGrpSpPr>
        <p:grpSpPr>
          <a:xfrm>
            <a:off x="4653179" y="2446590"/>
            <a:ext cx="377886" cy="331255"/>
            <a:chOff x="4653179" y="2446590"/>
            <a:chExt cx="377886" cy="331255"/>
          </a:xfrm>
        </p:grpSpPr>
        <p:sp>
          <p:nvSpPr>
            <p:cNvPr id="4107" name="Google Shape;4107;p48"/>
            <p:cNvSpPr/>
            <p:nvPr/>
          </p:nvSpPr>
          <p:spPr>
            <a:xfrm>
              <a:off x="4767639" y="2584541"/>
              <a:ext cx="145941" cy="109177"/>
            </a:xfrm>
            <a:custGeom>
              <a:rect b="b" l="l" r="r" t="t"/>
              <a:pathLst>
                <a:path extrusionOk="0" h="3430" w="4585">
                  <a:moveTo>
                    <a:pt x="2370" y="310"/>
                  </a:moveTo>
                  <a:cubicBezTo>
                    <a:pt x="2560" y="310"/>
                    <a:pt x="2739" y="429"/>
                    <a:pt x="2810" y="608"/>
                  </a:cubicBezTo>
                  <a:lnTo>
                    <a:pt x="1929" y="608"/>
                  </a:lnTo>
                  <a:cubicBezTo>
                    <a:pt x="1989" y="453"/>
                    <a:pt x="2156" y="310"/>
                    <a:pt x="2370" y="310"/>
                  </a:cubicBezTo>
                  <a:close/>
                  <a:moveTo>
                    <a:pt x="3049" y="965"/>
                  </a:moveTo>
                  <a:cubicBezTo>
                    <a:pt x="3168" y="965"/>
                    <a:pt x="3275" y="1072"/>
                    <a:pt x="3275" y="1191"/>
                  </a:cubicBezTo>
                  <a:lnTo>
                    <a:pt x="3275" y="2192"/>
                  </a:lnTo>
                  <a:cubicBezTo>
                    <a:pt x="3275" y="2323"/>
                    <a:pt x="3239" y="2442"/>
                    <a:pt x="3203" y="2561"/>
                  </a:cubicBezTo>
                  <a:cubicBezTo>
                    <a:pt x="3203" y="2561"/>
                    <a:pt x="3203" y="2573"/>
                    <a:pt x="3179" y="2573"/>
                  </a:cubicBezTo>
                  <a:cubicBezTo>
                    <a:pt x="3037" y="2870"/>
                    <a:pt x="2727" y="3085"/>
                    <a:pt x="2382" y="3085"/>
                  </a:cubicBezTo>
                  <a:cubicBezTo>
                    <a:pt x="1894" y="3085"/>
                    <a:pt x="1489" y="2680"/>
                    <a:pt x="1489" y="2192"/>
                  </a:cubicBezTo>
                  <a:lnTo>
                    <a:pt x="1453" y="1191"/>
                  </a:lnTo>
                  <a:cubicBezTo>
                    <a:pt x="1453" y="1072"/>
                    <a:pt x="1560" y="965"/>
                    <a:pt x="1679" y="965"/>
                  </a:cubicBezTo>
                  <a:close/>
                  <a:moveTo>
                    <a:pt x="2275" y="1"/>
                  </a:moveTo>
                  <a:cubicBezTo>
                    <a:pt x="1870" y="1"/>
                    <a:pt x="1548" y="298"/>
                    <a:pt x="1465" y="668"/>
                  </a:cubicBezTo>
                  <a:cubicBezTo>
                    <a:pt x="1286" y="715"/>
                    <a:pt x="1144" y="834"/>
                    <a:pt x="1072" y="1013"/>
                  </a:cubicBezTo>
                  <a:lnTo>
                    <a:pt x="751" y="1013"/>
                  </a:lnTo>
                  <a:cubicBezTo>
                    <a:pt x="715" y="1013"/>
                    <a:pt x="667" y="1025"/>
                    <a:pt x="620" y="1072"/>
                  </a:cubicBezTo>
                  <a:lnTo>
                    <a:pt x="72" y="1632"/>
                  </a:lnTo>
                  <a:cubicBezTo>
                    <a:pt x="12" y="1715"/>
                    <a:pt x="12" y="1811"/>
                    <a:pt x="72" y="1870"/>
                  </a:cubicBezTo>
                  <a:cubicBezTo>
                    <a:pt x="96" y="1906"/>
                    <a:pt x="143" y="1918"/>
                    <a:pt x="191" y="1918"/>
                  </a:cubicBezTo>
                  <a:cubicBezTo>
                    <a:pt x="239" y="1918"/>
                    <a:pt x="274" y="1906"/>
                    <a:pt x="310" y="1858"/>
                  </a:cubicBezTo>
                  <a:lnTo>
                    <a:pt x="798" y="1334"/>
                  </a:lnTo>
                  <a:lnTo>
                    <a:pt x="1013" y="1334"/>
                  </a:lnTo>
                  <a:lnTo>
                    <a:pt x="1013" y="1739"/>
                  </a:lnTo>
                  <a:lnTo>
                    <a:pt x="739" y="1739"/>
                  </a:lnTo>
                  <a:cubicBezTo>
                    <a:pt x="691" y="1739"/>
                    <a:pt x="655" y="1763"/>
                    <a:pt x="608" y="1799"/>
                  </a:cubicBezTo>
                  <a:lnTo>
                    <a:pt x="60" y="2370"/>
                  </a:lnTo>
                  <a:cubicBezTo>
                    <a:pt x="1" y="2442"/>
                    <a:pt x="1" y="2549"/>
                    <a:pt x="60" y="2608"/>
                  </a:cubicBezTo>
                  <a:cubicBezTo>
                    <a:pt x="84" y="2632"/>
                    <a:pt x="131" y="2656"/>
                    <a:pt x="179" y="2656"/>
                  </a:cubicBezTo>
                  <a:cubicBezTo>
                    <a:pt x="215" y="2656"/>
                    <a:pt x="262" y="2632"/>
                    <a:pt x="298" y="2596"/>
                  </a:cubicBezTo>
                  <a:lnTo>
                    <a:pt x="786" y="2072"/>
                  </a:lnTo>
                  <a:lnTo>
                    <a:pt x="989" y="2072"/>
                  </a:lnTo>
                  <a:lnTo>
                    <a:pt x="989" y="2192"/>
                  </a:lnTo>
                  <a:cubicBezTo>
                    <a:pt x="989" y="2275"/>
                    <a:pt x="1013" y="2382"/>
                    <a:pt x="1024" y="2477"/>
                  </a:cubicBezTo>
                  <a:lnTo>
                    <a:pt x="846" y="2477"/>
                  </a:lnTo>
                  <a:cubicBezTo>
                    <a:pt x="798" y="2477"/>
                    <a:pt x="763" y="2489"/>
                    <a:pt x="727" y="2525"/>
                  </a:cubicBezTo>
                  <a:lnTo>
                    <a:pt x="179" y="3096"/>
                  </a:lnTo>
                  <a:cubicBezTo>
                    <a:pt x="120" y="3168"/>
                    <a:pt x="120" y="3275"/>
                    <a:pt x="179" y="3335"/>
                  </a:cubicBezTo>
                  <a:cubicBezTo>
                    <a:pt x="203" y="3370"/>
                    <a:pt x="251" y="3382"/>
                    <a:pt x="298" y="3382"/>
                  </a:cubicBezTo>
                  <a:cubicBezTo>
                    <a:pt x="334" y="3382"/>
                    <a:pt x="382" y="3370"/>
                    <a:pt x="417" y="3323"/>
                  </a:cubicBezTo>
                  <a:lnTo>
                    <a:pt x="905" y="2799"/>
                  </a:lnTo>
                  <a:lnTo>
                    <a:pt x="1274" y="2799"/>
                  </a:lnTo>
                  <a:cubicBezTo>
                    <a:pt x="1501" y="3168"/>
                    <a:pt x="1906" y="3430"/>
                    <a:pt x="2346" y="3430"/>
                  </a:cubicBezTo>
                  <a:cubicBezTo>
                    <a:pt x="2810" y="3430"/>
                    <a:pt x="3215" y="3168"/>
                    <a:pt x="3418" y="2799"/>
                  </a:cubicBezTo>
                  <a:lnTo>
                    <a:pt x="3775" y="2799"/>
                  </a:lnTo>
                  <a:lnTo>
                    <a:pt x="4275" y="3323"/>
                  </a:lnTo>
                  <a:cubicBezTo>
                    <a:pt x="4299" y="3346"/>
                    <a:pt x="4346" y="3382"/>
                    <a:pt x="4382" y="3382"/>
                  </a:cubicBezTo>
                  <a:cubicBezTo>
                    <a:pt x="4430" y="3382"/>
                    <a:pt x="4477" y="3370"/>
                    <a:pt x="4501" y="3335"/>
                  </a:cubicBezTo>
                  <a:cubicBezTo>
                    <a:pt x="4584" y="3275"/>
                    <a:pt x="4584" y="3156"/>
                    <a:pt x="4501" y="3096"/>
                  </a:cubicBezTo>
                  <a:lnTo>
                    <a:pt x="3953" y="2525"/>
                  </a:lnTo>
                  <a:cubicBezTo>
                    <a:pt x="3930" y="2501"/>
                    <a:pt x="3882" y="2477"/>
                    <a:pt x="3834" y="2477"/>
                  </a:cubicBezTo>
                  <a:lnTo>
                    <a:pt x="3537" y="2477"/>
                  </a:lnTo>
                  <a:cubicBezTo>
                    <a:pt x="3549" y="2382"/>
                    <a:pt x="3572" y="2299"/>
                    <a:pt x="3572" y="2192"/>
                  </a:cubicBezTo>
                  <a:lnTo>
                    <a:pt x="3572" y="2072"/>
                  </a:lnTo>
                  <a:lnTo>
                    <a:pt x="3763" y="2072"/>
                  </a:lnTo>
                  <a:lnTo>
                    <a:pt x="4251" y="2596"/>
                  </a:lnTo>
                  <a:cubicBezTo>
                    <a:pt x="4287" y="2620"/>
                    <a:pt x="4322" y="2656"/>
                    <a:pt x="4370" y="2656"/>
                  </a:cubicBezTo>
                  <a:cubicBezTo>
                    <a:pt x="4418" y="2656"/>
                    <a:pt x="4465" y="2632"/>
                    <a:pt x="4489" y="2608"/>
                  </a:cubicBezTo>
                  <a:cubicBezTo>
                    <a:pt x="4561" y="2549"/>
                    <a:pt x="4561" y="2430"/>
                    <a:pt x="4489" y="2370"/>
                  </a:cubicBezTo>
                  <a:lnTo>
                    <a:pt x="3941" y="1799"/>
                  </a:lnTo>
                  <a:cubicBezTo>
                    <a:pt x="3906" y="1775"/>
                    <a:pt x="3870" y="1739"/>
                    <a:pt x="3822" y="1739"/>
                  </a:cubicBezTo>
                  <a:lnTo>
                    <a:pt x="3549" y="1739"/>
                  </a:lnTo>
                  <a:lnTo>
                    <a:pt x="3549" y="1334"/>
                  </a:lnTo>
                  <a:lnTo>
                    <a:pt x="3751" y="1334"/>
                  </a:lnTo>
                  <a:lnTo>
                    <a:pt x="4239" y="1858"/>
                  </a:lnTo>
                  <a:cubicBezTo>
                    <a:pt x="4263" y="1894"/>
                    <a:pt x="4311" y="1918"/>
                    <a:pt x="4358" y="1918"/>
                  </a:cubicBezTo>
                  <a:cubicBezTo>
                    <a:pt x="4406" y="1918"/>
                    <a:pt x="4442" y="1906"/>
                    <a:pt x="4477" y="1870"/>
                  </a:cubicBezTo>
                  <a:cubicBezTo>
                    <a:pt x="4549" y="1811"/>
                    <a:pt x="4549" y="1691"/>
                    <a:pt x="4477" y="1632"/>
                  </a:cubicBezTo>
                  <a:lnTo>
                    <a:pt x="3930" y="1072"/>
                  </a:lnTo>
                  <a:cubicBezTo>
                    <a:pt x="3894" y="1037"/>
                    <a:pt x="3846" y="1013"/>
                    <a:pt x="3787" y="1013"/>
                  </a:cubicBezTo>
                  <a:lnTo>
                    <a:pt x="3477" y="1013"/>
                  </a:lnTo>
                  <a:cubicBezTo>
                    <a:pt x="3406" y="846"/>
                    <a:pt x="3251" y="715"/>
                    <a:pt x="3072" y="668"/>
                  </a:cubicBezTo>
                  <a:cubicBezTo>
                    <a:pt x="3001" y="287"/>
                    <a:pt x="2679" y="1"/>
                    <a:pt x="2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48"/>
            <p:cNvSpPr/>
            <p:nvPr/>
          </p:nvSpPr>
          <p:spPr>
            <a:xfrm>
              <a:off x="4794918" y="2446590"/>
              <a:ext cx="96286" cy="53856"/>
            </a:xfrm>
            <a:custGeom>
              <a:rect b="b" l="l" r="r" t="t"/>
              <a:pathLst>
                <a:path extrusionOk="0" h="1692" w="3025">
                  <a:moveTo>
                    <a:pt x="1525" y="1"/>
                  </a:moveTo>
                  <a:cubicBezTo>
                    <a:pt x="691" y="1"/>
                    <a:pt x="25" y="680"/>
                    <a:pt x="25" y="1513"/>
                  </a:cubicBezTo>
                  <a:cubicBezTo>
                    <a:pt x="1" y="1596"/>
                    <a:pt x="84" y="1692"/>
                    <a:pt x="167" y="1692"/>
                  </a:cubicBezTo>
                  <a:cubicBezTo>
                    <a:pt x="263" y="1692"/>
                    <a:pt x="346" y="1608"/>
                    <a:pt x="346" y="1513"/>
                  </a:cubicBezTo>
                  <a:cubicBezTo>
                    <a:pt x="346" y="870"/>
                    <a:pt x="870" y="346"/>
                    <a:pt x="1513" y="346"/>
                  </a:cubicBezTo>
                  <a:cubicBezTo>
                    <a:pt x="2144" y="346"/>
                    <a:pt x="2668" y="870"/>
                    <a:pt x="2668" y="1513"/>
                  </a:cubicBezTo>
                  <a:cubicBezTo>
                    <a:pt x="2668" y="1596"/>
                    <a:pt x="2739" y="1692"/>
                    <a:pt x="2846" y="1692"/>
                  </a:cubicBezTo>
                  <a:cubicBezTo>
                    <a:pt x="2954" y="1692"/>
                    <a:pt x="3025" y="1608"/>
                    <a:pt x="3025" y="1513"/>
                  </a:cubicBezTo>
                  <a:cubicBezTo>
                    <a:pt x="3025" y="680"/>
                    <a:pt x="2358" y="1"/>
                    <a:pt x="1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48"/>
            <p:cNvSpPr/>
            <p:nvPr/>
          </p:nvSpPr>
          <p:spPr>
            <a:xfrm>
              <a:off x="4816530" y="2465179"/>
              <a:ext cx="53856" cy="32244"/>
            </a:xfrm>
            <a:custGeom>
              <a:rect b="b" l="l" r="r" t="t"/>
              <a:pathLst>
                <a:path extrusionOk="0" h="1013" w="1692"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929"/>
                    <a:pt x="72" y="1012"/>
                    <a:pt x="179" y="1012"/>
                  </a:cubicBezTo>
                  <a:cubicBezTo>
                    <a:pt x="274" y="1012"/>
                    <a:pt x="358" y="941"/>
                    <a:pt x="358" y="834"/>
                  </a:cubicBezTo>
                  <a:cubicBezTo>
                    <a:pt x="358" y="572"/>
                    <a:pt x="572" y="346"/>
                    <a:pt x="846" y="346"/>
                  </a:cubicBezTo>
                  <a:cubicBezTo>
                    <a:pt x="1108" y="346"/>
                    <a:pt x="1334" y="572"/>
                    <a:pt x="1334" y="834"/>
                  </a:cubicBezTo>
                  <a:cubicBezTo>
                    <a:pt x="1334" y="929"/>
                    <a:pt x="1405" y="1012"/>
                    <a:pt x="1513" y="1012"/>
                  </a:cubicBezTo>
                  <a:cubicBezTo>
                    <a:pt x="1620" y="1012"/>
                    <a:pt x="1691" y="941"/>
                    <a:pt x="1691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48"/>
            <p:cNvSpPr/>
            <p:nvPr/>
          </p:nvSpPr>
          <p:spPr>
            <a:xfrm>
              <a:off x="4653179" y="2522409"/>
              <a:ext cx="377886" cy="255436"/>
            </a:xfrm>
            <a:custGeom>
              <a:rect b="b" l="l" r="r" t="t"/>
              <a:pathLst>
                <a:path extrusionOk="0" h="8025" w="11872">
                  <a:moveTo>
                    <a:pt x="11526" y="6822"/>
                  </a:moveTo>
                  <a:lnTo>
                    <a:pt x="11526" y="7025"/>
                  </a:lnTo>
                  <a:cubicBezTo>
                    <a:pt x="11526" y="7382"/>
                    <a:pt x="11228" y="7680"/>
                    <a:pt x="10871" y="7680"/>
                  </a:cubicBezTo>
                  <a:lnTo>
                    <a:pt x="1025" y="7680"/>
                  </a:lnTo>
                  <a:cubicBezTo>
                    <a:pt x="668" y="7680"/>
                    <a:pt x="370" y="7382"/>
                    <a:pt x="370" y="7025"/>
                  </a:cubicBezTo>
                  <a:lnTo>
                    <a:pt x="370" y="6822"/>
                  </a:lnTo>
                  <a:lnTo>
                    <a:pt x="4537" y="6822"/>
                  </a:lnTo>
                  <a:lnTo>
                    <a:pt x="4728" y="6953"/>
                  </a:lnTo>
                  <a:cubicBezTo>
                    <a:pt x="4751" y="6965"/>
                    <a:pt x="4787" y="6989"/>
                    <a:pt x="4835" y="6989"/>
                  </a:cubicBezTo>
                  <a:lnTo>
                    <a:pt x="7073" y="6989"/>
                  </a:lnTo>
                  <a:cubicBezTo>
                    <a:pt x="7109" y="6989"/>
                    <a:pt x="7156" y="6965"/>
                    <a:pt x="7180" y="6953"/>
                  </a:cubicBezTo>
                  <a:lnTo>
                    <a:pt x="7371" y="6822"/>
                  </a:lnTo>
                  <a:close/>
                  <a:moveTo>
                    <a:pt x="1537" y="0"/>
                  </a:moveTo>
                  <a:cubicBezTo>
                    <a:pt x="977" y="0"/>
                    <a:pt x="513" y="465"/>
                    <a:pt x="513" y="1036"/>
                  </a:cubicBezTo>
                  <a:lnTo>
                    <a:pt x="513" y="6477"/>
                  </a:lnTo>
                  <a:lnTo>
                    <a:pt x="179" y="6477"/>
                  </a:lnTo>
                  <a:cubicBezTo>
                    <a:pt x="96" y="6477"/>
                    <a:pt x="1" y="6549"/>
                    <a:pt x="1" y="6656"/>
                  </a:cubicBezTo>
                  <a:lnTo>
                    <a:pt x="1" y="7025"/>
                  </a:lnTo>
                  <a:cubicBezTo>
                    <a:pt x="1" y="7584"/>
                    <a:pt x="453" y="8025"/>
                    <a:pt x="1001" y="8025"/>
                  </a:cubicBezTo>
                  <a:lnTo>
                    <a:pt x="10859" y="8025"/>
                  </a:lnTo>
                  <a:cubicBezTo>
                    <a:pt x="11407" y="8025"/>
                    <a:pt x="11848" y="7584"/>
                    <a:pt x="11848" y="7025"/>
                  </a:cubicBezTo>
                  <a:lnTo>
                    <a:pt x="11848" y="6656"/>
                  </a:lnTo>
                  <a:cubicBezTo>
                    <a:pt x="11871" y="6549"/>
                    <a:pt x="11800" y="6477"/>
                    <a:pt x="11705" y="6477"/>
                  </a:cubicBezTo>
                  <a:lnTo>
                    <a:pt x="11371" y="6477"/>
                  </a:lnTo>
                  <a:lnTo>
                    <a:pt x="11371" y="1036"/>
                  </a:lnTo>
                  <a:cubicBezTo>
                    <a:pt x="11371" y="465"/>
                    <a:pt x="10919" y="0"/>
                    <a:pt x="10347" y="0"/>
                  </a:cubicBezTo>
                  <a:lnTo>
                    <a:pt x="9609" y="0"/>
                  </a:lnTo>
                  <a:cubicBezTo>
                    <a:pt x="9514" y="0"/>
                    <a:pt x="9431" y="84"/>
                    <a:pt x="9431" y="179"/>
                  </a:cubicBezTo>
                  <a:cubicBezTo>
                    <a:pt x="9431" y="274"/>
                    <a:pt x="9502" y="357"/>
                    <a:pt x="9609" y="357"/>
                  </a:cubicBezTo>
                  <a:lnTo>
                    <a:pt x="10347" y="357"/>
                  </a:lnTo>
                  <a:cubicBezTo>
                    <a:pt x="10716" y="357"/>
                    <a:pt x="11038" y="679"/>
                    <a:pt x="11038" y="1048"/>
                  </a:cubicBezTo>
                  <a:lnTo>
                    <a:pt x="11038" y="6489"/>
                  </a:lnTo>
                  <a:lnTo>
                    <a:pt x="10645" y="6489"/>
                  </a:lnTo>
                  <a:lnTo>
                    <a:pt x="10645" y="1048"/>
                  </a:lnTo>
                  <a:cubicBezTo>
                    <a:pt x="10645" y="881"/>
                    <a:pt x="10514" y="750"/>
                    <a:pt x="10347" y="750"/>
                  </a:cubicBezTo>
                  <a:lnTo>
                    <a:pt x="1572" y="750"/>
                  </a:lnTo>
                  <a:cubicBezTo>
                    <a:pt x="1406" y="750"/>
                    <a:pt x="1275" y="881"/>
                    <a:pt x="1275" y="1048"/>
                  </a:cubicBezTo>
                  <a:lnTo>
                    <a:pt x="1275" y="3298"/>
                  </a:lnTo>
                  <a:cubicBezTo>
                    <a:pt x="1275" y="3382"/>
                    <a:pt x="1346" y="3477"/>
                    <a:pt x="1453" y="3477"/>
                  </a:cubicBezTo>
                  <a:cubicBezTo>
                    <a:pt x="1537" y="3477"/>
                    <a:pt x="1632" y="3393"/>
                    <a:pt x="1632" y="3298"/>
                  </a:cubicBezTo>
                  <a:lnTo>
                    <a:pt x="1632" y="1096"/>
                  </a:lnTo>
                  <a:lnTo>
                    <a:pt x="10300" y="1096"/>
                  </a:lnTo>
                  <a:lnTo>
                    <a:pt x="10300" y="6489"/>
                  </a:lnTo>
                  <a:lnTo>
                    <a:pt x="7323" y="6489"/>
                  </a:lnTo>
                  <a:cubicBezTo>
                    <a:pt x="7299" y="6489"/>
                    <a:pt x="7252" y="6513"/>
                    <a:pt x="7228" y="6525"/>
                  </a:cubicBezTo>
                  <a:lnTo>
                    <a:pt x="7026" y="6656"/>
                  </a:lnTo>
                  <a:lnTo>
                    <a:pt x="4882" y="6656"/>
                  </a:lnTo>
                  <a:lnTo>
                    <a:pt x="4692" y="6525"/>
                  </a:lnTo>
                  <a:cubicBezTo>
                    <a:pt x="4668" y="6513"/>
                    <a:pt x="4632" y="6489"/>
                    <a:pt x="4585" y="6489"/>
                  </a:cubicBezTo>
                  <a:lnTo>
                    <a:pt x="1596" y="6489"/>
                  </a:lnTo>
                  <a:lnTo>
                    <a:pt x="1596" y="4155"/>
                  </a:lnTo>
                  <a:cubicBezTo>
                    <a:pt x="1596" y="4072"/>
                    <a:pt x="1525" y="3977"/>
                    <a:pt x="1418" y="3977"/>
                  </a:cubicBezTo>
                  <a:cubicBezTo>
                    <a:pt x="1311" y="3977"/>
                    <a:pt x="1239" y="4048"/>
                    <a:pt x="1239" y="4155"/>
                  </a:cubicBezTo>
                  <a:lnTo>
                    <a:pt x="1239" y="6489"/>
                  </a:lnTo>
                  <a:lnTo>
                    <a:pt x="858" y="6489"/>
                  </a:lnTo>
                  <a:lnTo>
                    <a:pt x="858" y="1048"/>
                  </a:lnTo>
                  <a:cubicBezTo>
                    <a:pt x="858" y="679"/>
                    <a:pt x="1168" y="357"/>
                    <a:pt x="1537" y="357"/>
                  </a:cubicBezTo>
                  <a:lnTo>
                    <a:pt x="8871" y="357"/>
                  </a:lnTo>
                  <a:cubicBezTo>
                    <a:pt x="8966" y="357"/>
                    <a:pt x="9050" y="286"/>
                    <a:pt x="9050" y="179"/>
                  </a:cubicBezTo>
                  <a:cubicBezTo>
                    <a:pt x="9050" y="95"/>
                    <a:pt x="8978" y="0"/>
                    <a:pt x="88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1" name="Google Shape;4111;p48"/>
          <p:cNvGrpSpPr/>
          <p:nvPr/>
        </p:nvGrpSpPr>
        <p:grpSpPr>
          <a:xfrm>
            <a:off x="5184517" y="2459481"/>
            <a:ext cx="252062" cy="305122"/>
            <a:chOff x="5184517" y="2459481"/>
            <a:chExt cx="252062" cy="305122"/>
          </a:xfrm>
        </p:grpSpPr>
        <p:sp>
          <p:nvSpPr>
            <p:cNvPr id="4112" name="Google Shape;4112;p48"/>
            <p:cNvSpPr/>
            <p:nvPr/>
          </p:nvSpPr>
          <p:spPr>
            <a:xfrm>
              <a:off x="5383486" y="2674747"/>
              <a:ext cx="13273" cy="13305"/>
            </a:xfrm>
            <a:custGeom>
              <a:rect b="b" l="l" r="r" t="t"/>
              <a:pathLst>
                <a:path extrusionOk="0" h="418" w="417">
                  <a:moveTo>
                    <a:pt x="203" y="0"/>
                  </a:moveTo>
                  <a:cubicBezTo>
                    <a:pt x="107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48"/>
            <p:cNvSpPr/>
            <p:nvPr/>
          </p:nvSpPr>
          <p:spPr>
            <a:xfrm>
              <a:off x="5350128" y="2724402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62"/>
                    <a:pt x="96" y="357"/>
                    <a:pt x="179" y="357"/>
                  </a:cubicBezTo>
                  <a:cubicBezTo>
                    <a:pt x="274" y="357"/>
                    <a:pt x="358" y="286"/>
                    <a:pt x="358" y="179"/>
                  </a:cubicBezTo>
                  <a:cubicBezTo>
                    <a:pt x="358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48"/>
            <p:cNvSpPr/>
            <p:nvPr/>
          </p:nvSpPr>
          <p:spPr>
            <a:xfrm>
              <a:off x="5254638" y="2666376"/>
              <a:ext cx="11395" cy="11427"/>
            </a:xfrm>
            <a:custGeom>
              <a:rect b="b" l="l" r="r" t="t"/>
              <a:pathLst>
                <a:path extrusionOk="0" h="359" w="358">
                  <a:moveTo>
                    <a:pt x="193" y="1"/>
                  </a:moveTo>
                  <a:cubicBezTo>
                    <a:pt x="188" y="1"/>
                    <a:pt x="183" y="1"/>
                    <a:pt x="179" y="2"/>
                  </a:cubicBezTo>
                  <a:cubicBezTo>
                    <a:pt x="83" y="2"/>
                    <a:pt x="0" y="97"/>
                    <a:pt x="0" y="180"/>
                  </a:cubicBezTo>
                  <a:cubicBezTo>
                    <a:pt x="0" y="275"/>
                    <a:pt x="71" y="359"/>
                    <a:pt x="179" y="359"/>
                  </a:cubicBezTo>
                  <a:cubicBezTo>
                    <a:pt x="262" y="359"/>
                    <a:pt x="357" y="287"/>
                    <a:pt x="357" y="180"/>
                  </a:cubicBezTo>
                  <a:cubicBezTo>
                    <a:pt x="357" y="90"/>
                    <a:pt x="273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48"/>
            <p:cNvSpPr/>
            <p:nvPr/>
          </p:nvSpPr>
          <p:spPr>
            <a:xfrm>
              <a:off x="5273959" y="2724402"/>
              <a:ext cx="11395" cy="11395"/>
            </a:xfrm>
            <a:custGeom>
              <a:rect b="b" l="l" r="r" t="t"/>
              <a:pathLst>
                <a:path extrusionOk="0" h="358" w="358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cubicBezTo>
                    <a:pt x="274" y="357"/>
                    <a:pt x="357" y="286"/>
                    <a:pt x="357" y="179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48"/>
            <p:cNvSpPr/>
            <p:nvPr/>
          </p:nvSpPr>
          <p:spPr>
            <a:xfrm>
              <a:off x="5308049" y="2678917"/>
              <a:ext cx="14451" cy="14037"/>
            </a:xfrm>
            <a:custGeom>
              <a:rect b="b" l="l" r="r" t="t"/>
              <a:pathLst>
                <a:path extrusionOk="0" h="441" w="454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46"/>
                    <a:pt x="108" y="441"/>
                    <a:pt x="227" y="441"/>
                  </a:cubicBezTo>
                  <a:cubicBezTo>
                    <a:pt x="346" y="441"/>
                    <a:pt x="453" y="346"/>
                    <a:pt x="453" y="227"/>
                  </a:cubicBezTo>
                  <a:cubicBezTo>
                    <a:pt x="453" y="84"/>
                    <a:pt x="358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48"/>
            <p:cNvSpPr/>
            <p:nvPr/>
          </p:nvSpPr>
          <p:spPr>
            <a:xfrm>
              <a:off x="5184517" y="2459481"/>
              <a:ext cx="252062" cy="305122"/>
            </a:xfrm>
            <a:custGeom>
              <a:rect b="b" l="l" r="r" t="t"/>
              <a:pathLst>
                <a:path extrusionOk="0" h="9586" w="7919">
                  <a:moveTo>
                    <a:pt x="2597" y="5657"/>
                  </a:moveTo>
                  <a:cubicBezTo>
                    <a:pt x="3126" y="5657"/>
                    <a:pt x="3630" y="5793"/>
                    <a:pt x="4096" y="6061"/>
                  </a:cubicBezTo>
                  <a:cubicBezTo>
                    <a:pt x="4607" y="6347"/>
                    <a:pt x="5099" y="6442"/>
                    <a:pt x="5531" y="6442"/>
                  </a:cubicBezTo>
                  <a:cubicBezTo>
                    <a:pt x="5853" y="6442"/>
                    <a:pt x="6143" y="6389"/>
                    <a:pt x="6382" y="6323"/>
                  </a:cubicBezTo>
                  <a:cubicBezTo>
                    <a:pt x="6751" y="6228"/>
                    <a:pt x="7037" y="6061"/>
                    <a:pt x="7204" y="5954"/>
                  </a:cubicBezTo>
                  <a:lnTo>
                    <a:pt x="7204" y="5954"/>
                  </a:lnTo>
                  <a:cubicBezTo>
                    <a:pt x="7525" y="7037"/>
                    <a:pt x="7263" y="8204"/>
                    <a:pt x="6442" y="9038"/>
                  </a:cubicBezTo>
                  <a:cubicBezTo>
                    <a:pt x="6275" y="9204"/>
                    <a:pt x="6037" y="9299"/>
                    <a:pt x="5799" y="9299"/>
                  </a:cubicBezTo>
                  <a:lnTo>
                    <a:pt x="2560" y="9299"/>
                  </a:lnTo>
                  <a:cubicBezTo>
                    <a:pt x="2322" y="9299"/>
                    <a:pt x="2084" y="9204"/>
                    <a:pt x="1917" y="9038"/>
                  </a:cubicBezTo>
                  <a:cubicBezTo>
                    <a:pt x="1179" y="8276"/>
                    <a:pt x="834" y="7180"/>
                    <a:pt x="1120" y="6025"/>
                  </a:cubicBezTo>
                  <a:cubicBezTo>
                    <a:pt x="1239" y="5966"/>
                    <a:pt x="1560" y="5811"/>
                    <a:pt x="1989" y="5716"/>
                  </a:cubicBezTo>
                  <a:cubicBezTo>
                    <a:pt x="2195" y="5677"/>
                    <a:pt x="2398" y="5657"/>
                    <a:pt x="2597" y="5657"/>
                  </a:cubicBezTo>
                  <a:close/>
                  <a:moveTo>
                    <a:pt x="2834" y="1"/>
                  </a:moveTo>
                  <a:cubicBezTo>
                    <a:pt x="2632" y="1"/>
                    <a:pt x="2465" y="167"/>
                    <a:pt x="2465" y="370"/>
                  </a:cubicBezTo>
                  <a:lnTo>
                    <a:pt x="2465" y="703"/>
                  </a:lnTo>
                  <a:cubicBezTo>
                    <a:pt x="2465" y="906"/>
                    <a:pt x="2632" y="1072"/>
                    <a:pt x="2834" y="1072"/>
                  </a:cubicBezTo>
                  <a:lnTo>
                    <a:pt x="3036" y="1072"/>
                  </a:lnTo>
                  <a:lnTo>
                    <a:pt x="3036" y="2239"/>
                  </a:lnTo>
                  <a:cubicBezTo>
                    <a:pt x="3036" y="2311"/>
                    <a:pt x="3096" y="2370"/>
                    <a:pt x="3167" y="2370"/>
                  </a:cubicBezTo>
                  <a:cubicBezTo>
                    <a:pt x="3239" y="2370"/>
                    <a:pt x="3298" y="2311"/>
                    <a:pt x="3298" y="2239"/>
                  </a:cubicBezTo>
                  <a:lnTo>
                    <a:pt x="3298" y="1072"/>
                  </a:lnTo>
                  <a:lnTo>
                    <a:pt x="4977" y="1072"/>
                  </a:lnTo>
                  <a:lnTo>
                    <a:pt x="4977" y="3406"/>
                  </a:lnTo>
                  <a:cubicBezTo>
                    <a:pt x="4977" y="3620"/>
                    <a:pt x="5096" y="3799"/>
                    <a:pt x="5311" y="3882"/>
                  </a:cubicBezTo>
                  <a:cubicBezTo>
                    <a:pt x="6144" y="4216"/>
                    <a:pt x="6763" y="4882"/>
                    <a:pt x="7097" y="5692"/>
                  </a:cubicBezTo>
                  <a:cubicBezTo>
                    <a:pt x="6966" y="5775"/>
                    <a:pt x="6668" y="5954"/>
                    <a:pt x="6275" y="6061"/>
                  </a:cubicBezTo>
                  <a:cubicBezTo>
                    <a:pt x="6015" y="6135"/>
                    <a:pt x="5758" y="6172"/>
                    <a:pt x="5506" y="6172"/>
                  </a:cubicBezTo>
                  <a:cubicBezTo>
                    <a:pt x="5064" y="6172"/>
                    <a:pt x="4636" y="6058"/>
                    <a:pt x="4227" y="5823"/>
                  </a:cubicBezTo>
                  <a:cubicBezTo>
                    <a:pt x="3710" y="5528"/>
                    <a:pt x="3145" y="5385"/>
                    <a:pt x="2580" y="5385"/>
                  </a:cubicBezTo>
                  <a:cubicBezTo>
                    <a:pt x="2117" y="5385"/>
                    <a:pt x="1654" y="5481"/>
                    <a:pt x="1215" y="5668"/>
                  </a:cubicBezTo>
                  <a:cubicBezTo>
                    <a:pt x="1524" y="4870"/>
                    <a:pt x="2155" y="4216"/>
                    <a:pt x="2989" y="3882"/>
                  </a:cubicBezTo>
                  <a:cubicBezTo>
                    <a:pt x="3179" y="3811"/>
                    <a:pt x="3322" y="3620"/>
                    <a:pt x="3322" y="3406"/>
                  </a:cubicBezTo>
                  <a:lnTo>
                    <a:pt x="3322" y="2930"/>
                  </a:lnTo>
                  <a:cubicBezTo>
                    <a:pt x="3322" y="2858"/>
                    <a:pt x="3263" y="2799"/>
                    <a:pt x="3179" y="2799"/>
                  </a:cubicBezTo>
                  <a:cubicBezTo>
                    <a:pt x="3108" y="2799"/>
                    <a:pt x="3048" y="2858"/>
                    <a:pt x="3048" y="2930"/>
                  </a:cubicBezTo>
                  <a:lnTo>
                    <a:pt x="3048" y="3406"/>
                  </a:lnTo>
                  <a:cubicBezTo>
                    <a:pt x="3048" y="3501"/>
                    <a:pt x="2989" y="3585"/>
                    <a:pt x="2894" y="3620"/>
                  </a:cubicBezTo>
                  <a:cubicBezTo>
                    <a:pt x="608" y="4525"/>
                    <a:pt x="0" y="7490"/>
                    <a:pt x="1703" y="9228"/>
                  </a:cubicBezTo>
                  <a:cubicBezTo>
                    <a:pt x="1929" y="9454"/>
                    <a:pt x="2227" y="9585"/>
                    <a:pt x="2560" y="9585"/>
                  </a:cubicBezTo>
                  <a:lnTo>
                    <a:pt x="5799" y="9585"/>
                  </a:lnTo>
                  <a:cubicBezTo>
                    <a:pt x="6108" y="9585"/>
                    <a:pt x="6430" y="9454"/>
                    <a:pt x="6656" y="9228"/>
                  </a:cubicBezTo>
                  <a:cubicBezTo>
                    <a:pt x="7870" y="7990"/>
                    <a:pt x="7918" y="6132"/>
                    <a:pt x="6989" y="4835"/>
                  </a:cubicBezTo>
                  <a:cubicBezTo>
                    <a:pt x="6608" y="4287"/>
                    <a:pt x="6073" y="3870"/>
                    <a:pt x="5442" y="3620"/>
                  </a:cubicBezTo>
                  <a:cubicBezTo>
                    <a:pt x="5358" y="3585"/>
                    <a:pt x="5299" y="3501"/>
                    <a:pt x="5299" y="3406"/>
                  </a:cubicBezTo>
                  <a:lnTo>
                    <a:pt x="5299" y="1072"/>
                  </a:lnTo>
                  <a:lnTo>
                    <a:pt x="5489" y="1072"/>
                  </a:lnTo>
                  <a:cubicBezTo>
                    <a:pt x="5692" y="1072"/>
                    <a:pt x="5858" y="906"/>
                    <a:pt x="5858" y="703"/>
                  </a:cubicBezTo>
                  <a:lnTo>
                    <a:pt x="5858" y="370"/>
                  </a:lnTo>
                  <a:cubicBezTo>
                    <a:pt x="5858" y="167"/>
                    <a:pt x="5692" y="1"/>
                    <a:pt x="5489" y="1"/>
                  </a:cubicBezTo>
                  <a:lnTo>
                    <a:pt x="4739" y="1"/>
                  </a:lnTo>
                  <a:cubicBezTo>
                    <a:pt x="4668" y="1"/>
                    <a:pt x="4608" y="60"/>
                    <a:pt x="4608" y="132"/>
                  </a:cubicBezTo>
                  <a:cubicBezTo>
                    <a:pt x="4608" y="215"/>
                    <a:pt x="4668" y="275"/>
                    <a:pt x="4739" y="275"/>
                  </a:cubicBezTo>
                  <a:lnTo>
                    <a:pt x="5489" y="275"/>
                  </a:lnTo>
                  <a:cubicBezTo>
                    <a:pt x="5537" y="275"/>
                    <a:pt x="5573" y="310"/>
                    <a:pt x="5573" y="358"/>
                  </a:cubicBezTo>
                  <a:lnTo>
                    <a:pt x="5573" y="691"/>
                  </a:lnTo>
                  <a:cubicBezTo>
                    <a:pt x="5573" y="727"/>
                    <a:pt x="5537" y="775"/>
                    <a:pt x="5489" y="775"/>
                  </a:cubicBezTo>
                  <a:lnTo>
                    <a:pt x="2834" y="775"/>
                  </a:lnTo>
                  <a:cubicBezTo>
                    <a:pt x="2798" y="775"/>
                    <a:pt x="2751" y="727"/>
                    <a:pt x="2751" y="691"/>
                  </a:cubicBezTo>
                  <a:lnTo>
                    <a:pt x="2751" y="358"/>
                  </a:lnTo>
                  <a:cubicBezTo>
                    <a:pt x="2751" y="310"/>
                    <a:pt x="2798" y="275"/>
                    <a:pt x="2834" y="275"/>
                  </a:cubicBezTo>
                  <a:lnTo>
                    <a:pt x="4060" y="275"/>
                  </a:lnTo>
                  <a:cubicBezTo>
                    <a:pt x="4132" y="275"/>
                    <a:pt x="4191" y="215"/>
                    <a:pt x="4191" y="132"/>
                  </a:cubicBezTo>
                  <a:cubicBezTo>
                    <a:pt x="4191" y="60"/>
                    <a:pt x="4132" y="1"/>
                    <a:pt x="40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18" name="Google Shape;4118;p48"/>
          <p:cNvSpPr/>
          <p:nvPr/>
        </p:nvSpPr>
        <p:spPr>
          <a:xfrm>
            <a:off x="1801020" y="1970604"/>
            <a:ext cx="354363" cy="354395"/>
          </a:xfrm>
          <a:custGeom>
            <a:rect b="b" l="l" r="r" t="t"/>
            <a:pathLst>
              <a:path extrusionOk="0" h="11134" w="11133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19" name="Google Shape;4119;p48"/>
          <p:cNvGrpSpPr/>
          <p:nvPr/>
        </p:nvGrpSpPr>
        <p:grpSpPr>
          <a:xfrm>
            <a:off x="6155459" y="1969108"/>
            <a:ext cx="249770" cy="363849"/>
            <a:chOff x="6155459" y="1969108"/>
            <a:chExt cx="249770" cy="363849"/>
          </a:xfrm>
        </p:grpSpPr>
        <p:sp>
          <p:nvSpPr>
            <p:cNvPr id="4120" name="Google Shape;4120;p48"/>
            <p:cNvSpPr/>
            <p:nvPr/>
          </p:nvSpPr>
          <p:spPr>
            <a:xfrm>
              <a:off x="6195628" y="1969108"/>
              <a:ext cx="169813" cy="227012"/>
            </a:xfrm>
            <a:custGeom>
              <a:rect b="b" l="l" r="r" t="t"/>
              <a:pathLst>
                <a:path extrusionOk="0" h="7132" w="5335">
                  <a:moveTo>
                    <a:pt x="4120" y="333"/>
                  </a:moveTo>
                  <a:lnTo>
                    <a:pt x="4120" y="1750"/>
                  </a:lnTo>
                  <a:cubicBezTo>
                    <a:pt x="4120" y="1869"/>
                    <a:pt x="4084" y="1965"/>
                    <a:pt x="4036" y="2072"/>
                  </a:cubicBezTo>
                  <a:lnTo>
                    <a:pt x="3953" y="2238"/>
                  </a:lnTo>
                  <a:cubicBezTo>
                    <a:pt x="3941" y="2262"/>
                    <a:pt x="3941" y="2286"/>
                    <a:pt x="3941" y="2310"/>
                  </a:cubicBezTo>
                  <a:lnTo>
                    <a:pt x="3941" y="2667"/>
                  </a:lnTo>
                  <a:cubicBezTo>
                    <a:pt x="3941" y="3024"/>
                    <a:pt x="3786" y="3358"/>
                    <a:pt x="3536" y="3584"/>
                  </a:cubicBezTo>
                  <a:cubicBezTo>
                    <a:pt x="3292" y="3807"/>
                    <a:pt x="3011" y="3935"/>
                    <a:pt x="2699" y="3935"/>
                  </a:cubicBezTo>
                  <a:cubicBezTo>
                    <a:pt x="2661" y="3935"/>
                    <a:pt x="2623" y="3933"/>
                    <a:pt x="2584" y="3929"/>
                  </a:cubicBezTo>
                  <a:cubicBezTo>
                    <a:pt x="1917" y="3893"/>
                    <a:pt x="1405" y="3310"/>
                    <a:pt x="1405" y="2619"/>
                  </a:cubicBezTo>
                  <a:lnTo>
                    <a:pt x="1405" y="2310"/>
                  </a:lnTo>
                  <a:cubicBezTo>
                    <a:pt x="1405" y="2286"/>
                    <a:pt x="1405" y="2262"/>
                    <a:pt x="1393" y="2238"/>
                  </a:cubicBezTo>
                  <a:lnTo>
                    <a:pt x="1298" y="2072"/>
                  </a:lnTo>
                  <a:cubicBezTo>
                    <a:pt x="1262" y="1965"/>
                    <a:pt x="1227" y="1869"/>
                    <a:pt x="1227" y="1750"/>
                  </a:cubicBezTo>
                  <a:lnTo>
                    <a:pt x="1227" y="1238"/>
                  </a:lnTo>
                  <a:cubicBezTo>
                    <a:pt x="1227" y="738"/>
                    <a:pt x="1631" y="333"/>
                    <a:pt x="2131" y="333"/>
                  </a:cubicBezTo>
                  <a:close/>
                  <a:moveTo>
                    <a:pt x="3227" y="4155"/>
                  </a:moveTo>
                  <a:lnTo>
                    <a:pt x="3227" y="4346"/>
                  </a:lnTo>
                  <a:cubicBezTo>
                    <a:pt x="3227" y="4405"/>
                    <a:pt x="3239" y="4465"/>
                    <a:pt x="3251" y="4513"/>
                  </a:cubicBezTo>
                  <a:lnTo>
                    <a:pt x="2667" y="4965"/>
                  </a:lnTo>
                  <a:lnTo>
                    <a:pt x="2096" y="4524"/>
                  </a:lnTo>
                  <a:cubicBezTo>
                    <a:pt x="2108" y="4489"/>
                    <a:pt x="2120" y="4429"/>
                    <a:pt x="2120" y="4370"/>
                  </a:cubicBezTo>
                  <a:lnTo>
                    <a:pt x="2120" y="4155"/>
                  </a:lnTo>
                  <a:cubicBezTo>
                    <a:pt x="2251" y="4215"/>
                    <a:pt x="2405" y="4251"/>
                    <a:pt x="2572" y="4251"/>
                  </a:cubicBezTo>
                  <a:lnTo>
                    <a:pt x="2667" y="4251"/>
                  </a:lnTo>
                  <a:cubicBezTo>
                    <a:pt x="2870" y="4251"/>
                    <a:pt x="3048" y="4215"/>
                    <a:pt x="3227" y="4155"/>
                  </a:cubicBezTo>
                  <a:close/>
                  <a:moveTo>
                    <a:pt x="2131" y="0"/>
                  </a:moveTo>
                  <a:cubicBezTo>
                    <a:pt x="1453" y="0"/>
                    <a:pt x="905" y="560"/>
                    <a:pt x="905" y="1238"/>
                  </a:cubicBezTo>
                  <a:lnTo>
                    <a:pt x="905" y="1750"/>
                  </a:lnTo>
                  <a:cubicBezTo>
                    <a:pt x="905" y="1905"/>
                    <a:pt x="941" y="2072"/>
                    <a:pt x="1024" y="2215"/>
                  </a:cubicBezTo>
                  <a:lnTo>
                    <a:pt x="1084" y="2358"/>
                  </a:lnTo>
                  <a:lnTo>
                    <a:pt x="1084" y="2619"/>
                  </a:lnTo>
                  <a:cubicBezTo>
                    <a:pt x="1084" y="3191"/>
                    <a:pt x="1358" y="3703"/>
                    <a:pt x="1798" y="3989"/>
                  </a:cubicBezTo>
                  <a:lnTo>
                    <a:pt x="1798" y="4358"/>
                  </a:lnTo>
                  <a:cubicBezTo>
                    <a:pt x="1798" y="4453"/>
                    <a:pt x="1739" y="4524"/>
                    <a:pt x="1655" y="4536"/>
                  </a:cubicBezTo>
                  <a:lnTo>
                    <a:pt x="631" y="4858"/>
                  </a:lnTo>
                  <a:cubicBezTo>
                    <a:pt x="262" y="4977"/>
                    <a:pt x="0" y="5298"/>
                    <a:pt x="0" y="5703"/>
                  </a:cubicBezTo>
                  <a:lnTo>
                    <a:pt x="0" y="6965"/>
                  </a:lnTo>
                  <a:cubicBezTo>
                    <a:pt x="0" y="7060"/>
                    <a:pt x="84" y="7132"/>
                    <a:pt x="167" y="7132"/>
                  </a:cubicBezTo>
                  <a:cubicBezTo>
                    <a:pt x="262" y="7132"/>
                    <a:pt x="334" y="7060"/>
                    <a:pt x="334" y="6965"/>
                  </a:cubicBezTo>
                  <a:lnTo>
                    <a:pt x="334" y="5703"/>
                  </a:lnTo>
                  <a:cubicBezTo>
                    <a:pt x="334" y="5465"/>
                    <a:pt x="500" y="5239"/>
                    <a:pt x="715" y="5179"/>
                  </a:cubicBezTo>
                  <a:lnTo>
                    <a:pt x="1750" y="4870"/>
                  </a:lnTo>
                  <a:cubicBezTo>
                    <a:pt x="1810" y="4858"/>
                    <a:pt x="1846" y="4822"/>
                    <a:pt x="1893" y="4798"/>
                  </a:cubicBezTo>
                  <a:lnTo>
                    <a:pt x="2465" y="5227"/>
                  </a:lnTo>
                  <a:cubicBezTo>
                    <a:pt x="2524" y="5275"/>
                    <a:pt x="2596" y="5298"/>
                    <a:pt x="2667" y="5298"/>
                  </a:cubicBezTo>
                  <a:cubicBezTo>
                    <a:pt x="2739" y="5298"/>
                    <a:pt x="2822" y="5275"/>
                    <a:pt x="2882" y="5227"/>
                  </a:cubicBezTo>
                  <a:lnTo>
                    <a:pt x="3441" y="4798"/>
                  </a:lnTo>
                  <a:cubicBezTo>
                    <a:pt x="3489" y="4822"/>
                    <a:pt x="3536" y="4858"/>
                    <a:pt x="3596" y="4870"/>
                  </a:cubicBezTo>
                  <a:lnTo>
                    <a:pt x="4620" y="5179"/>
                  </a:lnTo>
                  <a:cubicBezTo>
                    <a:pt x="4858" y="5251"/>
                    <a:pt x="5001" y="5465"/>
                    <a:pt x="5001" y="5703"/>
                  </a:cubicBezTo>
                  <a:lnTo>
                    <a:pt x="5001" y="6965"/>
                  </a:lnTo>
                  <a:cubicBezTo>
                    <a:pt x="5001" y="7060"/>
                    <a:pt x="5084" y="7132"/>
                    <a:pt x="5168" y="7132"/>
                  </a:cubicBezTo>
                  <a:cubicBezTo>
                    <a:pt x="5263" y="7132"/>
                    <a:pt x="5334" y="7060"/>
                    <a:pt x="5334" y="6965"/>
                  </a:cubicBezTo>
                  <a:lnTo>
                    <a:pt x="5334" y="5703"/>
                  </a:lnTo>
                  <a:cubicBezTo>
                    <a:pt x="5334" y="5322"/>
                    <a:pt x="5084" y="4977"/>
                    <a:pt x="4715" y="4870"/>
                  </a:cubicBezTo>
                  <a:lnTo>
                    <a:pt x="3679" y="4560"/>
                  </a:lnTo>
                  <a:cubicBezTo>
                    <a:pt x="3608" y="4524"/>
                    <a:pt x="3548" y="4453"/>
                    <a:pt x="3548" y="4382"/>
                  </a:cubicBezTo>
                  <a:lnTo>
                    <a:pt x="3548" y="4012"/>
                  </a:lnTo>
                  <a:cubicBezTo>
                    <a:pt x="3620" y="3965"/>
                    <a:pt x="3703" y="3905"/>
                    <a:pt x="3763" y="3846"/>
                  </a:cubicBezTo>
                  <a:cubicBezTo>
                    <a:pt x="4084" y="3548"/>
                    <a:pt x="4263" y="3120"/>
                    <a:pt x="4263" y="2679"/>
                  </a:cubicBezTo>
                  <a:lnTo>
                    <a:pt x="4263" y="2369"/>
                  </a:lnTo>
                  <a:lnTo>
                    <a:pt x="4322" y="2238"/>
                  </a:lnTo>
                  <a:cubicBezTo>
                    <a:pt x="4394" y="2084"/>
                    <a:pt x="4441" y="1917"/>
                    <a:pt x="4441" y="1762"/>
                  </a:cubicBezTo>
                  <a:lnTo>
                    <a:pt x="4441" y="167"/>
                  </a:lnTo>
                  <a:cubicBezTo>
                    <a:pt x="4441" y="83"/>
                    <a:pt x="4370" y="0"/>
                    <a:pt x="4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48"/>
            <p:cNvSpPr/>
            <p:nvPr/>
          </p:nvSpPr>
          <p:spPr>
            <a:xfrm>
              <a:off x="6275585" y="2146083"/>
              <a:ext cx="10249" cy="50037"/>
            </a:xfrm>
            <a:custGeom>
              <a:rect b="b" l="l" r="r" t="t"/>
              <a:pathLst>
                <a:path extrusionOk="0" h="1572" w="322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405"/>
                  </a:lnTo>
                  <a:cubicBezTo>
                    <a:pt x="0" y="1500"/>
                    <a:pt x="72" y="1572"/>
                    <a:pt x="155" y="1572"/>
                  </a:cubicBezTo>
                  <a:cubicBezTo>
                    <a:pt x="251" y="1572"/>
                    <a:pt x="322" y="1500"/>
                    <a:pt x="322" y="1405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48"/>
            <p:cNvSpPr/>
            <p:nvPr/>
          </p:nvSpPr>
          <p:spPr>
            <a:xfrm>
              <a:off x="6223671" y="2157446"/>
              <a:ext cx="10631" cy="38673"/>
            </a:xfrm>
            <a:custGeom>
              <a:rect b="b" l="l" r="r" t="t"/>
              <a:pathLst>
                <a:path extrusionOk="0" h="1215" w="334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3"/>
                    <a:pt x="84" y="1215"/>
                    <a:pt x="167" y="1215"/>
                  </a:cubicBezTo>
                  <a:cubicBezTo>
                    <a:pt x="250" y="1215"/>
                    <a:pt x="334" y="1143"/>
                    <a:pt x="334" y="104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48"/>
            <p:cNvSpPr/>
            <p:nvPr/>
          </p:nvSpPr>
          <p:spPr>
            <a:xfrm>
              <a:off x="6326736" y="2157446"/>
              <a:ext cx="10281" cy="38673"/>
            </a:xfrm>
            <a:custGeom>
              <a:rect b="b" l="l" r="r" t="t"/>
              <a:pathLst>
                <a:path extrusionOk="0" h="1215" w="323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048"/>
                  </a:lnTo>
                  <a:cubicBezTo>
                    <a:pt x="1" y="1143"/>
                    <a:pt x="72" y="1215"/>
                    <a:pt x="156" y="1215"/>
                  </a:cubicBezTo>
                  <a:cubicBezTo>
                    <a:pt x="251" y="1215"/>
                    <a:pt x="322" y="1143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48"/>
            <p:cNvSpPr/>
            <p:nvPr/>
          </p:nvSpPr>
          <p:spPr>
            <a:xfrm>
              <a:off x="6264222" y="2299949"/>
              <a:ext cx="33008" cy="33008"/>
            </a:xfrm>
            <a:custGeom>
              <a:rect b="b" l="l" r="r" t="t"/>
              <a:pathLst>
                <a:path extrusionOk="0" h="1037" w="1037">
                  <a:moveTo>
                    <a:pt x="512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12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48"/>
            <p:cNvSpPr/>
            <p:nvPr/>
          </p:nvSpPr>
          <p:spPr>
            <a:xfrm>
              <a:off x="6155459" y="2299949"/>
              <a:ext cx="33358" cy="33008"/>
            </a:xfrm>
            <a:custGeom>
              <a:rect b="b" l="l" r="r" t="t"/>
              <a:pathLst>
                <a:path extrusionOk="0" h="1037" w="1048">
                  <a:moveTo>
                    <a:pt x="524" y="322"/>
                  </a:moveTo>
                  <a:cubicBezTo>
                    <a:pt x="631" y="322"/>
                    <a:pt x="715" y="417"/>
                    <a:pt x="715" y="524"/>
                  </a:cubicBezTo>
                  <a:cubicBezTo>
                    <a:pt x="715" y="619"/>
                    <a:pt x="631" y="715"/>
                    <a:pt x="524" y="715"/>
                  </a:cubicBezTo>
                  <a:cubicBezTo>
                    <a:pt x="417" y="715"/>
                    <a:pt x="334" y="619"/>
                    <a:pt x="334" y="524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810" y="1036"/>
                    <a:pt x="1048" y="798"/>
                    <a:pt x="1048" y="524"/>
                  </a:cubicBezTo>
                  <a:cubicBezTo>
                    <a:pt x="1048" y="238"/>
                    <a:pt x="810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48"/>
            <p:cNvSpPr/>
            <p:nvPr/>
          </p:nvSpPr>
          <p:spPr>
            <a:xfrm>
              <a:off x="6372221" y="2299949"/>
              <a:ext cx="33008" cy="33008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10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48"/>
            <p:cNvSpPr/>
            <p:nvPr/>
          </p:nvSpPr>
          <p:spPr>
            <a:xfrm>
              <a:off x="6185379" y="2208597"/>
              <a:ext cx="189134" cy="84763"/>
            </a:xfrm>
            <a:custGeom>
              <a:rect b="b" l="l" r="r" t="t"/>
              <a:pathLst>
                <a:path extrusionOk="0" h="2663" w="5942">
                  <a:moveTo>
                    <a:pt x="2977" y="1"/>
                  </a:moveTo>
                  <a:cubicBezTo>
                    <a:pt x="2894" y="1"/>
                    <a:pt x="2811" y="72"/>
                    <a:pt x="2811" y="156"/>
                  </a:cubicBezTo>
                  <a:lnTo>
                    <a:pt x="2811" y="715"/>
                  </a:lnTo>
                  <a:lnTo>
                    <a:pt x="1644" y="715"/>
                  </a:lnTo>
                  <a:cubicBezTo>
                    <a:pt x="1418" y="715"/>
                    <a:pt x="1191" y="810"/>
                    <a:pt x="1060" y="1013"/>
                  </a:cubicBezTo>
                  <a:lnTo>
                    <a:pt x="60" y="2394"/>
                  </a:lnTo>
                  <a:cubicBezTo>
                    <a:pt x="1" y="2465"/>
                    <a:pt x="25" y="2573"/>
                    <a:pt x="108" y="2632"/>
                  </a:cubicBezTo>
                  <a:cubicBezTo>
                    <a:pt x="133" y="2653"/>
                    <a:pt x="162" y="2662"/>
                    <a:pt x="193" y="2662"/>
                  </a:cubicBezTo>
                  <a:cubicBezTo>
                    <a:pt x="249" y="2662"/>
                    <a:pt x="307" y="2631"/>
                    <a:pt x="346" y="2584"/>
                  </a:cubicBezTo>
                  <a:lnTo>
                    <a:pt x="1334" y="1203"/>
                  </a:lnTo>
                  <a:cubicBezTo>
                    <a:pt x="1418" y="1096"/>
                    <a:pt x="1513" y="1049"/>
                    <a:pt x="1632" y="1049"/>
                  </a:cubicBezTo>
                  <a:lnTo>
                    <a:pt x="2811" y="1049"/>
                  </a:lnTo>
                  <a:lnTo>
                    <a:pt x="2811" y="2323"/>
                  </a:lnTo>
                  <a:cubicBezTo>
                    <a:pt x="2811" y="2406"/>
                    <a:pt x="2894" y="2477"/>
                    <a:pt x="2977" y="2477"/>
                  </a:cubicBezTo>
                  <a:cubicBezTo>
                    <a:pt x="3061" y="2477"/>
                    <a:pt x="3144" y="2406"/>
                    <a:pt x="3144" y="2323"/>
                  </a:cubicBezTo>
                  <a:lnTo>
                    <a:pt x="3144" y="1049"/>
                  </a:lnTo>
                  <a:lnTo>
                    <a:pt x="4323" y="1049"/>
                  </a:lnTo>
                  <a:cubicBezTo>
                    <a:pt x="4430" y="1049"/>
                    <a:pt x="4549" y="1108"/>
                    <a:pt x="4620" y="1203"/>
                  </a:cubicBezTo>
                  <a:lnTo>
                    <a:pt x="5609" y="2584"/>
                  </a:lnTo>
                  <a:cubicBezTo>
                    <a:pt x="5644" y="2632"/>
                    <a:pt x="5704" y="2656"/>
                    <a:pt x="5752" y="2656"/>
                  </a:cubicBezTo>
                  <a:cubicBezTo>
                    <a:pt x="5775" y="2656"/>
                    <a:pt x="5823" y="2644"/>
                    <a:pt x="5847" y="2632"/>
                  </a:cubicBezTo>
                  <a:cubicBezTo>
                    <a:pt x="5930" y="2573"/>
                    <a:pt x="5942" y="2465"/>
                    <a:pt x="5882" y="2394"/>
                  </a:cubicBezTo>
                  <a:lnTo>
                    <a:pt x="4882" y="1013"/>
                  </a:lnTo>
                  <a:cubicBezTo>
                    <a:pt x="4751" y="834"/>
                    <a:pt x="4537" y="715"/>
                    <a:pt x="4299" y="715"/>
                  </a:cubicBezTo>
                  <a:lnTo>
                    <a:pt x="3144" y="715"/>
                  </a:lnTo>
                  <a:lnTo>
                    <a:pt x="3144" y="156"/>
                  </a:lnTo>
                  <a:cubicBezTo>
                    <a:pt x="3144" y="72"/>
                    <a:pt x="3073" y="1"/>
                    <a:pt x="2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48"/>
            <p:cNvSpPr/>
            <p:nvPr/>
          </p:nvSpPr>
          <p:spPr>
            <a:xfrm>
              <a:off x="6246397" y="2010773"/>
              <a:ext cx="69007" cy="25814"/>
            </a:xfrm>
            <a:custGeom>
              <a:rect b="b" l="l" r="r" t="t"/>
              <a:pathLst>
                <a:path extrusionOk="0" h="811" w="2168">
                  <a:moveTo>
                    <a:pt x="951" y="1"/>
                  </a:moveTo>
                  <a:cubicBezTo>
                    <a:pt x="505" y="1"/>
                    <a:pt x="146" y="113"/>
                    <a:pt x="120" y="120"/>
                  </a:cubicBezTo>
                  <a:cubicBezTo>
                    <a:pt x="48" y="156"/>
                    <a:pt x="1" y="215"/>
                    <a:pt x="1" y="287"/>
                  </a:cubicBezTo>
                  <a:lnTo>
                    <a:pt x="1" y="644"/>
                  </a:lnTo>
                  <a:cubicBezTo>
                    <a:pt x="1" y="739"/>
                    <a:pt x="84" y="810"/>
                    <a:pt x="167" y="810"/>
                  </a:cubicBezTo>
                  <a:cubicBezTo>
                    <a:pt x="263" y="810"/>
                    <a:pt x="334" y="739"/>
                    <a:pt x="334" y="644"/>
                  </a:cubicBezTo>
                  <a:lnTo>
                    <a:pt x="334" y="406"/>
                  </a:lnTo>
                  <a:cubicBezTo>
                    <a:pt x="467" y="372"/>
                    <a:pt x="695" y="329"/>
                    <a:pt x="951" y="329"/>
                  </a:cubicBezTo>
                  <a:cubicBezTo>
                    <a:pt x="1246" y="329"/>
                    <a:pt x="1578" y="387"/>
                    <a:pt x="1846" y="584"/>
                  </a:cubicBezTo>
                  <a:cubicBezTo>
                    <a:pt x="1882" y="610"/>
                    <a:pt x="1920" y="622"/>
                    <a:pt x="1957" y="622"/>
                  </a:cubicBezTo>
                  <a:cubicBezTo>
                    <a:pt x="2005" y="622"/>
                    <a:pt x="2050" y="601"/>
                    <a:pt x="2084" y="560"/>
                  </a:cubicBezTo>
                  <a:cubicBezTo>
                    <a:pt x="2168" y="501"/>
                    <a:pt x="2132" y="394"/>
                    <a:pt x="2072" y="334"/>
                  </a:cubicBezTo>
                  <a:cubicBezTo>
                    <a:pt x="1727" y="74"/>
                    <a:pt x="1311" y="1"/>
                    <a:pt x="9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9" name="Google Shape;4129;p48"/>
          <p:cNvGrpSpPr/>
          <p:nvPr/>
        </p:nvGrpSpPr>
        <p:grpSpPr>
          <a:xfrm>
            <a:off x="2280029" y="1970604"/>
            <a:ext cx="353631" cy="354395"/>
            <a:chOff x="2280029" y="1970604"/>
            <a:chExt cx="353631" cy="354395"/>
          </a:xfrm>
        </p:grpSpPr>
        <p:sp>
          <p:nvSpPr>
            <p:cNvPr id="4130" name="Google Shape;4130;p48"/>
            <p:cNvSpPr/>
            <p:nvPr/>
          </p:nvSpPr>
          <p:spPr>
            <a:xfrm>
              <a:off x="2309981" y="2069086"/>
              <a:ext cx="323679" cy="255913"/>
            </a:xfrm>
            <a:custGeom>
              <a:rect b="b" l="l" r="r" t="t"/>
              <a:pathLst>
                <a:path extrusionOk="0" h="8040" w="10169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48"/>
            <p:cNvSpPr/>
            <p:nvPr/>
          </p:nvSpPr>
          <p:spPr>
            <a:xfrm>
              <a:off x="2280029" y="1970604"/>
              <a:ext cx="322565" cy="255468"/>
            </a:xfrm>
            <a:custGeom>
              <a:rect b="b" l="l" r="r" t="t"/>
              <a:pathLst>
                <a:path extrusionOk="0" h="8026" w="10134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48"/>
            <p:cNvSpPr/>
            <p:nvPr/>
          </p:nvSpPr>
          <p:spPr>
            <a:xfrm>
              <a:off x="2411169" y="2064598"/>
              <a:ext cx="17093" cy="26928"/>
            </a:xfrm>
            <a:custGeom>
              <a:rect b="b" l="l" r="r" t="t"/>
              <a:pathLst>
                <a:path extrusionOk="0" h="846" w="537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48"/>
            <p:cNvSpPr/>
            <p:nvPr/>
          </p:nvSpPr>
          <p:spPr>
            <a:xfrm>
              <a:off x="2323254" y="2017458"/>
              <a:ext cx="267213" cy="264316"/>
            </a:xfrm>
            <a:custGeom>
              <a:rect b="b" l="l" r="r" t="t"/>
              <a:pathLst>
                <a:path extrusionOk="0" h="8304" w="8395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4" name="Google Shape;4134;p48"/>
          <p:cNvGrpSpPr/>
          <p:nvPr/>
        </p:nvGrpSpPr>
        <p:grpSpPr>
          <a:xfrm>
            <a:off x="8065100" y="2000174"/>
            <a:ext cx="255086" cy="301685"/>
            <a:chOff x="8065100" y="2000174"/>
            <a:chExt cx="255086" cy="301685"/>
          </a:xfrm>
        </p:grpSpPr>
        <p:sp>
          <p:nvSpPr>
            <p:cNvPr id="4135" name="Google Shape;4135;p48"/>
            <p:cNvSpPr/>
            <p:nvPr/>
          </p:nvSpPr>
          <p:spPr>
            <a:xfrm>
              <a:off x="8085185" y="2151016"/>
              <a:ext cx="65220" cy="150842"/>
            </a:xfrm>
            <a:custGeom>
              <a:rect b="b" l="l" r="r" t="t"/>
              <a:pathLst>
                <a:path extrusionOk="0" h="4739" w="2049">
                  <a:moveTo>
                    <a:pt x="1144" y="274"/>
                  </a:moveTo>
                  <a:cubicBezTo>
                    <a:pt x="1299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53" y="1155"/>
                    <a:pt x="1251" y="1345"/>
                    <a:pt x="989" y="1345"/>
                  </a:cubicBezTo>
                  <a:cubicBezTo>
                    <a:pt x="739" y="1345"/>
                    <a:pt x="537" y="1131"/>
                    <a:pt x="537" y="881"/>
                  </a:cubicBezTo>
                  <a:lnTo>
                    <a:pt x="537" y="583"/>
                  </a:lnTo>
                  <a:cubicBezTo>
                    <a:pt x="537" y="417"/>
                    <a:pt x="668" y="274"/>
                    <a:pt x="846" y="274"/>
                  </a:cubicBezTo>
                  <a:close/>
                  <a:moveTo>
                    <a:pt x="1144" y="1631"/>
                  </a:moveTo>
                  <a:lnTo>
                    <a:pt x="1144" y="1691"/>
                  </a:lnTo>
                  <a:cubicBezTo>
                    <a:pt x="1144" y="1726"/>
                    <a:pt x="1156" y="1786"/>
                    <a:pt x="1180" y="1834"/>
                  </a:cubicBezTo>
                  <a:lnTo>
                    <a:pt x="989" y="2024"/>
                  </a:lnTo>
                  <a:lnTo>
                    <a:pt x="787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7" y="0"/>
                    <a:pt x="275" y="274"/>
                    <a:pt x="275" y="583"/>
                  </a:cubicBezTo>
                  <a:lnTo>
                    <a:pt x="275" y="881"/>
                  </a:lnTo>
                  <a:cubicBezTo>
                    <a:pt x="275" y="1119"/>
                    <a:pt x="394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9" y="1881"/>
                  </a:lnTo>
                  <a:cubicBezTo>
                    <a:pt x="84" y="1953"/>
                    <a:pt x="1" y="2107"/>
                    <a:pt x="1" y="2262"/>
                  </a:cubicBezTo>
                  <a:lnTo>
                    <a:pt x="1" y="3572"/>
                  </a:lnTo>
                  <a:cubicBezTo>
                    <a:pt x="1" y="3691"/>
                    <a:pt x="25" y="3798"/>
                    <a:pt x="96" y="3905"/>
                  </a:cubicBezTo>
                  <a:lnTo>
                    <a:pt x="251" y="4132"/>
                  </a:lnTo>
                  <a:cubicBezTo>
                    <a:pt x="275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1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7" y="4072"/>
                    <a:pt x="453" y="3965"/>
                  </a:cubicBezTo>
                  <a:lnTo>
                    <a:pt x="310" y="3739"/>
                  </a:lnTo>
                  <a:cubicBezTo>
                    <a:pt x="275" y="3691"/>
                    <a:pt x="263" y="3631"/>
                    <a:pt x="263" y="3572"/>
                  </a:cubicBezTo>
                  <a:lnTo>
                    <a:pt x="263" y="2262"/>
                  </a:lnTo>
                  <a:cubicBezTo>
                    <a:pt x="263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70" y="2286"/>
                    <a:pt x="953" y="2310"/>
                    <a:pt x="1025" y="2310"/>
                  </a:cubicBezTo>
                  <a:cubicBezTo>
                    <a:pt x="1096" y="2310"/>
                    <a:pt x="1168" y="2286"/>
                    <a:pt x="1227" y="2227"/>
                  </a:cubicBezTo>
                  <a:lnTo>
                    <a:pt x="1453" y="2000"/>
                  </a:lnTo>
                  <a:lnTo>
                    <a:pt x="1692" y="2119"/>
                  </a:lnTo>
                  <a:cubicBezTo>
                    <a:pt x="1751" y="2143"/>
                    <a:pt x="1787" y="2191"/>
                    <a:pt x="1787" y="2262"/>
                  </a:cubicBezTo>
                  <a:lnTo>
                    <a:pt x="1787" y="3572"/>
                  </a:lnTo>
                  <a:cubicBezTo>
                    <a:pt x="1787" y="3631"/>
                    <a:pt x="1763" y="3691"/>
                    <a:pt x="1739" y="3739"/>
                  </a:cubicBezTo>
                  <a:lnTo>
                    <a:pt x="1584" y="3965"/>
                  </a:lnTo>
                  <a:cubicBezTo>
                    <a:pt x="1525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9" y="4739"/>
                    <a:pt x="1620" y="4739"/>
                  </a:cubicBezTo>
                  <a:cubicBezTo>
                    <a:pt x="1692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3" y="4167"/>
                    <a:pt x="1799" y="4132"/>
                  </a:cubicBezTo>
                  <a:lnTo>
                    <a:pt x="1942" y="3905"/>
                  </a:lnTo>
                  <a:cubicBezTo>
                    <a:pt x="2001" y="3810"/>
                    <a:pt x="2049" y="3691"/>
                    <a:pt x="2049" y="3572"/>
                  </a:cubicBezTo>
                  <a:lnTo>
                    <a:pt x="2049" y="2262"/>
                  </a:lnTo>
                  <a:cubicBezTo>
                    <a:pt x="2025" y="2107"/>
                    <a:pt x="1930" y="1953"/>
                    <a:pt x="1787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48"/>
            <p:cNvSpPr/>
            <p:nvPr/>
          </p:nvSpPr>
          <p:spPr>
            <a:xfrm>
              <a:off x="8161004" y="2151016"/>
              <a:ext cx="65188" cy="150842"/>
            </a:xfrm>
            <a:custGeom>
              <a:rect b="b" l="l" r="r" t="t"/>
              <a:pathLst>
                <a:path extrusionOk="0" h="4739" w="2048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8" y="1345"/>
                  </a:cubicBezTo>
                  <a:cubicBezTo>
                    <a:pt x="738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5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8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7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3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5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7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7" y="2119"/>
                  </a:cubicBezTo>
                  <a:lnTo>
                    <a:pt x="595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5" y="2310"/>
                    <a:pt x="1167" y="2286"/>
                    <a:pt x="1226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0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8" y="3739"/>
                  </a:cubicBezTo>
                  <a:lnTo>
                    <a:pt x="1584" y="3965"/>
                  </a:lnTo>
                  <a:cubicBezTo>
                    <a:pt x="1524" y="4048"/>
                    <a:pt x="1488" y="4167"/>
                    <a:pt x="1488" y="4286"/>
                  </a:cubicBezTo>
                  <a:lnTo>
                    <a:pt x="1488" y="4608"/>
                  </a:lnTo>
                  <a:cubicBezTo>
                    <a:pt x="1488" y="4679"/>
                    <a:pt x="1548" y="4739"/>
                    <a:pt x="1619" y="4739"/>
                  </a:cubicBezTo>
                  <a:cubicBezTo>
                    <a:pt x="1691" y="4739"/>
                    <a:pt x="1750" y="4679"/>
                    <a:pt x="1750" y="4608"/>
                  </a:cubicBezTo>
                  <a:lnTo>
                    <a:pt x="1750" y="4286"/>
                  </a:lnTo>
                  <a:cubicBezTo>
                    <a:pt x="1750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0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19" y="1345"/>
                    <a:pt x="1738" y="1131"/>
                    <a:pt x="1738" y="881"/>
                  </a:cubicBezTo>
                  <a:lnTo>
                    <a:pt x="1738" y="583"/>
                  </a:lnTo>
                  <a:cubicBezTo>
                    <a:pt x="1738" y="262"/>
                    <a:pt x="1465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48"/>
            <p:cNvSpPr/>
            <p:nvPr/>
          </p:nvSpPr>
          <p:spPr>
            <a:xfrm>
              <a:off x="8236791" y="2151016"/>
              <a:ext cx="65220" cy="150842"/>
            </a:xfrm>
            <a:custGeom>
              <a:rect b="b" l="l" r="r" t="t"/>
              <a:pathLst>
                <a:path extrusionOk="0" h="4739" w="2049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9" y="1345"/>
                  </a:cubicBezTo>
                  <a:cubicBezTo>
                    <a:pt x="739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6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9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4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6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6" y="2310"/>
                    <a:pt x="1167" y="2286"/>
                    <a:pt x="1227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1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9" y="3739"/>
                  </a:cubicBezTo>
                  <a:lnTo>
                    <a:pt x="1584" y="3965"/>
                  </a:lnTo>
                  <a:cubicBezTo>
                    <a:pt x="1524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8" y="4739"/>
                    <a:pt x="1620" y="4739"/>
                  </a:cubicBezTo>
                  <a:cubicBezTo>
                    <a:pt x="1691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1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48"/>
            <p:cNvSpPr/>
            <p:nvPr/>
          </p:nvSpPr>
          <p:spPr>
            <a:xfrm>
              <a:off x="8065100" y="2000174"/>
              <a:ext cx="255086" cy="178916"/>
            </a:xfrm>
            <a:custGeom>
              <a:rect b="b" l="l" r="r" t="t"/>
              <a:pathLst>
                <a:path extrusionOk="0" h="5621" w="8014">
                  <a:moveTo>
                    <a:pt x="2680" y="512"/>
                  </a:moveTo>
                  <a:lnTo>
                    <a:pt x="2680" y="512"/>
                  </a:lnTo>
                  <a:cubicBezTo>
                    <a:pt x="2477" y="691"/>
                    <a:pt x="2275" y="917"/>
                    <a:pt x="2096" y="1191"/>
                  </a:cubicBezTo>
                  <a:cubicBezTo>
                    <a:pt x="1977" y="1370"/>
                    <a:pt x="1882" y="1572"/>
                    <a:pt x="1787" y="1786"/>
                  </a:cubicBezTo>
                  <a:lnTo>
                    <a:pt x="1013" y="1786"/>
                  </a:lnTo>
                  <a:cubicBezTo>
                    <a:pt x="1430" y="1215"/>
                    <a:pt x="2013" y="774"/>
                    <a:pt x="2680" y="512"/>
                  </a:cubicBezTo>
                  <a:close/>
                  <a:moveTo>
                    <a:pt x="3870" y="274"/>
                  </a:moveTo>
                  <a:lnTo>
                    <a:pt x="3870" y="1786"/>
                  </a:lnTo>
                  <a:lnTo>
                    <a:pt x="2096" y="1786"/>
                  </a:lnTo>
                  <a:cubicBezTo>
                    <a:pt x="2513" y="917"/>
                    <a:pt x="3156" y="346"/>
                    <a:pt x="3870" y="274"/>
                  </a:cubicBezTo>
                  <a:close/>
                  <a:moveTo>
                    <a:pt x="4144" y="274"/>
                  </a:moveTo>
                  <a:cubicBezTo>
                    <a:pt x="4870" y="334"/>
                    <a:pt x="5513" y="917"/>
                    <a:pt x="5906" y="1786"/>
                  </a:cubicBezTo>
                  <a:lnTo>
                    <a:pt x="4144" y="1786"/>
                  </a:lnTo>
                  <a:lnTo>
                    <a:pt x="4144" y="274"/>
                  </a:lnTo>
                  <a:close/>
                  <a:moveTo>
                    <a:pt x="5335" y="512"/>
                  </a:moveTo>
                  <a:lnTo>
                    <a:pt x="5335" y="512"/>
                  </a:lnTo>
                  <a:cubicBezTo>
                    <a:pt x="6002" y="774"/>
                    <a:pt x="6561" y="1215"/>
                    <a:pt x="7002" y="1786"/>
                  </a:cubicBezTo>
                  <a:lnTo>
                    <a:pt x="6228" y="1786"/>
                  </a:lnTo>
                  <a:cubicBezTo>
                    <a:pt x="6133" y="1572"/>
                    <a:pt x="6025" y="1382"/>
                    <a:pt x="5906" y="1191"/>
                  </a:cubicBezTo>
                  <a:cubicBezTo>
                    <a:pt x="5728" y="917"/>
                    <a:pt x="5537" y="691"/>
                    <a:pt x="5335" y="512"/>
                  </a:cubicBezTo>
                  <a:close/>
                  <a:moveTo>
                    <a:pt x="1680" y="2048"/>
                  </a:moveTo>
                  <a:cubicBezTo>
                    <a:pt x="1465" y="2596"/>
                    <a:pt x="1358" y="3215"/>
                    <a:pt x="1346" y="3846"/>
                  </a:cubicBezTo>
                  <a:lnTo>
                    <a:pt x="287" y="3846"/>
                  </a:lnTo>
                  <a:cubicBezTo>
                    <a:pt x="310" y="3191"/>
                    <a:pt x="513" y="2572"/>
                    <a:pt x="834" y="2048"/>
                  </a:cubicBezTo>
                  <a:close/>
                  <a:moveTo>
                    <a:pt x="3870" y="2048"/>
                  </a:moveTo>
                  <a:lnTo>
                    <a:pt x="3870" y="3846"/>
                  </a:lnTo>
                  <a:lnTo>
                    <a:pt x="1620" y="3846"/>
                  </a:lnTo>
                  <a:cubicBezTo>
                    <a:pt x="1644" y="3191"/>
                    <a:pt x="1763" y="2572"/>
                    <a:pt x="1965" y="2048"/>
                  </a:cubicBezTo>
                  <a:close/>
                  <a:moveTo>
                    <a:pt x="6049" y="2048"/>
                  </a:moveTo>
                  <a:cubicBezTo>
                    <a:pt x="6252" y="2584"/>
                    <a:pt x="6371" y="3191"/>
                    <a:pt x="6383" y="3846"/>
                  </a:cubicBezTo>
                  <a:lnTo>
                    <a:pt x="4144" y="3846"/>
                  </a:lnTo>
                  <a:lnTo>
                    <a:pt x="4144" y="2048"/>
                  </a:lnTo>
                  <a:close/>
                  <a:moveTo>
                    <a:pt x="7192" y="2048"/>
                  </a:moveTo>
                  <a:cubicBezTo>
                    <a:pt x="7514" y="2584"/>
                    <a:pt x="7716" y="3191"/>
                    <a:pt x="7740" y="3846"/>
                  </a:cubicBezTo>
                  <a:lnTo>
                    <a:pt x="6668" y="3846"/>
                  </a:lnTo>
                  <a:cubicBezTo>
                    <a:pt x="6656" y="3215"/>
                    <a:pt x="6537" y="2596"/>
                    <a:pt x="6347" y="2048"/>
                  </a:cubicBezTo>
                  <a:close/>
                  <a:moveTo>
                    <a:pt x="4001" y="0"/>
                  </a:moveTo>
                  <a:cubicBezTo>
                    <a:pt x="2930" y="0"/>
                    <a:pt x="1930" y="417"/>
                    <a:pt x="1180" y="1167"/>
                  </a:cubicBezTo>
                  <a:cubicBezTo>
                    <a:pt x="418" y="1929"/>
                    <a:pt x="1" y="2929"/>
                    <a:pt x="1" y="4001"/>
                  </a:cubicBezTo>
                  <a:cubicBezTo>
                    <a:pt x="1" y="4537"/>
                    <a:pt x="108" y="5061"/>
                    <a:pt x="310" y="5537"/>
                  </a:cubicBezTo>
                  <a:cubicBezTo>
                    <a:pt x="337" y="5590"/>
                    <a:pt x="384" y="5617"/>
                    <a:pt x="436" y="5617"/>
                  </a:cubicBezTo>
                  <a:cubicBezTo>
                    <a:pt x="453" y="5617"/>
                    <a:pt x="471" y="5614"/>
                    <a:pt x="489" y="5608"/>
                  </a:cubicBezTo>
                  <a:cubicBezTo>
                    <a:pt x="560" y="5573"/>
                    <a:pt x="596" y="5501"/>
                    <a:pt x="560" y="5430"/>
                  </a:cubicBezTo>
                  <a:cubicBezTo>
                    <a:pt x="382" y="5013"/>
                    <a:pt x="298" y="4584"/>
                    <a:pt x="287" y="4132"/>
                  </a:cubicBezTo>
                  <a:lnTo>
                    <a:pt x="1334" y="4132"/>
                  </a:lnTo>
                  <a:lnTo>
                    <a:pt x="1334" y="4299"/>
                  </a:lnTo>
                  <a:cubicBezTo>
                    <a:pt x="1334" y="4370"/>
                    <a:pt x="1418" y="4430"/>
                    <a:pt x="1489" y="4430"/>
                  </a:cubicBezTo>
                  <a:cubicBezTo>
                    <a:pt x="1561" y="4430"/>
                    <a:pt x="1620" y="4358"/>
                    <a:pt x="1620" y="4287"/>
                  </a:cubicBezTo>
                  <a:lnTo>
                    <a:pt x="1620" y="4132"/>
                  </a:lnTo>
                  <a:lnTo>
                    <a:pt x="3870" y="4132"/>
                  </a:lnTo>
                  <a:lnTo>
                    <a:pt x="3870" y="4299"/>
                  </a:lnTo>
                  <a:cubicBezTo>
                    <a:pt x="3870" y="4370"/>
                    <a:pt x="3930" y="4430"/>
                    <a:pt x="4001" y="4430"/>
                  </a:cubicBezTo>
                  <a:cubicBezTo>
                    <a:pt x="4073" y="4430"/>
                    <a:pt x="4132" y="4370"/>
                    <a:pt x="4132" y="4299"/>
                  </a:cubicBezTo>
                  <a:lnTo>
                    <a:pt x="4132" y="4132"/>
                  </a:lnTo>
                  <a:lnTo>
                    <a:pt x="6383" y="4132"/>
                  </a:lnTo>
                  <a:lnTo>
                    <a:pt x="6383" y="4287"/>
                  </a:lnTo>
                  <a:cubicBezTo>
                    <a:pt x="6383" y="4358"/>
                    <a:pt x="6442" y="4430"/>
                    <a:pt x="6514" y="4430"/>
                  </a:cubicBezTo>
                  <a:cubicBezTo>
                    <a:pt x="6597" y="4430"/>
                    <a:pt x="6656" y="4370"/>
                    <a:pt x="6656" y="4299"/>
                  </a:cubicBezTo>
                  <a:lnTo>
                    <a:pt x="6656" y="4132"/>
                  </a:lnTo>
                  <a:lnTo>
                    <a:pt x="7704" y="4132"/>
                  </a:lnTo>
                  <a:cubicBezTo>
                    <a:pt x="7692" y="4584"/>
                    <a:pt x="7609" y="5013"/>
                    <a:pt x="7430" y="5430"/>
                  </a:cubicBezTo>
                  <a:cubicBezTo>
                    <a:pt x="7395" y="5501"/>
                    <a:pt x="7430" y="5573"/>
                    <a:pt x="7502" y="5608"/>
                  </a:cubicBezTo>
                  <a:cubicBezTo>
                    <a:pt x="7514" y="5608"/>
                    <a:pt x="7526" y="5620"/>
                    <a:pt x="7561" y="5620"/>
                  </a:cubicBezTo>
                  <a:cubicBezTo>
                    <a:pt x="7621" y="5620"/>
                    <a:pt x="7668" y="5596"/>
                    <a:pt x="7692" y="5537"/>
                  </a:cubicBezTo>
                  <a:cubicBezTo>
                    <a:pt x="7907" y="5037"/>
                    <a:pt x="8002" y="4525"/>
                    <a:pt x="8002" y="4001"/>
                  </a:cubicBezTo>
                  <a:cubicBezTo>
                    <a:pt x="8014" y="2929"/>
                    <a:pt x="7597" y="1917"/>
                    <a:pt x="6835" y="1167"/>
                  </a:cubicBezTo>
                  <a:cubicBezTo>
                    <a:pt x="6073" y="417"/>
                    <a:pt x="5073" y="0"/>
                    <a:pt x="4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9" name="Google Shape;4139;p48"/>
          <p:cNvGrpSpPr/>
          <p:nvPr/>
        </p:nvGrpSpPr>
        <p:grpSpPr>
          <a:xfrm>
            <a:off x="6633705" y="1969108"/>
            <a:ext cx="249420" cy="363849"/>
            <a:chOff x="6633705" y="1969108"/>
            <a:chExt cx="249420" cy="363849"/>
          </a:xfrm>
        </p:grpSpPr>
        <p:sp>
          <p:nvSpPr>
            <p:cNvPr id="4140" name="Google Shape;4140;p48"/>
            <p:cNvSpPr/>
            <p:nvPr/>
          </p:nvSpPr>
          <p:spPr>
            <a:xfrm>
              <a:off x="6678426" y="1969108"/>
              <a:ext cx="159214" cy="238407"/>
            </a:xfrm>
            <a:custGeom>
              <a:rect b="b" l="l" r="r" t="t"/>
              <a:pathLst>
                <a:path extrusionOk="0" h="7490" w="5002">
                  <a:moveTo>
                    <a:pt x="2525" y="333"/>
                  </a:moveTo>
                  <a:cubicBezTo>
                    <a:pt x="2906" y="333"/>
                    <a:pt x="3239" y="572"/>
                    <a:pt x="3251" y="857"/>
                  </a:cubicBezTo>
                  <a:cubicBezTo>
                    <a:pt x="3025" y="762"/>
                    <a:pt x="2775" y="714"/>
                    <a:pt x="2525" y="714"/>
                  </a:cubicBezTo>
                  <a:cubicBezTo>
                    <a:pt x="2263" y="714"/>
                    <a:pt x="2013" y="762"/>
                    <a:pt x="1787" y="857"/>
                  </a:cubicBezTo>
                  <a:cubicBezTo>
                    <a:pt x="1811" y="560"/>
                    <a:pt x="2120" y="333"/>
                    <a:pt x="2525" y="333"/>
                  </a:cubicBezTo>
                  <a:close/>
                  <a:moveTo>
                    <a:pt x="2525" y="1036"/>
                  </a:moveTo>
                  <a:cubicBezTo>
                    <a:pt x="3418" y="1036"/>
                    <a:pt x="4144" y="1762"/>
                    <a:pt x="4144" y="2655"/>
                  </a:cubicBezTo>
                  <a:cubicBezTo>
                    <a:pt x="4144" y="2786"/>
                    <a:pt x="4132" y="2905"/>
                    <a:pt x="4097" y="3036"/>
                  </a:cubicBezTo>
                  <a:cubicBezTo>
                    <a:pt x="4073" y="2905"/>
                    <a:pt x="3989" y="2786"/>
                    <a:pt x="3870" y="2679"/>
                  </a:cubicBezTo>
                  <a:cubicBezTo>
                    <a:pt x="3216" y="2107"/>
                    <a:pt x="2049" y="1953"/>
                    <a:pt x="2001" y="1941"/>
                  </a:cubicBezTo>
                  <a:cubicBezTo>
                    <a:pt x="1994" y="1940"/>
                    <a:pt x="1987" y="1939"/>
                    <a:pt x="1980" y="1939"/>
                  </a:cubicBezTo>
                  <a:cubicBezTo>
                    <a:pt x="1894" y="1939"/>
                    <a:pt x="1822" y="2006"/>
                    <a:pt x="1811" y="2084"/>
                  </a:cubicBezTo>
                  <a:cubicBezTo>
                    <a:pt x="1787" y="2179"/>
                    <a:pt x="1870" y="2262"/>
                    <a:pt x="1953" y="2286"/>
                  </a:cubicBezTo>
                  <a:cubicBezTo>
                    <a:pt x="1965" y="2286"/>
                    <a:pt x="3073" y="2429"/>
                    <a:pt x="3656" y="2941"/>
                  </a:cubicBezTo>
                  <a:cubicBezTo>
                    <a:pt x="3727" y="3012"/>
                    <a:pt x="3787" y="3120"/>
                    <a:pt x="3787" y="3215"/>
                  </a:cubicBezTo>
                  <a:lnTo>
                    <a:pt x="3787" y="3370"/>
                  </a:lnTo>
                  <a:cubicBezTo>
                    <a:pt x="3787" y="4084"/>
                    <a:pt x="3216" y="4644"/>
                    <a:pt x="2525" y="4644"/>
                  </a:cubicBezTo>
                  <a:cubicBezTo>
                    <a:pt x="1822" y="4644"/>
                    <a:pt x="1251" y="4084"/>
                    <a:pt x="1251" y="3381"/>
                  </a:cubicBezTo>
                  <a:cubicBezTo>
                    <a:pt x="1251" y="3334"/>
                    <a:pt x="1287" y="3274"/>
                    <a:pt x="1311" y="3250"/>
                  </a:cubicBezTo>
                  <a:cubicBezTo>
                    <a:pt x="1453" y="3143"/>
                    <a:pt x="1644" y="2977"/>
                    <a:pt x="1763" y="2727"/>
                  </a:cubicBezTo>
                  <a:cubicBezTo>
                    <a:pt x="1811" y="2643"/>
                    <a:pt x="1775" y="2548"/>
                    <a:pt x="1692" y="2500"/>
                  </a:cubicBezTo>
                  <a:cubicBezTo>
                    <a:pt x="1664" y="2490"/>
                    <a:pt x="1637" y="2485"/>
                    <a:pt x="1612" y="2485"/>
                  </a:cubicBezTo>
                  <a:cubicBezTo>
                    <a:pt x="1551" y="2485"/>
                    <a:pt x="1499" y="2516"/>
                    <a:pt x="1465" y="2584"/>
                  </a:cubicBezTo>
                  <a:cubicBezTo>
                    <a:pt x="1370" y="2762"/>
                    <a:pt x="1227" y="2893"/>
                    <a:pt x="1120" y="2965"/>
                  </a:cubicBezTo>
                  <a:cubicBezTo>
                    <a:pt x="1060" y="3012"/>
                    <a:pt x="1001" y="3072"/>
                    <a:pt x="977" y="3143"/>
                  </a:cubicBezTo>
                  <a:cubicBezTo>
                    <a:pt x="930" y="2977"/>
                    <a:pt x="894" y="2822"/>
                    <a:pt x="894" y="2655"/>
                  </a:cubicBezTo>
                  <a:cubicBezTo>
                    <a:pt x="894" y="1762"/>
                    <a:pt x="1632" y="1036"/>
                    <a:pt x="2525" y="1036"/>
                  </a:cubicBezTo>
                  <a:close/>
                  <a:moveTo>
                    <a:pt x="3061" y="4882"/>
                  </a:moveTo>
                  <a:lnTo>
                    <a:pt x="3061" y="5120"/>
                  </a:lnTo>
                  <a:cubicBezTo>
                    <a:pt x="3061" y="5167"/>
                    <a:pt x="3061" y="5215"/>
                    <a:pt x="3073" y="5263"/>
                  </a:cubicBezTo>
                  <a:lnTo>
                    <a:pt x="2525" y="5679"/>
                  </a:lnTo>
                  <a:lnTo>
                    <a:pt x="1942" y="5263"/>
                  </a:lnTo>
                  <a:cubicBezTo>
                    <a:pt x="1953" y="5215"/>
                    <a:pt x="1953" y="5167"/>
                    <a:pt x="1953" y="5120"/>
                  </a:cubicBezTo>
                  <a:lnTo>
                    <a:pt x="1953" y="4882"/>
                  </a:lnTo>
                  <a:cubicBezTo>
                    <a:pt x="2132" y="4941"/>
                    <a:pt x="2311" y="4989"/>
                    <a:pt x="2501" y="4989"/>
                  </a:cubicBezTo>
                  <a:cubicBezTo>
                    <a:pt x="2704" y="4989"/>
                    <a:pt x="2882" y="4965"/>
                    <a:pt x="3061" y="4882"/>
                  </a:cubicBezTo>
                  <a:close/>
                  <a:moveTo>
                    <a:pt x="2525" y="5679"/>
                  </a:moveTo>
                  <a:cubicBezTo>
                    <a:pt x="2525" y="5685"/>
                    <a:pt x="2519" y="5688"/>
                    <a:pt x="2516" y="5688"/>
                  </a:cubicBezTo>
                  <a:cubicBezTo>
                    <a:pt x="2513" y="5688"/>
                    <a:pt x="2513" y="5685"/>
                    <a:pt x="2525" y="5679"/>
                  </a:cubicBezTo>
                  <a:close/>
                  <a:moveTo>
                    <a:pt x="2501" y="0"/>
                  </a:moveTo>
                  <a:cubicBezTo>
                    <a:pt x="1930" y="0"/>
                    <a:pt x="1453" y="405"/>
                    <a:pt x="1453" y="881"/>
                  </a:cubicBezTo>
                  <a:cubicBezTo>
                    <a:pt x="1453" y="929"/>
                    <a:pt x="1453" y="976"/>
                    <a:pt x="1465" y="1012"/>
                  </a:cubicBezTo>
                  <a:cubicBezTo>
                    <a:pt x="918" y="1357"/>
                    <a:pt x="560" y="1965"/>
                    <a:pt x="560" y="2667"/>
                  </a:cubicBezTo>
                  <a:cubicBezTo>
                    <a:pt x="560" y="3120"/>
                    <a:pt x="715" y="3560"/>
                    <a:pt x="1001" y="3917"/>
                  </a:cubicBezTo>
                  <a:cubicBezTo>
                    <a:pt x="1120" y="4251"/>
                    <a:pt x="1346" y="4524"/>
                    <a:pt x="1632" y="4727"/>
                  </a:cubicBezTo>
                  <a:lnTo>
                    <a:pt x="1632" y="5120"/>
                  </a:lnTo>
                  <a:cubicBezTo>
                    <a:pt x="1632" y="5203"/>
                    <a:pt x="1584" y="5275"/>
                    <a:pt x="1513" y="5298"/>
                  </a:cubicBezTo>
                  <a:lnTo>
                    <a:pt x="418" y="5775"/>
                  </a:lnTo>
                  <a:cubicBezTo>
                    <a:pt x="168" y="5894"/>
                    <a:pt x="1" y="6156"/>
                    <a:pt x="1" y="6418"/>
                  </a:cubicBezTo>
                  <a:lnTo>
                    <a:pt x="1" y="7322"/>
                  </a:lnTo>
                  <a:cubicBezTo>
                    <a:pt x="1" y="7418"/>
                    <a:pt x="84" y="7489"/>
                    <a:pt x="168" y="7489"/>
                  </a:cubicBezTo>
                  <a:cubicBezTo>
                    <a:pt x="263" y="7489"/>
                    <a:pt x="334" y="7418"/>
                    <a:pt x="334" y="7322"/>
                  </a:cubicBezTo>
                  <a:lnTo>
                    <a:pt x="334" y="6418"/>
                  </a:lnTo>
                  <a:cubicBezTo>
                    <a:pt x="334" y="6275"/>
                    <a:pt x="418" y="6132"/>
                    <a:pt x="560" y="6072"/>
                  </a:cubicBezTo>
                  <a:lnTo>
                    <a:pt x="1644" y="5596"/>
                  </a:lnTo>
                  <a:cubicBezTo>
                    <a:pt x="1692" y="5584"/>
                    <a:pt x="1715" y="5560"/>
                    <a:pt x="1751" y="5536"/>
                  </a:cubicBezTo>
                  <a:lnTo>
                    <a:pt x="2299" y="5941"/>
                  </a:lnTo>
                  <a:cubicBezTo>
                    <a:pt x="2358" y="5989"/>
                    <a:pt x="2430" y="6013"/>
                    <a:pt x="2501" y="6013"/>
                  </a:cubicBezTo>
                  <a:cubicBezTo>
                    <a:pt x="2584" y="6013"/>
                    <a:pt x="2656" y="5989"/>
                    <a:pt x="2715" y="5941"/>
                  </a:cubicBezTo>
                  <a:lnTo>
                    <a:pt x="3263" y="5536"/>
                  </a:lnTo>
                  <a:cubicBezTo>
                    <a:pt x="3299" y="5572"/>
                    <a:pt x="3335" y="5584"/>
                    <a:pt x="3370" y="5596"/>
                  </a:cubicBezTo>
                  <a:lnTo>
                    <a:pt x="4454" y="6072"/>
                  </a:lnTo>
                  <a:cubicBezTo>
                    <a:pt x="4585" y="6132"/>
                    <a:pt x="4680" y="6275"/>
                    <a:pt x="4680" y="6418"/>
                  </a:cubicBezTo>
                  <a:lnTo>
                    <a:pt x="4680" y="7322"/>
                  </a:lnTo>
                  <a:cubicBezTo>
                    <a:pt x="4680" y="7418"/>
                    <a:pt x="4751" y="7489"/>
                    <a:pt x="4847" y="7489"/>
                  </a:cubicBezTo>
                  <a:cubicBezTo>
                    <a:pt x="4930" y="7489"/>
                    <a:pt x="5001" y="7418"/>
                    <a:pt x="5001" y="7322"/>
                  </a:cubicBezTo>
                  <a:lnTo>
                    <a:pt x="5001" y="6418"/>
                  </a:lnTo>
                  <a:cubicBezTo>
                    <a:pt x="5001" y="6156"/>
                    <a:pt x="4847" y="5894"/>
                    <a:pt x="4585" y="5775"/>
                  </a:cubicBezTo>
                  <a:lnTo>
                    <a:pt x="3501" y="5298"/>
                  </a:lnTo>
                  <a:cubicBezTo>
                    <a:pt x="3430" y="5275"/>
                    <a:pt x="3382" y="5203"/>
                    <a:pt x="3382" y="5120"/>
                  </a:cubicBezTo>
                  <a:lnTo>
                    <a:pt x="3382" y="4727"/>
                  </a:lnTo>
                  <a:cubicBezTo>
                    <a:pt x="3668" y="4524"/>
                    <a:pt x="3894" y="4251"/>
                    <a:pt x="4013" y="3917"/>
                  </a:cubicBezTo>
                  <a:cubicBezTo>
                    <a:pt x="4287" y="3560"/>
                    <a:pt x="4454" y="3131"/>
                    <a:pt x="4454" y="2667"/>
                  </a:cubicBezTo>
                  <a:cubicBezTo>
                    <a:pt x="4454" y="1965"/>
                    <a:pt x="4097" y="1357"/>
                    <a:pt x="3549" y="1012"/>
                  </a:cubicBezTo>
                  <a:cubicBezTo>
                    <a:pt x="3561" y="976"/>
                    <a:pt x="3561" y="929"/>
                    <a:pt x="3561" y="881"/>
                  </a:cubicBezTo>
                  <a:cubicBezTo>
                    <a:pt x="3561" y="393"/>
                    <a:pt x="3085" y="0"/>
                    <a:pt x="2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48"/>
            <p:cNvSpPr/>
            <p:nvPr/>
          </p:nvSpPr>
          <p:spPr>
            <a:xfrm>
              <a:off x="6753481" y="2168809"/>
              <a:ext cx="10249" cy="38705"/>
            </a:xfrm>
            <a:custGeom>
              <a:rect b="b" l="l" r="r" t="t"/>
              <a:pathLst>
                <a:path extrusionOk="0" h="1216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48"/>
            <p:cNvSpPr/>
            <p:nvPr/>
          </p:nvSpPr>
          <p:spPr>
            <a:xfrm>
              <a:off x="6707614" y="2180173"/>
              <a:ext cx="10631" cy="27342"/>
            </a:xfrm>
            <a:custGeom>
              <a:rect b="b" l="l" r="r" t="t"/>
              <a:pathLst>
                <a:path extrusionOk="0" h="859" w="334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91"/>
                  </a:lnTo>
                  <a:cubicBezTo>
                    <a:pt x="1" y="787"/>
                    <a:pt x="72" y="858"/>
                    <a:pt x="155" y="858"/>
                  </a:cubicBezTo>
                  <a:cubicBezTo>
                    <a:pt x="251" y="858"/>
                    <a:pt x="322" y="787"/>
                    <a:pt x="322" y="691"/>
                  </a:cubicBezTo>
                  <a:lnTo>
                    <a:pt x="322" y="156"/>
                  </a:lnTo>
                  <a:cubicBezTo>
                    <a:pt x="334" y="72"/>
                    <a:pt x="263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48"/>
            <p:cNvSpPr/>
            <p:nvPr/>
          </p:nvSpPr>
          <p:spPr>
            <a:xfrm>
              <a:off x="6798966" y="2180173"/>
              <a:ext cx="10249" cy="27342"/>
            </a:xfrm>
            <a:custGeom>
              <a:rect b="b" l="l" r="r" t="t"/>
              <a:pathLst>
                <a:path extrusionOk="0" h="859" w="322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lnTo>
                    <a:pt x="0" y="691"/>
                  </a:lnTo>
                  <a:cubicBezTo>
                    <a:pt x="0" y="787"/>
                    <a:pt x="71" y="858"/>
                    <a:pt x="167" y="858"/>
                  </a:cubicBezTo>
                  <a:cubicBezTo>
                    <a:pt x="250" y="858"/>
                    <a:pt x="321" y="787"/>
                    <a:pt x="321" y="691"/>
                  </a:cubicBezTo>
                  <a:lnTo>
                    <a:pt x="321" y="156"/>
                  </a:lnTo>
                  <a:cubicBezTo>
                    <a:pt x="321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48"/>
            <p:cNvSpPr/>
            <p:nvPr/>
          </p:nvSpPr>
          <p:spPr>
            <a:xfrm>
              <a:off x="6742118" y="2299949"/>
              <a:ext cx="32976" cy="33008"/>
            </a:xfrm>
            <a:custGeom>
              <a:rect b="b" l="l" r="r" t="t"/>
              <a:pathLst>
                <a:path extrusionOk="0" h="1037" w="1036">
                  <a:moveTo>
                    <a:pt x="524" y="322"/>
                  </a:moveTo>
                  <a:cubicBezTo>
                    <a:pt x="619" y="322"/>
                    <a:pt x="714" y="417"/>
                    <a:pt x="714" y="524"/>
                  </a:cubicBezTo>
                  <a:cubicBezTo>
                    <a:pt x="714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48"/>
            <p:cNvSpPr/>
            <p:nvPr/>
          </p:nvSpPr>
          <p:spPr>
            <a:xfrm>
              <a:off x="6633705" y="2299949"/>
              <a:ext cx="33008" cy="33008"/>
            </a:xfrm>
            <a:custGeom>
              <a:rect b="b" l="l" r="r" t="t"/>
              <a:pathLst>
                <a:path extrusionOk="0" h="1037" w="1037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8" y="715"/>
                    <a:pt x="322" y="619"/>
                    <a:pt x="322" y="524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24"/>
                  </a:cubicBezTo>
                  <a:cubicBezTo>
                    <a:pt x="1037" y="238"/>
                    <a:pt x="799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48"/>
            <p:cNvSpPr/>
            <p:nvPr/>
          </p:nvSpPr>
          <p:spPr>
            <a:xfrm>
              <a:off x="6850117" y="2299949"/>
              <a:ext cx="33008" cy="33008"/>
            </a:xfrm>
            <a:custGeom>
              <a:rect b="b" l="l" r="r" t="t"/>
              <a:pathLst>
                <a:path extrusionOk="0" h="1037" w="1037">
                  <a:moveTo>
                    <a:pt x="524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22" y="0"/>
                    <a:pt x="52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48"/>
            <p:cNvSpPr/>
            <p:nvPr/>
          </p:nvSpPr>
          <p:spPr>
            <a:xfrm>
              <a:off x="6664039" y="2219610"/>
              <a:ext cx="188370" cy="73750"/>
            </a:xfrm>
            <a:custGeom>
              <a:rect b="b" l="l" r="r" t="t"/>
              <a:pathLst>
                <a:path extrusionOk="0" h="2317" w="5918">
                  <a:moveTo>
                    <a:pt x="2977" y="0"/>
                  </a:moveTo>
                  <a:cubicBezTo>
                    <a:pt x="2882" y="0"/>
                    <a:pt x="2810" y="83"/>
                    <a:pt x="2810" y="167"/>
                  </a:cubicBezTo>
                  <a:lnTo>
                    <a:pt x="2810" y="369"/>
                  </a:lnTo>
                  <a:lnTo>
                    <a:pt x="1632" y="369"/>
                  </a:lnTo>
                  <a:cubicBezTo>
                    <a:pt x="1405" y="369"/>
                    <a:pt x="1191" y="464"/>
                    <a:pt x="1048" y="667"/>
                  </a:cubicBezTo>
                  <a:lnTo>
                    <a:pt x="60" y="2048"/>
                  </a:lnTo>
                  <a:cubicBezTo>
                    <a:pt x="0" y="2119"/>
                    <a:pt x="24" y="2227"/>
                    <a:pt x="96" y="2286"/>
                  </a:cubicBezTo>
                  <a:cubicBezTo>
                    <a:pt x="125" y="2307"/>
                    <a:pt x="156" y="2316"/>
                    <a:pt x="186" y="2316"/>
                  </a:cubicBezTo>
                  <a:cubicBezTo>
                    <a:pt x="241" y="2316"/>
                    <a:pt x="295" y="2285"/>
                    <a:pt x="334" y="2238"/>
                  </a:cubicBezTo>
                  <a:lnTo>
                    <a:pt x="1334" y="857"/>
                  </a:lnTo>
                  <a:cubicBezTo>
                    <a:pt x="1405" y="750"/>
                    <a:pt x="1512" y="703"/>
                    <a:pt x="1632" y="703"/>
                  </a:cubicBezTo>
                  <a:lnTo>
                    <a:pt x="2810" y="703"/>
                  </a:lnTo>
                  <a:lnTo>
                    <a:pt x="2810" y="1977"/>
                  </a:lnTo>
                  <a:cubicBezTo>
                    <a:pt x="2810" y="2060"/>
                    <a:pt x="2882" y="2131"/>
                    <a:pt x="2977" y="2131"/>
                  </a:cubicBezTo>
                  <a:cubicBezTo>
                    <a:pt x="3060" y="2131"/>
                    <a:pt x="3132" y="2060"/>
                    <a:pt x="3132" y="1977"/>
                  </a:cubicBezTo>
                  <a:lnTo>
                    <a:pt x="3132" y="703"/>
                  </a:lnTo>
                  <a:lnTo>
                    <a:pt x="4310" y="703"/>
                  </a:lnTo>
                  <a:cubicBezTo>
                    <a:pt x="4430" y="703"/>
                    <a:pt x="4549" y="762"/>
                    <a:pt x="4608" y="857"/>
                  </a:cubicBezTo>
                  <a:lnTo>
                    <a:pt x="5608" y="2238"/>
                  </a:lnTo>
                  <a:cubicBezTo>
                    <a:pt x="5632" y="2286"/>
                    <a:pt x="5692" y="2310"/>
                    <a:pt x="5739" y="2310"/>
                  </a:cubicBezTo>
                  <a:cubicBezTo>
                    <a:pt x="5775" y="2310"/>
                    <a:pt x="5811" y="2298"/>
                    <a:pt x="5846" y="2286"/>
                  </a:cubicBezTo>
                  <a:cubicBezTo>
                    <a:pt x="5906" y="2227"/>
                    <a:pt x="5918" y="2119"/>
                    <a:pt x="5870" y="2048"/>
                  </a:cubicBezTo>
                  <a:lnTo>
                    <a:pt x="4882" y="667"/>
                  </a:lnTo>
                  <a:cubicBezTo>
                    <a:pt x="4739" y="488"/>
                    <a:pt x="4537" y="369"/>
                    <a:pt x="4299" y="369"/>
                  </a:cubicBezTo>
                  <a:lnTo>
                    <a:pt x="3132" y="369"/>
                  </a:lnTo>
                  <a:lnTo>
                    <a:pt x="3132" y="167"/>
                  </a:lnTo>
                  <a:cubicBezTo>
                    <a:pt x="3132" y="83"/>
                    <a:pt x="3060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8" name="Google Shape;4148;p48"/>
          <p:cNvGrpSpPr/>
          <p:nvPr/>
        </p:nvGrpSpPr>
        <p:grpSpPr>
          <a:xfrm>
            <a:off x="5211031" y="1969108"/>
            <a:ext cx="226661" cy="363467"/>
            <a:chOff x="5211031" y="1969108"/>
            <a:chExt cx="226661" cy="363467"/>
          </a:xfrm>
        </p:grpSpPr>
        <p:sp>
          <p:nvSpPr>
            <p:cNvPr id="4149" name="Google Shape;4149;p48"/>
            <p:cNvSpPr/>
            <p:nvPr/>
          </p:nvSpPr>
          <p:spPr>
            <a:xfrm>
              <a:off x="5211031" y="1969108"/>
              <a:ext cx="226661" cy="363467"/>
            </a:xfrm>
            <a:custGeom>
              <a:rect b="b" l="l" r="r" t="t"/>
              <a:pathLst>
                <a:path extrusionOk="0" h="11419" w="7121">
                  <a:moveTo>
                    <a:pt x="6787" y="869"/>
                  </a:moveTo>
                  <a:cubicBezTo>
                    <a:pt x="6787" y="869"/>
                    <a:pt x="6799" y="869"/>
                    <a:pt x="6799" y="881"/>
                  </a:cubicBezTo>
                  <a:lnTo>
                    <a:pt x="6799" y="1238"/>
                  </a:lnTo>
                  <a:lnTo>
                    <a:pt x="6252" y="1250"/>
                  </a:lnTo>
                  <a:cubicBezTo>
                    <a:pt x="6156" y="1250"/>
                    <a:pt x="6085" y="1334"/>
                    <a:pt x="6085" y="1417"/>
                  </a:cubicBezTo>
                  <a:cubicBezTo>
                    <a:pt x="6085" y="1512"/>
                    <a:pt x="6156" y="1584"/>
                    <a:pt x="6252" y="1584"/>
                  </a:cubicBezTo>
                  <a:lnTo>
                    <a:pt x="6442" y="1584"/>
                  </a:lnTo>
                  <a:lnTo>
                    <a:pt x="6442" y="7501"/>
                  </a:lnTo>
                  <a:cubicBezTo>
                    <a:pt x="6442" y="7501"/>
                    <a:pt x="6442" y="7525"/>
                    <a:pt x="6430" y="7525"/>
                  </a:cubicBezTo>
                  <a:lnTo>
                    <a:pt x="703" y="7525"/>
                  </a:lnTo>
                  <a:cubicBezTo>
                    <a:pt x="703" y="7525"/>
                    <a:pt x="679" y="7525"/>
                    <a:pt x="679" y="7501"/>
                  </a:cubicBezTo>
                  <a:lnTo>
                    <a:pt x="679" y="1584"/>
                  </a:lnTo>
                  <a:lnTo>
                    <a:pt x="5537" y="1584"/>
                  </a:lnTo>
                  <a:cubicBezTo>
                    <a:pt x="5621" y="1584"/>
                    <a:pt x="5704" y="1512"/>
                    <a:pt x="5704" y="1417"/>
                  </a:cubicBezTo>
                  <a:cubicBezTo>
                    <a:pt x="5704" y="1334"/>
                    <a:pt x="5621" y="1250"/>
                    <a:pt x="5537" y="1250"/>
                  </a:cubicBezTo>
                  <a:lnTo>
                    <a:pt x="346" y="1250"/>
                  </a:lnTo>
                  <a:cubicBezTo>
                    <a:pt x="346" y="1250"/>
                    <a:pt x="322" y="1250"/>
                    <a:pt x="322" y="1238"/>
                  </a:cubicBezTo>
                  <a:lnTo>
                    <a:pt x="322" y="881"/>
                  </a:lnTo>
                  <a:cubicBezTo>
                    <a:pt x="322" y="881"/>
                    <a:pt x="322" y="869"/>
                    <a:pt x="346" y="869"/>
                  </a:cubicBezTo>
                  <a:close/>
                  <a:moveTo>
                    <a:pt x="5406" y="7858"/>
                  </a:moveTo>
                  <a:lnTo>
                    <a:pt x="5906" y="10394"/>
                  </a:lnTo>
                  <a:lnTo>
                    <a:pt x="3739" y="10394"/>
                  </a:lnTo>
                  <a:lnTo>
                    <a:pt x="3739" y="8418"/>
                  </a:lnTo>
                  <a:cubicBezTo>
                    <a:pt x="3739" y="8323"/>
                    <a:pt x="3656" y="8251"/>
                    <a:pt x="3573" y="8251"/>
                  </a:cubicBezTo>
                  <a:cubicBezTo>
                    <a:pt x="3477" y="8251"/>
                    <a:pt x="3406" y="8323"/>
                    <a:pt x="3406" y="8418"/>
                  </a:cubicBezTo>
                  <a:lnTo>
                    <a:pt x="3406" y="10394"/>
                  </a:lnTo>
                  <a:lnTo>
                    <a:pt x="1239" y="10394"/>
                  </a:lnTo>
                  <a:lnTo>
                    <a:pt x="1739" y="7858"/>
                  </a:lnTo>
                  <a:close/>
                  <a:moveTo>
                    <a:pt x="3573" y="0"/>
                  </a:moveTo>
                  <a:cubicBezTo>
                    <a:pt x="3477" y="0"/>
                    <a:pt x="3406" y="83"/>
                    <a:pt x="3406" y="167"/>
                  </a:cubicBezTo>
                  <a:lnTo>
                    <a:pt x="3406" y="536"/>
                  </a:lnTo>
                  <a:lnTo>
                    <a:pt x="346" y="536"/>
                  </a:lnTo>
                  <a:cubicBezTo>
                    <a:pt x="144" y="536"/>
                    <a:pt x="1" y="691"/>
                    <a:pt x="1" y="881"/>
                  </a:cubicBezTo>
                  <a:lnTo>
                    <a:pt x="1" y="1238"/>
                  </a:lnTo>
                  <a:cubicBezTo>
                    <a:pt x="1" y="1429"/>
                    <a:pt x="144" y="1584"/>
                    <a:pt x="346" y="1584"/>
                  </a:cubicBezTo>
                  <a:lnTo>
                    <a:pt x="358" y="1584"/>
                  </a:lnTo>
                  <a:lnTo>
                    <a:pt x="358" y="7501"/>
                  </a:lnTo>
                  <a:cubicBezTo>
                    <a:pt x="358" y="7703"/>
                    <a:pt x="501" y="7846"/>
                    <a:pt x="691" y="7846"/>
                  </a:cubicBezTo>
                  <a:lnTo>
                    <a:pt x="1382" y="7846"/>
                  </a:lnTo>
                  <a:lnTo>
                    <a:pt x="715" y="11228"/>
                  </a:lnTo>
                  <a:cubicBezTo>
                    <a:pt x="691" y="11311"/>
                    <a:pt x="751" y="11406"/>
                    <a:pt x="846" y="11418"/>
                  </a:cubicBezTo>
                  <a:lnTo>
                    <a:pt x="870" y="11418"/>
                  </a:lnTo>
                  <a:cubicBezTo>
                    <a:pt x="953" y="11418"/>
                    <a:pt x="1025" y="11359"/>
                    <a:pt x="1037" y="11287"/>
                  </a:cubicBezTo>
                  <a:lnTo>
                    <a:pt x="1156" y="10704"/>
                  </a:lnTo>
                  <a:lnTo>
                    <a:pt x="3394" y="10704"/>
                  </a:lnTo>
                  <a:lnTo>
                    <a:pt x="3394" y="11251"/>
                  </a:lnTo>
                  <a:cubicBezTo>
                    <a:pt x="3394" y="11347"/>
                    <a:pt x="3466" y="11418"/>
                    <a:pt x="3549" y="11418"/>
                  </a:cubicBezTo>
                  <a:cubicBezTo>
                    <a:pt x="3644" y="11418"/>
                    <a:pt x="3716" y="11347"/>
                    <a:pt x="3716" y="11251"/>
                  </a:cubicBezTo>
                  <a:lnTo>
                    <a:pt x="3716" y="10704"/>
                  </a:lnTo>
                  <a:lnTo>
                    <a:pt x="5954" y="10704"/>
                  </a:lnTo>
                  <a:lnTo>
                    <a:pt x="6073" y="11287"/>
                  </a:lnTo>
                  <a:cubicBezTo>
                    <a:pt x="6085" y="11359"/>
                    <a:pt x="6156" y="11418"/>
                    <a:pt x="6228" y="11418"/>
                  </a:cubicBezTo>
                  <a:lnTo>
                    <a:pt x="6264" y="11418"/>
                  </a:lnTo>
                  <a:cubicBezTo>
                    <a:pt x="6347" y="11406"/>
                    <a:pt x="6406" y="11311"/>
                    <a:pt x="6394" y="11228"/>
                  </a:cubicBezTo>
                  <a:lnTo>
                    <a:pt x="5728" y="7846"/>
                  </a:lnTo>
                  <a:lnTo>
                    <a:pt x="6406" y="7846"/>
                  </a:lnTo>
                  <a:cubicBezTo>
                    <a:pt x="6609" y="7846"/>
                    <a:pt x="6752" y="7703"/>
                    <a:pt x="6752" y="7501"/>
                  </a:cubicBezTo>
                  <a:lnTo>
                    <a:pt x="6752" y="1584"/>
                  </a:lnTo>
                  <a:lnTo>
                    <a:pt x="6764" y="1584"/>
                  </a:lnTo>
                  <a:cubicBezTo>
                    <a:pt x="6966" y="1584"/>
                    <a:pt x="7109" y="1429"/>
                    <a:pt x="7109" y="1238"/>
                  </a:cubicBezTo>
                  <a:lnTo>
                    <a:pt x="7109" y="881"/>
                  </a:lnTo>
                  <a:cubicBezTo>
                    <a:pt x="7121" y="691"/>
                    <a:pt x="6978" y="524"/>
                    <a:pt x="6787" y="524"/>
                  </a:cubicBezTo>
                  <a:lnTo>
                    <a:pt x="3739" y="524"/>
                  </a:lnTo>
                  <a:lnTo>
                    <a:pt x="3739" y="167"/>
                  </a:lnTo>
                  <a:cubicBezTo>
                    <a:pt x="3739" y="83"/>
                    <a:pt x="3656" y="0"/>
                    <a:pt x="35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48"/>
            <p:cNvSpPr/>
            <p:nvPr/>
          </p:nvSpPr>
          <p:spPr>
            <a:xfrm>
              <a:off x="5250468" y="2060046"/>
              <a:ext cx="147819" cy="107649"/>
            </a:xfrm>
            <a:custGeom>
              <a:rect b="b" l="l" r="r" t="t"/>
              <a:pathLst>
                <a:path extrusionOk="0" h="3382" w="4644">
                  <a:moveTo>
                    <a:pt x="3584" y="1"/>
                  </a:moveTo>
                  <a:cubicBezTo>
                    <a:pt x="3489" y="1"/>
                    <a:pt x="3417" y="84"/>
                    <a:pt x="3417" y="167"/>
                  </a:cubicBezTo>
                  <a:cubicBezTo>
                    <a:pt x="3417" y="263"/>
                    <a:pt x="3489" y="334"/>
                    <a:pt x="3584" y="334"/>
                  </a:cubicBezTo>
                  <a:lnTo>
                    <a:pt x="4072" y="334"/>
                  </a:lnTo>
                  <a:lnTo>
                    <a:pt x="2417" y="1989"/>
                  </a:lnTo>
                  <a:lnTo>
                    <a:pt x="2405" y="1989"/>
                  </a:lnTo>
                  <a:lnTo>
                    <a:pt x="2036" y="1608"/>
                  </a:lnTo>
                  <a:cubicBezTo>
                    <a:pt x="1971" y="1542"/>
                    <a:pt x="1881" y="1510"/>
                    <a:pt x="1792" y="1510"/>
                  </a:cubicBezTo>
                  <a:cubicBezTo>
                    <a:pt x="1703" y="1510"/>
                    <a:pt x="1613" y="1542"/>
                    <a:pt x="1548" y="1608"/>
                  </a:cubicBezTo>
                  <a:lnTo>
                    <a:pt x="60" y="3096"/>
                  </a:lnTo>
                  <a:cubicBezTo>
                    <a:pt x="0" y="3156"/>
                    <a:pt x="0" y="3275"/>
                    <a:pt x="60" y="3334"/>
                  </a:cubicBezTo>
                  <a:cubicBezTo>
                    <a:pt x="83" y="3370"/>
                    <a:pt x="131" y="3382"/>
                    <a:pt x="179" y="3382"/>
                  </a:cubicBezTo>
                  <a:cubicBezTo>
                    <a:pt x="214" y="3382"/>
                    <a:pt x="262" y="3370"/>
                    <a:pt x="298" y="3334"/>
                  </a:cubicBezTo>
                  <a:lnTo>
                    <a:pt x="1786" y="1846"/>
                  </a:lnTo>
                  <a:lnTo>
                    <a:pt x="1798" y="1846"/>
                  </a:lnTo>
                  <a:lnTo>
                    <a:pt x="2167" y="2227"/>
                  </a:lnTo>
                  <a:cubicBezTo>
                    <a:pt x="2227" y="2287"/>
                    <a:pt x="2310" y="2322"/>
                    <a:pt x="2405" y="2322"/>
                  </a:cubicBezTo>
                  <a:cubicBezTo>
                    <a:pt x="2488" y="2322"/>
                    <a:pt x="2584" y="2298"/>
                    <a:pt x="2643" y="2227"/>
                  </a:cubicBezTo>
                  <a:lnTo>
                    <a:pt x="4298" y="572"/>
                  </a:lnTo>
                  <a:lnTo>
                    <a:pt x="4298" y="1060"/>
                  </a:lnTo>
                  <a:cubicBezTo>
                    <a:pt x="4298" y="1155"/>
                    <a:pt x="4370" y="1227"/>
                    <a:pt x="4453" y="1227"/>
                  </a:cubicBezTo>
                  <a:cubicBezTo>
                    <a:pt x="4548" y="1227"/>
                    <a:pt x="4620" y="1155"/>
                    <a:pt x="4620" y="1060"/>
                  </a:cubicBezTo>
                  <a:lnTo>
                    <a:pt x="4620" y="167"/>
                  </a:lnTo>
                  <a:cubicBezTo>
                    <a:pt x="4644" y="84"/>
                    <a:pt x="4560" y="1"/>
                    <a:pt x="4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1" name="Google Shape;4151;p48"/>
          <p:cNvGrpSpPr/>
          <p:nvPr/>
        </p:nvGrpSpPr>
        <p:grpSpPr>
          <a:xfrm>
            <a:off x="3712952" y="1970604"/>
            <a:ext cx="354363" cy="354395"/>
            <a:chOff x="3712952" y="1970604"/>
            <a:chExt cx="354363" cy="354395"/>
          </a:xfrm>
        </p:grpSpPr>
        <p:sp>
          <p:nvSpPr>
            <p:cNvPr id="4152" name="Google Shape;4152;p48"/>
            <p:cNvSpPr/>
            <p:nvPr/>
          </p:nvSpPr>
          <p:spPr>
            <a:xfrm>
              <a:off x="3868314" y="2281360"/>
              <a:ext cx="43639" cy="43639"/>
            </a:xfrm>
            <a:custGeom>
              <a:rect b="b" l="l" r="r" t="t"/>
              <a:pathLst>
                <a:path extrusionOk="0" h="1371" w="1371">
                  <a:moveTo>
                    <a:pt x="692" y="334"/>
                  </a:moveTo>
                  <a:cubicBezTo>
                    <a:pt x="882" y="334"/>
                    <a:pt x="1049" y="489"/>
                    <a:pt x="1049" y="691"/>
                  </a:cubicBezTo>
                  <a:cubicBezTo>
                    <a:pt x="1049" y="882"/>
                    <a:pt x="894" y="1049"/>
                    <a:pt x="692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2" y="334"/>
                  </a:cubicBez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2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48"/>
            <p:cNvSpPr/>
            <p:nvPr/>
          </p:nvSpPr>
          <p:spPr>
            <a:xfrm>
              <a:off x="3940346" y="2120300"/>
              <a:ext cx="54970" cy="55002"/>
            </a:xfrm>
            <a:custGeom>
              <a:rect b="b" l="l" r="r" t="t"/>
              <a:pathLst>
                <a:path extrusionOk="0" h="1728" w="1727">
                  <a:moveTo>
                    <a:pt x="869" y="322"/>
                  </a:moveTo>
                  <a:cubicBezTo>
                    <a:pt x="1167" y="322"/>
                    <a:pt x="1405" y="572"/>
                    <a:pt x="1405" y="870"/>
                  </a:cubicBezTo>
                  <a:cubicBezTo>
                    <a:pt x="1405" y="1167"/>
                    <a:pt x="1167" y="1406"/>
                    <a:pt x="869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69" y="322"/>
                  </a:cubicBezTo>
                  <a:close/>
                  <a:moveTo>
                    <a:pt x="869" y="1"/>
                  </a:moveTo>
                  <a:cubicBezTo>
                    <a:pt x="393" y="1"/>
                    <a:pt x="0" y="394"/>
                    <a:pt x="0" y="870"/>
                  </a:cubicBezTo>
                  <a:cubicBezTo>
                    <a:pt x="0" y="1346"/>
                    <a:pt x="393" y="1727"/>
                    <a:pt x="869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48"/>
            <p:cNvSpPr/>
            <p:nvPr/>
          </p:nvSpPr>
          <p:spPr>
            <a:xfrm>
              <a:off x="3784952" y="2120300"/>
              <a:ext cx="54970" cy="55002"/>
            </a:xfrm>
            <a:custGeom>
              <a:rect b="b" l="l" r="r" t="t"/>
              <a:pathLst>
                <a:path extrusionOk="0" h="1728" w="1727">
                  <a:moveTo>
                    <a:pt x="870" y="322"/>
                  </a:moveTo>
                  <a:cubicBezTo>
                    <a:pt x="1167" y="322"/>
                    <a:pt x="1406" y="572"/>
                    <a:pt x="1406" y="870"/>
                  </a:cubicBezTo>
                  <a:cubicBezTo>
                    <a:pt x="1406" y="1167"/>
                    <a:pt x="1167" y="1406"/>
                    <a:pt x="870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48"/>
            <p:cNvSpPr/>
            <p:nvPr/>
          </p:nvSpPr>
          <p:spPr>
            <a:xfrm>
              <a:off x="3712952" y="2281360"/>
              <a:ext cx="44371" cy="43639"/>
            </a:xfrm>
            <a:custGeom>
              <a:rect b="b" l="l" r="r" t="t"/>
              <a:pathLst>
                <a:path extrusionOk="0" h="1371" w="1394">
                  <a:moveTo>
                    <a:pt x="691" y="334"/>
                  </a:moveTo>
                  <a:cubicBezTo>
                    <a:pt x="881" y="334"/>
                    <a:pt x="1048" y="489"/>
                    <a:pt x="1048" y="691"/>
                  </a:cubicBezTo>
                  <a:cubicBezTo>
                    <a:pt x="1048" y="882"/>
                    <a:pt x="893" y="1049"/>
                    <a:pt x="691" y="1049"/>
                  </a:cubicBezTo>
                  <a:cubicBezTo>
                    <a:pt x="500" y="1049"/>
                    <a:pt x="334" y="882"/>
                    <a:pt x="334" y="691"/>
                  </a:cubicBezTo>
                  <a:cubicBezTo>
                    <a:pt x="334" y="489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0" y="310"/>
                    <a:pt x="0" y="691"/>
                  </a:cubicBezTo>
                  <a:cubicBezTo>
                    <a:pt x="0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93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48"/>
            <p:cNvSpPr/>
            <p:nvPr/>
          </p:nvSpPr>
          <p:spPr>
            <a:xfrm>
              <a:off x="4023708" y="2281360"/>
              <a:ext cx="43607" cy="43639"/>
            </a:xfrm>
            <a:custGeom>
              <a:rect b="b" l="l" r="r" t="t"/>
              <a:pathLst>
                <a:path extrusionOk="0" h="1371" w="1370">
                  <a:moveTo>
                    <a:pt x="691" y="334"/>
                  </a:moveTo>
                  <a:cubicBezTo>
                    <a:pt x="882" y="334"/>
                    <a:pt x="1048" y="489"/>
                    <a:pt x="1048" y="691"/>
                  </a:cubicBezTo>
                  <a:cubicBezTo>
                    <a:pt x="1048" y="882"/>
                    <a:pt x="882" y="1049"/>
                    <a:pt x="691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48"/>
            <p:cNvSpPr/>
            <p:nvPr/>
          </p:nvSpPr>
          <p:spPr>
            <a:xfrm>
              <a:off x="3852049" y="1970604"/>
              <a:ext cx="76583" cy="76965"/>
            </a:xfrm>
            <a:custGeom>
              <a:rect b="b" l="l" r="r" t="t"/>
              <a:pathLst>
                <a:path extrusionOk="0" h="2418" w="2406">
                  <a:moveTo>
                    <a:pt x="1203" y="346"/>
                  </a:moveTo>
                  <a:cubicBezTo>
                    <a:pt x="1679" y="346"/>
                    <a:pt x="2084" y="751"/>
                    <a:pt x="2084" y="1227"/>
                  </a:cubicBezTo>
                  <a:cubicBezTo>
                    <a:pt x="2084" y="1703"/>
                    <a:pt x="1691" y="2096"/>
                    <a:pt x="1203" y="2096"/>
                  </a:cubicBezTo>
                  <a:cubicBezTo>
                    <a:pt x="714" y="2096"/>
                    <a:pt x="321" y="1703"/>
                    <a:pt x="321" y="1227"/>
                  </a:cubicBezTo>
                  <a:cubicBezTo>
                    <a:pt x="321" y="727"/>
                    <a:pt x="726" y="346"/>
                    <a:pt x="1203" y="346"/>
                  </a:cubicBezTo>
                  <a:close/>
                  <a:moveTo>
                    <a:pt x="1203" y="1"/>
                  </a:moveTo>
                  <a:cubicBezTo>
                    <a:pt x="536" y="1"/>
                    <a:pt x="0" y="536"/>
                    <a:pt x="0" y="1203"/>
                  </a:cubicBezTo>
                  <a:cubicBezTo>
                    <a:pt x="0" y="1882"/>
                    <a:pt x="536" y="2418"/>
                    <a:pt x="1203" y="2418"/>
                  </a:cubicBezTo>
                  <a:cubicBezTo>
                    <a:pt x="1869" y="2418"/>
                    <a:pt x="2405" y="1882"/>
                    <a:pt x="2405" y="1203"/>
                  </a:cubicBezTo>
                  <a:cubicBezTo>
                    <a:pt x="2405" y="548"/>
                    <a:pt x="1869" y="1"/>
                    <a:pt x="1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48"/>
            <p:cNvSpPr/>
            <p:nvPr/>
          </p:nvSpPr>
          <p:spPr>
            <a:xfrm>
              <a:off x="3746310" y="2187016"/>
              <a:ext cx="132667" cy="88710"/>
            </a:xfrm>
            <a:custGeom>
              <a:rect b="b" l="l" r="r" t="t"/>
              <a:pathLst>
                <a:path extrusionOk="0" h="2787" w="4168">
                  <a:moveTo>
                    <a:pt x="2084" y="0"/>
                  </a:moveTo>
                  <a:cubicBezTo>
                    <a:pt x="1989" y="0"/>
                    <a:pt x="1917" y="84"/>
                    <a:pt x="1917" y="167"/>
                  </a:cubicBezTo>
                  <a:lnTo>
                    <a:pt x="1917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48" y="2548"/>
                  </a:lnTo>
                  <a:cubicBezTo>
                    <a:pt x="0" y="2620"/>
                    <a:pt x="24" y="2727"/>
                    <a:pt x="119" y="2774"/>
                  </a:cubicBezTo>
                  <a:cubicBezTo>
                    <a:pt x="143" y="2786"/>
                    <a:pt x="155" y="2786"/>
                    <a:pt x="191" y="2786"/>
                  </a:cubicBezTo>
                  <a:cubicBezTo>
                    <a:pt x="250" y="2786"/>
                    <a:pt x="310" y="2762"/>
                    <a:pt x="345" y="2703"/>
                  </a:cubicBezTo>
                  <a:lnTo>
                    <a:pt x="738" y="1929"/>
                  </a:lnTo>
                  <a:cubicBezTo>
                    <a:pt x="798" y="1810"/>
                    <a:pt x="917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5" y="1929"/>
                  </a:cubicBezTo>
                  <a:lnTo>
                    <a:pt x="3810" y="2703"/>
                  </a:lnTo>
                  <a:cubicBezTo>
                    <a:pt x="3846" y="2756"/>
                    <a:pt x="3902" y="2783"/>
                    <a:pt x="3968" y="2783"/>
                  </a:cubicBezTo>
                  <a:cubicBezTo>
                    <a:pt x="3989" y="2783"/>
                    <a:pt x="4013" y="2780"/>
                    <a:pt x="4036" y="2774"/>
                  </a:cubicBezTo>
                  <a:cubicBezTo>
                    <a:pt x="4132" y="2715"/>
                    <a:pt x="4167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0" y="1393"/>
                  </a:lnTo>
                  <a:lnTo>
                    <a:pt x="2250" y="167"/>
                  </a:lnTo>
                  <a:cubicBezTo>
                    <a:pt x="2250" y="84"/>
                    <a:pt x="2167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48"/>
            <p:cNvSpPr/>
            <p:nvPr/>
          </p:nvSpPr>
          <p:spPr>
            <a:xfrm>
              <a:off x="3831583" y="2059664"/>
              <a:ext cx="117485" cy="54748"/>
            </a:xfrm>
            <a:custGeom>
              <a:rect b="b" l="l" r="r" t="t"/>
              <a:pathLst>
                <a:path extrusionOk="0" h="1720" w="3691">
                  <a:moveTo>
                    <a:pt x="1846" y="1"/>
                  </a:moveTo>
                  <a:cubicBezTo>
                    <a:pt x="1750" y="1"/>
                    <a:pt x="1679" y="72"/>
                    <a:pt x="1679" y="167"/>
                  </a:cubicBezTo>
                  <a:lnTo>
                    <a:pt x="1679" y="703"/>
                  </a:lnTo>
                  <a:lnTo>
                    <a:pt x="750" y="703"/>
                  </a:lnTo>
                  <a:cubicBezTo>
                    <a:pt x="560" y="703"/>
                    <a:pt x="405" y="810"/>
                    <a:pt x="310" y="965"/>
                  </a:cubicBezTo>
                  <a:lnTo>
                    <a:pt x="48" y="1477"/>
                  </a:lnTo>
                  <a:cubicBezTo>
                    <a:pt x="0" y="1548"/>
                    <a:pt x="24" y="1656"/>
                    <a:pt x="119" y="1703"/>
                  </a:cubicBezTo>
                  <a:cubicBezTo>
                    <a:pt x="140" y="1714"/>
                    <a:pt x="164" y="1719"/>
                    <a:pt x="188" y="1719"/>
                  </a:cubicBezTo>
                  <a:cubicBezTo>
                    <a:pt x="248" y="1719"/>
                    <a:pt x="312" y="1687"/>
                    <a:pt x="345" y="1620"/>
                  </a:cubicBezTo>
                  <a:lnTo>
                    <a:pt x="607" y="1120"/>
                  </a:lnTo>
                  <a:cubicBezTo>
                    <a:pt x="643" y="1060"/>
                    <a:pt x="703" y="1013"/>
                    <a:pt x="774" y="1013"/>
                  </a:cubicBezTo>
                  <a:lnTo>
                    <a:pt x="2929" y="1013"/>
                  </a:lnTo>
                  <a:cubicBezTo>
                    <a:pt x="3000" y="1013"/>
                    <a:pt x="3060" y="1060"/>
                    <a:pt x="3096" y="1120"/>
                  </a:cubicBezTo>
                  <a:lnTo>
                    <a:pt x="3358" y="1620"/>
                  </a:lnTo>
                  <a:cubicBezTo>
                    <a:pt x="3393" y="1679"/>
                    <a:pt x="3453" y="1715"/>
                    <a:pt x="3512" y="1715"/>
                  </a:cubicBezTo>
                  <a:cubicBezTo>
                    <a:pt x="3536" y="1715"/>
                    <a:pt x="3548" y="1715"/>
                    <a:pt x="3584" y="1703"/>
                  </a:cubicBezTo>
                  <a:cubicBezTo>
                    <a:pt x="3655" y="1656"/>
                    <a:pt x="3691" y="1548"/>
                    <a:pt x="3643" y="1477"/>
                  </a:cubicBezTo>
                  <a:lnTo>
                    <a:pt x="3381" y="965"/>
                  </a:lnTo>
                  <a:cubicBezTo>
                    <a:pt x="3286" y="810"/>
                    <a:pt x="3108" y="703"/>
                    <a:pt x="2929" y="703"/>
                  </a:cubicBezTo>
                  <a:lnTo>
                    <a:pt x="2012" y="703"/>
                  </a:lnTo>
                  <a:lnTo>
                    <a:pt x="2012" y="167"/>
                  </a:lnTo>
                  <a:cubicBezTo>
                    <a:pt x="2012" y="72"/>
                    <a:pt x="1929" y="1"/>
                    <a:pt x="18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48"/>
            <p:cNvSpPr/>
            <p:nvPr/>
          </p:nvSpPr>
          <p:spPr>
            <a:xfrm>
              <a:off x="3901672" y="2187016"/>
              <a:ext cx="132285" cy="88997"/>
            </a:xfrm>
            <a:custGeom>
              <a:rect b="b" l="l" r="r" t="t"/>
              <a:pathLst>
                <a:path extrusionOk="0" h="2796" w="4156">
                  <a:moveTo>
                    <a:pt x="2084" y="0"/>
                  </a:moveTo>
                  <a:cubicBezTo>
                    <a:pt x="1989" y="0"/>
                    <a:pt x="1918" y="84"/>
                    <a:pt x="1918" y="167"/>
                  </a:cubicBezTo>
                  <a:lnTo>
                    <a:pt x="1918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36" y="2548"/>
                  </a:lnTo>
                  <a:cubicBezTo>
                    <a:pt x="1" y="2620"/>
                    <a:pt x="25" y="2727"/>
                    <a:pt x="120" y="2774"/>
                  </a:cubicBezTo>
                  <a:cubicBezTo>
                    <a:pt x="142" y="2789"/>
                    <a:pt x="167" y="2796"/>
                    <a:pt x="192" y="2796"/>
                  </a:cubicBezTo>
                  <a:cubicBezTo>
                    <a:pt x="250" y="2796"/>
                    <a:pt x="309" y="2761"/>
                    <a:pt x="334" y="2703"/>
                  </a:cubicBezTo>
                  <a:lnTo>
                    <a:pt x="739" y="1929"/>
                  </a:lnTo>
                  <a:cubicBezTo>
                    <a:pt x="798" y="1810"/>
                    <a:pt x="918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6" y="1929"/>
                  </a:cubicBezTo>
                  <a:lnTo>
                    <a:pt x="3811" y="2703"/>
                  </a:lnTo>
                  <a:cubicBezTo>
                    <a:pt x="3835" y="2762"/>
                    <a:pt x="3894" y="2786"/>
                    <a:pt x="3954" y="2786"/>
                  </a:cubicBezTo>
                  <a:cubicBezTo>
                    <a:pt x="3989" y="2786"/>
                    <a:pt x="4001" y="2786"/>
                    <a:pt x="4037" y="2774"/>
                  </a:cubicBezTo>
                  <a:cubicBezTo>
                    <a:pt x="4120" y="2715"/>
                    <a:pt x="4156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1" y="1393"/>
                  </a:lnTo>
                  <a:lnTo>
                    <a:pt x="2251" y="167"/>
                  </a:lnTo>
                  <a:cubicBezTo>
                    <a:pt x="2251" y="84"/>
                    <a:pt x="2168" y="0"/>
                    <a:pt x="2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1" name="Google Shape;4161;p48"/>
          <p:cNvGrpSpPr/>
          <p:nvPr/>
        </p:nvGrpSpPr>
        <p:grpSpPr>
          <a:xfrm>
            <a:off x="3235438" y="1970604"/>
            <a:ext cx="354363" cy="354745"/>
            <a:chOff x="3235438" y="1970604"/>
            <a:chExt cx="354363" cy="354745"/>
          </a:xfrm>
        </p:grpSpPr>
        <p:sp>
          <p:nvSpPr>
            <p:cNvPr id="4162" name="Google Shape;4162;p48"/>
            <p:cNvSpPr/>
            <p:nvPr/>
          </p:nvSpPr>
          <p:spPr>
            <a:xfrm>
              <a:off x="3235438" y="2125712"/>
              <a:ext cx="132667" cy="199288"/>
            </a:xfrm>
            <a:custGeom>
              <a:rect b="b" l="l" r="r" t="t"/>
              <a:pathLst>
                <a:path extrusionOk="0" h="6261" w="4168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48"/>
            <p:cNvSpPr/>
            <p:nvPr/>
          </p:nvSpPr>
          <p:spPr>
            <a:xfrm>
              <a:off x="3257433" y="2292373"/>
              <a:ext cx="10249" cy="32626"/>
            </a:xfrm>
            <a:custGeom>
              <a:rect b="b" l="l" r="r" t="t"/>
              <a:pathLst>
                <a:path extrusionOk="0" h="1025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48"/>
            <p:cNvSpPr/>
            <p:nvPr/>
          </p:nvSpPr>
          <p:spPr>
            <a:xfrm>
              <a:off x="3335098" y="2292373"/>
              <a:ext cx="10281" cy="32626"/>
            </a:xfrm>
            <a:custGeom>
              <a:rect b="b" l="l" r="r" t="t"/>
              <a:pathLst>
                <a:path extrusionOk="0" h="1025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48"/>
            <p:cNvSpPr/>
            <p:nvPr/>
          </p:nvSpPr>
          <p:spPr>
            <a:xfrm>
              <a:off x="3490110" y="2163685"/>
              <a:ext cx="55734" cy="18430"/>
            </a:xfrm>
            <a:custGeom>
              <a:rect b="b" l="l" r="r" t="t"/>
              <a:pathLst>
                <a:path extrusionOk="0" h="579" w="1751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48"/>
            <p:cNvSpPr/>
            <p:nvPr/>
          </p:nvSpPr>
          <p:spPr>
            <a:xfrm>
              <a:off x="3445771" y="2131664"/>
              <a:ext cx="144031" cy="192953"/>
            </a:xfrm>
            <a:custGeom>
              <a:rect b="b" l="l" r="r" t="t"/>
              <a:pathLst>
                <a:path extrusionOk="0" h="6062" w="4525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48"/>
            <p:cNvSpPr/>
            <p:nvPr/>
          </p:nvSpPr>
          <p:spPr>
            <a:xfrm>
              <a:off x="3473813" y="2287058"/>
              <a:ext cx="10631" cy="38291"/>
            </a:xfrm>
            <a:custGeom>
              <a:rect b="b" l="l" r="r" t="t"/>
              <a:pathLst>
                <a:path extrusionOk="0" h="1203" w="33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48"/>
            <p:cNvSpPr/>
            <p:nvPr/>
          </p:nvSpPr>
          <p:spPr>
            <a:xfrm>
              <a:off x="3551128" y="2287058"/>
              <a:ext cx="10249" cy="38291"/>
            </a:xfrm>
            <a:custGeom>
              <a:rect b="b" l="l" r="r" t="t"/>
              <a:pathLst>
                <a:path extrusionOk="0" h="1203" w="32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48"/>
            <p:cNvSpPr/>
            <p:nvPr/>
          </p:nvSpPr>
          <p:spPr>
            <a:xfrm>
              <a:off x="3290377" y="1970604"/>
              <a:ext cx="221378" cy="185346"/>
            </a:xfrm>
            <a:custGeom>
              <a:rect b="b" l="l" r="r" t="t"/>
              <a:pathLst>
                <a:path extrusionOk="0" h="5823" w="6955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48"/>
            <p:cNvSpPr/>
            <p:nvPr/>
          </p:nvSpPr>
          <p:spPr>
            <a:xfrm>
              <a:off x="3329432" y="2004344"/>
              <a:ext cx="26928" cy="10249"/>
            </a:xfrm>
            <a:custGeom>
              <a:rect b="b" l="l" r="r" t="t"/>
              <a:pathLst>
                <a:path extrusionOk="0" h="322" w="846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48"/>
            <p:cNvSpPr/>
            <p:nvPr/>
          </p:nvSpPr>
          <p:spPr>
            <a:xfrm>
              <a:off x="3368074" y="2004344"/>
              <a:ext cx="82663" cy="10249"/>
            </a:xfrm>
            <a:custGeom>
              <a:rect b="b" l="l" r="r" t="t"/>
              <a:pathLst>
                <a:path extrusionOk="0" h="322" w="2597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48"/>
            <p:cNvSpPr/>
            <p:nvPr/>
          </p:nvSpPr>
          <p:spPr>
            <a:xfrm>
              <a:off x="3329432" y="2031622"/>
              <a:ext cx="121304" cy="10631"/>
            </a:xfrm>
            <a:custGeom>
              <a:rect b="b" l="l" r="r" t="t"/>
              <a:pathLst>
                <a:path extrusionOk="0" h="334" w="3811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48"/>
            <p:cNvSpPr/>
            <p:nvPr/>
          </p:nvSpPr>
          <p:spPr>
            <a:xfrm>
              <a:off x="3329432" y="2059664"/>
              <a:ext cx="82249" cy="10663"/>
            </a:xfrm>
            <a:custGeom>
              <a:rect b="b" l="l" r="r" t="t"/>
              <a:pathLst>
                <a:path extrusionOk="0" h="335" w="2584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48"/>
            <p:cNvSpPr/>
            <p:nvPr/>
          </p:nvSpPr>
          <p:spPr>
            <a:xfrm>
              <a:off x="3423777" y="2059664"/>
              <a:ext cx="26960" cy="10663"/>
            </a:xfrm>
            <a:custGeom>
              <a:rect b="b" l="l" r="r" t="t"/>
              <a:pathLst>
                <a:path extrusionOk="0" h="335" w="847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5" name="Google Shape;4175;p48"/>
          <p:cNvGrpSpPr/>
          <p:nvPr/>
        </p:nvGrpSpPr>
        <p:grpSpPr>
          <a:xfrm>
            <a:off x="1329585" y="1989925"/>
            <a:ext cx="341472" cy="335074"/>
            <a:chOff x="1329585" y="1989925"/>
            <a:chExt cx="341472" cy="335074"/>
          </a:xfrm>
        </p:grpSpPr>
        <p:sp>
          <p:nvSpPr>
            <p:cNvPr id="4176" name="Google Shape;4176;p48"/>
            <p:cNvSpPr/>
            <p:nvPr/>
          </p:nvSpPr>
          <p:spPr>
            <a:xfrm>
              <a:off x="1562263" y="2097956"/>
              <a:ext cx="108795" cy="226661"/>
            </a:xfrm>
            <a:custGeom>
              <a:rect b="b" l="l" r="r" t="t"/>
              <a:pathLst>
                <a:path extrusionOk="0" h="7121" w="3418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48"/>
            <p:cNvSpPr/>
            <p:nvPr/>
          </p:nvSpPr>
          <p:spPr>
            <a:xfrm>
              <a:off x="1406137" y="1989925"/>
              <a:ext cx="198587" cy="335074"/>
            </a:xfrm>
            <a:custGeom>
              <a:rect b="b" l="l" r="r" t="t"/>
              <a:pathLst>
                <a:path extrusionOk="0" h="10527" w="6239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48"/>
            <p:cNvSpPr/>
            <p:nvPr/>
          </p:nvSpPr>
          <p:spPr>
            <a:xfrm>
              <a:off x="1329585" y="2127494"/>
              <a:ext cx="108795" cy="197123"/>
            </a:xfrm>
            <a:custGeom>
              <a:rect b="b" l="l" r="r" t="t"/>
              <a:pathLst>
                <a:path extrusionOk="0" h="6193" w="3418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9" name="Google Shape;4179;p48"/>
          <p:cNvGrpSpPr/>
          <p:nvPr/>
        </p:nvGrpSpPr>
        <p:grpSpPr>
          <a:xfrm>
            <a:off x="5591871" y="1989906"/>
            <a:ext cx="416649" cy="325597"/>
            <a:chOff x="5626763" y="2013829"/>
            <a:chExt cx="351722" cy="274788"/>
          </a:xfrm>
        </p:grpSpPr>
        <p:sp>
          <p:nvSpPr>
            <p:cNvPr id="4180" name="Google Shape;4180;p48"/>
            <p:cNvSpPr/>
            <p:nvPr/>
          </p:nvSpPr>
          <p:spPr>
            <a:xfrm>
              <a:off x="5626763" y="2013829"/>
              <a:ext cx="351722" cy="274788"/>
            </a:xfrm>
            <a:custGeom>
              <a:rect b="b" l="l" r="r" t="t"/>
              <a:pathLst>
                <a:path extrusionOk="0" h="8633" w="1105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5784799" y="2125234"/>
              <a:ext cx="33390" cy="70503"/>
            </a:xfrm>
            <a:custGeom>
              <a:rect b="b" l="l" r="r" t="t"/>
              <a:pathLst>
                <a:path extrusionOk="0" h="2215" w="1049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5824236" y="2097956"/>
              <a:ext cx="33740" cy="97782"/>
            </a:xfrm>
            <a:custGeom>
              <a:rect b="b" l="l" r="r" t="t"/>
              <a:pathLst>
                <a:path extrusionOk="0" h="3072" w="106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5864024" y="2111961"/>
              <a:ext cx="33740" cy="83426"/>
            </a:xfrm>
            <a:custGeom>
              <a:rect b="b" l="l" r="r" t="t"/>
              <a:pathLst>
                <a:path extrusionOk="0" h="2621" w="106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5904193" y="2065744"/>
              <a:ext cx="33390" cy="129644"/>
            </a:xfrm>
            <a:custGeom>
              <a:rect b="b" l="l" r="r" t="t"/>
              <a:pathLst>
                <a:path extrusionOk="0" h="4073" w="1049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5713563" y="2080131"/>
              <a:ext cx="40965" cy="11395"/>
            </a:xfrm>
            <a:custGeom>
              <a:rect b="b" l="l" r="r" t="t"/>
              <a:pathLst>
                <a:path extrusionOk="0" h="358" w="1287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5713945" y="2097574"/>
              <a:ext cx="56880" cy="11395"/>
            </a:xfrm>
            <a:custGeom>
              <a:rect b="b" l="l" r="r" t="t"/>
              <a:pathLst>
                <a:path extrusionOk="0" h="358" w="1787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5713945" y="2114985"/>
              <a:ext cx="56880" cy="11427"/>
            </a:xfrm>
            <a:custGeom>
              <a:rect b="b" l="l" r="r" t="t"/>
              <a:pathLst>
                <a:path extrusionOk="0" h="359" w="1787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5713945" y="2132810"/>
              <a:ext cx="56880" cy="11013"/>
            </a:xfrm>
            <a:custGeom>
              <a:rect b="b" l="l" r="r" t="t"/>
              <a:pathLst>
                <a:path extrusionOk="0" h="346" w="1787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5663526" y="2182464"/>
              <a:ext cx="69389" cy="68625"/>
            </a:xfrm>
            <a:custGeom>
              <a:rect b="b" l="l" r="r" t="t"/>
              <a:pathLst>
                <a:path extrusionOk="0" h="2156" w="218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0" name="Google Shape;4190;p48"/>
          <p:cNvGrpSpPr/>
          <p:nvPr/>
        </p:nvGrpSpPr>
        <p:grpSpPr>
          <a:xfrm>
            <a:off x="7576605" y="1983877"/>
            <a:ext cx="276698" cy="333133"/>
            <a:chOff x="7576605" y="1983877"/>
            <a:chExt cx="276698" cy="333133"/>
          </a:xfrm>
        </p:grpSpPr>
        <p:sp>
          <p:nvSpPr>
            <p:cNvPr id="4191" name="Google Shape;4191;p48"/>
            <p:cNvSpPr/>
            <p:nvPr/>
          </p:nvSpPr>
          <p:spPr>
            <a:xfrm>
              <a:off x="7576605" y="1983877"/>
              <a:ext cx="276698" cy="333133"/>
            </a:xfrm>
            <a:custGeom>
              <a:rect b="b" l="l" r="r" t="t"/>
              <a:pathLst>
                <a:path extrusionOk="0" h="10466" w="8693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7670981" y="2041871"/>
              <a:ext cx="87182" cy="83076"/>
            </a:xfrm>
            <a:custGeom>
              <a:rect b="b" l="l" r="r" t="t"/>
              <a:pathLst>
                <a:path extrusionOk="0" h="2610" w="2739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3" name="Google Shape;4193;p48"/>
          <p:cNvGrpSpPr/>
          <p:nvPr/>
        </p:nvGrpSpPr>
        <p:grpSpPr>
          <a:xfrm>
            <a:off x="853568" y="1975538"/>
            <a:ext cx="337334" cy="353599"/>
            <a:chOff x="853568" y="1975538"/>
            <a:chExt cx="337334" cy="353599"/>
          </a:xfrm>
        </p:grpSpPr>
        <p:sp>
          <p:nvSpPr>
            <p:cNvPr id="4194" name="Google Shape;4194;p48"/>
            <p:cNvSpPr/>
            <p:nvPr/>
          </p:nvSpPr>
          <p:spPr>
            <a:xfrm>
              <a:off x="853568" y="1975538"/>
              <a:ext cx="337334" cy="353599"/>
            </a:xfrm>
            <a:custGeom>
              <a:rect b="b" l="l" r="r" t="t"/>
              <a:pathLst>
                <a:path extrusionOk="0" h="11109" w="10598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938458" y="2136979"/>
              <a:ext cx="166789" cy="76742"/>
            </a:xfrm>
            <a:custGeom>
              <a:rect b="b" l="l" r="r" t="t"/>
              <a:pathLst>
                <a:path extrusionOk="0" h="2411" w="524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938840" y="2227377"/>
              <a:ext cx="166407" cy="76774"/>
            </a:xfrm>
            <a:custGeom>
              <a:rect b="b" l="l" r="r" t="t"/>
              <a:pathLst>
                <a:path extrusionOk="0" h="2412" w="5228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1007052" y="2185106"/>
              <a:ext cx="19003" cy="70153"/>
            </a:xfrm>
            <a:custGeom>
              <a:rect b="b" l="l" r="r" t="t"/>
              <a:pathLst>
                <a:path extrusionOk="0" h="2204" w="597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8" name="Google Shape;4198;p48"/>
          <p:cNvGrpSpPr/>
          <p:nvPr/>
        </p:nvGrpSpPr>
        <p:grpSpPr>
          <a:xfrm>
            <a:off x="2770052" y="2009628"/>
            <a:ext cx="327085" cy="277080"/>
            <a:chOff x="2770052" y="2009628"/>
            <a:chExt cx="327085" cy="277080"/>
          </a:xfrm>
        </p:grpSpPr>
        <p:sp>
          <p:nvSpPr>
            <p:cNvPr id="4199" name="Google Shape;4199;p48"/>
            <p:cNvSpPr/>
            <p:nvPr/>
          </p:nvSpPr>
          <p:spPr>
            <a:xfrm>
              <a:off x="2770052" y="2023537"/>
              <a:ext cx="327085" cy="263170"/>
            </a:xfrm>
            <a:custGeom>
              <a:rect b="b" l="l" r="r" t="t"/>
              <a:pathLst>
                <a:path extrusionOk="0" h="8268" w="10276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059960" y="2009628"/>
              <a:ext cx="37177" cy="26960"/>
            </a:xfrm>
            <a:custGeom>
              <a:rect b="b" l="l" r="r" t="t"/>
              <a:pathLst>
                <a:path extrusionOk="0" h="847" w="1168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1" name="Google Shape;4201;p48"/>
          <p:cNvSpPr/>
          <p:nvPr/>
        </p:nvSpPr>
        <p:spPr>
          <a:xfrm>
            <a:off x="7060068" y="1989129"/>
            <a:ext cx="354363" cy="324093"/>
          </a:xfrm>
          <a:custGeom>
            <a:rect b="b" l="l" r="r" t="t"/>
            <a:pathLst>
              <a:path extrusionOk="0" h="10182" w="11133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02" name="Google Shape;4202;p48"/>
          <p:cNvGrpSpPr/>
          <p:nvPr/>
        </p:nvGrpSpPr>
        <p:grpSpPr>
          <a:xfrm>
            <a:off x="4195399" y="1970604"/>
            <a:ext cx="344878" cy="343573"/>
            <a:chOff x="4195399" y="1970604"/>
            <a:chExt cx="344878" cy="343573"/>
          </a:xfrm>
        </p:grpSpPr>
        <p:sp>
          <p:nvSpPr>
            <p:cNvPr id="4203" name="Google Shape;4203;p48"/>
            <p:cNvSpPr/>
            <p:nvPr/>
          </p:nvSpPr>
          <p:spPr>
            <a:xfrm>
              <a:off x="4195399" y="1970604"/>
              <a:ext cx="344878" cy="343573"/>
            </a:xfrm>
            <a:custGeom>
              <a:rect b="b" l="l" r="r" t="t"/>
              <a:pathLst>
                <a:path extrusionOk="0" h="10794" w="10835">
                  <a:moveTo>
                    <a:pt x="4155" y="6287"/>
                  </a:moveTo>
                  <a:cubicBezTo>
                    <a:pt x="4274" y="6418"/>
                    <a:pt x="4417" y="6561"/>
                    <a:pt x="4572" y="6704"/>
                  </a:cubicBezTo>
                  <a:lnTo>
                    <a:pt x="3977" y="7299"/>
                  </a:lnTo>
                  <a:lnTo>
                    <a:pt x="3929" y="7252"/>
                  </a:lnTo>
                  <a:lnTo>
                    <a:pt x="3596" y="6918"/>
                  </a:lnTo>
                  <a:lnTo>
                    <a:pt x="3560" y="6883"/>
                  </a:lnTo>
                  <a:lnTo>
                    <a:pt x="4155" y="6287"/>
                  </a:lnTo>
                  <a:close/>
                  <a:moveTo>
                    <a:pt x="3203" y="7064"/>
                  </a:moveTo>
                  <a:cubicBezTo>
                    <a:pt x="3271" y="7064"/>
                    <a:pt x="3340" y="7091"/>
                    <a:pt x="3393" y="7144"/>
                  </a:cubicBezTo>
                  <a:lnTo>
                    <a:pt x="3715" y="7478"/>
                  </a:lnTo>
                  <a:cubicBezTo>
                    <a:pt x="3810" y="7573"/>
                    <a:pt x="3822" y="7740"/>
                    <a:pt x="3715" y="7847"/>
                  </a:cubicBezTo>
                  <a:lnTo>
                    <a:pt x="3524" y="8037"/>
                  </a:lnTo>
                  <a:lnTo>
                    <a:pt x="2822" y="7335"/>
                  </a:lnTo>
                  <a:lnTo>
                    <a:pt x="3012" y="7144"/>
                  </a:lnTo>
                  <a:cubicBezTo>
                    <a:pt x="3066" y="7091"/>
                    <a:pt x="3134" y="7064"/>
                    <a:pt x="3203" y="7064"/>
                  </a:cubicBezTo>
                  <a:close/>
                  <a:moveTo>
                    <a:pt x="2608" y="7549"/>
                  </a:moveTo>
                  <a:lnTo>
                    <a:pt x="3298" y="8252"/>
                  </a:lnTo>
                  <a:lnTo>
                    <a:pt x="1143" y="10407"/>
                  </a:lnTo>
                  <a:cubicBezTo>
                    <a:pt x="1089" y="10460"/>
                    <a:pt x="1024" y="10487"/>
                    <a:pt x="959" y="10487"/>
                  </a:cubicBezTo>
                  <a:cubicBezTo>
                    <a:pt x="893" y="10487"/>
                    <a:pt x="828" y="10460"/>
                    <a:pt x="774" y="10407"/>
                  </a:cubicBezTo>
                  <a:lnTo>
                    <a:pt x="441" y="10073"/>
                  </a:lnTo>
                  <a:cubicBezTo>
                    <a:pt x="345" y="9978"/>
                    <a:pt x="345" y="9811"/>
                    <a:pt x="441" y="9704"/>
                  </a:cubicBezTo>
                  <a:lnTo>
                    <a:pt x="2608" y="7549"/>
                  </a:lnTo>
                  <a:close/>
                  <a:moveTo>
                    <a:pt x="7037" y="1"/>
                  </a:moveTo>
                  <a:cubicBezTo>
                    <a:pt x="3941" y="1"/>
                    <a:pt x="2155" y="3513"/>
                    <a:pt x="3953" y="6013"/>
                  </a:cubicBezTo>
                  <a:lnTo>
                    <a:pt x="3239" y="6728"/>
                  </a:lnTo>
                  <a:cubicBezTo>
                    <a:pt x="3224" y="6727"/>
                    <a:pt x="3209" y="6726"/>
                    <a:pt x="3194" y="6726"/>
                  </a:cubicBezTo>
                  <a:cubicBezTo>
                    <a:pt x="3036" y="6726"/>
                    <a:pt x="2907" y="6785"/>
                    <a:pt x="2798" y="6894"/>
                  </a:cubicBezTo>
                  <a:lnTo>
                    <a:pt x="226" y="9466"/>
                  </a:lnTo>
                  <a:cubicBezTo>
                    <a:pt x="0" y="9692"/>
                    <a:pt x="0" y="10061"/>
                    <a:pt x="226" y="10288"/>
                  </a:cubicBezTo>
                  <a:lnTo>
                    <a:pt x="548" y="10633"/>
                  </a:lnTo>
                  <a:cubicBezTo>
                    <a:pt x="661" y="10740"/>
                    <a:pt x="810" y="10794"/>
                    <a:pt x="959" y="10794"/>
                  </a:cubicBezTo>
                  <a:cubicBezTo>
                    <a:pt x="1107" y="10794"/>
                    <a:pt x="1256" y="10740"/>
                    <a:pt x="1369" y="10633"/>
                  </a:cubicBezTo>
                  <a:lnTo>
                    <a:pt x="3631" y="8371"/>
                  </a:lnTo>
                  <a:lnTo>
                    <a:pt x="3941" y="8049"/>
                  </a:lnTo>
                  <a:cubicBezTo>
                    <a:pt x="4060" y="7930"/>
                    <a:pt x="4120" y="7775"/>
                    <a:pt x="4108" y="7609"/>
                  </a:cubicBezTo>
                  <a:lnTo>
                    <a:pt x="4822" y="6894"/>
                  </a:lnTo>
                  <a:cubicBezTo>
                    <a:pt x="5358" y="7275"/>
                    <a:pt x="6001" y="7514"/>
                    <a:pt x="6656" y="7597"/>
                  </a:cubicBezTo>
                  <a:lnTo>
                    <a:pt x="6668" y="7597"/>
                  </a:lnTo>
                  <a:cubicBezTo>
                    <a:pt x="6739" y="7597"/>
                    <a:pt x="6810" y="7537"/>
                    <a:pt x="6834" y="7442"/>
                  </a:cubicBezTo>
                  <a:cubicBezTo>
                    <a:pt x="6846" y="7359"/>
                    <a:pt x="6775" y="7275"/>
                    <a:pt x="6691" y="7264"/>
                  </a:cubicBezTo>
                  <a:cubicBezTo>
                    <a:pt x="6013" y="7192"/>
                    <a:pt x="5370" y="6918"/>
                    <a:pt x="4846" y="6502"/>
                  </a:cubicBezTo>
                  <a:cubicBezTo>
                    <a:pt x="2286" y="4442"/>
                    <a:pt x="3798" y="334"/>
                    <a:pt x="7037" y="334"/>
                  </a:cubicBezTo>
                  <a:cubicBezTo>
                    <a:pt x="8870" y="334"/>
                    <a:pt x="10323" y="1715"/>
                    <a:pt x="10501" y="3454"/>
                  </a:cubicBezTo>
                  <a:cubicBezTo>
                    <a:pt x="10522" y="3535"/>
                    <a:pt x="10576" y="3590"/>
                    <a:pt x="10644" y="3590"/>
                  </a:cubicBezTo>
                  <a:cubicBezTo>
                    <a:pt x="10655" y="3590"/>
                    <a:pt x="10668" y="3588"/>
                    <a:pt x="10680" y="3584"/>
                  </a:cubicBezTo>
                  <a:cubicBezTo>
                    <a:pt x="10775" y="3573"/>
                    <a:pt x="10835" y="3501"/>
                    <a:pt x="10823" y="3406"/>
                  </a:cubicBezTo>
                  <a:cubicBezTo>
                    <a:pt x="10620" y="1525"/>
                    <a:pt x="9037" y="1"/>
                    <a:pt x="7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4311356" y="1993458"/>
              <a:ext cx="206959" cy="197378"/>
            </a:xfrm>
            <a:custGeom>
              <a:rect b="b" l="l" r="r" t="t"/>
              <a:pathLst>
                <a:path extrusionOk="0" h="6201" w="6502">
                  <a:moveTo>
                    <a:pt x="3394" y="295"/>
                  </a:moveTo>
                  <a:cubicBezTo>
                    <a:pt x="4930" y="295"/>
                    <a:pt x="6180" y="1533"/>
                    <a:pt x="6180" y="3081"/>
                  </a:cubicBezTo>
                  <a:cubicBezTo>
                    <a:pt x="6180" y="4641"/>
                    <a:pt x="4930" y="5879"/>
                    <a:pt x="3394" y="5879"/>
                  </a:cubicBezTo>
                  <a:cubicBezTo>
                    <a:pt x="2679" y="5879"/>
                    <a:pt x="1965" y="5605"/>
                    <a:pt x="1429" y="5057"/>
                  </a:cubicBezTo>
                  <a:cubicBezTo>
                    <a:pt x="346" y="3974"/>
                    <a:pt x="346" y="2200"/>
                    <a:pt x="1429" y="1116"/>
                  </a:cubicBezTo>
                  <a:cubicBezTo>
                    <a:pt x="1977" y="569"/>
                    <a:pt x="2679" y="295"/>
                    <a:pt x="3394" y="295"/>
                  </a:cubicBezTo>
                  <a:close/>
                  <a:moveTo>
                    <a:pt x="3404" y="0"/>
                  </a:moveTo>
                  <a:cubicBezTo>
                    <a:pt x="2608" y="0"/>
                    <a:pt x="1810" y="301"/>
                    <a:pt x="1203" y="902"/>
                  </a:cubicBezTo>
                  <a:cubicBezTo>
                    <a:pt x="0" y="2116"/>
                    <a:pt x="0" y="4093"/>
                    <a:pt x="1203" y="5295"/>
                  </a:cubicBezTo>
                  <a:cubicBezTo>
                    <a:pt x="1822" y="5903"/>
                    <a:pt x="2608" y="6200"/>
                    <a:pt x="3394" y="6200"/>
                  </a:cubicBezTo>
                  <a:cubicBezTo>
                    <a:pt x="5108" y="6188"/>
                    <a:pt x="6501" y="4819"/>
                    <a:pt x="6501" y="3093"/>
                  </a:cubicBezTo>
                  <a:cubicBezTo>
                    <a:pt x="6501" y="2259"/>
                    <a:pt x="6180" y="1485"/>
                    <a:pt x="5596" y="902"/>
                  </a:cubicBezTo>
                  <a:cubicBezTo>
                    <a:pt x="4995" y="301"/>
                    <a:pt x="4200" y="0"/>
                    <a:pt x="34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4372374" y="2030476"/>
              <a:ext cx="94026" cy="114493"/>
            </a:xfrm>
            <a:custGeom>
              <a:rect b="b" l="l" r="r" t="t"/>
              <a:pathLst>
                <a:path extrusionOk="0" h="3597" w="2954">
                  <a:moveTo>
                    <a:pt x="1477" y="310"/>
                  </a:moveTo>
                  <a:cubicBezTo>
                    <a:pt x="1834" y="310"/>
                    <a:pt x="2120" y="584"/>
                    <a:pt x="2120" y="953"/>
                  </a:cubicBezTo>
                  <a:cubicBezTo>
                    <a:pt x="2120" y="1311"/>
                    <a:pt x="1834" y="1584"/>
                    <a:pt x="1477" y="1584"/>
                  </a:cubicBezTo>
                  <a:cubicBezTo>
                    <a:pt x="1119" y="1584"/>
                    <a:pt x="834" y="1311"/>
                    <a:pt x="834" y="953"/>
                  </a:cubicBezTo>
                  <a:cubicBezTo>
                    <a:pt x="834" y="596"/>
                    <a:pt x="1119" y="310"/>
                    <a:pt x="1477" y="310"/>
                  </a:cubicBezTo>
                  <a:close/>
                  <a:moveTo>
                    <a:pt x="1905" y="1918"/>
                  </a:moveTo>
                  <a:cubicBezTo>
                    <a:pt x="2298" y="1918"/>
                    <a:pt x="2608" y="2227"/>
                    <a:pt x="2608" y="2620"/>
                  </a:cubicBezTo>
                  <a:lnTo>
                    <a:pt x="2608" y="3287"/>
                  </a:lnTo>
                  <a:lnTo>
                    <a:pt x="2298" y="3287"/>
                  </a:lnTo>
                  <a:lnTo>
                    <a:pt x="2298" y="2585"/>
                  </a:lnTo>
                  <a:cubicBezTo>
                    <a:pt x="2298" y="2501"/>
                    <a:pt x="2227" y="2418"/>
                    <a:pt x="2132" y="2418"/>
                  </a:cubicBezTo>
                  <a:cubicBezTo>
                    <a:pt x="2048" y="2418"/>
                    <a:pt x="1965" y="2501"/>
                    <a:pt x="1965" y="2585"/>
                  </a:cubicBezTo>
                  <a:lnTo>
                    <a:pt x="1965" y="3287"/>
                  </a:lnTo>
                  <a:lnTo>
                    <a:pt x="977" y="3287"/>
                  </a:lnTo>
                  <a:lnTo>
                    <a:pt x="977" y="2585"/>
                  </a:lnTo>
                  <a:cubicBezTo>
                    <a:pt x="977" y="2501"/>
                    <a:pt x="893" y="2418"/>
                    <a:pt x="810" y="2418"/>
                  </a:cubicBezTo>
                  <a:cubicBezTo>
                    <a:pt x="715" y="2418"/>
                    <a:pt x="643" y="2501"/>
                    <a:pt x="643" y="2585"/>
                  </a:cubicBezTo>
                  <a:lnTo>
                    <a:pt x="643" y="3287"/>
                  </a:lnTo>
                  <a:lnTo>
                    <a:pt x="298" y="3287"/>
                  </a:lnTo>
                  <a:lnTo>
                    <a:pt x="298" y="2620"/>
                  </a:lnTo>
                  <a:cubicBezTo>
                    <a:pt x="298" y="2227"/>
                    <a:pt x="619" y="1918"/>
                    <a:pt x="1000" y="1918"/>
                  </a:cubicBezTo>
                  <a:close/>
                  <a:moveTo>
                    <a:pt x="1477" y="1"/>
                  </a:moveTo>
                  <a:cubicBezTo>
                    <a:pt x="941" y="1"/>
                    <a:pt x="512" y="430"/>
                    <a:pt x="512" y="965"/>
                  </a:cubicBezTo>
                  <a:cubicBezTo>
                    <a:pt x="512" y="1227"/>
                    <a:pt x="619" y="1465"/>
                    <a:pt x="798" y="1632"/>
                  </a:cubicBezTo>
                  <a:cubicBezTo>
                    <a:pt x="346" y="1739"/>
                    <a:pt x="0" y="2144"/>
                    <a:pt x="0" y="2632"/>
                  </a:cubicBezTo>
                  <a:lnTo>
                    <a:pt x="0" y="3299"/>
                  </a:lnTo>
                  <a:cubicBezTo>
                    <a:pt x="0" y="3466"/>
                    <a:pt x="143" y="3597"/>
                    <a:pt x="298" y="3597"/>
                  </a:cubicBezTo>
                  <a:lnTo>
                    <a:pt x="2643" y="3597"/>
                  </a:lnTo>
                  <a:cubicBezTo>
                    <a:pt x="2798" y="3597"/>
                    <a:pt x="2941" y="3466"/>
                    <a:pt x="2941" y="3299"/>
                  </a:cubicBezTo>
                  <a:lnTo>
                    <a:pt x="2941" y="2632"/>
                  </a:lnTo>
                  <a:cubicBezTo>
                    <a:pt x="2953" y="2144"/>
                    <a:pt x="2620" y="1739"/>
                    <a:pt x="2167" y="1632"/>
                  </a:cubicBezTo>
                  <a:cubicBezTo>
                    <a:pt x="2322" y="1453"/>
                    <a:pt x="2441" y="1215"/>
                    <a:pt x="2441" y="965"/>
                  </a:cubicBezTo>
                  <a:cubicBezTo>
                    <a:pt x="2441" y="430"/>
                    <a:pt x="2012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4426167" y="2098561"/>
              <a:ext cx="114111" cy="113474"/>
            </a:xfrm>
            <a:custGeom>
              <a:rect b="b" l="l" r="r" t="t"/>
              <a:pathLst>
                <a:path extrusionOk="0" h="3565" w="3585">
                  <a:moveTo>
                    <a:pt x="3401" y="1"/>
                  </a:moveTo>
                  <a:cubicBezTo>
                    <a:pt x="3330" y="1"/>
                    <a:pt x="3272" y="73"/>
                    <a:pt x="3251" y="136"/>
                  </a:cubicBezTo>
                  <a:cubicBezTo>
                    <a:pt x="3097" y="1767"/>
                    <a:pt x="1799" y="3077"/>
                    <a:pt x="144" y="3244"/>
                  </a:cubicBezTo>
                  <a:cubicBezTo>
                    <a:pt x="61" y="3255"/>
                    <a:pt x="1" y="3339"/>
                    <a:pt x="13" y="3422"/>
                  </a:cubicBezTo>
                  <a:cubicBezTo>
                    <a:pt x="25" y="3494"/>
                    <a:pt x="84" y="3565"/>
                    <a:pt x="180" y="3565"/>
                  </a:cubicBezTo>
                  <a:lnTo>
                    <a:pt x="191" y="3565"/>
                  </a:lnTo>
                  <a:cubicBezTo>
                    <a:pt x="1966" y="3398"/>
                    <a:pt x="3394" y="1970"/>
                    <a:pt x="3573" y="184"/>
                  </a:cubicBezTo>
                  <a:cubicBezTo>
                    <a:pt x="3585" y="88"/>
                    <a:pt x="3513" y="17"/>
                    <a:pt x="3430" y="5"/>
                  </a:cubicBezTo>
                  <a:cubicBezTo>
                    <a:pt x="3420" y="2"/>
                    <a:pt x="3410" y="1"/>
                    <a:pt x="34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7" name="Google Shape;4207;p48"/>
          <p:cNvGrpSpPr/>
          <p:nvPr/>
        </p:nvGrpSpPr>
        <p:grpSpPr>
          <a:xfrm>
            <a:off x="4674791" y="1977447"/>
            <a:ext cx="344528" cy="344114"/>
            <a:chOff x="4674791" y="1977447"/>
            <a:chExt cx="344528" cy="344114"/>
          </a:xfrm>
        </p:grpSpPr>
        <p:sp>
          <p:nvSpPr>
            <p:cNvPr id="4208" name="Google Shape;4208;p48"/>
            <p:cNvSpPr/>
            <p:nvPr/>
          </p:nvSpPr>
          <p:spPr>
            <a:xfrm>
              <a:off x="4696022" y="1996768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76" y="310"/>
                  </a:moveTo>
                  <a:cubicBezTo>
                    <a:pt x="548" y="310"/>
                    <a:pt x="631" y="369"/>
                    <a:pt x="631" y="465"/>
                  </a:cubicBezTo>
                  <a:cubicBezTo>
                    <a:pt x="631" y="536"/>
                    <a:pt x="572" y="607"/>
                    <a:pt x="476" y="607"/>
                  </a:cubicBezTo>
                  <a:cubicBezTo>
                    <a:pt x="405" y="607"/>
                    <a:pt x="334" y="548"/>
                    <a:pt x="334" y="465"/>
                  </a:cubicBezTo>
                  <a:cubicBezTo>
                    <a:pt x="334" y="381"/>
                    <a:pt x="393" y="310"/>
                    <a:pt x="476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4733899" y="1996768"/>
              <a:ext cx="29602" cy="29220"/>
            </a:xfrm>
            <a:custGeom>
              <a:rect b="b" l="l" r="r" t="t"/>
              <a:pathLst>
                <a:path extrusionOk="0" h="918" w="930">
                  <a:moveTo>
                    <a:pt x="465" y="310"/>
                  </a:moveTo>
                  <a:cubicBezTo>
                    <a:pt x="549" y="310"/>
                    <a:pt x="608" y="369"/>
                    <a:pt x="608" y="465"/>
                  </a:cubicBezTo>
                  <a:cubicBezTo>
                    <a:pt x="608" y="536"/>
                    <a:pt x="549" y="607"/>
                    <a:pt x="465" y="607"/>
                  </a:cubicBezTo>
                  <a:cubicBezTo>
                    <a:pt x="394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4771809" y="1996768"/>
              <a:ext cx="29602" cy="29220"/>
            </a:xfrm>
            <a:custGeom>
              <a:rect b="b" l="l" r="r" t="t"/>
              <a:pathLst>
                <a:path extrusionOk="0" h="918" w="930">
                  <a:moveTo>
                    <a:pt x="465" y="310"/>
                  </a:moveTo>
                  <a:cubicBezTo>
                    <a:pt x="536" y="310"/>
                    <a:pt x="608" y="369"/>
                    <a:pt x="608" y="465"/>
                  </a:cubicBezTo>
                  <a:cubicBezTo>
                    <a:pt x="608" y="536"/>
                    <a:pt x="548" y="607"/>
                    <a:pt x="465" y="607"/>
                  </a:cubicBezTo>
                  <a:cubicBezTo>
                    <a:pt x="393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4674791" y="1977447"/>
              <a:ext cx="344528" cy="344114"/>
            </a:xfrm>
            <a:custGeom>
              <a:rect b="b" l="l" r="r" t="t"/>
              <a:pathLst>
                <a:path extrusionOk="0" h="10811" w="10824">
                  <a:moveTo>
                    <a:pt x="10466" y="2155"/>
                  </a:moveTo>
                  <a:lnTo>
                    <a:pt x="10466" y="10120"/>
                  </a:lnTo>
                  <a:lnTo>
                    <a:pt x="10478" y="10120"/>
                  </a:lnTo>
                  <a:cubicBezTo>
                    <a:pt x="10478" y="10323"/>
                    <a:pt x="10311" y="10501"/>
                    <a:pt x="10085" y="10501"/>
                  </a:cubicBezTo>
                  <a:lnTo>
                    <a:pt x="667" y="10501"/>
                  </a:lnTo>
                  <a:cubicBezTo>
                    <a:pt x="465" y="10501"/>
                    <a:pt x="286" y="10335"/>
                    <a:pt x="286" y="10120"/>
                  </a:cubicBezTo>
                  <a:lnTo>
                    <a:pt x="286" y="2155"/>
                  </a:ln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691"/>
                  </a:cubicBezTo>
                  <a:lnTo>
                    <a:pt x="0" y="10120"/>
                  </a:lnTo>
                  <a:cubicBezTo>
                    <a:pt x="0" y="10501"/>
                    <a:pt x="310" y="10811"/>
                    <a:pt x="703" y="10811"/>
                  </a:cubicBezTo>
                  <a:lnTo>
                    <a:pt x="10121" y="10811"/>
                  </a:lnTo>
                  <a:cubicBezTo>
                    <a:pt x="10502" y="10811"/>
                    <a:pt x="10823" y="10501"/>
                    <a:pt x="10823" y="10120"/>
                  </a:cubicBezTo>
                  <a:lnTo>
                    <a:pt x="10823" y="691"/>
                  </a:lnTo>
                  <a:cubicBezTo>
                    <a:pt x="10799" y="310"/>
                    <a:pt x="10490" y="0"/>
                    <a:pt x="10109" y="0"/>
                  </a:cubicBezTo>
                  <a:lnTo>
                    <a:pt x="5025" y="0"/>
                  </a:lnTo>
                  <a:cubicBezTo>
                    <a:pt x="4942" y="0"/>
                    <a:pt x="4870" y="71"/>
                    <a:pt x="4870" y="155"/>
                  </a:cubicBezTo>
                  <a:cubicBezTo>
                    <a:pt x="4870" y="250"/>
                    <a:pt x="4942" y="321"/>
                    <a:pt x="5025" y="321"/>
                  </a:cubicBezTo>
                  <a:lnTo>
                    <a:pt x="10109" y="321"/>
                  </a:lnTo>
                  <a:cubicBezTo>
                    <a:pt x="10311" y="321"/>
                    <a:pt x="10490" y="488"/>
                    <a:pt x="10490" y="714"/>
                  </a:cubicBezTo>
                  <a:lnTo>
                    <a:pt x="10490" y="1857"/>
                  </a:lnTo>
                  <a:lnTo>
                    <a:pt x="310" y="1857"/>
                  </a:lnTo>
                  <a:lnTo>
                    <a:pt x="310" y="714"/>
                  </a:lnTo>
                  <a:cubicBezTo>
                    <a:pt x="310" y="500"/>
                    <a:pt x="477" y="321"/>
                    <a:pt x="703" y="321"/>
                  </a:cubicBezTo>
                  <a:lnTo>
                    <a:pt x="4049" y="321"/>
                  </a:lnTo>
                  <a:cubicBezTo>
                    <a:pt x="4132" y="321"/>
                    <a:pt x="4215" y="250"/>
                    <a:pt x="4215" y="155"/>
                  </a:cubicBezTo>
                  <a:cubicBezTo>
                    <a:pt x="4215" y="71"/>
                    <a:pt x="4132" y="0"/>
                    <a:pt x="40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4696022" y="2073160"/>
              <a:ext cx="13655" cy="27469"/>
            </a:xfrm>
            <a:custGeom>
              <a:rect b="b" l="l" r="r" t="t"/>
              <a:pathLst>
                <a:path extrusionOk="0" h="863" w="429">
                  <a:moveTo>
                    <a:pt x="249" y="1"/>
                  </a:moveTo>
                  <a:cubicBezTo>
                    <a:pt x="198" y="1"/>
                    <a:pt x="148" y="22"/>
                    <a:pt x="119" y="65"/>
                  </a:cubicBezTo>
                  <a:cubicBezTo>
                    <a:pt x="48" y="184"/>
                    <a:pt x="0" y="327"/>
                    <a:pt x="0" y="470"/>
                  </a:cubicBezTo>
                  <a:lnTo>
                    <a:pt x="0" y="708"/>
                  </a:lnTo>
                  <a:cubicBezTo>
                    <a:pt x="0" y="779"/>
                    <a:pt x="72" y="863"/>
                    <a:pt x="167" y="863"/>
                  </a:cubicBezTo>
                  <a:cubicBezTo>
                    <a:pt x="250" y="863"/>
                    <a:pt x="334" y="779"/>
                    <a:pt x="334" y="696"/>
                  </a:cubicBezTo>
                  <a:lnTo>
                    <a:pt x="334" y="470"/>
                  </a:lnTo>
                  <a:cubicBezTo>
                    <a:pt x="334" y="398"/>
                    <a:pt x="357" y="303"/>
                    <a:pt x="393" y="243"/>
                  </a:cubicBezTo>
                  <a:cubicBezTo>
                    <a:pt x="429" y="172"/>
                    <a:pt x="417" y="65"/>
                    <a:pt x="346" y="29"/>
                  </a:cubicBezTo>
                  <a:cubicBezTo>
                    <a:pt x="317" y="10"/>
                    <a:pt x="283" y="1"/>
                    <a:pt x="2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711173" y="2279419"/>
              <a:ext cx="28456" cy="10695"/>
            </a:xfrm>
            <a:custGeom>
              <a:rect b="b" l="l" r="r" t="t"/>
              <a:pathLst>
                <a:path extrusionOk="0" h="336" w="894">
                  <a:moveTo>
                    <a:pt x="170" y="1"/>
                  </a:moveTo>
                  <a:cubicBezTo>
                    <a:pt x="96" y="1"/>
                    <a:pt x="34" y="57"/>
                    <a:pt x="12" y="133"/>
                  </a:cubicBezTo>
                  <a:cubicBezTo>
                    <a:pt x="0" y="228"/>
                    <a:pt x="60" y="300"/>
                    <a:pt x="131" y="312"/>
                  </a:cubicBezTo>
                  <a:cubicBezTo>
                    <a:pt x="179" y="312"/>
                    <a:pt x="215" y="336"/>
                    <a:pt x="251" y="336"/>
                  </a:cubicBezTo>
                  <a:lnTo>
                    <a:pt x="727" y="336"/>
                  </a:lnTo>
                  <a:cubicBezTo>
                    <a:pt x="822" y="336"/>
                    <a:pt x="893" y="252"/>
                    <a:pt x="893" y="169"/>
                  </a:cubicBezTo>
                  <a:cubicBezTo>
                    <a:pt x="893" y="74"/>
                    <a:pt x="822" y="2"/>
                    <a:pt x="727" y="2"/>
                  </a:cubicBezTo>
                  <a:lnTo>
                    <a:pt x="191" y="2"/>
                  </a:lnTo>
                  <a:cubicBezTo>
                    <a:pt x="184" y="1"/>
                    <a:pt x="177" y="1"/>
                    <a:pt x="1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714197" y="2064216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3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747173" y="2279482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4750196" y="2064216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4696022" y="2107791"/>
              <a:ext cx="10631" cy="28838"/>
            </a:xfrm>
            <a:custGeom>
              <a:rect b="b" l="l" r="r" t="t"/>
              <a:pathLst>
                <a:path extrusionOk="0" h="906" w="334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739"/>
                  </a:lnTo>
                  <a:cubicBezTo>
                    <a:pt x="0" y="822"/>
                    <a:pt x="72" y="906"/>
                    <a:pt x="167" y="906"/>
                  </a:cubicBezTo>
                  <a:cubicBezTo>
                    <a:pt x="250" y="906"/>
                    <a:pt x="334" y="822"/>
                    <a:pt x="334" y="739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4695640" y="2251058"/>
              <a:ext cx="12541" cy="28074"/>
            </a:xfrm>
            <a:custGeom>
              <a:rect b="b" l="l" r="r" t="t"/>
              <a:pathLst>
                <a:path extrusionOk="0" h="882" w="394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88"/>
                  </a:lnTo>
                  <a:cubicBezTo>
                    <a:pt x="0" y="596"/>
                    <a:pt x="12" y="703"/>
                    <a:pt x="60" y="786"/>
                  </a:cubicBezTo>
                  <a:cubicBezTo>
                    <a:pt x="107" y="846"/>
                    <a:pt x="167" y="881"/>
                    <a:pt x="227" y="881"/>
                  </a:cubicBezTo>
                  <a:cubicBezTo>
                    <a:pt x="238" y="881"/>
                    <a:pt x="262" y="881"/>
                    <a:pt x="286" y="869"/>
                  </a:cubicBezTo>
                  <a:cubicBezTo>
                    <a:pt x="358" y="834"/>
                    <a:pt x="393" y="727"/>
                    <a:pt x="358" y="655"/>
                  </a:cubicBezTo>
                  <a:cubicBezTo>
                    <a:pt x="322" y="596"/>
                    <a:pt x="322" y="548"/>
                    <a:pt x="322" y="488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4782790" y="2279482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3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696022" y="2143409"/>
              <a:ext cx="10631" cy="28456"/>
            </a:xfrm>
            <a:custGeom>
              <a:rect b="b" l="l" r="r" t="t"/>
              <a:pathLst>
                <a:path extrusionOk="0" h="894" w="334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39"/>
                  </a:lnTo>
                  <a:cubicBezTo>
                    <a:pt x="0" y="822"/>
                    <a:pt x="72" y="894"/>
                    <a:pt x="167" y="894"/>
                  </a:cubicBezTo>
                  <a:cubicBezTo>
                    <a:pt x="250" y="894"/>
                    <a:pt x="334" y="822"/>
                    <a:pt x="334" y="739"/>
                  </a:cubicBez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696022" y="2215440"/>
              <a:ext cx="10631" cy="28074"/>
            </a:xfrm>
            <a:custGeom>
              <a:rect b="b" l="l" r="r" t="t"/>
              <a:pathLst>
                <a:path extrusionOk="0" h="882" w="334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738"/>
                  </a:lnTo>
                  <a:cubicBezTo>
                    <a:pt x="0" y="810"/>
                    <a:pt x="72" y="881"/>
                    <a:pt x="167" y="881"/>
                  </a:cubicBezTo>
                  <a:cubicBezTo>
                    <a:pt x="250" y="881"/>
                    <a:pt x="334" y="810"/>
                    <a:pt x="334" y="715"/>
                  </a:cubicBezTo>
                  <a:lnTo>
                    <a:pt x="334" y="167"/>
                  </a:lnTo>
                  <a:cubicBezTo>
                    <a:pt x="334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4696022" y="2179441"/>
              <a:ext cx="10631" cy="28424"/>
            </a:xfrm>
            <a:custGeom>
              <a:rect b="b" l="l" r="r" t="t"/>
              <a:pathLst>
                <a:path extrusionOk="0" h="893" w="334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738"/>
                  </a:lnTo>
                  <a:cubicBezTo>
                    <a:pt x="0" y="822"/>
                    <a:pt x="72" y="893"/>
                    <a:pt x="167" y="893"/>
                  </a:cubicBezTo>
                  <a:cubicBezTo>
                    <a:pt x="250" y="893"/>
                    <a:pt x="334" y="822"/>
                    <a:pt x="334" y="738"/>
                  </a:cubicBezTo>
                  <a:lnTo>
                    <a:pt x="334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4854790" y="2146847"/>
              <a:ext cx="10281" cy="28456"/>
            </a:xfrm>
            <a:custGeom>
              <a:rect b="b" l="l" r="r" t="t"/>
              <a:pathLst>
                <a:path extrusionOk="0" h="894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4854790" y="2110847"/>
              <a:ext cx="10281" cy="28424"/>
            </a:xfrm>
            <a:custGeom>
              <a:rect b="b" l="l" r="r" t="t"/>
              <a:pathLst>
                <a:path extrusionOk="0" h="893" w="323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1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4854790" y="2182846"/>
              <a:ext cx="10281" cy="28456"/>
            </a:xfrm>
            <a:custGeom>
              <a:rect b="b" l="l" r="r" t="t"/>
              <a:pathLst>
                <a:path extrusionOk="0" h="894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55"/>
                  </a:lnTo>
                  <a:cubicBezTo>
                    <a:pt x="311" y="60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4852912" y="2075738"/>
              <a:ext cx="12159" cy="27915"/>
            </a:xfrm>
            <a:custGeom>
              <a:rect b="b" l="l" r="r" t="t"/>
              <a:pathLst>
                <a:path extrusionOk="0" h="877" w="382">
                  <a:moveTo>
                    <a:pt x="185" y="0"/>
                  </a:moveTo>
                  <a:cubicBezTo>
                    <a:pt x="162" y="0"/>
                    <a:pt x="139" y="6"/>
                    <a:pt x="119" y="20"/>
                  </a:cubicBezTo>
                  <a:cubicBezTo>
                    <a:pt x="48" y="43"/>
                    <a:pt x="0" y="151"/>
                    <a:pt x="48" y="222"/>
                  </a:cubicBezTo>
                  <a:cubicBezTo>
                    <a:pt x="48" y="270"/>
                    <a:pt x="60" y="329"/>
                    <a:pt x="60" y="389"/>
                  </a:cubicBezTo>
                  <a:lnTo>
                    <a:pt x="60" y="722"/>
                  </a:lnTo>
                  <a:cubicBezTo>
                    <a:pt x="60" y="805"/>
                    <a:pt x="131" y="877"/>
                    <a:pt x="227" y="877"/>
                  </a:cubicBezTo>
                  <a:cubicBezTo>
                    <a:pt x="310" y="877"/>
                    <a:pt x="381" y="805"/>
                    <a:pt x="381" y="722"/>
                  </a:cubicBezTo>
                  <a:lnTo>
                    <a:pt x="381" y="389"/>
                  </a:lnTo>
                  <a:cubicBezTo>
                    <a:pt x="381" y="281"/>
                    <a:pt x="370" y="186"/>
                    <a:pt x="322" y="91"/>
                  </a:cubicBezTo>
                  <a:cubicBezTo>
                    <a:pt x="305" y="39"/>
                    <a:pt x="244" y="0"/>
                    <a:pt x="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854790" y="2218464"/>
              <a:ext cx="10281" cy="28456"/>
            </a:xfrm>
            <a:custGeom>
              <a:rect b="b" l="l" r="r" t="t"/>
              <a:pathLst>
                <a:path extrusionOk="0" h="894" w="323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7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7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821464" y="2064598"/>
              <a:ext cx="29188" cy="10249"/>
            </a:xfrm>
            <a:custGeom>
              <a:rect b="b" l="l" r="r" t="t"/>
              <a:pathLst>
                <a:path extrusionOk="0" h="322" w="917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738" y="322"/>
                  </a:lnTo>
                  <a:cubicBezTo>
                    <a:pt x="810" y="322"/>
                    <a:pt x="881" y="262"/>
                    <a:pt x="893" y="191"/>
                  </a:cubicBezTo>
                  <a:cubicBezTo>
                    <a:pt x="917" y="96"/>
                    <a:pt x="857" y="24"/>
                    <a:pt x="762" y="12"/>
                  </a:cubicBezTo>
                  <a:cubicBezTo>
                    <a:pt x="715" y="12"/>
                    <a:pt x="691" y="0"/>
                    <a:pt x="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785464" y="2064216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cubicBezTo>
                    <a:pt x="24" y="262"/>
                    <a:pt x="83" y="334"/>
                    <a:pt x="167" y="334"/>
                  </a:cubicBezTo>
                  <a:lnTo>
                    <a:pt x="738" y="334"/>
                  </a:lnTo>
                  <a:cubicBezTo>
                    <a:pt x="822" y="334"/>
                    <a:pt x="893" y="262"/>
                    <a:pt x="893" y="167"/>
                  </a:cubicBezTo>
                  <a:cubicBezTo>
                    <a:pt x="893" y="84"/>
                    <a:pt x="822" y="1"/>
                    <a:pt x="7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4818790" y="2279482"/>
              <a:ext cx="28456" cy="10631"/>
            </a:xfrm>
            <a:custGeom>
              <a:rect b="b" l="l" r="r" t="t"/>
              <a:pathLst>
                <a:path extrusionOk="0" h="334" w="894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4851002" y="2253700"/>
              <a:ext cx="14069" cy="28074"/>
            </a:xfrm>
            <a:custGeom>
              <a:rect b="b" l="l" r="r" t="t"/>
              <a:pathLst>
                <a:path extrusionOk="0" h="882" w="442">
                  <a:moveTo>
                    <a:pt x="275" y="1"/>
                  </a:moveTo>
                  <a:cubicBezTo>
                    <a:pt x="191" y="1"/>
                    <a:pt x="120" y="84"/>
                    <a:pt x="120" y="167"/>
                  </a:cubicBezTo>
                  <a:lnTo>
                    <a:pt x="120" y="405"/>
                  </a:lnTo>
                  <a:cubicBezTo>
                    <a:pt x="120" y="489"/>
                    <a:pt x="84" y="572"/>
                    <a:pt x="60" y="632"/>
                  </a:cubicBezTo>
                  <a:cubicBezTo>
                    <a:pt x="1" y="703"/>
                    <a:pt x="25" y="810"/>
                    <a:pt x="108" y="858"/>
                  </a:cubicBezTo>
                  <a:cubicBezTo>
                    <a:pt x="132" y="870"/>
                    <a:pt x="168" y="882"/>
                    <a:pt x="191" y="882"/>
                  </a:cubicBezTo>
                  <a:cubicBezTo>
                    <a:pt x="239" y="882"/>
                    <a:pt x="299" y="858"/>
                    <a:pt x="322" y="810"/>
                  </a:cubicBezTo>
                  <a:cubicBezTo>
                    <a:pt x="406" y="691"/>
                    <a:pt x="441" y="560"/>
                    <a:pt x="441" y="405"/>
                  </a:cubicBezTo>
                  <a:lnTo>
                    <a:pt x="441" y="167"/>
                  </a:lnTo>
                  <a:cubicBezTo>
                    <a:pt x="441" y="84"/>
                    <a:pt x="370" y="1"/>
                    <a:pt x="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4883596" y="2064980"/>
              <a:ext cx="107299" cy="99310"/>
            </a:xfrm>
            <a:custGeom>
              <a:rect b="b" l="l" r="r" t="t"/>
              <a:pathLst>
                <a:path extrusionOk="0" h="3120" w="3371">
                  <a:moveTo>
                    <a:pt x="2620" y="310"/>
                  </a:moveTo>
                  <a:cubicBezTo>
                    <a:pt x="2680" y="310"/>
                    <a:pt x="2739" y="322"/>
                    <a:pt x="2787" y="346"/>
                  </a:cubicBezTo>
                  <a:lnTo>
                    <a:pt x="1656" y="1334"/>
                  </a:lnTo>
                  <a:lnTo>
                    <a:pt x="525" y="346"/>
                  </a:lnTo>
                  <a:cubicBezTo>
                    <a:pt x="584" y="322"/>
                    <a:pt x="644" y="310"/>
                    <a:pt x="703" y="310"/>
                  </a:cubicBezTo>
                  <a:close/>
                  <a:moveTo>
                    <a:pt x="3013" y="572"/>
                  </a:moveTo>
                  <a:cubicBezTo>
                    <a:pt x="3025" y="619"/>
                    <a:pt x="3037" y="667"/>
                    <a:pt x="3037" y="727"/>
                  </a:cubicBezTo>
                  <a:lnTo>
                    <a:pt x="3037" y="2394"/>
                  </a:lnTo>
                  <a:cubicBezTo>
                    <a:pt x="3037" y="2453"/>
                    <a:pt x="3025" y="2501"/>
                    <a:pt x="3013" y="2548"/>
                  </a:cubicBezTo>
                  <a:lnTo>
                    <a:pt x="1906" y="1560"/>
                  </a:lnTo>
                  <a:lnTo>
                    <a:pt x="3013" y="572"/>
                  </a:lnTo>
                  <a:close/>
                  <a:moveTo>
                    <a:pt x="310" y="596"/>
                  </a:moveTo>
                  <a:lnTo>
                    <a:pt x="1418" y="1572"/>
                  </a:lnTo>
                  <a:lnTo>
                    <a:pt x="310" y="2560"/>
                  </a:lnTo>
                  <a:cubicBezTo>
                    <a:pt x="298" y="2513"/>
                    <a:pt x="287" y="2465"/>
                    <a:pt x="287" y="2405"/>
                  </a:cubicBezTo>
                  <a:lnTo>
                    <a:pt x="287" y="727"/>
                  </a:lnTo>
                  <a:cubicBezTo>
                    <a:pt x="287" y="679"/>
                    <a:pt x="298" y="619"/>
                    <a:pt x="310" y="596"/>
                  </a:cubicBezTo>
                  <a:close/>
                  <a:moveTo>
                    <a:pt x="715" y="0"/>
                  </a:moveTo>
                  <a:cubicBezTo>
                    <a:pt x="501" y="0"/>
                    <a:pt x="322" y="84"/>
                    <a:pt x="191" y="227"/>
                  </a:cubicBezTo>
                  <a:lnTo>
                    <a:pt x="179" y="238"/>
                  </a:lnTo>
                  <a:cubicBezTo>
                    <a:pt x="60" y="369"/>
                    <a:pt x="1" y="536"/>
                    <a:pt x="1" y="715"/>
                  </a:cubicBezTo>
                  <a:lnTo>
                    <a:pt x="1" y="2382"/>
                  </a:lnTo>
                  <a:cubicBezTo>
                    <a:pt x="1" y="2560"/>
                    <a:pt x="60" y="2727"/>
                    <a:pt x="168" y="2846"/>
                  </a:cubicBezTo>
                  <a:cubicBezTo>
                    <a:pt x="156" y="2870"/>
                    <a:pt x="156" y="2870"/>
                    <a:pt x="168" y="2882"/>
                  </a:cubicBezTo>
                  <a:lnTo>
                    <a:pt x="191" y="2917"/>
                  </a:lnTo>
                  <a:cubicBezTo>
                    <a:pt x="334" y="3048"/>
                    <a:pt x="513" y="3120"/>
                    <a:pt x="703" y="3120"/>
                  </a:cubicBezTo>
                  <a:lnTo>
                    <a:pt x="1132" y="3120"/>
                  </a:lnTo>
                  <a:cubicBezTo>
                    <a:pt x="1227" y="3120"/>
                    <a:pt x="1299" y="3048"/>
                    <a:pt x="1299" y="2953"/>
                  </a:cubicBezTo>
                  <a:cubicBezTo>
                    <a:pt x="1299" y="2870"/>
                    <a:pt x="1227" y="2798"/>
                    <a:pt x="1132" y="2798"/>
                  </a:cubicBezTo>
                  <a:lnTo>
                    <a:pt x="703" y="2798"/>
                  </a:lnTo>
                  <a:cubicBezTo>
                    <a:pt x="644" y="2798"/>
                    <a:pt x="584" y="2775"/>
                    <a:pt x="537" y="2763"/>
                  </a:cubicBezTo>
                  <a:lnTo>
                    <a:pt x="1668" y="1762"/>
                  </a:lnTo>
                  <a:lnTo>
                    <a:pt x="2799" y="2763"/>
                  </a:lnTo>
                  <a:cubicBezTo>
                    <a:pt x="2751" y="2775"/>
                    <a:pt x="2692" y="2798"/>
                    <a:pt x="2632" y="2798"/>
                  </a:cubicBezTo>
                  <a:lnTo>
                    <a:pt x="2096" y="2798"/>
                  </a:lnTo>
                  <a:cubicBezTo>
                    <a:pt x="2013" y="2798"/>
                    <a:pt x="1942" y="2870"/>
                    <a:pt x="1942" y="2953"/>
                  </a:cubicBezTo>
                  <a:cubicBezTo>
                    <a:pt x="1942" y="3048"/>
                    <a:pt x="2013" y="3120"/>
                    <a:pt x="2096" y="3120"/>
                  </a:cubicBezTo>
                  <a:lnTo>
                    <a:pt x="2632" y="3120"/>
                  </a:lnTo>
                  <a:cubicBezTo>
                    <a:pt x="2846" y="3120"/>
                    <a:pt x="3025" y="3036"/>
                    <a:pt x="3156" y="2905"/>
                  </a:cubicBezTo>
                  <a:lnTo>
                    <a:pt x="3168" y="2882"/>
                  </a:lnTo>
                  <a:cubicBezTo>
                    <a:pt x="3287" y="2751"/>
                    <a:pt x="3370" y="2584"/>
                    <a:pt x="3370" y="2394"/>
                  </a:cubicBezTo>
                  <a:lnTo>
                    <a:pt x="3370" y="727"/>
                  </a:lnTo>
                  <a:cubicBezTo>
                    <a:pt x="3370" y="322"/>
                    <a:pt x="3037" y="0"/>
                    <a:pt x="263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4882864" y="2190422"/>
              <a:ext cx="107267" cy="99692"/>
            </a:xfrm>
            <a:custGeom>
              <a:rect b="b" l="l" r="r" t="t"/>
              <a:pathLst>
                <a:path extrusionOk="0" h="3132" w="3370">
                  <a:moveTo>
                    <a:pt x="2643" y="310"/>
                  </a:moveTo>
                  <a:cubicBezTo>
                    <a:pt x="2703" y="310"/>
                    <a:pt x="2762" y="334"/>
                    <a:pt x="2810" y="346"/>
                  </a:cubicBezTo>
                  <a:lnTo>
                    <a:pt x="1679" y="1346"/>
                  </a:lnTo>
                  <a:lnTo>
                    <a:pt x="548" y="346"/>
                  </a:lnTo>
                  <a:cubicBezTo>
                    <a:pt x="607" y="334"/>
                    <a:pt x="667" y="310"/>
                    <a:pt x="726" y="310"/>
                  </a:cubicBezTo>
                  <a:close/>
                  <a:moveTo>
                    <a:pt x="333" y="584"/>
                  </a:moveTo>
                  <a:lnTo>
                    <a:pt x="1441" y="1560"/>
                  </a:lnTo>
                  <a:lnTo>
                    <a:pt x="333" y="2548"/>
                  </a:lnTo>
                  <a:cubicBezTo>
                    <a:pt x="321" y="2501"/>
                    <a:pt x="310" y="2453"/>
                    <a:pt x="310" y="2393"/>
                  </a:cubicBezTo>
                  <a:lnTo>
                    <a:pt x="310" y="727"/>
                  </a:lnTo>
                  <a:cubicBezTo>
                    <a:pt x="310" y="691"/>
                    <a:pt x="321" y="631"/>
                    <a:pt x="333" y="584"/>
                  </a:cubicBezTo>
                  <a:close/>
                  <a:moveTo>
                    <a:pt x="3036" y="584"/>
                  </a:moveTo>
                  <a:cubicBezTo>
                    <a:pt x="3048" y="631"/>
                    <a:pt x="3060" y="667"/>
                    <a:pt x="3060" y="727"/>
                  </a:cubicBezTo>
                  <a:lnTo>
                    <a:pt x="3060" y="2393"/>
                  </a:lnTo>
                  <a:cubicBezTo>
                    <a:pt x="3060" y="2441"/>
                    <a:pt x="3048" y="2501"/>
                    <a:pt x="3036" y="2548"/>
                  </a:cubicBezTo>
                  <a:lnTo>
                    <a:pt x="1929" y="1560"/>
                  </a:lnTo>
                  <a:lnTo>
                    <a:pt x="3036" y="584"/>
                  </a:lnTo>
                  <a:close/>
                  <a:moveTo>
                    <a:pt x="1691" y="1786"/>
                  </a:moveTo>
                  <a:lnTo>
                    <a:pt x="2822" y="2786"/>
                  </a:lnTo>
                  <a:cubicBezTo>
                    <a:pt x="2762" y="2798"/>
                    <a:pt x="2703" y="2810"/>
                    <a:pt x="2643" y="2810"/>
                  </a:cubicBezTo>
                  <a:lnTo>
                    <a:pt x="726" y="2810"/>
                  </a:lnTo>
                  <a:cubicBezTo>
                    <a:pt x="667" y="2810"/>
                    <a:pt x="607" y="2798"/>
                    <a:pt x="560" y="2786"/>
                  </a:cubicBezTo>
                  <a:lnTo>
                    <a:pt x="1691" y="1786"/>
                  </a:lnTo>
                  <a:close/>
                  <a:moveTo>
                    <a:pt x="726" y="0"/>
                  </a:moveTo>
                  <a:cubicBezTo>
                    <a:pt x="512" y="0"/>
                    <a:pt x="333" y="96"/>
                    <a:pt x="202" y="227"/>
                  </a:cubicBezTo>
                  <a:lnTo>
                    <a:pt x="191" y="238"/>
                  </a:lnTo>
                  <a:cubicBezTo>
                    <a:pt x="71" y="369"/>
                    <a:pt x="0" y="536"/>
                    <a:pt x="0" y="727"/>
                  </a:cubicBezTo>
                  <a:lnTo>
                    <a:pt x="0" y="2393"/>
                  </a:lnTo>
                  <a:cubicBezTo>
                    <a:pt x="0" y="2596"/>
                    <a:pt x="71" y="2751"/>
                    <a:pt x="191" y="2894"/>
                  </a:cubicBezTo>
                  <a:cubicBezTo>
                    <a:pt x="333" y="3036"/>
                    <a:pt x="512" y="3132"/>
                    <a:pt x="726" y="3132"/>
                  </a:cubicBezTo>
                  <a:lnTo>
                    <a:pt x="2643" y="3132"/>
                  </a:lnTo>
                  <a:cubicBezTo>
                    <a:pt x="2858" y="3132"/>
                    <a:pt x="3036" y="3036"/>
                    <a:pt x="3167" y="2905"/>
                  </a:cubicBezTo>
                  <a:lnTo>
                    <a:pt x="3179" y="2894"/>
                  </a:lnTo>
                  <a:cubicBezTo>
                    <a:pt x="3298" y="2751"/>
                    <a:pt x="3369" y="2596"/>
                    <a:pt x="3369" y="2393"/>
                  </a:cubicBezTo>
                  <a:lnTo>
                    <a:pt x="3369" y="727"/>
                  </a:lnTo>
                  <a:cubicBezTo>
                    <a:pt x="3369" y="536"/>
                    <a:pt x="3298" y="369"/>
                    <a:pt x="3179" y="238"/>
                  </a:cubicBezTo>
                  <a:lnTo>
                    <a:pt x="3167" y="227"/>
                  </a:lnTo>
                  <a:cubicBezTo>
                    <a:pt x="3036" y="96"/>
                    <a:pt x="2858" y="0"/>
                    <a:pt x="2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4" name="Google Shape;4234;p48"/>
          <p:cNvGrpSpPr/>
          <p:nvPr/>
        </p:nvGrpSpPr>
        <p:grpSpPr>
          <a:xfrm>
            <a:off x="6083810" y="1547297"/>
            <a:ext cx="382819" cy="310788"/>
            <a:chOff x="6083810" y="1547297"/>
            <a:chExt cx="382819" cy="310788"/>
          </a:xfrm>
        </p:grpSpPr>
        <p:sp>
          <p:nvSpPr>
            <p:cNvPr id="4235" name="Google Shape;4235;p48"/>
            <p:cNvSpPr/>
            <p:nvPr/>
          </p:nvSpPr>
          <p:spPr>
            <a:xfrm>
              <a:off x="6083810" y="1547297"/>
              <a:ext cx="382819" cy="310788"/>
            </a:xfrm>
            <a:custGeom>
              <a:rect b="b" l="l" r="r" t="t"/>
              <a:pathLst>
                <a:path extrusionOk="0" h="9764" w="12027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6106950" y="1606787"/>
              <a:ext cx="334661" cy="11395"/>
            </a:xfrm>
            <a:custGeom>
              <a:rect b="b" l="l" r="r" t="t"/>
              <a:pathLst>
                <a:path extrusionOk="0" h="358" w="10514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6124743" y="1655296"/>
              <a:ext cx="47427" cy="11395"/>
            </a:xfrm>
            <a:custGeom>
              <a:rect b="b" l="l" r="r" t="t"/>
              <a:pathLst>
                <a:path extrusionOk="0" h="358" w="149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6208520" y="1655296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6376391" y="1655296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6124743" y="1703041"/>
              <a:ext cx="47427" cy="11427"/>
            </a:xfrm>
            <a:custGeom>
              <a:rect b="b" l="l" r="r" t="t"/>
              <a:pathLst>
                <a:path extrusionOk="0" h="359" w="149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6292646" y="1703041"/>
              <a:ext cx="47395" cy="11427"/>
            </a:xfrm>
            <a:custGeom>
              <a:rect b="b" l="l" r="r" t="t"/>
              <a:pathLst>
                <a:path extrusionOk="0" h="359" w="1489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48"/>
            <p:cNvSpPr/>
            <p:nvPr/>
          </p:nvSpPr>
          <p:spPr>
            <a:xfrm>
              <a:off x="6124743" y="1750818"/>
              <a:ext cx="47427" cy="11395"/>
            </a:xfrm>
            <a:custGeom>
              <a:rect b="b" l="l" r="r" t="t"/>
              <a:pathLst>
                <a:path extrusionOk="0" h="358" w="149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48"/>
            <p:cNvSpPr/>
            <p:nvPr/>
          </p:nvSpPr>
          <p:spPr>
            <a:xfrm>
              <a:off x="6208520" y="1750818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6376391" y="1750818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48"/>
            <p:cNvSpPr/>
            <p:nvPr/>
          </p:nvSpPr>
          <p:spPr>
            <a:xfrm>
              <a:off x="6208520" y="1798563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48"/>
            <p:cNvSpPr/>
            <p:nvPr/>
          </p:nvSpPr>
          <p:spPr>
            <a:xfrm>
              <a:off x="6292646" y="1798563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6376391" y="1798563"/>
              <a:ext cx="47395" cy="11395"/>
            </a:xfrm>
            <a:custGeom>
              <a:rect b="b" l="l" r="r" t="t"/>
              <a:pathLst>
                <a:path extrusionOk="0" h="358" w="1489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6207756" y="1690723"/>
              <a:ext cx="48923" cy="35108"/>
            </a:xfrm>
            <a:custGeom>
              <a:rect b="b" l="l" r="r" t="t"/>
              <a:pathLst>
                <a:path extrusionOk="0" h="1103" w="1537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6376009" y="1690723"/>
              <a:ext cx="48159" cy="35108"/>
            </a:xfrm>
            <a:custGeom>
              <a:rect b="b" l="l" r="r" t="t"/>
              <a:pathLst>
                <a:path extrusionOk="0" h="1103" w="1513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6291500" y="1738595"/>
              <a:ext cx="48923" cy="34981"/>
            </a:xfrm>
            <a:custGeom>
              <a:rect b="b" l="l" r="r" t="t"/>
              <a:pathLst>
                <a:path extrusionOk="0" h="1099" w="1537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6123629" y="1786627"/>
              <a:ext cx="48891" cy="34695"/>
            </a:xfrm>
            <a:custGeom>
              <a:rect b="b" l="l" r="r" t="t"/>
              <a:pathLst>
                <a:path extrusionOk="0" h="1090" w="1536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6291500" y="1642978"/>
              <a:ext cx="48923" cy="34727"/>
            </a:xfrm>
            <a:custGeom>
              <a:rect b="b" l="l" r="r" t="t"/>
              <a:pathLst>
                <a:path extrusionOk="0" h="1091" w="1537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3" name="Google Shape;4253;p48"/>
          <p:cNvGrpSpPr/>
          <p:nvPr/>
        </p:nvGrpSpPr>
        <p:grpSpPr>
          <a:xfrm>
            <a:off x="6558300" y="1538193"/>
            <a:ext cx="382788" cy="328613"/>
            <a:chOff x="6558300" y="1538193"/>
            <a:chExt cx="382788" cy="328613"/>
          </a:xfrm>
        </p:grpSpPr>
        <p:sp>
          <p:nvSpPr>
            <p:cNvPr id="4254" name="Google Shape;4254;p48"/>
            <p:cNvSpPr/>
            <p:nvPr/>
          </p:nvSpPr>
          <p:spPr>
            <a:xfrm>
              <a:off x="6558300" y="1538193"/>
              <a:ext cx="382788" cy="328613"/>
            </a:xfrm>
            <a:custGeom>
              <a:rect b="b" l="l" r="r" t="t"/>
              <a:pathLst>
                <a:path extrusionOk="0" h="10324" w="12026">
                  <a:moveTo>
                    <a:pt x="6859" y="358"/>
                  </a:moveTo>
                  <a:cubicBezTo>
                    <a:pt x="7037" y="358"/>
                    <a:pt x="7204" y="477"/>
                    <a:pt x="7228" y="656"/>
                  </a:cubicBezTo>
                  <a:lnTo>
                    <a:pt x="7454" y="1691"/>
                  </a:lnTo>
                  <a:lnTo>
                    <a:pt x="4513" y="1691"/>
                  </a:lnTo>
                  <a:lnTo>
                    <a:pt x="4763" y="656"/>
                  </a:lnTo>
                  <a:cubicBezTo>
                    <a:pt x="4811" y="477"/>
                    <a:pt x="4954" y="358"/>
                    <a:pt x="5132" y="358"/>
                  </a:cubicBezTo>
                  <a:close/>
                  <a:moveTo>
                    <a:pt x="2822" y="2037"/>
                  </a:moveTo>
                  <a:lnTo>
                    <a:pt x="2822" y="5835"/>
                  </a:lnTo>
                  <a:lnTo>
                    <a:pt x="2429" y="5835"/>
                  </a:lnTo>
                  <a:lnTo>
                    <a:pt x="2429" y="2037"/>
                  </a:lnTo>
                  <a:close/>
                  <a:moveTo>
                    <a:pt x="9597" y="2037"/>
                  </a:moveTo>
                  <a:lnTo>
                    <a:pt x="9597" y="5835"/>
                  </a:lnTo>
                  <a:lnTo>
                    <a:pt x="9192" y="5835"/>
                  </a:lnTo>
                  <a:lnTo>
                    <a:pt x="9192" y="2037"/>
                  </a:lnTo>
                  <a:close/>
                  <a:moveTo>
                    <a:pt x="8835" y="2037"/>
                  </a:moveTo>
                  <a:lnTo>
                    <a:pt x="8835" y="5835"/>
                  </a:lnTo>
                  <a:lnTo>
                    <a:pt x="8823" y="5835"/>
                  </a:lnTo>
                  <a:cubicBezTo>
                    <a:pt x="8621" y="5835"/>
                    <a:pt x="8466" y="6001"/>
                    <a:pt x="8466" y="6192"/>
                  </a:cubicBezTo>
                  <a:lnTo>
                    <a:pt x="8466" y="6573"/>
                  </a:lnTo>
                  <a:lnTo>
                    <a:pt x="3561" y="6573"/>
                  </a:lnTo>
                  <a:lnTo>
                    <a:pt x="3561" y="6192"/>
                  </a:lnTo>
                  <a:cubicBezTo>
                    <a:pt x="3561" y="5978"/>
                    <a:pt x="3394" y="5835"/>
                    <a:pt x="3203" y="5835"/>
                  </a:cubicBezTo>
                  <a:lnTo>
                    <a:pt x="3180" y="5835"/>
                  </a:lnTo>
                  <a:lnTo>
                    <a:pt x="3180" y="2037"/>
                  </a:lnTo>
                  <a:close/>
                  <a:moveTo>
                    <a:pt x="2084" y="2037"/>
                  </a:moveTo>
                  <a:lnTo>
                    <a:pt x="2084" y="5835"/>
                  </a:lnTo>
                  <a:lnTo>
                    <a:pt x="2072" y="5835"/>
                  </a:lnTo>
                  <a:cubicBezTo>
                    <a:pt x="1858" y="5835"/>
                    <a:pt x="1715" y="6001"/>
                    <a:pt x="1715" y="6192"/>
                  </a:cubicBezTo>
                  <a:lnTo>
                    <a:pt x="1715" y="6573"/>
                  </a:lnTo>
                  <a:lnTo>
                    <a:pt x="1691" y="6573"/>
                  </a:lnTo>
                  <a:cubicBezTo>
                    <a:pt x="1677" y="6573"/>
                    <a:pt x="1663" y="6574"/>
                    <a:pt x="1648" y="6574"/>
                  </a:cubicBezTo>
                  <a:cubicBezTo>
                    <a:pt x="930" y="6574"/>
                    <a:pt x="358" y="5987"/>
                    <a:pt x="358" y="5251"/>
                  </a:cubicBezTo>
                  <a:lnTo>
                    <a:pt x="358" y="2620"/>
                  </a:lnTo>
                  <a:cubicBezTo>
                    <a:pt x="358" y="2299"/>
                    <a:pt x="608" y="2037"/>
                    <a:pt x="941" y="2037"/>
                  </a:cubicBezTo>
                  <a:close/>
                  <a:moveTo>
                    <a:pt x="11097" y="2049"/>
                  </a:moveTo>
                  <a:cubicBezTo>
                    <a:pt x="11419" y="2049"/>
                    <a:pt x="11681" y="2299"/>
                    <a:pt x="11681" y="2632"/>
                  </a:cubicBezTo>
                  <a:lnTo>
                    <a:pt x="11681" y="5263"/>
                  </a:lnTo>
                  <a:cubicBezTo>
                    <a:pt x="11669" y="6001"/>
                    <a:pt x="11073" y="6597"/>
                    <a:pt x="10347" y="6597"/>
                  </a:cubicBezTo>
                  <a:lnTo>
                    <a:pt x="10323" y="6204"/>
                  </a:lnTo>
                  <a:cubicBezTo>
                    <a:pt x="10323" y="6001"/>
                    <a:pt x="10168" y="5847"/>
                    <a:pt x="9966" y="5847"/>
                  </a:cubicBezTo>
                  <a:lnTo>
                    <a:pt x="9954" y="5847"/>
                  </a:lnTo>
                  <a:lnTo>
                    <a:pt x="9954" y="2049"/>
                  </a:lnTo>
                  <a:close/>
                  <a:moveTo>
                    <a:pt x="3180" y="6192"/>
                  </a:moveTo>
                  <a:cubicBezTo>
                    <a:pt x="3180" y="6192"/>
                    <a:pt x="3203" y="6192"/>
                    <a:pt x="3203" y="6204"/>
                  </a:cubicBezTo>
                  <a:lnTo>
                    <a:pt x="3203" y="7144"/>
                  </a:lnTo>
                  <a:cubicBezTo>
                    <a:pt x="3203" y="7144"/>
                    <a:pt x="3203" y="7156"/>
                    <a:pt x="3180" y="7156"/>
                  </a:cubicBezTo>
                  <a:lnTo>
                    <a:pt x="2048" y="7156"/>
                  </a:lnTo>
                  <a:cubicBezTo>
                    <a:pt x="2048" y="7156"/>
                    <a:pt x="2037" y="7156"/>
                    <a:pt x="2037" y="7144"/>
                  </a:cubicBezTo>
                  <a:lnTo>
                    <a:pt x="2037" y="6204"/>
                  </a:lnTo>
                  <a:cubicBezTo>
                    <a:pt x="2037" y="6204"/>
                    <a:pt x="2037" y="6192"/>
                    <a:pt x="2048" y="6192"/>
                  </a:cubicBezTo>
                  <a:lnTo>
                    <a:pt x="2441" y="6192"/>
                  </a:lnTo>
                  <a:lnTo>
                    <a:pt x="2441" y="6573"/>
                  </a:lnTo>
                  <a:cubicBezTo>
                    <a:pt x="2441" y="6668"/>
                    <a:pt x="2525" y="6752"/>
                    <a:pt x="2620" y="6752"/>
                  </a:cubicBezTo>
                  <a:cubicBezTo>
                    <a:pt x="2727" y="6752"/>
                    <a:pt x="2799" y="6680"/>
                    <a:pt x="2799" y="6573"/>
                  </a:cubicBezTo>
                  <a:lnTo>
                    <a:pt x="2799" y="6192"/>
                  </a:lnTo>
                  <a:close/>
                  <a:moveTo>
                    <a:pt x="9966" y="6192"/>
                  </a:moveTo>
                  <a:cubicBezTo>
                    <a:pt x="9966" y="6192"/>
                    <a:pt x="9978" y="6192"/>
                    <a:pt x="9978" y="6204"/>
                  </a:cubicBezTo>
                  <a:lnTo>
                    <a:pt x="9990" y="7144"/>
                  </a:lnTo>
                  <a:lnTo>
                    <a:pt x="8835" y="7156"/>
                  </a:lnTo>
                  <a:cubicBezTo>
                    <a:pt x="8835" y="7156"/>
                    <a:pt x="8823" y="7156"/>
                    <a:pt x="8823" y="7144"/>
                  </a:cubicBezTo>
                  <a:lnTo>
                    <a:pt x="8823" y="6204"/>
                  </a:lnTo>
                  <a:cubicBezTo>
                    <a:pt x="8823" y="6204"/>
                    <a:pt x="8823" y="6192"/>
                    <a:pt x="8835" y="6192"/>
                  </a:cubicBezTo>
                  <a:lnTo>
                    <a:pt x="9228" y="6192"/>
                  </a:lnTo>
                  <a:lnTo>
                    <a:pt x="9228" y="6573"/>
                  </a:lnTo>
                  <a:cubicBezTo>
                    <a:pt x="9228" y="6680"/>
                    <a:pt x="9299" y="6752"/>
                    <a:pt x="9406" y="6752"/>
                  </a:cubicBezTo>
                  <a:cubicBezTo>
                    <a:pt x="9514" y="6752"/>
                    <a:pt x="9585" y="6680"/>
                    <a:pt x="9585" y="6573"/>
                  </a:cubicBezTo>
                  <a:lnTo>
                    <a:pt x="9585" y="6192"/>
                  </a:lnTo>
                  <a:close/>
                  <a:moveTo>
                    <a:pt x="727" y="6632"/>
                  </a:moveTo>
                  <a:cubicBezTo>
                    <a:pt x="989" y="6823"/>
                    <a:pt x="1322" y="6930"/>
                    <a:pt x="1679" y="6930"/>
                  </a:cubicBezTo>
                  <a:lnTo>
                    <a:pt x="1691" y="6930"/>
                  </a:lnTo>
                  <a:lnTo>
                    <a:pt x="1691" y="7121"/>
                  </a:lnTo>
                  <a:cubicBezTo>
                    <a:pt x="1691" y="7335"/>
                    <a:pt x="1858" y="7478"/>
                    <a:pt x="2048" y="7478"/>
                  </a:cubicBezTo>
                  <a:lnTo>
                    <a:pt x="2810" y="7478"/>
                  </a:lnTo>
                  <a:lnTo>
                    <a:pt x="2810" y="9966"/>
                  </a:lnTo>
                  <a:lnTo>
                    <a:pt x="2429" y="9966"/>
                  </a:lnTo>
                  <a:lnTo>
                    <a:pt x="2429" y="8085"/>
                  </a:lnTo>
                  <a:cubicBezTo>
                    <a:pt x="2429" y="7978"/>
                    <a:pt x="2346" y="7906"/>
                    <a:pt x="2239" y="7906"/>
                  </a:cubicBezTo>
                  <a:cubicBezTo>
                    <a:pt x="2144" y="7906"/>
                    <a:pt x="2060" y="7978"/>
                    <a:pt x="2060" y="8085"/>
                  </a:cubicBezTo>
                  <a:lnTo>
                    <a:pt x="2060" y="9966"/>
                  </a:lnTo>
                  <a:lnTo>
                    <a:pt x="1108" y="9966"/>
                  </a:lnTo>
                  <a:cubicBezTo>
                    <a:pt x="905" y="9966"/>
                    <a:pt x="727" y="9788"/>
                    <a:pt x="727" y="9585"/>
                  </a:cubicBezTo>
                  <a:lnTo>
                    <a:pt x="727" y="6632"/>
                  </a:lnTo>
                  <a:close/>
                  <a:moveTo>
                    <a:pt x="8466" y="6942"/>
                  </a:moveTo>
                  <a:lnTo>
                    <a:pt x="8466" y="7144"/>
                  </a:lnTo>
                  <a:cubicBezTo>
                    <a:pt x="8466" y="7347"/>
                    <a:pt x="8633" y="7502"/>
                    <a:pt x="8823" y="7502"/>
                  </a:cubicBezTo>
                  <a:lnTo>
                    <a:pt x="9585" y="7502"/>
                  </a:lnTo>
                  <a:lnTo>
                    <a:pt x="9597" y="9966"/>
                  </a:lnTo>
                  <a:lnTo>
                    <a:pt x="9192" y="9966"/>
                  </a:lnTo>
                  <a:lnTo>
                    <a:pt x="9192" y="8085"/>
                  </a:lnTo>
                  <a:cubicBezTo>
                    <a:pt x="9192" y="7978"/>
                    <a:pt x="9121" y="7906"/>
                    <a:pt x="9014" y="7906"/>
                  </a:cubicBezTo>
                  <a:cubicBezTo>
                    <a:pt x="8906" y="7906"/>
                    <a:pt x="8835" y="7978"/>
                    <a:pt x="8835" y="8085"/>
                  </a:cubicBezTo>
                  <a:lnTo>
                    <a:pt x="8835" y="9966"/>
                  </a:lnTo>
                  <a:lnTo>
                    <a:pt x="3168" y="9966"/>
                  </a:lnTo>
                  <a:lnTo>
                    <a:pt x="3168" y="7502"/>
                  </a:lnTo>
                  <a:lnTo>
                    <a:pt x="3180" y="7502"/>
                  </a:lnTo>
                  <a:cubicBezTo>
                    <a:pt x="3394" y="7502"/>
                    <a:pt x="3537" y="7335"/>
                    <a:pt x="3537" y="7144"/>
                  </a:cubicBezTo>
                  <a:lnTo>
                    <a:pt x="3537" y="6942"/>
                  </a:lnTo>
                  <a:close/>
                  <a:moveTo>
                    <a:pt x="11300" y="6656"/>
                  </a:moveTo>
                  <a:lnTo>
                    <a:pt x="11300" y="9585"/>
                  </a:lnTo>
                  <a:cubicBezTo>
                    <a:pt x="11300" y="9788"/>
                    <a:pt x="11121" y="9966"/>
                    <a:pt x="10907" y="9966"/>
                  </a:cubicBezTo>
                  <a:lnTo>
                    <a:pt x="9954" y="9966"/>
                  </a:lnTo>
                  <a:lnTo>
                    <a:pt x="9954" y="7502"/>
                  </a:lnTo>
                  <a:lnTo>
                    <a:pt x="9966" y="7502"/>
                  </a:lnTo>
                  <a:cubicBezTo>
                    <a:pt x="10180" y="7502"/>
                    <a:pt x="10323" y="7335"/>
                    <a:pt x="10323" y="7144"/>
                  </a:cubicBezTo>
                  <a:lnTo>
                    <a:pt x="10323" y="6954"/>
                  </a:lnTo>
                  <a:lnTo>
                    <a:pt x="10347" y="6954"/>
                  </a:lnTo>
                  <a:cubicBezTo>
                    <a:pt x="10704" y="6954"/>
                    <a:pt x="11026" y="6847"/>
                    <a:pt x="11300" y="6656"/>
                  </a:cubicBezTo>
                  <a:close/>
                  <a:moveTo>
                    <a:pt x="5144" y="1"/>
                  </a:moveTo>
                  <a:cubicBezTo>
                    <a:pt x="4787" y="1"/>
                    <a:pt x="4489" y="239"/>
                    <a:pt x="4418" y="584"/>
                  </a:cubicBezTo>
                  <a:lnTo>
                    <a:pt x="4168" y="1691"/>
                  </a:lnTo>
                  <a:lnTo>
                    <a:pt x="917" y="1691"/>
                  </a:lnTo>
                  <a:cubicBezTo>
                    <a:pt x="417" y="1691"/>
                    <a:pt x="1" y="2108"/>
                    <a:pt x="1" y="2620"/>
                  </a:cubicBezTo>
                  <a:lnTo>
                    <a:pt x="1" y="5251"/>
                  </a:lnTo>
                  <a:cubicBezTo>
                    <a:pt x="1" y="5656"/>
                    <a:pt x="132" y="6025"/>
                    <a:pt x="370" y="6311"/>
                  </a:cubicBezTo>
                  <a:lnTo>
                    <a:pt x="370" y="9585"/>
                  </a:lnTo>
                  <a:cubicBezTo>
                    <a:pt x="370" y="9990"/>
                    <a:pt x="703" y="10323"/>
                    <a:pt x="1120" y="10323"/>
                  </a:cubicBezTo>
                  <a:lnTo>
                    <a:pt x="10907" y="10323"/>
                  </a:lnTo>
                  <a:cubicBezTo>
                    <a:pt x="11311" y="10323"/>
                    <a:pt x="11657" y="10002"/>
                    <a:pt x="11657" y="9585"/>
                  </a:cubicBezTo>
                  <a:lnTo>
                    <a:pt x="11657" y="6311"/>
                  </a:lnTo>
                  <a:cubicBezTo>
                    <a:pt x="11883" y="6025"/>
                    <a:pt x="12026" y="5656"/>
                    <a:pt x="12026" y="5251"/>
                  </a:cubicBezTo>
                  <a:lnTo>
                    <a:pt x="12026" y="2620"/>
                  </a:lnTo>
                  <a:cubicBezTo>
                    <a:pt x="12026" y="2108"/>
                    <a:pt x="11609" y="1691"/>
                    <a:pt x="11097" y="1691"/>
                  </a:cubicBezTo>
                  <a:lnTo>
                    <a:pt x="7859" y="1691"/>
                  </a:lnTo>
                  <a:lnTo>
                    <a:pt x="7609" y="584"/>
                  </a:lnTo>
                  <a:cubicBezTo>
                    <a:pt x="7525" y="239"/>
                    <a:pt x="7228" y="1"/>
                    <a:pt x="68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6714426" y="1699635"/>
              <a:ext cx="70917" cy="34536"/>
            </a:xfrm>
            <a:custGeom>
              <a:rect b="b" l="l" r="r" t="t"/>
              <a:pathLst>
                <a:path extrusionOk="0" h="1085" w="2228">
                  <a:moveTo>
                    <a:pt x="358" y="1"/>
                  </a:moveTo>
                  <a:cubicBezTo>
                    <a:pt x="156" y="1"/>
                    <a:pt x="1" y="167"/>
                    <a:pt x="1" y="358"/>
                  </a:cubicBezTo>
                  <a:lnTo>
                    <a:pt x="1" y="727"/>
                  </a:lnTo>
                  <a:cubicBezTo>
                    <a:pt x="1" y="941"/>
                    <a:pt x="168" y="1084"/>
                    <a:pt x="358" y="1084"/>
                  </a:cubicBezTo>
                  <a:lnTo>
                    <a:pt x="1870" y="1084"/>
                  </a:lnTo>
                  <a:cubicBezTo>
                    <a:pt x="2073" y="1084"/>
                    <a:pt x="2227" y="918"/>
                    <a:pt x="2227" y="727"/>
                  </a:cubicBezTo>
                  <a:lnTo>
                    <a:pt x="2227" y="358"/>
                  </a:lnTo>
                  <a:cubicBezTo>
                    <a:pt x="2227" y="167"/>
                    <a:pt x="2061" y="1"/>
                    <a:pt x="1870" y="1"/>
                  </a:cubicBezTo>
                  <a:lnTo>
                    <a:pt x="1668" y="1"/>
                  </a:lnTo>
                  <a:cubicBezTo>
                    <a:pt x="1573" y="1"/>
                    <a:pt x="1489" y="72"/>
                    <a:pt x="1489" y="179"/>
                  </a:cubicBezTo>
                  <a:cubicBezTo>
                    <a:pt x="1489" y="287"/>
                    <a:pt x="1573" y="358"/>
                    <a:pt x="1668" y="358"/>
                  </a:cubicBezTo>
                  <a:lnTo>
                    <a:pt x="1870" y="358"/>
                  </a:lnTo>
                  <a:cubicBezTo>
                    <a:pt x="1870" y="358"/>
                    <a:pt x="1882" y="358"/>
                    <a:pt x="1882" y="370"/>
                  </a:cubicBezTo>
                  <a:lnTo>
                    <a:pt x="1882" y="751"/>
                  </a:lnTo>
                  <a:cubicBezTo>
                    <a:pt x="1882" y="751"/>
                    <a:pt x="1882" y="763"/>
                    <a:pt x="1870" y="763"/>
                  </a:cubicBezTo>
                  <a:lnTo>
                    <a:pt x="358" y="763"/>
                  </a:lnTo>
                  <a:cubicBezTo>
                    <a:pt x="358" y="763"/>
                    <a:pt x="346" y="763"/>
                    <a:pt x="346" y="751"/>
                  </a:cubicBezTo>
                  <a:lnTo>
                    <a:pt x="346" y="370"/>
                  </a:lnTo>
                  <a:cubicBezTo>
                    <a:pt x="346" y="370"/>
                    <a:pt x="346" y="358"/>
                    <a:pt x="358" y="358"/>
                  </a:cubicBezTo>
                  <a:lnTo>
                    <a:pt x="930" y="358"/>
                  </a:lnTo>
                  <a:cubicBezTo>
                    <a:pt x="1037" y="358"/>
                    <a:pt x="1108" y="287"/>
                    <a:pt x="1108" y="179"/>
                  </a:cubicBezTo>
                  <a:cubicBezTo>
                    <a:pt x="1108" y="72"/>
                    <a:pt x="1037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5194002" y="1511297"/>
            <a:ext cx="259605" cy="346024"/>
            <a:chOff x="5194002" y="1511297"/>
            <a:chExt cx="259605" cy="346024"/>
          </a:xfrm>
        </p:grpSpPr>
        <p:sp>
          <p:nvSpPr>
            <p:cNvPr id="4257" name="Google Shape;4257;p48"/>
            <p:cNvSpPr/>
            <p:nvPr/>
          </p:nvSpPr>
          <p:spPr>
            <a:xfrm>
              <a:off x="5216729" y="1543636"/>
              <a:ext cx="169431" cy="159436"/>
            </a:xfrm>
            <a:custGeom>
              <a:rect b="b" l="l" r="r" t="t"/>
              <a:pathLst>
                <a:path extrusionOk="0" h="5009" w="5323">
                  <a:moveTo>
                    <a:pt x="3353" y="0"/>
                  </a:moveTo>
                  <a:cubicBezTo>
                    <a:pt x="2568" y="0"/>
                    <a:pt x="1788" y="303"/>
                    <a:pt x="1203" y="901"/>
                  </a:cubicBezTo>
                  <a:cubicBezTo>
                    <a:pt x="96" y="1997"/>
                    <a:pt x="0" y="3747"/>
                    <a:pt x="965" y="4949"/>
                  </a:cubicBezTo>
                  <a:cubicBezTo>
                    <a:pt x="1001" y="4997"/>
                    <a:pt x="1036" y="5009"/>
                    <a:pt x="1084" y="5009"/>
                  </a:cubicBezTo>
                  <a:cubicBezTo>
                    <a:pt x="1120" y="5009"/>
                    <a:pt x="1155" y="4985"/>
                    <a:pt x="1191" y="4973"/>
                  </a:cubicBezTo>
                  <a:cubicBezTo>
                    <a:pt x="1262" y="4914"/>
                    <a:pt x="1262" y="4830"/>
                    <a:pt x="1215" y="4759"/>
                  </a:cubicBezTo>
                  <a:cubicBezTo>
                    <a:pt x="358" y="3664"/>
                    <a:pt x="441" y="2104"/>
                    <a:pt x="1429" y="1127"/>
                  </a:cubicBezTo>
                  <a:cubicBezTo>
                    <a:pt x="1957" y="594"/>
                    <a:pt x="2658" y="324"/>
                    <a:pt x="3362" y="324"/>
                  </a:cubicBezTo>
                  <a:cubicBezTo>
                    <a:pt x="3961" y="324"/>
                    <a:pt x="4562" y="519"/>
                    <a:pt x="5061" y="913"/>
                  </a:cubicBezTo>
                  <a:cubicBezTo>
                    <a:pt x="5091" y="939"/>
                    <a:pt x="5127" y="951"/>
                    <a:pt x="5162" y="951"/>
                  </a:cubicBezTo>
                  <a:cubicBezTo>
                    <a:pt x="5208" y="951"/>
                    <a:pt x="5253" y="930"/>
                    <a:pt x="5287" y="889"/>
                  </a:cubicBezTo>
                  <a:cubicBezTo>
                    <a:pt x="5323" y="806"/>
                    <a:pt x="5311" y="711"/>
                    <a:pt x="5251" y="663"/>
                  </a:cubicBezTo>
                  <a:cubicBezTo>
                    <a:pt x="4693" y="220"/>
                    <a:pt x="4021" y="0"/>
                    <a:pt x="33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194002" y="1511297"/>
              <a:ext cx="259605" cy="346024"/>
            </a:xfrm>
            <a:custGeom>
              <a:rect b="b" l="l" r="r" t="t"/>
              <a:pathLst>
                <a:path extrusionOk="0" h="10871" w="8156">
                  <a:moveTo>
                    <a:pt x="4060" y="322"/>
                  </a:moveTo>
                  <a:cubicBezTo>
                    <a:pt x="6132" y="322"/>
                    <a:pt x="7822" y="2001"/>
                    <a:pt x="7822" y="4084"/>
                  </a:cubicBezTo>
                  <a:cubicBezTo>
                    <a:pt x="7822" y="4977"/>
                    <a:pt x="7632" y="5894"/>
                    <a:pt x="7227" y="6763"/>
                  </a:cubicBezTo>
                  <a:cubicBezTo>
                    <a:pt x="6918" y="7466"/>
                    <a:pt x="6477" y="8168"/>
                    <a:pt x="5906" y="8823"/>
                  </a:cubicBezTo>
                  <a:cubicBezTo>
                    <a:pt x="5120" y="9740"/>
                    <a:pt x="4310" y="10335"/>
                    <a:pt x="4060" y="10537"/>
                  </a:cubicBezTo>
                  <a:cubicBezTo>
                    <a:pt x="3810" y="10359"/>
                    <a:pt x="3000" y="9763"/>
                    <a:pt x="2215" y="8835"/>
                  </a:cubicBezTo>
                  <a:cubicBezTo>
                    <a:pt x="1643" y="8180"/>
                    <a:pt x="1203" y="7477"/>
                    <a:pt x="893" y="6787"/>
                  </a:cubicBezTo>
                  <a:cubicBezTo>
                    <a:pt x="488" y="5906"/>
                    <a:pt x="298" y="5001"/>
                    <a:pt x="298" y="4084"/>
                  </a:cubicBezTo>
                  <a:cubicBezTo>
                    <a:pt x="298" y="2024"/>
                    <a:pt x="1976" y="322"/>
                    <a:pt x="4060" y="322"/>
                  </a:cubicBezTo>
                  <a:close/>
                  <a:moveTo>
                    <a:pt x="4072" y="0"/>
                  </a:moveTo>
                  <a:cubicBezTo>
                    <a:pt x="1834" y="0"/>
                    <a:pt x="0" y="1822"/>
                    <a:pt x="0" y="4072"/>
                  </a:cubicBezTo>
                  <a:cubicBezTo>
                    <a:pt x="0" y="5025"/>
                    <a:pt x="202" y="5977"/>
                    <a:pt x="619" y="6894"/>
                  </a:cubicBezTo>
                  <a:cubicBezTo>
                    <a:pt x="953" y="7632"/>
                    <a:pt x="1405" y="8359"/>
                    <a:pt x="1988" y="9025"/>
                  </a:cubicBezTo>
                  <a:cubicBezTo>
                    <a:pt x="2977" y="10192"/>
                    <a:pt x="3941" y="10835"/>
                    <a:pt x="3989" y="10847"/>
                  </a:cubicBezTo>
                  <a:cubicBezTo>
                    <a:pt x="4012" y="10859"/>
                    <a:pt x="4048" y="10871"/>
                    <a:pt x="4072" y="10871"/>
                  </a:cubicBezTo>
                  <a:cubicBezTo>
                    <a:pt x="4108" y="10871"/>
                    <a:pt x="4132" y="10859"/>
                    <a:pt x="4167" y="10847"/>
                  </a:cubicBezTo>
                  <a:cubicBezTo>
                    <a:pt x="4203" y="10811"/>
                    <a:pt x="5179" y="10168"/>
                    <a:pt x="6156" y="9025"/>
                  </a:cubicBezTo>
                  <a:cubicBezTo>
                    <a:pt x="6739" y="8347"/>
                    <a:pt x="7203" y="7632"/>
                    <a:pt x="7525" y="6894"/>
                  </a:cubicBezTo>
                  <a:cubicBezTo>
                    <a:pt x="7942" y="5977"/>
                    <a:pt x="8156" y="5025"/>
                    <a:pt x="8156" y="4072"/>
                  </a:cubicBezTo>
                  <a:cubicBezTo>
                    <a:pt x="8156" y="1822"/>
                    <a:pt x="6322" y="0"/>
                    <a:pt x="4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48"/>
            <p:cNvSpPr/>
            <p:nvPr/>
          </p:nvSpPr>
          <p:spPr>
            <a:xfrm>
              <a:off x="5296304" y="1607105"/>
              <a:ext cx="55002" cy="17156"/>
            </a:xfrm>
            <a:custGeom>
              <a:rect b="b" l="l" r="r" t="t"/>
              <a:pathLst>
                <a:path extrusionOk="0" h="539" w="1728">
                  <a:moveTo>
                    <a:pt x="629" y="0"/>
                  </a:moveTo>
                  <a:cubicBezTo>
                    <a:pt x="478" y="0"/>
                    <a:pt x="312" y="15"/>
                    <a:pt x="132" y="50"/>
                  </a:cubicBezTo>
                  <a:cubicBezTo>
                    <a:pt x="60" y="62"/>
                    <a:pt x="1" y="122"/>
                    <a:pt x="1" y="217"/>
                  </a:cubicBezTo>
                  <a:lnTo>
                    <a:pt x="1" y="384"/>
                  </a:lnTo>
                  <a:cubicBezTo>
                    <a:pt x="1" y="467"/>
                    <a:pt x="72" y="538"/>
                    <a:pt x="156" y="538"/>
                  </a:cubicBezTo>
                  <a:cubicBezTo>
                    <a:pt x="251" y="538"/>
                    <a:pt x="322" y="467"/>
                    <a:pt x="322" y="384"/>
                  </a:cubicBezTo>
                  <a:lnTo>
                    <a:pt x="322" y="348"/>
                  </a:lnTo>
                  <a:cubicBezTo>
                    <a:pt x="437" y="332"/>
                    <a:pt x="543" y="325"/>
                    <a:pt x="640" y="325"/>
                  </a:cubicBezTo>
                  <a:cubicBezTo>
                    <a:pt x="833" y="325"/>
                    <a:pt x="989" y="352"/>
                    <a:pt x="1108" y="384"/>
                  </a:cubicBezTo>
                  <a:cubicBezTo>
                    <a:pt x="1322" y="443"/>
                    <a:pt x="1441" y="515"/>
                    <a:pt x="1441" y="515"/>
                  </a:cubicBezTo>
                  <a:cubicBezTo>
                    <a:pt x="1465" y="527"/>
                    <a:pt x="1501" y="538"/>
                    <a:pt x="1525" y="538"/>
                  </a:cubicBezTo>
                  <a:cubicBezTo>
                    <a:pt x="1572" y="538"/>
                    <a:pt x="1632" y="515"/>
                    <a:pt x="1668" y="467"/>
                  </a:cubicBezTo>
                  <a:cubicBezTo>
                    <a:pt x="1727" y="396"/>
                    <a:pt x="1691" y="300"/>
                    <a:pt x="1620" y="241"/>
                  </a:cubicBezTo>
                  <a:cubicBezTo>
                    <a:pt x="1591" y="231"/>
                    <a:pt x="1235" y="0"/>
                    <a:pt x="6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48"/>
            <p:cNvSpPr/>
            <p:nvPr/>
          </p:nvSpPr>
          <p:spPr>
            <a:xfrm>
              <a:off x="5260686" y="1576103"/>
              <a:ext cx="169813" cy="162970"/>
            </a:xfrm>
            <a:custGeom>
              <a:rect b="b" l="l" r="r" t="t"/>
              <a:pathLst>
                <a:path extrusionOk="0" h="5120" w="5335">
                  <a:moveTo>
                    <a:pt x="3191" y="322"/>
                  </a:moveTo>
                  <a:lnTo>
                    <a:pt x="3191" y="1108"/>
                  </a:lnTo>
                  <a:cubicBezTo>
                    <a:pt x="3191" y="1250"/>
                    <a:pt x="3156" y="1381"/>
                    <a:pt x="3096" y="1501"/>
                  </a:cubicBezTo>
                  <a:lnTo>
                    <a:pt x="3037" y="1620"/>
                  </a:lnTo>
                  <a:cubicBezTo>
                    <a:pt x="3025" y="1631"/>
                    <a:pt x="3025" y="1667"/>
                    <a:pt x="3025" y="1691"/>
                  </a:cubicBezTo>
                  <a:lnTo>
                    <a:pt x="3025" y="2036"/>
                  </a:lnTo>
                  <a:cubicBezTo>
                    <a:pt x="3025" y="2322"/>
                    <a:pt x="2918" y="2584"/>
                    <a:pt x="2715" y="2786"/>
                  </a:cubicBezTo>
                  <a:cubicBezTo>
                    <a:pt x="2501" y="2977"/>
                    <a:pt x="2239" y="3084"/>
                    <a:pt x="1953" y="3084"/>
                  </a:cubicBezTo>
                  <a:cubicBezTo>
                    <a:pt x="1382" y="3048"/>
                    <a:pt x="941" y="2572"/>
                    <a:pt x="941" y="1989"/>
                  </a:cubicBezTo>
                  <a:lnTo>
                    <a:pt x="941" y="1691"/>
                  </a:lnTo>
                  <a:cubicBezTo>
                    <a:pt x="941" y="1667"/>
                    <a:pt x="941" y="1655"/>
                    <a:pt x="929" y="1620"/>
                  </a:cubicBezTo>
                  <a:lnTo>
                    <a:pt x="870" y="1501"/>
                  </a:lnTo>
                  <a:cubicBezTo>
                    <a:pt x="798" y="1381"/>
                    <a:pt x="774" y="1250"/>
                    <a:pt x="774" y="1108"/>
                  </a:cubicBezTo>
                  <a:cubicBezTo>
                    <a:pt x="774" y="679"/>
                    <a:pt x="1132" y="322"/>
                    <a:pt x="1560" y="322"/>
                  </a:cubicBezTo>
                  <a:close/>
                  <a:moveTo>
                    <a:pt x="2489" y="3286"/>
                  </a:moveTo>
                  <a:lnTo>
                    <a:pt x="2489" y="3513"/>
                  </a:lnTo>
                  <a:cubicBezTo>
                    <a:pt x="2489" y="3560"/>
                    <a:pt x="2489" y="3596"/>
                    <a:pt x="2501" y="3644"/>
                  </a:cubicBezTo>
                  <a:lnTo>
                    <a:pt x="1965" y="4048"/>
                  </a:lnTo>
                  <a:lnTo>
                    <a:pt x="1429" y="3644"/>
                  </a:lnTo>
                  <a:cubicBezTo>
                    <a:pt x="1441" y="3596"/>
                    <a:pt x="1441" y="3548"/>
                    <a:pt x="1441" y="3513"/>
                  </a:cubicBezTo>
                  <a:lnTo>
                    <a:pt x="1441" y="3286"/>
                  </a:lnTo>
                  <a:cubicBezTo>
                    <a:pt x="1596" y="3346"/>
                    <a:pt x="1751" y="3394"/>
                    <a:pt x="1917" y="3394"/>
                  </a:cubicBezTo>
                  <a:lnTo>
                    <a:pt x="1965" y="3394"/>
                  </a:lnTo>
                  <a:cubicBezTo>
                    <a:pt x="2144" y="3394"/>
                    <a:pt x="2322" y="3358"/>
                    <a:pt x="2489" y="3286"/>
                  </a:cubicBezTo>
                  <a:close/>
                  <a:moveTo>
                    <a:pt x="1251" y="3917"/>
                  </a:moveTo>
                  <a:lnTo>
                    <a:pt x="1822" y="4346"/>
                  </a:lnTo>
                  <a:lnTo>
                    <a:pt x="1822" y="4775"/>
                  </a:lnTo>
                  <a:cubicBezTo>
                    <a:pt x="1322" y="4751"/>
                    <a:pt x="834" y="4584"/>
                    <a:pt x="405" y="4287"/>
                  </a:cubicBezTo>
                  <a:cubicBezTo>
                    <a:pt x="429" y="4251"/>
                    <a:pt x="477" y="4227"/>
                    <a:pt x="513" y="4215"/>
                  </a:cubicBezTo>
                  <a:lnTo>
                    <a:pt x="1132" y="3965"/>
                  </a:lnTo>
                  <a:cubicBezTo>
                    <a:pt x="1179" y="3953"/>
                    <a:pt x="1227" y="3929"/>
                    <a:pt x="1251" y="3917"/>
                  </a:cubicBezTo>
                  <a:close/>
                  <a:moveTo>
                    <a:pt x="2691" y="3894"/>
                  </a:moveTo>
                  <a:cubicBezTo>
                    <a:pt x="2727" y="3929"/>
                    <a:pt x="2775" y="3941"/>
                    <a:pt x="2810" y="3953"/>
                  </a:cubicBezTo>
                  <a:lnTo>
                    <a:pt x="3572" y="4239"/>
                  </a:lnTo>
                  <a:cubicBezTo>
                    <a:pt x="3144" y="4572"/>
                    <a:pt x="2656" y="4751"/>
                    <a:pt x="2132" y="4775"/>
                  </a:cubicBezTo>
                  <a:lnTo>
                    <a:pt x="2132" y="4334"/>
                  </a:lnTo>
                  <a:lnTo>
                    <a:pt x="2691" y="3894"/>
                  </a:lnTo>
                  <a:close/>
                  <a:moveTo>
                    <a:pt x="1572" y="0"/>
                  </a:moveTo>
                  <a:cubicBezTo>
                    <a:pt x="965" y="0"/>
                    <a:pt x="465" y="488"/>
                    <a:pt x="465" y="1108"/>
                  </a:cubicBezTo>
                  <a:cubicBezTo>
                    <a:pt x="465" y="1286"/>
                    <a:pt x="501" y="1489"/>
                    <a:pt x="584" y="1655"/>
                  </a:cubicBezTo>
                  <a:lnTo>
                    <a:pt x="620" y="1739"/>
                  </a:lnTo>
                  <a:lnTo>
                    <a:pt x="620" y="1989"/>
                  </a:lnTo>
                  <a:cubicBezTo>
                    <a:pt x="620" y="2429"/>
                    <a:pt x="822" y="2822"/>
                    <a:pt x="1132" y="3096"/>
                  </a:cubicBezTo>
                  <a:lnTo>
                    <a:pt x="1132" y="3525"/>
                  </a:lnTo>
                  <a:cubicBezTo>
                    <a:pt x="1132" y="3596"/>
                    <a:pt x="1084" y="3667"/>
                    <a:pt x="1013" y="3691"/>
                  </a:cubicBezTo>
                  <a:lnTo>
                    <a:pt x="382" y="3929"/>
                  </a:lnTo>
                  <a:cubicBezTo>
                    <a:pt x="227" y="3989"/>
                    <a:pt x="84" y="4108"/>
                    <a:pt x="24" y="4275"/>
                  </a:cubicBezTo>
                  <a:cubicBezTo>
                    <a:pt x="1" y="4334"/>
                    <a:pt x="12" y="4418"/>
                    <a:pt x="72" y="4465"/>
                  </a:cubicBezTo>
                  <a:cubicBezTo>
                    <a:pt x="620" y="4906"/>
                    <a:pt x="1298" y="5120"/>
                    <a:pt x="1965" y="5120"/>
                  </a:cubicBezTo>
                  <a:cubicBezTo>
                    <a:pt x="2751" y="5120"/>
                    <a:pt x="3525" y="4822"/>
                    <a:pt x="4120" y="4227"/>
                  </a:cubicBezTo>
                  <a:cubicBezTo>
                    <a:pt x="5227" y="3108"/>
                    <a:pt x="5335" y="1370"/>
                    <a:pt x="4370" y="143"/>
                  </a:cubicBezTo>
                  <a:cubicBezTo>
                    <a:pt x="4337" y="104"/>
                    <a:pt x="4297" y="86"/>
                    <a:pt x="4256" y="86"/>
                  </a:cubicBezTo>
                  <a:cubicBezTo>
                    <a:pt x="4222" y="86"/>
                    <a:pt x="4188" y="98"/>
                    <a:pt x="4156" y="119"/>
                  </a:cubicBezTo>
                  <a:cubicBezTo>
                    <a:pt x="4072" y="179"/>
                    <a:pt x="4072" y="262"/>
                    <a:pt x="4120" y="346"/>
                  </a:cubicBezTo>
                  <a:cubicBezTo>
                    <a:pt x="4989" y="1429"/>
                    <a:pt x="4894" y="2989"/>
                    <a:pt x="3918" y="3965"/>
                  </a:cubicBezTo>
                  <a:lnTo>
                    <a:pt x="3858" y="4025"/>
                  </a:lnTo>
                  <a:cubicBezTo>
                    <a:pt x="3822" y="4013"/>
                    <a:pt x="3775" y="3989"/>
                    <a:pt x="3751" y="3989"/>
                  </a:cubicBezTo>
                  <a:lnTo>
                    <a:pt x="2941" y="3691"/>
                  </a:lnTo>
                  <a:cubicBezTo>
                    <a:pt x="2870" y="3656"/>
                    <a:pt x="2822" y="3596"/>
                    <a:pt x="2822" y="3525"/>
                  </a:cubicBezTo>
                  <a:lnTo>
                    <a:pt x="2822" y="3120"/>
                  </a:lnTo>
                  <a:cubicBezTo>
                    <a:pt x="2858" y="3096"/>
                    <a:pt x="2906" y="3060"/>
                    <a:pt x="2929" y="3036"/>
                  </a:cubicBezTo>
                  <a:cubicBezTo>
                    <a:pt x="3203" y="2774"/>
                    <a:pt x="3346" y="2441"/>
                    <a:pt x="3346" y="2060"/>
                  </a:cubicBezTo>
                  <a:lnTo>
                    <a:pt x="3346" y="1762"/>
                  </a:lnTo>
                  <a:lnTo>
                    <a:pt x="3394" y="1679"/>
                  </a:lnTo>
                  <a:cubicBezTo>
                    <a:pt x="3465" y="1512"/>
                    <a:pt x="3513" y="1334"/>
                    <a:pt x="3513" y="1143"/>
                  </a:cubicBezTo>
                  <a:lnTo>
                    <a:pt x="3513" y="167"/>
                  </a:lnTo>
                  <a:cubicBezTo>
                    <a:pt x="3513" y="72"/>
                    <a:pt x="3441" y="0"/>
                    <a:pt x="33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1" name="Google Shape;4261;p48"/>
          <p:cNvGrpSpPr/>
          <p:nvPr/>
        </p:nvGrpSpPr>
        <p:grpSpPr>
          <a:xfrm>
            <a:off x="1394741" y="1512061"/>
            <a:ext cx="252444" cy="351722"/>
            <a:chOff x="1394741" y="1512061"/>
            <a:chExt cx="252444" cy="351722"/>
          </a:xfrm>
        </p:grpSpPr>
        <p:sp>
          <p:nvSpPr>
            <p:cNvPr id="4262" name="Google Shape;4262;p48"/>
            <p:cNvSpPr/>
            <p:nvPr/>
          </p:nvSpPr>
          <p:spPr>
            <a:xfrm>
              <a:off x="1394741" y="1512061"/>
              <a:ext cx="252444" cy="351722"/>
            </a:xfrm>
            <a:custGeom>
              <a:rect b="b" l="l" r="r" t="t"/>
              <a:pathLst>
                <a:path extrusionOk="0" h="11050" w="7931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1515282" y="1534024"/>
              <a:ext cx="10631" cy="10281"/>
            </a:xfrm>
            <a:custGeom>
              <a:rect b="b" l="l" r="r" t="t"/>
              <a:pathLst>
                <a:path extrusionOk="0" h="323" w="334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48"/>
            <p:cNvSpPr/>
            <p:nvPr/>
          </p:nvSpPr>
          <p:spPr>
            <a:xfrm>
              <a:off x="1415972" y="1556018"/>
              <a:ext cx="208486" cy="274406"/>
            </a:xfrm>
            <a:custGeom>
              <a:rect b="b" l="l" r="r" t="t"/>
              <a:pathLst>
                <a:path extrusionOk="0" h="8621" w="655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48"/>
            <p:cNvSpPr/>
            <p:nvPr/>
          </p:nvSpPr>
          <p:spPr>
            <a:xfrm>
              <a:off x="1449330" y="1665927"/>
              <a:ext cx="31862" cy="32244"/>
            </a:xfrm>
            <a:custGeom>
              <a:rect b="b" l="l" r="r" t="t"/>
              <a:pathLst>
                <a:path extrusionOk="0" h="1013" w="1001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48"/>
            <p:cNvSpPr/>
            <p:nvPr/>
          </p:nvSpPr>
          <p:spPr>
            <a:xfrm>
              <a:off x="1449330" y="1715168"/>
              <a:ext cx="31862" cy="32244"/>
            </a:xfrm>
            <a:custGeom>
              <a:rect b="b" l="l" r="r" t="t"/>
              <a:pathLst>
                <a:path extrusionOk="0" h="1013" w="1001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48"/>
            <p:cNvSpPr/>
            <p:nvPr/>
          </p:nvSpPr>
          <p:spPr>
            <a:xfrm>
              <a:off x="1449330" y="1765205"/>
              <a:ext cx="31862" cy="31862"/>
            </a:xfrm>
            <a:custGeom>
              <a:rect b="b" l="l" r="r" t="t"/>
              <a:pathLst>
                <a:path extrusionOk="0" h="1001" w="1001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48"/>
            <p:cNvSpPr/>
            <p:nvPr/>
          </p:nvSpPr>
          <p:spPr>
            <a:xfrm>
              <a:off x="1493287" y="1665927"/>
              <a:ext cx="59522" cy="10631"/>
            </a:xfrm>
            <a:custGeom>
              <a:rect b="b" l="l" r="r" t="t"/>
              <a:pathLst>
                <a:path extrusionOk="0" h="334" w="187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48"/>
            <p:cNvSpPr/>
            <p:nvPr/>
          </p:nvSpPr>
          <p:spPr>
            <a:xfrm>
              <a:off x="1493287" y="1687890"/>
              <a:ext cx="98578" cy="10281"/>
            </a:xfrm>
            <a:custGeom>
              <a:rect b="b" l="l" r="r" t="t"/>
              <a:pathLst>
                <a:path extrusionOk="0" h="323" w="3097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48"/>
            <p:cNvSpPr/>
            <p:nvPr/>
          </p:nvSpPr>
          <p:spPr>
            <a:xfrm>
              <a:off x="1493287" y="1715168"/>
              <a:ext cx="59522" cy="10663"/>
            </a:xfrm>
            <a:custGeom>
              <a:rect b="b" l="l" r="r" t="t"/>
              <a:pathLst>
                <a:path extrusionOk="0" h="335" w="187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48"/>
            <p:cNvSpPr/>
            <p:nvPr/>
          </p:nvSpPr>
          <p:spPr>
            <a:xfrm>
              <a:off x="1493287" y="1737545"/>
              <a:ext cx="98578" cy="10631"/>
            </a:xfrm>
            <a:custGeom>
              <a:rect b="b" l="l" r="r" t="t"/>
              <a:pathLst>
                <a:path extrusionOk="0" h="334" w="309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48"/>
            <p:cNvSpPr/>
            <p:nvPr/>
          </p:nvSpPr>
          <p:spPr>
            <a:xfrm>
              <a:off x="1493287" y="1765205"/>
              <a:ext cx="59522" cy="10249"/>
            </a:xfrm>
            <a:custGeom>
              <a:rect b="b" l="l" r="r" t="t"/>
              <a:pathLst>
                <a:path extrusionOk="0" h="322" w="187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48"/>
            <p:cNvSpPr/>
            <p:nvPr/>
          </p:nvSpPr>
          <p:spPr>
            <a:xfrm>
              <a:off x="1493287" y="1786818"/>
              <a:ext cx="98578" cy="10631"/>
            </a:xfrm>
            <a:custGeom>
              <a:rect b="b" l="l" r="r" t="t"/>
              <a:pathLst>
                <a:path extrusionOk="0" h="334" w="309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48"/>
            <p:cNvSpPr/>
            <p:nvPr/>
          </p:nvSpPr>
          <p:spPr>
            <a:xfrm>
              <a:off x="1493287" y="1583679"/>
              <a:ext cx="98578" cy="10249"/>
            </a:xfrm>
            <a:custGeom>
              <a:rect b="b" l="l" r="r" t="t"/>
              <a:pathLst>
                <a:path extrusionOk="0" h="322" w="3097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48"/>
            <p:cNvSpPr/>
            <p:nvPr/>
          </p:nvSpPr>
          <p:spPr>
            <a:xfrm>
              <a:off x="1449330" y="1632951"/>
              <a:ext cx="142535" cy="10249"/>
            </a:xfrm>
            <a:custGeom>
              <a:rect b="b" l="l" r="r" t="t"/>
              <a:pathLst>
                <a:path extrusionOk="0" h="322" w="4478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48"/>
            <p:cNvSpPr/>
            <p:nvPr/>
          </p:nvSpPr>
          <p:spPr>
            <a:xfrm>
              <a:off x="1493287" y="1605291"/>
              <a:ext cx="26928" cy="10631"/>
            </a:xfrm>
            <a:custGeom>
              <a:rect b="b" l="l" r="r" t="t"/>
              <a:pathLst>
                <a:path extrusionOk="0" h="334" w="846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48"/>
            <p:cNvSpPr/>
            <p:nvPr/>
          </p:nvSpPr>
          <p:spPr>
            <a:xfrm>
              <a:off x="1531579" y="1605291"/>
              <a:ext cx="26928" cy="10631"/>
            </a:xfrm>
            <a:custGeom>
              <a:rect b="b" l="l" r="r" t="t"/>
              <a:pathLst>
                <a:path extrusionOk="0" h="334" w="846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48"/>
            <p:cNvSpPr/>
            <p:nvPr/>
          </p:nvSpPr>
          <p:spPr>
            <a:xfrm>
              <a:off x="1449712" y="1583679"/>
              <a:ext cx="32244" cy="32244"/>
            </a:xfrm>
            <a:custGeom>
              <a:rect b="b" l="l" r="r" t="t"/>
              <a:pathLst>
                <a:path extrusionOk="0" h="1013" w="1013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9" name="Google Shape;4279;p48"/>
          <p:cNvGrpSpPr/>
          <p:nvPr/>
        </p:nvGrpSpPr>
        <p:grpSpPr>
          <a:xfrm>
            <a:off x="855096" y="1504485"/>
            <a:ext cx="380910" cy="339594"/>
            <a:chOff x="855096" y="1504485"/>
            <a:chExt cx="380910" cy="339594"/>
          </a:xfrm>
        </p:grpSpPr>
        <p:sp>
          <p:nvSpPr>
            <p:cNvPr id="4280" name="Google Shape;4280;p48"/>
            <p:cNvSpPr/>
            <p:nvPr/>
          </p:nvSpPr>
          <p:spPr>
            <a:xfrm>
              <a:off x="1092707" y="1504485"/>
              <a:ext cx="107299" cy="136837"/>
            </a:xfrm>
            <a:custGeom>
              <a:rect b="b" l="l" r="r" t="t"/>
              <a:pathLst>
                <a:path extrusionOk="0" h="4299" w="3371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48"/>
            <p:cNvSpPr/>
            <p:nvPr/>
          </p:nvSpPr>
          <p:spPr>
            <a:xfrm>
              <a:off x="855096" y="1521896"/>
              <a:ext cx="214152" cy="322183"/>
            </a:xfrm>
            <a:custGeom>
              <a:rect b="b" l="l" r="r" t="t"/>
              <a:pathLst>
                <a:path extrusionOk="0" h="10122" w="6728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48"/>
            <p:cNvSpPr/>
            <p:nvPr/>
          </p:nvSpPr>
          <p:spPr>
            <a:xfrm>
              <a:off x="896411" y="1808780"/>
              <a:ext cx="11395" cy="34918"/>
            </a:xfrm>
            <a:custGeom>
              <a:rect b="b" l="l" r="r" t="t"/>
              <a:pathLst>
                <a:path extrusionOk="0" h="1097" w="358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48"/>
            <p:cNvSpPr/>
            <p:nvPr/>
          </p:nvSpPr>
          <p:spPr>
            <a:xfrm>
              <a:off x="1015391" y="1808780"/>
              <a:ext cx="11395" cy="34918"/>
            </a:xfrm>
            <a:custGeom>
              <a:rect b="b" l="l" r="r" t="t"/>
              <a:pathLst>
                <a:path extrusionOk="0" h="1097" w="358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48"/>
            <p:cNvSpPr/>
            <p:nvPr/>
          </p:nvSpPr>
          <p:spPr>
            <a:xfrm>
              <a:off x="1057471" y="1522660"/>
              <a:ext cx="178534" cy="186110"/>
            </a:xfrm>
            <a:custGeom>
              <a:rect b="b" l="l" r="r" t="t"/>
              <a:pathLst>
                <a:path extrusionOk="0" h="5847" w="5609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5" name="Google Shape;4285;p48"/>
          <p:cNvGrpSpPr/>
          <p:nvPr/>
        </p:nvGrpSpPr>
        <p:grpSpPr>
          <a:xfrm>
            <a:off x="1819576" y="1511679"/>
            <a:ext cx="352103" cy="352103"/>
            <a:chOff x="1819576" y="1511679"/>
            <a:chExt cx="352103" cy="352103"/>
          </a:xfrm>
        </p:grpSpPr>
        <p:sp>
          <p:nvSpPr>
            <p:cNvPr id="4286" name="Google Shape;4286;p48"/>
            <p:cNvSpPr/>
            <p:nvPr/>
          </p:nvSpPr>
          <p:spPr>
            <a:xfrm>
              <a:off x="1819576" y="1511679"/>
              <a:ext cx="352103" cy="352103"/>
            </a:xfrm>
            <a:custGeom>
              <a:rect b="b" l="l" r="r" t="t"/>
              <a:pathLst>
                <a:path extrusionOk="0" h="11062" w="11062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48"/>
            <p:cNvSpPr/>
            <p:nvPr/>
          </p:nvSpPr>
          <p:spPr>
            <a:xfrm>
              <a:off x="1885146" y="1578204"/>
              <a:ext cx="182322" cy="180603"/>
            </a:xfrm>
            <a:custGeom>
              <a:rect b="b" l="l" r="r" t="t"/>
              <a:pathLst>
                <a:path extrusionOk="0" h="5674" w="5728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48"/>
            <p:cNvSpPr/>
            <p:nvPr/>
          </p:nvSpPr>
          <p:spPr>
            <a:xfrm>
              <a:off x="1923820" y="1610193"/>
              <a:ext cx="183054" cy="186874"/>
            </a:xfrm>
            <a:custGeom>
              <a:rect b="b" l="l" r="r" t="t"/>
              <a:pathLst>
                <a:path extrusionOk="0" h="5871" w="5751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48"/>
            <p:cNvSpPr/>
            <p:nvPr/>
          </p:nvSpPr>
          <p:spPr>
            <a:xfrm>
              <a:off x="1974207" y="1638617"/>
              <a:ext cx="43989" cy="15597"/>
            </a:xfrm>
            <a:custGeom>
              <a:rect b="b" l="l" r="r" t="t"/>
              <a:pathLst>
                <a:path extrusionOk="0" h="490" w="1382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0" name="Google Shape;4290;p48"/>
          <p:cNvGrpSpPr/>
          <p:nvPr/>
        </p:nvGrpSpPr>
        <p:grpSpPr>
          <a:xfrm>
            <a:off x="5621097" y="1500761"/>
            <a:ext cx="371424" cy="355446"/>
            <a:chOff x="5621097" y="1500761"/>
            <a:chExt cx="371424" cy="355446"/>
          </a:xfrm>
        </p:grpSpPr>
        <p:sp>
          <p:nvSpPr>
            <p:cNvPr id="4291" name="Google Shape;4291;p48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48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3" name="Google Shape;4293;p48"/>
          <p:cNvGrpSpPr/>
          <p:nvPr/>
        </p:nvGrpSpPr>
        <p:grpSpPr>
          <a:xfrm>
            <a:off x="4670239" y="1541599"/>
            <a:ext cx="359679" cy="321833"/>
            <a:chOff x="4670239" y="1541599"/>
            <a:chExt cx="359679" cy="321833"/>
          </a:xfrm>
        </p:grpSpPr>
        <p:sp>
          <p:nvSpPr>
            <p:cNvPr id="4294" name="Google Shape;4294;p48"/>
            <p:cNvSpPr/>
            <p:nvPr/>
          </p:nvSpPr>
          <p:spPr>
            <a:xfrm>
              <a:off x="4818790" y="1606787"/>
              <a:ext cx="28838" cy="49687"/>
            </a:xfrm>
            <a:custGeom>
              <a:rect b="b" l="l" r="r" t="t"/>
              <a:pathLst>
                <a:path extrusionOk="0" h="1561" w="906">
                  <a:moveTo>
                    <a:pt x="429" y="298"/>
                  </a:moveTo>
                  <a:lnTo>
                    <a:pt x="429" y="584"/>
                  </a:lnTo>
                  <a:cubicBezTo>
                    <a:pt x="310" y="537"/>
                    <a:pt x="287" y="489"/>
                    <a:pt x="287" y="429"/>
                  </a:cubicBezTo>
                  <a:cubicBezTo>
                    <a:pt x="287" y="346"/>
                    <a:pt x="358" y="310"/>
                    <a:pt x="429" y="298"/>
                  </a:cubicBezTo>
                  <a:close/>
                  <a:moveTo>
                    <a:pt x="537" y="882"/>
                  </a:moveTo>
                  <a:cubicBezTo>
                    <a:pt x="656" y="929"/>
                    <a:pt x="680" y="989"/>
                    <a:pt x="680" y="1060"/>
                  </a:cubicBezTo>
                  <a:cubicBezTo>
                    <a:pt x="680" y="1132"/>
                    <a:pt x="620" y="1191"/>
                    <a:pt x="537" y="1203"/>
                  </a:cubicBezTo>
                  <a:lnTo>
                    <a:pt x="537" y="882"/>
                  </a:lnTo>
                  <a:close/>
                  <a:moveTo>
                    <a:pt x="477" y="1"/>
                  </a:moveTo>
                  <a:cubicBezTo>
                    <a:pt x="441" y="1"/>
                    <a:pt x="418" y="13"/>
                    <a:pt x="418" y="48"/>
                  </a:cubicBezTo>
                  <a:lnTo>
                    <a:pt x="418" y="108"/>
                  </a:lnTo>
                  <a:cubicBezTo>
                    <a:pt x="191" y="132"/>
                    <a:pt x="48" y="251"/>
                    <a:pt x="48" y="477"/>
                  </a:cubicBezTo>
                  <a:cubicBezTo>
                    <a:pt x="48" y="715"/>
                    <a:pt x="227" y="787"/>
                    <a:pt x="418" y="870"/>
                  </a:cubicBezTo>
                  <a:lnTo>
                    <a:pt x="418" y="1239"/>
                  </a:lnTo>
                  <a:cubicBezTo>
                    <a:pt x="310" y="1215"/>
                    <a:pt x="263" y="1191"/>
                    <a:pt x="179" y="1120"/>
                  </a:cubicBezTo>
                  <a:cubicBezTo>
                    <a:pt x="159" y="1104"/>
                    <a:pt x="138" y="1096"/>
                    <a:pt x="118" y="1096"/>
                  </a:cubicBezTo>
                  <a:cubicBezTo>
                    <a:pt x="93" y="1096"/>
                    <a:pt x="69" y="1110"/>
                    <a:pt x="48" y="1144"/>
                  </a:cubicBezTo>
                  <a:cubicBezTo>
                    <a:pt x="1" y="1203"/>
                    <a:pt x="1" y="1263"/>
                    <a:pt x="48" y="1310"/>
                  </a:cubicBezTo>
                  <a:cubicBezTo>
                    <a:pt x="120" y="1418"/>
                    <a:pt x="287" y="1465"/>
                    <a:pt x="418" y="1465"/>
                  </a:cubicBezTo>
                  <a:lnTo>
                    <a:pt x="418" y="1513"/>
                  </a:lnTo>
                  <a:cubicBezTo>
                    <a:pt x="418" y="1549"/>
                    <a:pt x="441" y="1560"/>
                    <a:pt x="477" y="1560"/>
                  </a:cubicBezTo>
                  <a:cubicBezTo>
                    <a:pt x="501" y="1560"/>
                    <a:pt x="537" y="1549"/>
                    <a:pt x="537" y="1513"/>
                  </a:cubicBezTo>
                  <a:lnTo>
                    <a:pt x="537" y="1429"/>
                  </a:lnTo>
                  <a:cubicBezTo>
                    <a:pt x="727" y="1406"/>
                    <a:pt x="894" y="1263"/>
                    <a:pt x="894" y="1025"/>
                  </a:cubicBezTo>
                  <a:cubicBezTo>
                    <a:pt x="906" y="787"/>
                    <a:pt x="763" y="703"/>
                    <a:pt x="549" y="632"/>
                  </a:cubicBezTo>
                  <a:lnTo>
                    <a:pt x="549" y="286"/>
                  </a:lnTo>
                  <a:cubicBezTo>
                    <a:pt x="596" y="286"/>
                    <a:pt x="644" y="298"/>
                    <a:pt x="680" y="334"/>
                  </a:cubicBezTo>
                  <a:cubicBezTo>
                    <a:pt x="707" y="341"/>
                    <a:pt x="738" y="363"/>
                    <a:pt x="771" y="363"/>
                  </a:cubicBezTo>
                  <a:cubicBezTo>
                    <a:pt x="795" y="363"/>
                    <a:pt x="821" y="351"/>
                    <a:pt x="846" y="310"/>
                  </a:cubicBezTo>
                  <a:cubicBezTo>
                    <a:pt x="882" y="275"/>
                    <a:pt x="894" y="215"/>
                    <a:pt x="834" y="167"/>
                  </a:cubicBezTo>
                  <a:cubicBezTo>
                    <a:pt x="763" y="108"/>
                    <a:pt x="644" y="96"/>
                    <a:pt x="537" y="96"/>
                  </a:cubicBezTo>
                  <a:lnTo>
                    <a:pt x="537" y="48"/>
                  </a:lnTo>
                  <a:cubicBezTo>
                    <a:pt x="537" y="13"/>
                    <a:pt x="501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48"/>
            <p:cNvSpPr/>
            <p:nvPr/>
          </p:nvSpPr>
          <p:spPr>
            <a:xfrm>
              <a:off x="4875256" y="1557896"/>
              <a:ext cx="82281" cy="82663"/>
            </a:xfrm>
            <a:custGeom>
              <a:rect b="b" l="l" r="r" t="t"/>
              <a:pathLst>
                <a:path extrusionOk="0" h="2597" w="2585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48"/>
            <p:cNvSpPr/>
            <p:nvPr/>
          </p:nvSpPr>
          <p:spPr>
            <a:xfrm>
              <a:off x="4775215" y="1541599"/>
              <a:ext cx="199001" cy="147850"/>
            </a:xfrm>
            <a:custGeom>
              <a:rect b="b" l="l" r="r" t="t"/>
              <a:pathLst>
                <a:path extrusionOk="0" h="4645" w="6252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48"/>
            <p:cNvSpPr/>
            <p:nvPr/>
          </p:nvSpPr>
          <p:spPr>
            <a:xfrm>
              <a:off x="4901803" y="1574957"/>
              <a:ext cx="28838" cy="50069"/>
            </a:xfrm>
            <a:custGeom>
              <a:rect b="b" l="l" r="r" t="t"/>
              <a:pathLst>
                <a:path extrusionOk="0" h="1573" w="906">
                  <a:moveTo>
                    <a:pt x="429" y="322"/>
                  </a:moveTo>
                  <a:lnTo>
                    <a:pt x="429" y="596"/>
                  </a:lnTo>
                  <a:cubicBezTo>
                    <a:pt x="310" y="548"/>
                    <a:pt x="274" y="513"/>
                    <a:pt x="274" y="453"/>
                  </a:cubicBezTo>
                  <a:cubicBezTo>
                    <a:pt x="274" y="358"/>
                    <a:pt x="358" y="334"/>
                    <a:pt x="429" y="322"/>
                  </a:cubicBezTo>
                  <a:close/>
                  <a:moveTo>
                    <a:pt x="512" y="894"/>
                  </a:moveTo>
                  <a:cubicBezTo>
                    <a:pt x="631" y="941"/>
                    <a:pt x="667" y="1001"/>
                    <a:pt x="667" y="1072"/>
                  </a:cubicBezTo>
                  <a:cubicBezTo>
                    <a:pt x="667" y="1167"/>
                    <a:pt x="608" y="1215"/>
                    <a:pt x="512" y="1227"/>
                  </a:cubicBezTo>
                  <a:lnTo>
                    <a:pt x="512" y="894"/>
                  </a:lnTo>
                  <a:close/>
                  <a:moveTo>
                    <a:pt x="453" y="1"/>
                  </a:moveTo>
                  <a:cubicBezTo>
                    <a:pt x="429" y="1"/>
                    <a:pt x="393" y="24"/>
                    <a:pt x="393" y="48"/>
                  </a:cubicBezTo>
                  <a:lnTo>
                    <a:pt x="393" y="108"/>
                  </a:lnTo>
                  <a:cubicBezTo>
                    <a:pt x="167" y="132"/>
                    <a:pt x="24" y="251"/>
                    <a:pt x="24" y="477"/>
                  </a:cubicBezTo>
                  <a:cubicBezTo>
                    <a:pt x="24" y="715"/>
                    <a:pt x="203" y="798"/>
                    <a:pt x="393" y="870"/>
                  </a:cubicBezTo>
                  <a:lnTo>
                    <a:pt x="393" y="1239"/>
                  </a:lnTo>
                  <a:cubicBezTo>
                    <a:pt x="286" y="1227"/>
                    <a:pt x="250" y="1179"/>
                    <a:pt x="155" y="1120"/>
                  </a:cubicBezTo>
                  <a:cubicBezTo>
                    <a:pt x="138" y="1108"/>
                    <a:pt x="122" y="1102"/>
                    <a:pt x="106" y="1102"/>
                  </a:cubicBezTo>
                  <a:cubicBezTo>
                    <a:pt x="46" y="1102"/>
                    <a:pt x="0" y="1182"/>
                    <a:pt x="0" y="1239"/>
                  </a:cubicBezTo>
                  <a:cubicBezTo>
                    <a:pt x="0" y="1275"/>
                    <a:pt x="12" y="1298"/>
                    <a:pt x="24" y="1310"/>
                  </a:cubicBezTo>
                  <a:cubicBezTo>
                    <a:pt x="96" y="1417"/>
                    <a:pt x="262" y="1465"/>
                    <a:pt x="393" y="1465"/>
                  </a:cubicBezTo>
                  <a:lnTo>
                    <a:pt x="393" y="1525"/>
                  </a:lnTo>
                  <a:cubicBezTo>
                    <a:pt x="393" y="1548"/>
                    <a:pt x="429" y="1572"/>
                    <a:pt x="453" y="1572"/>
                  </a:cubicBezTo>
                  <a:cubicBezTo>
                    <a:pt x="488" y="1572"/>
                    <a:pt x="512" y="1548"/>
                    <a:pt x="512" y="1525"/>
                  </a:cubicBezTo>
                  <a:lnTo>
                    <a:pt x="512" y="1465"/>
                  </a:lnTo>
                  <a:cubicBezTo>
                    <a:pt x="715" y="1429"/>
                    <a:pt x="869" y="1298"/>
                    <a:pt x="869" y="1060"/>
                  </a:cubicBezTo>
                  <a:cubicBezTo>
                    <a:pt x="905" y="810"/>
                    <a:pt x="739" y="715"/>
                    <a:pt x="536" y="644"/>
                  </a:cubicBezTo>
                  <a:lnTo>
                    <a:pt x="536" y="298"/>
                  </a:lnTo>
                  <a:cubicBezTo>
                    <a:pt x="608" y="298"/>
                    <a:pt x="631" y="322"/>
                    <a:pt x="715" y="358"/>
                  </a:cubicBezTo>
                  <a:cubicBezTo>
                    <a:pt x="728" y="367"/>
                    <a:pt x="742" y="372"/>
                    <a:pt x="758" y="372"/>
                  </a:cubicBezTo>
                  <a:cubicBezTo>
                    <a:pt x="784" y="372"/>
                    <a:pt x="811" y="355"/>
                    <a:pt x="834" y="310"/>
                  </a:cubicBezTo>
                  <a:cubicBezTo>
                    <a:pt x="858" y="274"/>
                    <a:pt x="869" y="215"/>
                    <a:pt x="810" y="167"/>
                  </a:cubicBezTo>
                  <a:cubicBezTo>
                    <a:pt x="739" y="108"/>
                    <a:pt x="619" y="96"/>
                    <a:pt x="512" y="96"/>
                  </a:cubicBezTo>
                  <a:lnTo>
                    <a:pt x="512" y="48"/>
                  </a:lnTo>
                  <a:cubicBezTo>
                    <a:pt x="512" y="24"/>
                    <a:pt x="488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48"/>
            <p:cNvSpPr/>
            <p:nvPr/>
          </p:nvSpPr>
          <p:spPr>
            <a:xfrm>
              <a:off x="4670239" y="1657269"/>
              <a:ext cx="359679" cy="206163"/>
            </a:xfrm>
            <a:custGeom>
              <a:rect b="b" l="l" r="r" t="t"/>
              <a:pathLst>
                <a:path extrusionOk="0" h="6477" w="1130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9" name="Google Shape;4299;p48"/>
          <p:cNvGrpSpPr/>
          <p:nvPr/>
        </p:nvGrpSpPr>
        <p:grpSpPr>
          <a:xfrm>
            <a:off x="4212429" y="1502385"/>
            <a:ext cx="321037" cy="353822"/>
            <a:chOff x="4212429" y="1502385"/>
            <a:chExt cx="321037" cy="353822"/>
          </a:xfrm>
        </p:grpSpPr>
        <p:sp>
          <p:nvSpPr>
            <p:cNvPr id="4300" name="Google Shape;4300;p48"/>
            <p:cNvSpPr/>
            <p:nvPr/>
          </p:nvSpPr>
          <p:spPr>
            <a:xfrm>
              <a:off x="4310592" y="1585938"/>
              <a:ext cx="125092" cy="163001"/>
            </a:xfrm>
            <a:custGeom>
              <a:rect b="b" l="l" r="r" t="t"/>
              <a:pathLst>
                <a:path extrusionOk="0" h="5121" w="3930">
                  <a:moveTo>
                    <a:pt x="1941" y="310"/>
                  </a:moveTo>
                  <a:cubicBezTo>
                    <a:pt x="2227" y="310"/>
                    <a:pt x="2477" y="489"/>
                    <a:pt x="2584" y="751"/>
                  </a:cubicBezTo>
                  <a:cubicBezTo>
                    <a:pt x="2620" y="834"/>
                    <a:pt x="2644" y="930"/>
                    <a:pt x="2644" y="1013"/>
                  </a:cubicBezTo>
                  <a:lnTo>
                    <a:pt x="2644" y="1192"/>
                  </a:lnTo>
                  <a:cubicBezTo>
                    <a:pt x="2370" y="1096"/>
                    <a:pt x="2275" y="834"/>
                    <a:pt x="2251" y="822"/>
                  </a:cubicBezTo>
                  <a:cubicBezTo>
                    <a:pt x="2227" y="763"/>
                    <a:pt x="2179" y="715"/>
                    <a:pt x="2108" y="715"/>
                  </a:cubicBezTo>
                  <a:cubicBezTo>
                    <a:pt x="2048" y="715"/>
                    <a:pt x="1989" y="751"/>
                    <a:pt x="1953" y="811"/>
                  </a:cubicBezTo>
                  <a:cubicBezTo>
                    <a:pt x="1953" y="811"/>
                    <a:pt x="1763" y="1168"/>
                    <a:pt x="1239" y="1227"/>
                  </a:cubicBezTo>
                  <a:lnTo>
                    <a:pt x="1239" y="1025"/>
                  </a:lnTo>
                  <a:cubicBezTo>
                    <a:pt x="1263" y="930"/>
                    <a:pt x="1275" y="834"/>
                    <a:pt x="1310" y="751"/>
                  </a:cubicBezTo>
                  <a:cubicBezTo>
                    <a:pt x="1406" y="489"/>
                    <a:pt x="1667" y="310"/>
                    <a:pt x="1941" y="310"/>
                  </a:cubicBezTo>
                  <a:close/>
                  <a:moveTo>
                    <a:pt x="2108" y="1180"/>
                  </a:moveTo>
                  <a:cubicBezTo>
                    <a:pt x="2215" y="1322"/>
                    <a:pt x="2394" y="1489"/>
                    <a:pt x="2656" y="1549"/>
                  </a:cubicBezTo>
                  <a:lnTo>
                    <a:pt x="2656" y="1775"/>
                  </a:lnTo>
                  <a:cubicBezTo>
                    <a:pt x="2656" y="2144"/>
                    <a:pt x="2358" y="2454"/>
                    <a:pt x="1989" y="2477"/>
                  </a:cubicBezTo>
                  <a:lnTo>
                    <a:pt x="1929" y="2477"/>
                  </a:lnTo>
                  <a:cubicBezTo>
                    <a:pt x="1560" y="2442"/>
                    <a:pt x="1263" y="2144"/>
                    <a:pt x="1263" y="1763"/>
                  </a:cubicBezTo>
                  <a:lnTo>
                    <a:pt x="1263" y="1549"/>
                  </a:lnTo>
                  <a:cubicBezTo>
                    <a:pt x="1679" y="1501"/>
                    <a:pt x="1941" y="1322"/>
                    <a:pt x="2108" y="1180"/>
                  </a:cubicBezTo>
                  <a:close/>
                  <a:moveTo>
                    <a:pt x="2132" y="2799"/>
                  </a:moveTo>
                  <a:lnTo>
                    <a:pt x="2048" y="2966"/>
                  </a:lnTo>
                  <a:lnTo>
                    <a:pt x="1846" y="2966"/>
                  </a:lnTo>
                  <a:lnTo>
                    <a:pt x="1751" y="2799"/>
                  </a:lnTo>
                  <a:close/>
                  <a:moveTo>
                    <a:pt x="2025" y="3287"/>
                  </a:moveTo>
                  <a:lnTo>
                    <a:pt x="2215" y="4109"/>
                  </a:lnTo>
                  <a:lnTo>
                    <a:pt x="1941" y="4347"/>
                  </a:lnTo>
                  <a:lnTo>
                    <a:pt x="1679" y="4109"/>
                  </a:lnTo>
                  <a:lnTo>
                    <a:pt x="1870" y="3287"/>
                  </a:lnTo>
                  <a:close/>
                  <a:moveTo>
                    <a:pt x="2453" y="2870"/>
                  </a:moveTo>
                  <a:cubicBezTo>
                    <a:pt x="2668" y="2954"/>
                    <a:pt x="2894" y="3085"/>
                    <a:pt x="3072" y="3263"/>
                  </a:cubicBezTo>
                  <a:cubicBezTo>
                    <a:pt x="3394" y="3561"/>
                    <a:pt x="3561" y="3966"/>
                    <a:pt x="3561" y="4359"/>
                  </a:cubicBezTo>
                  <a:lnTo>
                    <a:pt x="3596" y="4775"/>
                  </a:lnTo>
                  <a:lnTo>
                    <a:pt x="322" y="4775"/>
                  </a:lnTo>
                  <a:lnTo>
                    <a:pt x="322" y="4359"/>
                  </a:lnTo>
                  <a:cubicBezTo>
                    <a:pt x="322" y="3942"/>
                    <a:pt x="501" y="3561"/>
                    <a:pt x="810" y="3263"/>
                  </a:cubicBezTo>
                  <a:cubicBezTo>
                    <a:pt x="989" y="3097"/>
                    <a:pt x="1215" y="2966"/>
                    <a:pt x="1441" y="2870"/>
                  </a:cubicBezTo>
                  <a:lnTo>
                    <a:pt x="1572" y="3144"/>
                  </a:lnTo>
                  <a:lnTo>
                    <a:pt x="1346" y="4120"/>
                  </a:lnTo>
                  <a:cubicBezTo>
                    <a:pt x="1334" y="4180"/>
                    <a:pt x="1346" y="4240"/>
                    <a:pt x="1394" y="4287"/>
                  </a:cubicBezTo>
                  <a:lnTo>
                    <a:pt x="1834" y="4692"/>
                  </a:lnTo>
                  <a:cubicBezTo>
                    <a:pt x="1870" y="4716"/>
                    <a:pt x="1917" y="4740"/>
                    <a:pt x="1941" y="4740"/>
                  </a:cubicBezTo>
                  <a:cubicBezTo>
                    <a:pt x="1989" y="4740"/>
                    <a:pt x="2025" y="4716"/>
                    <a:pt x="2048" y="4692"/>
                  </a:cubicBezTo>
                  <a:lnTo>
                    <a:pt x="2501" y="4287"/>
                  </a:lnTo>
                  <a:cubicBezTo>
                    <a:pt x="2537" y="4240"/>
                    <a:pt x="2560" y="4180"/>
                    <a:pt x="2537" y="4120"/>
                  </a:cubicBezTo>
                  <a:lnTo>
                    <a:pt x="2322" y="3144"/>
                  </a:lnTo>
                  <a:lnTo>
                    <a:pt x="2453" y="2870"/>
                  </a:lnTo>
                  <a:close/>
                  <a:moveTo>
                    <a:pt x="1965" y="1"/>
                  </a:moveTo>
                  <a:cubicBezTo>
                    <a:pt x="1394" y="1"/>
                    <a:pt x="929" y="465"/>
                    <a:pt x="929" y="1025"/>
                  </a:cubicBezTo>
                  <a:lnTo>
                    <a:pt x="929" y="1406"/>
                  </a:lnTo>
                  <a:lnTo>
                    <a:pt x="929" y="1775"/>
                  </a:lnTo>
                  <a:cubicBezTo>
                    <a:pt x="929" y="2096"/>
                    <a:pt x="1084" y="2394"/>
                    <a:pt x="1334" y="2573"/>
                  </a:cubicBezTo>
                  <a:cubicBezTo>
                    <a:pt x="560" y="2846"/>
                    <a:pt x="1" y="3561"/>
                    <a:pt x="1" y="4382"/>
                  </a:cubicBezTo>
                  <a:lnTo>
                    <a:pt x="1" y="4954"/>
                  </a:lnTo>
                  <a:cubicBezTo>
                    <a:pt x="1" y="5049"/>
                    <a:pt x="72" y="5121"/>
                    <a:pt x="155" y="5121"/>
                  </a:cubicBezTo>
                  <a:lnTo>
                    <a:pt x="3763" y="5121"/>
                  </a:lnTo>
                  <a:cubicBezTo>
                    <a:pt x="3846" y="5121"/>
                    <a:pt x="3930" y="5049"/>
                    <a:pt x="3930" y="4954"/>
                  </a:cubicBezTo>
                  <a:lnTo>
                    <a:pt x="3930" y="4382"/>
                  </a:lnTo>
                  <a:cubicBezTo>
                    <a:pt x="3930" y="3561"/>
                    <a:pt x="3346" y="2846"/>
                    <a:pt x="2584" y="2573"/>
                  </a:cubicBezTo>
                  <a:cubicBezTo>
                    <a:pt x="2822" y="2382"/>
                    <a:pt x="2989" y="2096"/>
                    <a:pt x="2989" y="1775"/>
                  </a:cubicBezTo>
                  <a:lnTo>
                    <a:pt x="2989" y="1406"/>
                  </a:lnTo>
                  <a:lnTo>
                    <a:pt x="2989" y="1025"/>
                  </a:lnTo>
                  <a:cubicBezTo>
                    <a:pt x="2989" y="465"/>
                    <a:pt x="2525" y="1"/>
                    <a:pt x="19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48"/>
            <p:cNvSpPr/>
            <p:nvPr/>
          </p:nvSpPr>
          <p:spPr>
            <a:xfrm>
              <a:off x="4248428" y="1536124"/>
              <a:ext cx="253972" cy="152179"/>
            </a:xfrm>
            <a:custGeom>
              <a:rect b="b" l="l" r="r" t="t"/>
              <a:pathLst>
                <a:path extrusionOk="0" h="4781" w="7979">
                  <a:moveTo>
                    <a:pt x="3906" y="0"/>
                  </a:moveTo>
                  <a:cubicBezTo>
                    <a:pt x="3876" y="0"/>
                    <a:pt x="3847" y="6"/>
                    <a:pt x="3823" y="18"/>
                  </a:cubicBezTo>
                  <a:cubicBezTo>
                    <a:pt x="3811" y="30"/>
                    <a:pt x="1775" y="1244"/>
                    <a:pt x="239" y="1244"/>
                  </a:cubicBezTo>
                  <a:cubicBezTo>
                    <a:pt x="156" y="1244"/>
                    <a:pt x="84" y="1304"/>
                    <a:pt x="72" y="1375"/>
                  </a:cubicBezTo>
                  <a:cubicBezTo>
                    <a:pt x="72" y="1387"/>
                    <a:pt x="1" y="1875"/>
                    <a:pt x="1" y="2614"/>
                  </a:cubicBezTo>
                  <a:cubicBezTo>
                    <a:pt x="1" y="2697"/>
                    <a:pt x="72" y="2768"/>
                    <a:pt x="156" y="2768"/>
                  </a:cubicBezTo>
                  <a:cubicBezTo>
                    <a:pt x="251" y="2768"/>
                    <a:pt x="322" y="2697"/>
                    <a:pt x="322" y="2614"/>
                  </a:cubicBezTo>
                  <a:cubicBezTo>
                    <a:pt x="322" y="2137"/>
                    <a:pt x="358" y="1744"/>
                    <a:pt x="382" y="1566"/>
                  </a:cubicBezTo>
                  <a:cubicBezTo>
                    <a:pt x="1037" y="1542"/>
                    <a:pt x="1835" y="1328"/>
                    <a:pt x="2739" y="923"/>
                  </a:cubicBezTo>
                  <a:cubicBezTo>
                    <a:pt x="3299" y="685"/>
                    <a:pt x="3728" y="435"/>
                    <a:pt x="3906" y="351"/>
                  </a:cubicBezTo>
                  <a:cubicBezTo>
                    <a:pt x="4085" y="447"/>
                    <a:pt x="4525" y="685"/>
                    <a:pt x="5085" y="923"/>
                  </a:cubicBezTo>
                  <a:cubicBezTo>
                    <a:pt x="5990" y="1316"/>
                    <a:pt x="6788" y="1542"/>
                    <a:pt x="7442" y="1566"/>
                  </a:cubicBezTo>
                  <a:cubicBezTo>
                    <a:pt x="7478" y="1971"/>
                    <a:pt x="7585" y="3233"/>
                    <a:pt x="7288" y="4590"/>
                  </a:cubicBezTo>
                  <a:cubicBezTo>
                    <a:pt x="7276" y="4673"/>
                    <a:pt x="7323" y="4769"/>
                    <a:pt x="7407" y="4781"/>
                  </a:cubicBezTo>
                  <a:lnTo>
                    <a:pt x="7442" y="4781"/>
                  </a:lnTo>
                  <a:cubicBezTo>
                    <a:pt x="7514" y="4781"/>
                    <a:pt x="7585" y="4733"/>
                    <a:pt x="7597" y="4650"/>
                  </a:cubicBezTo>
                  <a:cubicBezTo>
                    <a:pt x="7978" y="2947"/>
                    <a:pt x="7752" y="1435"/>
                    <a:pt x="7740" y="1375"/>
                  </a:cubicBezTo>
                  <a:cubicBezTo>
                    <a:pt x="7728" y="1304"/>
                    <a:pt x="7669" y="1244"/>
                    <a:pt x="7573" y="1244"/>
                  </a:cubicBezTo>
                  <a:cubicBezTo>
                    <a:pt x="6037" y="1244"/>
                    <a:pt x="4001" y="30"/>
                    <a:pt x="3990" y="18"/>
                  </a:cubicBezTo>
                  <a:cubicBezTo>
                    <a:pt x="3966" y="6"/>
                    <a:pt x="3936" y="0"/>
                    <a:pt x="39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48"/>
            <p:cNvSpPr/>
            <p:nvPr/>
          </p:nvSpPr>
          <p:spPr>
            <a:xfrm>
              <a:off x="4248428" y="1633270"/>
              <a:ext cx="238407" cy="187288"/>
            </a:xfrm>
            <a:custGeom>
              <a:rect b="b" l="l" r="r" t="t"/>
              <a:pathLst>
                <a:path extrusionOk="0" h="5884" w="7490">
                  <a:moveTo>
                    <a:pt x="186" y="1"/>
                  </a:moveTo>
                  <a:cubicBezTo>
                    <a:pt x="180" y="1"/>
                    <a:pt x="174" y="1"/>
                    <a:pt x="168" y="2"/>
                  </a:cubicBezTo>
                  <a:cubicBezTo>
                    <a:pt x="72" y="2"/>
                    <a:pt x="1" y="97"/>
                    <a:pt x="13" y="181"/>
                  </a:cubicBezTo>
                  <a:cubicBezTo>
                    <a:pt x="84" y="1383"/>
                    <a:pt x="370" y="2455"/>
                    <a:pt x="846" y="3348"/>
                  </a:cubicBezTo>
                  <a:cubicBezTo>
                    <a:pt x="1501" y="4574"/>
                    <a:pt x="2513" y="5419"/>
                    <a:pt x="3859" y="5860"/>
                  </a:cubicBezTo>
                  <a:cubicBezTo>
                    <a:pt x="3870" y="5860"/>
                    <a:pt x="3882" y="5884"/>
                    <a:pt x="3894" y="5884"/>
                  </a:cubicBezTo>
                  <a:cubicBezTo>
                    <a:pt x="3918" y="5884"/>
                    <a:pt x="3930" y="5884"/>
                    <a:pt x="3942" y="5860"/>
                  </a:cubicBezTo>
                  <a:cubicBezTo>
                    <a:pt x="4811" y="5586"/>
                    <a:pt x="5549" y="5110"/>
                    <a:pt x="6133" y="4503"/>
                  </a:cubicBezTo>
                  <a:cubicBezTo>
                    <a:pt x="6716" y="3872"/>
                    <a:pt x="7157" y="3086"/>
                    <a:pt x="7442" y="2145"/>
                  </a:cubicBezTo>
                  <a:cubicBezTo>
                    <a:pt x="7490" y="2062"/>
                    <a:pt x="7442" y="1967"/>
                    <a:pt x="7347" y="1955"/>
                  </a:cubicBezTo>
                  <a:cubicBezTo>
                    <a:pt x="7330" y="1948"/>
                    <a:pt x="7313" y="1944"/>
                    <a:pt x="7296" y="1944"/>
                  </a:cubicBezTo>
                  <a:cubicBezTo>
                    <a:pt x="7228" y="1944"/>
                    <a:pt x="7164" y="1996"/>
                    <a:pt x="7145" y="2062"/>
                  </a:cubicBezTo>
                  <a:cubicBezTo>
                    <a:pt x="6871" y="2931"/>
                    <a:pt x="6454" y="3693"/>
                    <a:pt x="5906" y="4277"/>
                  </a:cubicBezTo>
                  <a:cubicBezTo>
                    <a:pt x="5371" y="4836"/>
                    <a:pt x="4704" y="5265"/>
                    <a:pt x="3894" y="5539"/>
                  </a:cubicBezTo>
                  <a:cubicBezTo>
                    <a:pt x="2668" y="5122"/>
                    <a:pt x="1727" y="4336"/>
                    <a:pt x="1132" y="3181"/>
                  </a:cubicBezTo>
                  <a:cubicBezTo>
                    <a:pt x="680" y="2336"/>
                    <a:pt x="418" y="1312"/>
                    <a:pt x="346" y="157"/>
                  </a:cubicBezTo>
                  <a:cubicBezTo>
                    <a:pt x="346" y="69"/>
                    <a:pt x="264" y="1"/>
                    <a:pt x="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48"/>
            <p:cNvSpPr/>
            <p:nvPr/>
          </p:nvSpPr>
          <p:spPr>
            <a:xfrm>
              <a:off x="4212429" y="1502385"/>
              <a:ext cx="321037" cy="353822"/>
            </a:xfrm>
            <a:custGeom>
              <a:rect b="b" l="l" r="r" t="t"/>
              <a:pathLst>
                <a:path extrusionOk="0" h="11116" w="10086">
                  <a:moveTo>
                    <a:pt x="5061" y="316"/>
                  </a:moveTo>
                  <a:cubicBezTo>
                    <a:pt x="5263" y="435"/>
                    <a:pt x="5811" y="757"/>
                    <a:pt x="6549" y="1066"/>
                  </a:cubicBezTo>
                  <a:cubicBezTo>
                    <a:pt x="7692" y="1554"/>
                    <a:pt x="8692" y="1828"/>
                    <a:pt x="9526" y="1852"/>
                  </a:cubicBezTo>
                  <a:cubicBezTo>
                    <a:pt x="9550" y="2328"/>
                    <a:pt x="9693" y="3876"/>
                    <a:pt x="9335" y="5579"/>
                  </a:cubicBezTo>
                  <a:cubicBezTo>
                    <a:pt x="9073" y="6745"/>
                    <a:pt x="8645" y="7757"/>
                    <a:pt x="8049" y="8591"/>
                  </a:cubicBezTo>
                  <a:cubicBezTo>
                    <a:pt x="7311" y="9603"/>
                    <a:pt x="6299" y="10341"/>
                    <a:pt x="5049" y="10770"/>
                  </a:cubicBezTo>
                  <a:cubicBezTo>
                    <a:pt x="3799" y="10341"/>
                    <a:pt x="2775" y="9603"/>
                    <a:pt x="2037" y="8591"/>
                  </a:cubicBezTo>
                  <a:cubicBezTo>
                    <a:pt x="1430" y="7781"/>
                    <a:pt x="989" y="6745"/>
                    <a:pt x="751" y="5579"/>
                  </a:cubicBezTo>
                  <a:cubicBezTo>
                    <a:pt x="394" y="3876"/>
                    <a:pt x="537" y="2316"/>
                    <a:pt x="596" y="1852"/>
                  </a:cubicBezTo>
                  <a:cubicBezTo>
                    <a:pt x="1406" y="1828"/>
                    <a:pt x="2418" y="1554"/>
                    <a:pt x="3573" y="1066"/>
                  </a:cubicBezTo>
                  <a:cubicBezTo>
                    <a:pt x="4299" y="757"/>
                    <a:pt x="4847" y="435"/>
                    <a:pt x="5061" y="316"/>
                  </a:cubicBezTo>
                  <a:close/>
                  <a:moveTo>
                    <a:pt x="5037" y="1"/>
                  </a:moveTo>
                  <a:cubicBezTo>
                    <a:pt x="5007" y="1"/>
                    <a:pt x="4978" y="7"/>
                    <a:pt x="4954" y="18"/>
                  </a:cubicBezTo>
                  <a:cubicBezTo>
                    <a:pt x="4930" y="30"/>
                    <a:pt x="2370" y="1554"/>
                    <a:pt x="441" y="1554"/>
                  </a:cubicBezTo>
                  <a:cubicBezTo>
                    <a:pt x="370" y="1554"/>
                    <a:pt x="299" y="1614"/>
                    <a:pt x="287" y="1685"/>
                  </a:cubicBezTo>
                  <a:cubicBezTo>
                    <a:pt x="263" y="1769"/>
                    <a:pt x="1" y="3578"/>
                    <a:pt x="429" y="5650"/>
                  </a:cubicBezTo>
                  <a:cubicBezTo>
                    <a:pt x="680" y="6865"/>
                    <a:pt x="1132" y="7924"/>
                    <a:pt x="1775" y="8793"/>
                  </a:cubicBezTo>
                  <a:cubicBezTo>
                    <a:pt x="2561" y="9877"/>
                    <a:pt x="3644" y="10651"/>
                    <a:pt x="5001" y="11091"/>
                  </a:cubicBezTo>
                  <a:cubicBezTo>
                    <a:pt x="5013" y="11091"/>
                    <a:pt x="5025" y="11115"/>
                    <a:pt x="5049" y="11115"/>
                  </a:cubicBezTo>
                  <a:cubicBezTo>
                    <a:pt x="5061" y="11115"/>
                    <a:pt x="5073" y="11115"/>
                    <a:pt x="5085" y="11091"/>
                  </a:cubicBezTo>
                  <a:cubicBezTo>
                    <a:pt x="6430" y="10651"/>
                    <a:pt x="7514" y="9877"/>
                    <a:pt x="8323" y="8793"/>
                  </a:cubicBezTo>
                  <a:cubicBezTo>
                    <a:pt x="8954" y="7924"/>
                    <a:pt x="9407" y="6865"/>
                    <a:pt x="9657" y="5650"/>
                  </a:cubicBezTo>
                  <a:cubicBezTo>
                    <a:pt x="10085" y="3566"/>
                    <a:pt x="9812" y="1769"/>
                    <a:pt x="9788" y="1685"/>
                  </a:cubicBezTo>
                  <a:cubicBezTo>
                    <a:pt x="9776" y="1614"/>
                    <a:pt x="9716" y="1554"/>
                    <a:pt x="9633" y="1554"/>
                  </a:cubicBezTo>
                  <a:cubicBezTo>
                    <a:pt x="7692" y="1554"/>
                    <a:pt x="5132" y="42"/>
                    <a:pt x="5121" y="18"/>
                  </a:cubicBezTo>
                  <a:cubicBezTo>
                    <a:pt x="5097" y="7"/>
                    <a:pt x="5067" y="1"/>
                    <a:pt x="5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4" name="Google Shape;4304;p48"/>
          <p:cNvGrpSpPr/>
          <p:nvPr/>
        </p:nvGrpSpPr>
        <p:grpSpPr>
          <a:xfrm>
            <a:off x="2302788" y="1505981"/>
            <a:ext cx="336188" cy="335425"/>
            <a:chOff x="2302788" y="1505981"/>
            <a:chExt cx="336188" cy="335425"/>
          </a:xfrm>
        </p:grpSpPr>
        <p:sp>
          <p:nvSpPr>
            <p:cNvPr id="4305" name="Google Shape;4305;p48"/>
            <p:cNvSpPr/>
            <p:nvPr/>
          </p:nvSpPr>
          <p:spPr>
            <a:xfrm>
              <a:off x="2302788" y="1505981"/>
              <a:ext cx="336188" cy="335425"/>
            </a:xfrm>
            <a:custGeom>
              <a:rect b="b" l="l" r="r" t="t"/>
              <a:pathLst>
                <a:path extrusionOk="0" h="10538" w="10562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48"/>
            <p:cNvSpPr/>
            <p:nvPr/>
          </p:nvSpPr>
          <p:spPr>
            <a:xfrm>
              <a:off x="2327806" y="1530618"/>
              <a:ext cx="287266" cy="286916"/>
            </a:xfrm>
            <a:custGeom>
              <a:rect b="b" l="l" r="r" t="t"/>
              <a:pathLst>
                <a:path extrusionOk="0" h="9014" w="9025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48"/>
            <p:cNvSpPr/>
            <p:nvPr/>
          </p:nvSpPr>
          <p:spPr>
            <a:xfrm>
              <a:off x="2352061" y="1669333"/>
              <a:ext cx="16679" cy="9485"/>
            </a:xfrm>
            <a:custGeom>
              <a:rect b="b" l="l" r="r" t="t"/>
              <a:pathLst>
                <a:path extrusionOk="0" h="298" w="524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48"/>
            <p:cNvSpPr/>
            <p:nvPr/>
          </p:nvSpPr>
          <p:spPr>
            <a:xfrm>
              <a:off x="2466871" y="1554490"/>
              <a:ext cx="123946" cy="124328"/>
            </a:xfrm>
            <a:custGeom>
              <a:rect b="b" l="l" r="r" t="t"/>
              <a:pathLst>
                <a:path extrusionOk="0" h="3906" w="3894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48"/>
            <p:cNvSpPr/>
            <p:nvPr/>
          </p:nvSpPr>
          <p:spPr>
            <a:xfrm>
              <a:off x="2466107" y="1776950"/>
              <a:ext cx="9517" cy="16711"/>
            </a:xfrm>
            <a:custGeom>
              <a:rect b="b" l="l" r="r" t="t"/>
              <a:pathLst>
                <a:path extrusionOk="0" h="525" w="299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48"/>
            <p:cNvSpPr/>
            <p:nvPr/>
          </p:nvSpPr>
          <p:spPr>
            <a:xfrm>
              <a:off x="2384272" y="1587944"/>
              <a:ext cx="16329" cy="15087"/>
            </a:xfrm>
            <a:custGeom>
              <a:rect b="b" l="l" r="r" t="t"/>
              <a:pathLst>
                <a:path extrusionOk="0" h="474" w="513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48"/>
            <p:cNvSpPr/>
            <p:nvPr/>
          </p:nvSpPr>
          <p:spPr>
            <a:xfrm>
              <a:off x="2541544" y="1745216"/>
              <a:ext cx="15565" cy="15087"/>
            </a:xfrm>
            <a:custGeom>
              <a:rect b="b" l="l" r="r" t="t"/>
              <a:pathLst>
                <a:path extrusionOk="0" h="474" w="489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48"/>
            <p:cNvSpPr/>
            <p:nvPr/>
          </p:nvSpPr>
          <p:spPr>
            <a:xfrm>
              <a:off x="2541544" y="1587944"/>
              <a:ext cx="16329" cy="15087"/>
            </a:xfrm>
            <a:custGeom>
              <a:rect b="b" l="l" r="r" t="t"/>
              <a:pathLst>
                <a:path extrusionOk="0" h="474" w="513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48"/>
            <p:cNvSpPr/>
            <p:nvPr/>
          </p:nvSpPr>
          <p:spPr>
            <a:xfrm>
              <a:off x="2384654" y="1744452"/>
              <a:ext cx="15947" cy="15469"/>
            </a:xfrm>
            <a:custGeom>
              <a:rect b="b" l="l" r="r" t="t"/>
              <a:pathLst>
                <a:path extrusionOk="0" h="486" w="501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48"/>
            <p:cNvSpPr/>
            <p:nvPr/>
          </p:nvSpPr>
          <p:spPr>
            <a:xfrm>
              <a:off x="2360018" y="1624548"/>
              <a:ext cx="18207" cy="12605"/>
            </a:xfrm>
            <a:custGeom>
              <a:rect b="b" l="l" r="r" t="t"/>
              <a:pathLst>
                <a:path extrusionOk="0" h="396" w="572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48"/>
            <p:cNvSpPr/>
            <p:nvPr/>
          </p:nvSpPr>
          <p:spPr>
            <a:xfrm>
              <a:off x="2564271" y="1711126"/>
              <a:ext cx="17475" cy="12796"/>
            </a:xfrm>
            <a:custGeom>
              <a:rect b="b" l="l" r="r" t="t"/>
              <a:pathLst>
                <a:path extrusionOk="0" h="402" w="549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48"/>
            <p:cNvSpPr/>
            <p:nvPr/>
          </p:nvSpPr>
          <p:spPr>
            <a:xfrm>
              <a:off x="2507805" y="1563912"/>
              <a:ext cx="14069" cy="16392"/>
            </a:xfrm>
            <a:custGeom>
              <a:rect b="b" l="l" r="r" t="t"/>
              <a:pathLst>
                <a:path extrusionOk="0" h="515" w="442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48"/>
            <p:cNvSpPr/>
            <p:nvPr/>
          </p:nvSpPr>
          <p:spPr>
            <a:xfrm>
              <a:off x="2420654" y="1767974"/>
              <a:ext cx="14419" cy="16583"/>
            </a:xfrm>
            <a:custGeom>
              <a:rect b="b" l="l" r="r" t="t"/>
              <a:pathLst>
                <a:path extrusionOk="0" h="521" w="453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48"/>
            <p:cNvSpPr/>
            <p:nvPr/>
          </p:nvSpPr>
          <p:spPr>
            <a:xfrm>
              <a:off x="2422532" y="1562448"/>
              <a:ext cx="14451" cy="17093"/>
            </a:xfrm>
            <a:custGeom>
              <a:rect b="b" l="l" r="r" t="t"/>
              <a:pathLst>
                <a:path extrusionOk="0" h="537" w="454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48"/>
            <p:cNvSpPr/>
            <p:nvPr/>
          </p:nvSpPr>
          <p:spPr>
            <a:xfrm>
              <a:off x="2505545" y="1768770"/>
              <a:ext cx="14037" cy="16552"/>
            </a:xfrm>
            <a:custGeom>
              <a:rect b="b" l="l" r="r" t="t"/>
              <a:pathLst>
                <a:path extrusionOk="0" h="520" w="441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48"/>
            <p:cNvSpPr/>
            <p:nvPr/>
          </p:nvSpPr>
          <p:spPr>
            <a:xfrm>
              <a:off x="2565417" y="1625885"/>
              <a:ext cx="17825" cy="13146"/>
            </a:xfrm>
            <a:custGeom>
              <a:rect b="b" l="l" r="r" t="t"/>
              <a:pathLst>
                <a:path extrusionOk="0" h="413" w="56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48"/>
            <p:cNvSpPr/>
            <p:nvPr/>
          </p:nvSpPr>
          <p:spPr>
            <a:xfrm>
              <a:off x="2359254" y="1709312"/>
              <a:ext cx="17825" cy="12732"/>
            </a:xfrm>
            <a:custGeom>
              <a:rect b="b" l="l" r="r" t="t"/>
              <a:pathLst>
                <a:path extrusionOk="0" h="400" w="56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2" name="Google Shape;4322;p48"/>
          <p:cNvGrpSpPr/>
          <p:nvPr/>
        </p:nvGrpSpPr>
        <p:grpSpPr>
          <a:xfrm>
            <a:off x="2780301" y="1521896"/>
            <a:ext cx="333133" cy="321037"/>
            <a:chOff x="2780301" y="1521896"/>
            <a:chExt cx="333133" cy="321037"/>
          </a:xfrm>
        </p:grpSpPr>
        <p:sp>
          <p:nvSpPr>
            <p:cNvPr id="4323" name="Google Shape;4323;p48"/>
            <p:cNvSpPr/>
            <p:nvPr/>
          </p:nvSpPr>
          <p:spPr>
            <a:xfrm>
              <a:off x="3009573" y="1542745"/>
              <a:ext cx="72031" cy="9517"/>
            </a:xfrm>
            <a:custGeom>
              <a:rect b="b" l="l" r="r" t="t"/>
              <a:pathLst>
                <a:path extrusionOk="0" h="299" w="2263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2120" y="298"/>
                  </a:lnTo>
                  <a:cubicBezTo>
                    <a:pt x="2203" y="298"/>
                    <a:pt x="2263" y="227"/>
                    <a:pt x="2263" y="155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48"/>
            <p:cNvSpPr/>
            <p:nvPr/>
          </p:nvSpPr>
          <p:spPr>
            <a:xfrm>
              <a:off x="2967876" y="1542745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56" y="298"/>
                  </a:cubicBezTo>
                  <a:lnTo>
                    <a:pt x="810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48"/>
            <p:cNvSpPr/>
            <p:nvPr/>
          </p:nvSpPr>
          <p:spPr>
            <a:xfrm>
              <a:off x="3061870" y="1563594"/>
              <a:ext cx="19735" cy="9517"/>
            </a:xfrm>
            <a:custGeom>
              <a:rect b="b" l="l" r="r" t="t"/>
              <a:pathLst>
                <a:path extrusionOk="0" h="299" w="62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60"/>
                    <a:pt x="560" y="0"/>
                    <a:pt x="4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48"/>
            <p:cNvSpPr/>
            <p:nvPr/>
          </p:nvSpPr>
          <p:spPr>
            <a:xfrm>
              <a:off x="2967876" y="1563594"/>
              <a:ext cx="82663" cy="9517"/>
            </a:xfrm>
            <a:custGeom>
              <a:rect b="b" l="l" r="r" t="t"/>
              <a:pathLst>
                <a:path extrusionOk="0" h="299" w="2597"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9"/>
                    <a:pt x="72" y="298"/>
                    <a:pt x="156" y="298"/>
                  </a:cubicBezTo>
                  <a:lnTo>
                    <a:pt x="2442" y="298"/>
                  </a:lnTo>
                  <a:cubicBezTo>
                    <a:pt x="2537" y="298"/>
                    <a:pt x="2596" y="227"/>
                    <a:pt x="2596" y="155"/>
                  </a:cubicBezTo>
                  <a:cubicBezTo>
                    <a:pt x="2596" y="60"/>
                    <a:pt x="2537" y="0"/>
                    <a:pt x="24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48"/>
            <p:cNvSpPr/>
            <p:nvPr/>
          </p:nvSpPr>
          <p:spPr>
            <a:xfrm>
              <a:off x="2936809" y="1521896"/>
              <a:ext cx="176625" cy="96286"/>
            </a:xfrm>
            <a:custGeom>
              <a:rect b="b" l="l" r="r" t="t"/>
              <a:pathLst>
                <a:path extrusionOk="0" h="3025" w="5549">
                  <a:moveTo>
                    <a:pt x="4894" y="298"/>
                  </a:moveTo>
                  <a:cubicBezTo>
                    <a:pt x="5084" y="298"/>
                    <a:pt x="5227" y="453"/>
                    <a:pt x="5227" y="644"/>
                  </a:cubicBezTo>
                  <a:lnTo>
                    <a:pt x="5227" y="1620"/>
                  </a:lnTo>
                  <a:cubicBezTo>
                    <a:pt x="5227" y="1822"/>
                    <a:pt x="5084" y="1965"/>
                    <a:pt x="4894" y="1965"/>
                  </a:cubicBezTo>
                  <a:lnTo>
                    <a:pt x="4406" y="1965"/>
                  </a:lnTo>
                  <a:cubicBezTo>
                    <a:pt x="4358" y="1965"/>
                    <a:pt x="4310" y="1989"/>
                    <a:pt x="4287" y="2025"/>
                  </a:cubicBezTo>
                  <a:cubicBezTo>
                    <a:pt x="4251" y="2061"/>
                    <a:pt x="4239" y="2096"/>
                    <a:pt x="4251" y="2144"/>
                  </a:cubicBezTo>
                  <a:lnTo>
                    <a:pt x="4346" y="2727"/>
                  </a:lnTo>
                  <a:lnTo>
                    <a:pt x="4346" y="2739"/>
                  </a:lnTo>
                  <a:lnTo>
                    <a:pt x="4322" y="2739"/>
                  </a:lnTo>
                  <a:lnTo>
                    <a:pt x="3346" y="2001"/>
                  </a:lnTo>
                  <a:cubicBezTo>
                    <a:pt x="3310" y="1977"/>
                    <a:pt x="3287" y="1965"/>
                    <a:pt x="3251" y="1965"/>
                  </a:cubicBezTo>
                  <a:lnTo>
                    <a:pt x="631" y="1965"/>
                  </a:lnTo>
                  <a:cubicBezTo>
                    <a:pt x="441" y="1965"/>
                    <a:pt x="298" y="1822"/>
                    <a:pt x="298" y="1620"/>
                  </a:cubicBezTo>
                  <a:lnTo>
                    <a:pt x="298" y="644"/>
                  </a:lnTo>
                  <a:cubicBezTo>
                    <a:pt x="298" y="453"/>
                    <a:pt x="441" y="298"/>
                    <a:pt x="631" y="298"/>
                  </a:cubicBezTo>
                  <a:close/>
                  <a:moveTo>
                    <a:pt x="631" y="1"/>
                  </a:moveTo>
                  <a:cubicBezTo>
                    <a:pt x="274" y="1"/>
                    <a:pt x="0" y="286"/>
                    <a:pt x="0" y="644"/>
                  </a:cubicBezTo>
                  <a:lnTo>
                    <a:pt x="0" y="1632"/>
                  </a:lnTo>
                  <a:cubicBezTo>
                    <a:pt x="0" y="1989"/>
                    <a:pt x="274" y="2263"/>
                    <a:pt x="631" y="2263"/>
                  </a:cubicBezTo>
                  <a:lnTo>
                    <a:pt x="3203" y="2263"/>
                  </a:lnTo>
                  <a:lnTo>
                    <a:pt x="4144" y="2965"/>
                  </a:lnTo>
                  <a:cubicBezTo>
                    <a:pt x="4203" y="3013"/>
                    <a:pt x="4263" y="3025"/>
                    <a:pt x="4334" y="3025"/>
                  </a:cubicBezTo>
                  <a:cubicBezTo>
                    <a:pt x="4394" y="3025"/>
                    <a:pt x="4453" y="3013"/>
                    <a:pt x="4501" y="2977"/>
                  </a:cubicBezTo>
                  <a:cubicBezTo>
                    <a:pt x="4608" y="2906"/>
                    <a:pt x="4668" y="2787"/>
                    <a:pt x="4656" y="2656"/>
                  </a:cubicBezTo>
                  <a:lnTo>
                    <a:pt x="4596" y="2251"/>
                  </a:lnTo>
                  <a:lnTo>
                    <a:pt x="4906" y="2251"/>
                  </a:lnTo>
                  <a:cubicBezTo>
                    <a:pt x="5263" y="2251"/>
                    <a:pt x="5549" y="1965"/>
                    <a:pt x="5549" y="1608"/>
                  </a:cubicBezTo>
                  <a:lnTo>
                    <a:pt x="5549" y="632"/>
                  </a:lnTo>
                  <a:cubicBezTo>
                    <a:pt x="5525" y="286"/>
                    <a:pt x="5251" y="1"/>
                    <a:pt x="4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48"/>
            <p:cNvSpPr/>
            <p:nvPr/>
          </p:nvSpPr>
          <p:spPr>
            <a:xfrm>
              <a:off x="2811367" y="1767115"/>
              <a:ext cx="72413" cy="9485"/>
            </a:xfrm>
            <a:custGeom>
              <a:rect b="b" l="l" r="r" t="t"/>
              <a:pathLst>
                <a:path extrusionOk="0" h="298" w="2275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14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14"/>
                    <a:pt x="2275" y="143"/>
                  </a:cubicBezTo>
                  <a:cubicBezTo>
                    <a:pt x="2275" y="72"/>
                    <a:pt x="2215" y="0"/>
                    <a:pt x="2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48"/>
            <p:cNvSpPr/>
            <p:nvPr/>
          </p:nvSpPr>
          <p:spPr>
            <a:xfrm>
              <a:off x="2894730" y="1767115"/>
              <a:ext cx="20117" cy="9485"/>
            </a:xfrm>
            <a:custGeom>
              <a:rect b="b" l="l" r="r" t="t"/>
              <a:pathLst>
                <a:path extrusionOk="0" h="298" w="632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14"/>
                    <a:pt x="84" y="298"/>
                    <a:pt x="156" y="298"/>
                  </a:cubicBezTo>
                  <a:lnTo>
                    <a:pt x="489" y="298"/>
                  </a:lnTo>
                  <a:cubicBezTo>
                    <a:pt x="572" y="298"/>
                    <a:pt x="632" y="214"/>
                    <a:pt x="632" y="143"/>
                  </a:cubicBezTo>
                  <a:cubicBezTo>
                    <a:pt x="632" y="72"/>
                    <a:pt x="572" y="0"/>
                    <a:pt x="4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48"/>
            <p:cNvSpPr/>
            <p:nvPr/>
          </p:nvSpPr>
          <p:spPr>
            <a:xfrm>
              <a:off x="2811367" y="1787932"/>
              <a:ext cx="20117" cy="9517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39"/>
                    <a:pt x="84" y="299"/>
                    <a:pt x="155" y="299"/>
                  </a:cubicBezTo>
                  <a:lnTo>
                    <a:pt x="489" y="299"/>
                  </a:lnTo>
                  <a:cubicBezTo>
                    <a:pt x="572" y="299"/>
                    <a:pt x="631" y="215"/>
                    <a:pt x="631" y="144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48"/>
            <p:cNvSpPr/>
            <p:nvPr/>
          </p:nvSpPr>
          <p:spPr>
            <a:xfrm>
              <a:off x="2842815" y="1787932"/>
              <a:ext cx="72031" cy="9517"/>
            </a:xfrm>
            <a:custGeom>
              <a:rect b="b" l="l" r="r" t="t"/>
              <a:pathLst>
                <a:path extrusionOk="0" h="299" w="2263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9"/>
                    <a:pt x="144" y="299"/>
                  </a:cubicBezTo>
                  <a:lnTo>
                    <a:pt x="2120" y="299"/>
                  </a:lnTo>
                  <a:cubicBezTo>
                    <a:pt x="2203" y="299"/>
                    <a:pt x="2263" y="215"/>
                    <a:pt x="2263" y="144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48"/>
            <p:cNvSpPr/>
            <p:nvPr/>
          </p:nvSpPr>
          <p:spPr>
            <a:xfrm>
              <a:off x="2780301" y="1746266"/>
              <a:ext cx="166375" cy="96668"/>
            </a:xfrm>
            <a:custGeom>
              <a:rect b="b" l="l" r="r" t="t"/>
              <a:pathLst>
                <a:path extrusionOk="0" h="3037" w="5227">
                  <a:moveTo>
                    <a:pt x="4572" y="286"/>
                  </a:moveTo>
                  <a:cubicBezTo>
                    <a:pt x="4763" y="286"/>
                    <a:pt x="4917" y="441"/>
                    <a:pt x="4917" y="631"/>
                  </a:cubicBezTo>
                  <a:lnTo>
                    <a:pt x="4917" y="1619"/>
                  </a:lnTo>
                  <a:cubicBezTo>
                    <a:pt x="4917" y="1810"/>
                    <a:pt x="4763" y="1965"/>
                    <a:pt x="4572" y="1965"/>
                  </a:cubicBezTo>
                  <a:lnTo>
                    <a:pt x="2274" y="1965"/>
                  </a:lnTo>
                  <a:cubicBezTo>
                    <a:pt x="2250" y="1965"/>
                    <a:pt x="2215" y="1977"/>
                    <a:pt x="2191" y="1989"/>
                  </a:cubicBezTo>
                  <a:lnTo>
                    <a:pt x="1203" y="2739"/>
                  </a:lnTo>
                  <a:lnTo>
                    <a:pt x="1191" y="2739"/>
                  </a:lnTo>
                  <a:lnTo>
                    <a:pt x="1191" y="2715"/>
                  </a:lnTo>
                  <a:lnTo>
                    <a:pt x="1286" y="2143"/>
                  </a:lnTo>
                  <a:cubicBezTo>
                    <a:pt x="1286" y="2096"/>
                    <a:pt x="1286" y="2048"/>
                    <a:pt x="1250" y="2012"/>
                  </a:cubicBezTo>
                  <a:cubicBezTo>
                    <a:pt x="1215" y="1989"/>
                    <a:pt x="1179" y="1965"/>
                    <a:pt x="1131" y="1965"/>
                  </a:cubicBezTo>
                  <a:lnTo>
                    <a:pt x="643" y="1965"/>
                  </a:lnTo>
                  <a:cubicBezTo>
                    <a:pt x="453" y="1965"/>
                    <a:pt x="298" y="1810"/>
                    <a:pt x="298" y="1619"/>
                  </a:cubicBezTo>
                  <a:lnTo>
                    <a:pt x="298" y="631"/>
                  </a:lnTo>
                  <a:cubicBezTo>
                    <a:pt x="298" y="441"/>
                    <a:pt x="453" y="286"/>
                    <a:pt x="643" y="286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lnTo>
                    <a:pt x="0" y="1619"/>
                  </a:lnTo>
                  <a:cubicBezTo>
                    <a:pt x="0" y="1977"/>
                    <a:pt x="286" y="2262"/>
                    <a:pt x="643" y="2262"/>
                  </a:cubicBezTo>
                  <a:lnTo>
                    <a:pt x="953" y="2262"/>
                  </a:lnTo>
                  <a:lnTo>
                    <a:pt x="893" y="2655"/>
                  </a:lnTo>
                  <a:cubicBezTo>
                    <a:pt x="881" y="2798"/>
                    <a:pt x="929" y="2917"/>
                    <a:pt x="1048" y="2989"/>
                  </a:cubicBezTo>
                  <a:cubicBezTo>
                    <a:pt x="1084" y="3012"/>
                    <a:pt x="1143" y="3036"/>
                    <a:pt x="1203" y="3036"/>
                  </a:cubicBezTo>
                  <a:cubicBezTo>
                    <a:pt x="1262" y="3036"/>
                    <a:pt x="1346" y="3012"/>
                    <a:pt x="1405" y="2977"/>
                  </a:cubicBezTo>
                  <a:lnTo>
                    <a:pt x="2334" y="2274"/>
                  </a:lnTo>
                  <a:lnTo>
                    <a:pt x="4584" y="2274"/>
                  </a:lnTo>
                  <a:cubicBezTo>
                    <a:pt x="4941" y="2274"/>
                    <a:pt x="5227" y="1989"/>
                    <a:pt x="5227" y="1631"/>
                  </a:cubicBezTo>
                  <a:lnTo>
                    <a:pt x="5227" y="655"/>
                  </a:lnTo>
                  <a:cubicBezTo>
                    <a:pt x="5215" y="274"/>
                    <a:pt x="4929" y="0"/>
                    <a:pt x="4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48"/>
            <p:cNvSpPr/>
            <p:nvPr/>
          </p:nvSpPr>
          <p:spPr>
            <a:xfrm>
              <a:off x="3020172" y="1720102"/>
              <a:ext cx="61432" cy="9517"/>
            </a:xfrm>
            <a:custGeom>
              <a:rect b="b" l="l" r="r" t="t"/>
              <a:pathLst>
                <a:path extrusionOk="0" h="299" w="193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4" y="298"/>
                  </a:cubicBezTo>
                  <a:lnTo>
                    <a:pt x="1787" y="298"/>
                  </a:lnTo>
                  <a:cubicBezTo>
                    <a:pt x="1870" y="298"/>
                    <a:pt x="1930" y="227"/>
                    <a:pt x="1930" y="144"/>
                  </a:cubicBezTo>
                  <a:cubicBezTo>
                    <a:pt x="1930" y="60"/>
                    <a:pt x="1870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48"/>
            <p:cNvSpPr/>
            <p:nvPr/>
          </p:nvSpPr>
          <p:spPr>
            <a:xfrm>
              <a:off x="2988724" y="1720102"/>
              <a:ext cx="19735" cy="9517"/>
            </a:xfrm>
            <a:custGeom>
              <a:rect b="b" l="l" r="r" t="t"/>
              <a:pathLst>
                <a:path extrusionOk="0" h="299" w="62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72" y="298"/>
                    <a:pt x="620" y="227"/>
                    <a:pt x="620" y="144"/>
                  </a:cubicBezTo>
                  <a:cubicBezTo>
                    <a:pt x="620" y="60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48"/>
            <p:cNvSpPr/>
            <p:nvPr/>
          </p:nvSpPr>
          <p:spPr>
            <a:xfrm>
              <a:off x="2957658" y="1699253"/>
              <a:ext cx="155776" cy="75087"/>
            </a:xfrm>
            <a:custGeom>
              <a:rect b="b" l="l" r="r" t="t"/>
              <a:pathLst>
                <a:path extrusionOk="0" h="2359" w="4894">
                  <a:moveTo>
                    <a:pt x="4239" y="299"/>
                  </a:moveTo>
                  <a:cubicBezTo>
                    <a:pt x="4429" y="299"/>
                    <a:pt x="4572" y="441"/>
                    <a:pt x="4572" y="644"/>
                  </a:cubicBezTo>
                  <a:lnTo>
                    <a:pt x="4572" y="965"/>
                  </a:lnTo>
                  <a:cubicBezTo>
                    <a:pt x="4572" y="1156"/>
                    <a:pt x="4429" y="1311"/>
                    <a:pt x="4239" y="1311"/>
                  </a:cubicBezTo>
                  <a:lnTo>
                    <a:pt x="3751" y="1311"/>
                  </a:lnTo>
                  <a:cubicBezTo>
                    <a:pt x="3703" y="1311"/>
                    <a:pt x="3655" y="1322"/>
                    <a:pt x="3632" y="1370"/>
                  </a:cubicBezTo>
                  <a:cubicBezTo>
                    <a:pt x="3596" y="1394"/>
                    <a:pt x="3584" y="1442"/>
                    <a:pt x="3596" y="1489"/>
                  </a:cubicBezTo>
                  <a:lnTo>
                    <a:pt x="3691" y="2061"/>
                  </a:lnTo>
                  <a:lnTo>
                    <a:pt x="3691" y="2084"/>
                  </a:lnTo>
                  <a:cubicBezTo>
                    <a:pt x="3691" y="2088"/>
                    <a:pt x="3689" y="2090"/>
                    <a:pt x="3685" y="2090"/>
                  </a:cubicBezTo>
                  <a:cubicBezTo>
                    <a:pt x="3678" y="2090"/>
                    <a:pt x="3667" y="2084"/>
                    <a:pt x="3667" y="2084"/>
                  </a:cubicBezTo>
                  <a:lnTo>
                    <a:pt x="2691" y="1334"/>
                  </a:lnTo>
                  <a:cubicBezTo>
                    <a:pt x="2655" y="1322"/>
                    <a:pt x="2632" y="1311"/>
                    <a:pt x="2596" y="1311"/>
                  </a:cubicBezTo>
                  <a:lnTo>
                    <a:pt x="631" y="1311"/>
                  </a:lnTo>
                  <a:cubicBezTo>
                    <a:pt x="441" y="1311"/>
                    <a:pt x="298" y="1156"/>
                    <a:pt x="298" y="965"/>
                  </a:cubicBezTo>
                  <a:lnTo>
                    <a:pt x="298" y="644"/>
                  </a:lnTo>
                  <a:cubicBezTo>
                    <a:pt x="298" y="441"/>
                    <a:pt x="441" y="299"/>
                    <a:pt x="631" y="299"/>
                  </a:cubicBezTo>
                  <a:close/>
                  <a:moveTo>
                    <a:pt x="631" y="1"/>
                  </a:moveTo>
                  <a:cubicBezTo>
                    <a:pt x="274" y="1"/>
                    <a:pt x="0" y="275"/>
                    <a:pt x="0" y="644"/>
                  </a:cubicBezTo>
                  <a:lnTo>
                    <a:pt x="0" y="965"/>
                  </a:lnTo>
                  <a:cubicBezTo>
                    <a:pt x="0" y="1322"/>
                    <a:pt x="274" y="1608"/>
                    <a:pt x="631" y="1608"/>
                  </a:cubicBezTo>
                  <a:lnTo>
                    <a:pt x="2548" y="1608"/>
                  </a:lnTo>
                  <a:lnTo>
                    <a:pt x="3489" y="2299"/>
                  </a:lnTo>
                  <a:cubicBezTo>
                    <a:pt x="3548" y="2346"/>
                    <a:pt x="3608" y="2358"/>
                    <a:pt x="3679" y="2358"/>
                  </a:cubicBezTo>
                  <a:cubicBezTo>
                    <a:pt x="3739" y="2358"/>
                    <a:pt x="3798" y="2346"/>
                    <a:pt x="3846" y="2323"/>
                  </a:cubicBezTo>
                  <a:cubicBezTo>
                    <a:pt x="3953" y="2239"/>
                    <a:pt x="4013" y="2120"/>
                    <a:pt x="4001" y="1989"/>
                  </a:cubicBezTo>
                  <a:lnTo>
                    <a:pt x="3941" y="1584"/>
                  </a:lnTo>
                  <a:lnTo>
                    <a:pt x="4251" y="1584"/>
                  </a:lnTo>
                  <a:cubicBezTo>
                    <a:pt x="4608" y="1584"/>
                    <a:pt x="4894" y="1311"/>
                    <a:pt x="4894" y="953"/>
                  </a:cubicBezTo>
                  <a:lnTo>
                    <a:pt x="4894" y="620"/>
                  </a:lnTo>
                  <a:cubicBezTo>
                    <a:pt x="4870" y="287"/>
                    <a:pt x="4596" y="1"/>
                    <a:pt x="4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48"/>
            <p:cNvSpPr/>
            <p:nvPr/>
          </p:nvSpPr>
          <p:spPr>
            <a:xfrm>
              <a:off x="2811367" y="1626108"/>
              <a:ext cx="72413" cy="9517"/>
            </a:xfrm>
            <a:custGeom>
              <a:rect b="b" l="l" r="r" t="t"/>
              <a:pathLst>
                <a:path extrusionOk="0" h="299" w="2275">
                  <a:moveTo>
                    <a:pt x="155" y="1"/>
                  </a:moveTo>
                  <a:cubicBezTo>
                    <a:pt x="60" y="1"/>
                    <a:pt x="0" y="84"/>
                    <a:pt x="0" y="156"/>
                  </a:cubicBezTo>
                  <a:cubicBezTo>
                    <a:pt x="0" y="227"/>
                    <a:pt x="84" y="299"/>
                    <a:pt x="155" y="299"/>
                  </a:cubicBezTo>
                  <a:lnTo>
                    <a:pt x="2120" y="299"/>
                  </a:lnTo>
                  <a:cubicBezTo>
                    <a:pt x="2215" y="299"/>
                    <a:pt x="2275" y="227"/>
                    <a:pt x="2275" y="156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48"/>
            <p:cNvSpPr/>
            <p:nvPr/>
          </p:nvSpPr>
          <p:spPr>
            <a:xfrm>
              <a:off x="2895112" y="1626108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44" y="1"/>
                  </a:moveTo>
                  <a:cubicBezTo>
                    <a:pt x="60" y="1"/>
                    <a:pt x="1" y="84"/>
                    <a:pt x="1" y="156"/>
                  </a:cubicBezTo>
                  <a:cubicBezTo>
                    <a:pt x="1" y="227"/>
                    <a:pt x="72" y="299"/>
                    <a:pt x="144" y="299"/>
                  </a:cubicBezTo>
                  <a:lnTo>
                    <a:pt x="798" y="299"/>
                  </a:lnTo>
                  <a:cubicBezTo>
                    <a:pt x="894" y="299"/>
                    <a:pt x="953" y="227"/>
                    <a:pt x="953" y="156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48"/>
            <p:cNvSpPr/>
            <p:nvPr/>
          </p:nvSpPr>
          <p:spPr>
            <a:xfrm>
              <a:off x="2811367" y="1667805"/>
              <a:ext cx="72413" cy="9517"/>
            </a:xfrm>
            <a:custGeom>
              <a:rect b="b" l="l" r="r" t="t"/>
              <a:pathLst>
                <a:path extrusionOk="0" h="299" w="2275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27"/>
                    <a:pt x="2275" y="155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48"/>
            <p:cNvSpPr/>
            <p:nvPr/>
          </p:nvSpPr>
          <p:spPr>
            <a:xfrm>
              <a:off x="2895112" y="1667805"/>
              <a:ext cx="30366" cy="9517"/>
            </a:xfrm>
            <a:custGeom>
              <a:rect b="b" l="l" r="r" t="t"/>
              <a:pathLst>
                <a:path extrusionOk="0" h="299" w="954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798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48"/>
            <p:cNvSpPr/>
            <p:nvPr/>
          </p:nvSpPr>
          <p:spPr>
            <a:xfrm>
              <a:off x="2811367" y="1646957"/>
              <a:ext cx="20117" cy="9517"/>
            </a:xfrm>
            <a:custGeom>
              <a:rect b="b" l="l" r="r" t="t"/>
              <a:pathLst>
                <a:path extrusionOk="0" h="299" w="632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39"/>
                    <a:pt x="84" y="298"/>
                    <a:pt x="155" y="298"/>
                  </a:cubicBezTo>
                  <a:lnTo>
                    <a:pt x="489" y="298"/>
                  </a:lnTo>
                  <a:cubicBezTo>
                    <a:pt x="572" y="298"/>
                    <a:pt x="631" y="227"/>
                    <a:pt x="631" y="156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48"/>
            <p:cNvSpPr/>
            <p:nvPr/>
          </p:nvSpPr>
          <p:spPr>
            <a:xfrm>
              <a:off x="2842815" y="1646957"/>
              <a:ext cx="82663" cy="9517"/>
            </a:xfrm>
            <a:custGeom>
              <a:rect b="b" l="l" r="r" t="t"/>
              <a:pathLst>
                <a:path extrusionOk="0" h="299" w="2597">
                  <a:moveTo>
                    <a:pt x="155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8"/>
                    <a:pt x="155" y="298"/>
                  </a:cubicBezTo>
                  <a:lnTo>
                    <a:pt x="2441" y="298"/>
                  </a:lnTo>
                  <a:cubicBezTo>
                    <a:pt x="2537" y="298"/>
                    <a:pt x="2596" y="227"/>
                    <a:pt x="2596" y="156"/>
                  </a:cubicBezTo>
                  <a:cubicBezTo>
                    <a:pt x="2596" y="60"/>
                    <a:pt x="2525" y="1"/>
                    <a:pt x="2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48"/>
            <p:cNvSpPr/>
            <p:nvPr/>
          </p:nvSpPr>
          <p:spPr>
            <a:xfrm>
              <a:off x="2780301" y="1605291"/>
              <a:ext cx="176625" cy="117516"/>
            </a:xfrm>
            <a:custGeom>
              <a:rect b="b" l="l" r="r" t="t"/>
              <a:pathLst>
                <a:path extrusionOk="0" h="3692" w="5549">
                  <a:moveTo>
                    <a:pt x="4894" y="298"/>
                  </a:moveTo>
                  <a:cubicBezTo>
                    <a:pt x="5084" y="298"/>
                    <a:pt x="5239" y="453"/>
                    <a:pt x="5239" y="643"/>
                  </a:cubicBezTo>
                  <a:lnTo>
                    <a:pt x="5239" y="2274"/>
                  </a:lnTo>
                  <a:cubicBezTo>
                    <a:pt x="5239" y="2477"/>
                    <a:pt x="5084" y="2619"/>
                    <a:pt x="4894" y="2619"/>
                  </a:cubicBezTo>
                  <a:lnTo>
                    <a:pt x="2274" y="2619"/>
                  </a:lnTo>
                  <a:cubicBezTo>
                    <a:pt x="2250" y="2619"/>
                    <a:pt x="2215" y="2643"/>
                    <a:pt x="2191" y="2655"/>
                  </a:cubicBezTo>
                  <a:lnTo>
                    <a:pt x="1203" y="3393"/>
                  </a:lnTo>
                  <a:lnTo>
                    <a:pt x="1191" y="3393"/>
                  </a:lnTo>
                  <a:lnTo>
                    <a:pt x="1191" y="3381"/>
                  </a:lnTo>
                  <a:lnTo>
                    <a:pt x="1274" y="2798"/>
                  </a:lnTo>
                  <a:cubicBezTo>
                    <a:pt x="1274" y="2750"/>
                    <a:pt x="1274" y="2715"/>
                    <a:pt x="1250" y="2679"/>
                  </a:cubicBezTo>
                  <a:cubicBezTo>
                    <a:pt x="1215" y="2655"/>
                    <a:pt x="1179" y="2619"/>
                    <a:pt x="1131" y="2619"/>
                  </a:cubicBezTo>
                  <a:lnTo>
                    <a:pt x="643" y="2619"/>
                  </a:lnTo>
                  <a:cubicBezTo>
                    <a:pt x="453" y="2619"/>
                    <a:pt x="298" y="2477"/>
                    <a:pt x="298" y="2274"/>
                  </a:cubicBezTo>
                  <a:lnTo>
                    <a:pt x="298" y="643"/>
                  </a:lnTo>
                  <a:cubicBezTo>
                    <a:pt x="298" y="453"/>
                    <a:pt x="453" y="298"/>
                    <a:pt x="643" y="298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2286"/>
                  </a:lnTo>
                  <a:cubicBezTo>
                    <a:pt x="0" y="2643"/>
                    <a:pt x="286" y="2917"/>
                    <a:pt x="643" y="2917"/>
                  </a:cubicBezTo>
                  <a:lnTo>
                    <a:pt x="953" y="2917"/>
                  </a:lnTo>
                  <a:lnTo>
                    <a:pt x="893" y="3322"/>
                  </a:lnTo>
                  <a:cubicBezTo>
                    <a:pt x="881" y="3453"/>
                    <a:pt x="929" y="3572"/>
                    <a:pt x="1048" y="3655"/>
                  </a:cubicBezTo>
                  <a:cubicBezTo>
                    <a:pt x="1084" y="3679"/>
                    <a:pt x="1143" y="3691"/>
                    <a:pt x="1203" y="3691"/>
                  </a:cubicBezTo>
                  <a:cubicBezTo>
                    <a:pt x="1262" y="3691"/>
                    <a:pt x="1346" y="3679"/>
                    <a:pt x="1405" y="3632"/>
                  </a:cubicBezTo>
                  <a:lnTo>
                    <a:pt x="2334" y="2941"/>
                  </a:lnTo>
                  <a:lnTo>
                    <a:pt x="4906" y="2941"/>
                  </a:lnTo>
                  <a:cubicBezTo>
                    <a:pt x="5263" y="2941"/>
                    <a:pt x="5548" y="2655"/>
                    <a:pt x="5548" y="2298"/>
                  </a:cubicBezTo>
                  <a:lnTo>
                    <a:pt x="5548" y="655"/>
                  </a:lnTo>
                  <a:cubicBezTo>
                    <a:pt x="5537" y="286"/>
                    <a:pt x="5251" y="0"/>
                    <a:pt x="48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43" name="Google Shape;4343;p48"/>
          <p:cNvSpPr/>
          <p:nvPr/>
        </p:nvSpPr>
        <p:spPr>
          <a:xfrm>
            <a:off x="3358621" y="1823199"/>
            <a:ext cx="15183" cy="9485"/>
          </a:xfrm>
          <a:custGeom>
            <a:rect b="b" l="l" r="r" t="t"/>
            <a:pathLst>
              <a:path extrusionOk="0" h="298" w="477">
                <a:moveTo>
                  <a:pt x="155" y="0"/>
                </a:moveTo>
                <a:cubicBezTo>
                  <a:pt x="60" y="0"/>
                  <a:pt x="0" y="84"/>
                  <a:pt x="0" y="155"/>
                </a:cubicBezTo>
                <a:cubicBezTo>
                  <a:pt x="0" y="238"/>
                  <a:pt x="83" y="298"/>
                  <a:pt x="155" y="298"/>
                </a:cubicBezTo>
                <a:lnTo>
                  <a:pt x="322" y="298"/>
                </a:lnTo>
                <a:cubicBezTo>
                  <a:pt x="405" y="298"/>
                  <a:pt x="464" y="226"/>
                  <a:pt x="464" y="155"/>
                </a:cubicBezTo>
                <a:cubicBezTo>
                  <a:pt x="476" y="84"/>
                  <a:pt x="405" y="0"/>
                  <a:pt x="32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4" name="Google Shape;4344;p48"/>
          <p:cNvSpPr/>
          <p:nvPr/>
        </p:nvSpPr>
        <p:spPr>
          <a:xfrm>
            <a:off x="3427946" y="1823199"/>
            <a:ext cx="15215" cy="9485"/>
          </a:xfrm>
          <a:custGeom>
            <a:rect b="b" l="l" r="r" t="t"/>
            <a:pathLst>
              <a:path extrusionOk="0" h="298" w="478">
                <a:moveTo>
                  <a:pt x="144" y="0"/>
                </a:moveTo>
                <a:cubicBezTo>
                  <a:pt x="60" y="0"/>
                  <a:pt x="1" y="84"/>
                  <a:pt x="1" y="155"/>
                </a:cubicBezTo>
                <a:cubicBezTo>
                  <a:pt x="1" y="238"/>
                  <a:pt x="72" y="298"/>
                  <a:pt x="144" y="298"/>
                </a:cubicBezTo>
                <a:lnTo>
                  <a:pt x="310" y="298"/>
                </a:lnTo>
                <a:cubicBezTo>
                  <a:pt x="406" y="298"/>
                  <a:pt x="465" y="226"/>
                  <a:pt x="465" y="155"/>
                </a:cubicBezTo>
                <a:cubicBezTo>
                  <a:pt x="477" y="84"/>
                  <a:pt x="406" y="0"/>
                  <a:pt x="3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5" name="Google Shape;4345;p48"/>
          <p:cNvSpPr/>
          <p:nvPr/>
        </p:nvSpPr>
        <p:spPr>
          <a:xfrm>
            <a:off x="3385135" y="1823199"/>
            <a:ext cx="31480" cy="9485"/>
          </a:xfrm>
          <a:custGeom>
            <a:rect b="b" l="l" r="r" t="t"/>
            <a:pathLst>
              <a:path extrusionOk="0" h="298" w="989">
                <a:moveTo>
                  <a:pt x="155" y="0"/>
                </a:moveTo>
                <a:cubicBezTo>
                  <a:pt x="60" y="0"/>
                  <a:pt x="1" y="84"/>
                  <a:pt x="1" y="155"/>
                </a:cubicBezTo>
                <a:cubicBezTo>
                  <a:pt x="1" y="238"/>
                  <a:pt x="84" y="298"/>
                  <a:pt x="155" y="298"/>
                </a:cubicBezTo>
                <a:lnTo>
                  <a:pt x="822" y="298"/>
                </a:lnTo>
                <a:cubicBezTo>
                  <a:pt x="917" y="298"/>
                  <a:pt x="977" y="226"/>
                  <a:pt x="977" y="155"/>
                </a:cubicBezTo>
                <a:cubicBezTo>
                  <a:pt x="989" y="84"/>
                  <a:pt x="917" y="0"/>
                  <a:pt x="82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6" name="Google Shape;4346;p48"/>
          <p:cNvGrpSpPr/>
          <p:nvPr/>
        </p:nvGrpSpPr>
        <p:grpSpPr>
          <a:xfrm>
            <a:off x="3316159" y="1515085"/>
            <a:ext cx="211892" cy="339594"/>
            <a:chOff x="3316159" y="1515085"/>
            <a:chExt cx="211892" cy="339594"/>
          </a:xfrm>
        </p:grpSpPr>
        <p:sp>
          <p:nvSpPr>
            <p:cNvPr id="4347" name="Google Shape;4347;p48"/>
            <p:cNvSpPr/>
            <p:nvPr/>
          </p:nvSpPr>
          <p:spPr>
            <a:xfrm>
              <a:off x="3316159" y="1557514"/>
              <a:ext cx="169049" cy="297165"/>
            </a:xfrm>
            <a:custGeom>
              <a:rect b="b" l="l" r="r" t="t"/>
              <a:pathLst>
                <a:path extrusionOk="0" h="9336" w="5311">
                  <a:moveTo>
                    <a:pt x="4656" y="310"/>
                  </a:moveTo>
                  <a:cubicBezTo>
                    <a:pt x="4846" y="310"/>
                    <a:pt x="5001" y="477"/>
                    <a:pt x="5001" y="668"/>
                  </a:cubicBezTo>
                  <a:lnTo>
                    <a:pt x="298" y="668"/>
                  </a:lnTo>
                  <a:lnTo>
                    <a:pt x="298" y="656"/>
                  </a:lnTo>
                  <a:cubicBezTo>
                    <a:pt x="298" y="465"/>
                    <a:pt x="441" y="310"/>
                    <a:pt x="632" y="310"/>
                  </a:cubicBezTo>
                  <a:close/>
                  <a:moveTo>
                    <a:pt x="5001" y="989"/>
                  </a:moveTo>
                  <a:lnTo>
                    <a:pt x="5001" y="7680"/>
                  </a:lnTo>
                  <a:lnTo>
                    <a:pt x="298" y="7680"/>
                  </a:lnTo>
                  <a:lnTo>
                    <a:pt x="298" y="989"/>
                  </a:lnTo>
                  <a:close/>
                  <a:moveTo>
                    <a:pt x="5013" y="7990"/>
                  </a:moveTo>
                  <a:lnTo>
                    <a:pt x="5013" y="8681"/>
                  </a:lnTo>
                  <a:lnTo>
                    <a:pt x="5001" y="8681"/>
                  </a:lnTo>
                  <a:cubicBezTo>
                    <a:pt x="5001" y="8871"/>
                    <a:pt x="4846" y="9026"/>
                    <a:pt x="4656" y="9026"/>
                  </a:cubicBezTo>
                  <a:lnTo>
                    <a:pt x="655" y="9026"/>
                  </a:lnTo>
                  <a:cubicBezTo>
                    <a:pt x="465" y="9026"/>
                    <a:pt x="310" y="8871"/>
                    <a:pt x="310" y="8681"/>
                  </a:cubicBezTo>
                  <a:lnTo>
                    <a:pt x="310" y="7990"/>
                  </a:lnTo>
                  <a:close/>
                  <a:moveTo>
                    <a:pt x="655" y="1"/>
                  </a:moveTo>
                  <a:cubicBezTo>
                    <a:pt x="298" y="1"/>
                    <a:pt x="1" y="299"/>
                    <a:pt x="1" y="656"/>
                  </a:cubicBezTo>
                  <a:lnTo>
                    <a:pt x="1" y="8681"/>
                  </a:lnTo>
                  <a:cubicBezTo>
                    <a:pt x="1" y="9038"/>
                    <a:pt x="298" y="9335"/>
                    <a:pt x="655" y="9335"/>
                  </a:cubicBezTo>
                  <a:lnTo>
                    <a:pt x="4656" y="9335"/>
                  </a:lnTo>
                  <a:cubicBezTo>
                    <a:pt x="5013" y="9335"/>
                    <a:pt x="5311" y="9038"/>
                    <a:pt x="5311" y="8681"/>
                  </a:cubicBezTo>
                  <a:lnTo>
                    <a:pt x="5311" y="656"/>
                  </a:lnTo>
                  <a:cubicBezTo>
                    <a:pt x="5311" y="299"/>
                    <a:pt x="5025" y="1"/>
                    <a:pt x="46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48"/>
            <p:cNvSpPr/>
            <p:nvPr/>
          </p:nvSpPr>
          <p:spPr>
            <a:xfrm>
              <a:off x="3337772" y="1610161"/>
              <a:ext cx="132667" cy="127415"/>
            </a:xfrm>
            <a:custGeom>
              <a:rect b="b" l="l" r="r" t="t"/>
              <a:pathLst>
                <a:path extrusionOk="0" h="4003" w="4168">
                  <a:moveTo>
                    <a:pt x="2131" y="1014"/>
                  </a:moveTo>
                  <a:cubicBezTo>
                    <a:pt x="2322" y="1014"/>
                    <a:pt x="2477" y="1157"/>
                    <a:pt x="2477" y="1359"/>
                  </a:cubicBezTo>
                  <a:lnTo>
                    <a:pt x="2477" y="1681"/>
                  </a:lnTo>
                  <a:cubicBezTo>
                    <a:pt x="2477" y="1966"/>
                    <a:pt x="2251" y="2181"/>
                    <a:pt x="1965" y="2181"/>
                  </a:cubicBezTo>
                  <a:cubicBezTo>
                    <a:pt x="1958" y="2181"/>
                    <a:pt x="1952" y="2181"/>
                    <a:pt x="1945" y="2181"/>
                  </a:cubicBezTo>
                  <a:cubicBezTo>
                    <a:pt x="1691" y="2181"/>
                    <a:pt x="1465" y="1959"/>
                    <a:pt x="1465" y="1681"/>
                  </a:cubicBezTo>
                  <a:lnTo>
                    <a:pt x="1465" y="1359"/>
                  </a:lnTo>
                  <a:cubicBezTo>
                    <a:pt x="1465" y="1157"/>
                    <a:pt x="1608" y="1014"/>
                    <a:pt x="1810" y="1014"/>
                  </a:cubicBezTo>
                  <a:close/>
                  <a:moveTo>
                    <a:pt x="2143" y="2478"/>
                  </a:moveTo>
                  <a:lnTo>
                    <a:pt x="2143" y="2574"/>
                  </a:lnTo>
                  <a:cubicBezTo>
                    <a:pt x="2167" y="2633"/>
                    <a:pt x="2179" y="2693"/>
                    <a:pt x="2191" y="2740"/>
                  </a:cubicBezTo>
                  <a:lnTo>
                    <a:pt x="1989" y="2943"/>
                  </a:lnTo>
                  <a:lnTo>
                    <a:pt x="1953" y="2943"/>
                  </a:lnTo>
                  <a:lnTo>
                    <a:pt x="1750" y="2740"/>
                  </a:lnTo>
                  <a:cubicBezTo>
                    <a:pt x="1774" y="2693"/>
                    <a:pt x="1786" y="2633"/>
                    <a:pt x="1786" y="2574"/>
                  </a:cubicBezTo>
                  <a:lnTo>
                    <a:pt x="1786" y="2478"/>
                  </a:lnTo>
                  <a:cubicBezTo>
                    <a:pt x="1846" y="2502"/>
                    <a:pt x="1905" y="2502"/>
                    <a:pt x="1965" y="2502"/>
                  </a:cubicBezTo>
                  <a:cubicBezTo>
                    <a:pt x="2024" y="2502"/>
                    <a:pt x="2084" y="2502"/>
                    <a:pt x="2143" y="2478"/>
                  </a:cubicBezTo>
                  <a:close/>
                  <a:moveTo>
                    <a:pt x="2441" y="2931"/>
                  </a:moveTo>
                  <a:lnTo>
                    <a:pt x="2715" y="3062"/>
                  </a:lnTo>
                  <a:cubicBezTo>
                    <a:pt x="2774" y="3098"/>
                    <a:pt x="2822" y="3157"/>
                    <a:pt x="2822" y="3228"/>
                  </a:cubicBezTo>
                  <a:lnTo>
                    <a:pt x="2822" y="3467"/>
                  </a:lnTo>
                  <a:cubicBezTo>
                    <a:pt x="2560" y="3609"/>
                    <a:pt x="2262" y="3693"/>
                    <a:pt x="1965" y="3693"/>
                  </a:cubicBezTo>
                  <a:cubicBezTo>
                    <a:pt x="1667" y="3693"/>
                    <a:pt x="1369" y="3609"/>
                    <a:pt x="1119" y="3467"/>
                  </a:cubicBezTo>
                  <a:lnTo>
                    <a:pt x="1119" y="3228"/>
                  </a:lnTo>
                  <a:cubicBezTo>
                    <a:pt x="1119" y="3157"/>
                    <a:pt x="1167" y="3098"/>
                    <a:pt x="1227" y="3062"/>
                  </a:cubicBezTo>
                  <a:lnTo>
                    <a:pt x="1489" y="2931"/>
                  </a:lnTo>
                  <a:lnTo>
                    <a:pt x="1750" y="3181"/>
                  </a:lnTo>
                  <a:cubicBezTo>
                    <a:pt x="1810" y="3240"/>
                    <a:pt x="1893" y="3276"/>
                    <a:pt x="1965" y="3276"/>
                  </a:cubicBezTo>
                  <a:cubicBezTo>
                    <a:pt x="2048" y="3276"/>
                    <a:pt x="2131" y="3240"/>
                    <a:pt x="2191" y="3181"/>
                  </a:cubicBezTo>
                  <a:lnTo>
                    <a:pt x="2441" y="2931"/>
                  </a:lnTo>
                  <a:close/>
                  <a:moveTo>
                    <a:pt x="2009" y="0"/>
                  </a:moveTo>
                  <a:cubicBezTo>
                    <a:pt x="1492" y="0"/>
                    <a:pt x="976" y="204"/>
                    <a:pt x="584" y="597"/>
                  </a:cubicBezTo>
                  <a:cubicBezTo>
                    <a:pt x="215" y="966"/>
                    <a:pt x="0" y="1466"/>
                    <a:pt x="0" y="2002"/>
                  </a:cubicBezTo>
                  <a:cubicBezTo>
                    <a:pt x="0" y="2550"/>
                    <a:pt x="215" y="3038"/>
                    <a:pt x="584" y="3419"/>
                  </a:cubicBezTo>
                  <a:cubicBezTo>
                    <a:pt x="977" y="3812"/>
                    <a:pt x="1477" y="4002"/>
                    <a:pt x="2000" y="4002"/>
                  </a:cubicBezTo>
                  <a:cubicBezTo>
                    <a:pt x="2501" y="4002"/>
                    <a:pt x="3024" y="3812"/>
                    <a:pt x="3417" y="3419"/>
                  </a:cubicBezTo>
                  <a:cubicBezTo>
                    <a:pt x="4072" y="2740"/>
                    <a:pt x="4167" y="1681"/>
                    <a:pt x="3620" y="883"/>
                  </a:cubicBezTo>
                  <a:cubicBezTo>
                    <a:pt x="3590" y="832"/>
                    <a:pt x="3543" y="807"/>
                    <a:pt x="3492" y="807"/>
                  </a:cubicBezTo>
                  <a:cubicBezTo>
                    <a:pt x="3459" y="807"/>
                    <a:pt x="3426" y="817"/>
                    <a:pt x="3394" y="835"/>
                  </a:cubicBezTo>
                  <a:cubicBezTo>
                    <a:pt x="3322" y="883"/>
                    <a:pt x="3310" y="978"/>
                    <a:pt x="3358" y="1062"/>
                  </a:cubicBezTo>
                  <a:cubicBezTo>
                    <a:pt x="3810" y="1728"/>
                    <a:pt x="3727" y="2621"/>
                    <a:pt x="3155" y="3193"/>
                  </a:cubicBezTo>
                  <a:lnTo>
                    <a:pt x="3132" y="3228"/>
                  </a:lnTo>
                  <a:lnTo>
                    <a:pt x="3132" y="3217"/>
                  </a:lnTo>
                  <a:cubicBezTo>
                    <a:pt x="3132" y="3014"/>
                    <a:pt x="3024" y="2859"/>
                    <a:pt x="2858" y="2776"/>
                  </a:cubicBezTo>
                  <a:lnTo>
                    <a:pt x="2477" y="2586"/>
                  </a:lnTo>
                  <a:lnTo>
                    <a:pt x="2477" y="2574"/>
                  </a:lnTo>
                  <a:lnTo>
                    <a:pt x="2477" y="2336"/>
                  </a:lnTo>
                  <a:cubicBezTo>
                    <a:pt x="2679" y="2181"/>
                    <a:pt x="2798" y="1943"/>
                    <a:pt x="2798" y="1681"/>
                  </a:cubicBezTo>
                  <a:lnTo>
                    <a:pt x="2798" y="1347"/>
                  </a:lnTo>
                  <a:cubicBezTo>
                    <a:pt x="2798" y="990"/>
                    <a:pt x="2501" y="692"/>
                    <a:pt x="2143" y="692"/>
                  </a:cubicBezTo>
                  <a:lnTo>
                    <a:pt x="1822" y="692"/>
                  </a:lnTo>
                  <a:cubicBezTo>
                    <a:pt x="1465" y="692"/>
                    <a:pt x="1167" y="990"/>
                    <a:pt x="1167" y="1347"/>
                  </a:cubicBezTo>
                  <a:lnTo>
                    <a:pt x="1167" y="1681"/>
                  </a:lnTo>
                  <a:cubicBezTo>
                    <a:pt x="1167" y="1943"/>
                    <a:pt x="1298" y="2181"/>
                    <a:pt x="1489" y="2336"/>
                  </a:cubicBezTo>
                  <a:lnTo>
                    <a:pt x="1489" y="2574"/>
                  </a:lnTo>
                  <a:lnTo>
                    <a:pt x="1489" y="2586"/>
                  </a:lnTo>
                  <a:lnTo>
                    <a:pt x="1108" y="2776"/>
                  </a:lnTo>
                  <a:cubicBezTo>
                    <a:pt x="941" y="2871"/>
                    <a:pt x="834" y="3038"/>
                    <a:pt x="834" y="3217"/>
                  </a:cubicBezTo>
                  <a:lnTo>
                    <a:pt x="834" y="3228"/>
                  </a:lnTo>
                  <a:lnTo>
                    <a:pt x="810" y="3193"/>
                  </a:lnTo>
                  <a:cubicBezTo>
                    <a:pt x="500" y="2883"/>
                    <a:pt x="322" y="2455"/>
                    <a:pt x="322" y="2002"/>
                  </a:cubicBezTo>
                  <a:cubicBezTo>
                    <a:pt x="322" y="1562"/>
                    <a:pt x="500" y="1133"/>
                    <a:pt x="810" y="812"/>
                  </a:cubicBezTo>
                  <a:cubicBezTo>
                    <a:pt x="1139" y="489"/>
                    <a:pt x="1566" y="326"/>
                    <a:pt x="1996" y="326"/>
                  </a:cubicBezTo>
                  <a:cubicBezTo>
                    <a:pt x="2328" y="326"/>
                    <a:pt x="2662" y="424"/>
                    <a:pt x="2953" y="621"/>
                  </a:cubicBezTo>
                  <a:cubicBezTo>
                    <a:pt x="2980" y="639"/>
                    <a:pt x="3012" y="649"/>
                    <a:pt x="3043" y="649"/>
                  </a:cubicBezTo>
                  <a:cubicBezTo>
                    <a:pt x="3092" y="649"/>
                    <a:pt x="3143" y="625"/>
                    <a:pt x="3179" y="573"/>
                  </a:cubicBezTo>
                  <a:cubicBezTo>
                    <a:pt x="3215" y="502"/>
                    <a:pt x="3203" y="419"/>
                    <a:pt x="3132" y="359"/>
                  </a:cubicBezTo>
                  <a:cubicBezTo>
                    <a:pt x="2793" y="118"/>
                    <a:pt x="2401" y="0"/>
                    <a:pt x="20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48"/>
            <p:cNvSpPr/>
            <p:nvPr/>
          </p:nvSpPr>
          <p:spPr>
            <a:xfrm>
              <a:off x="3343056" y="1749290"/>
              <a:ext cx="41729" cy="41729"/>
            </a:xfrm>
            <a:custGeom>
              <a:rect b="b" l="l" r="r" t="t"/>
              <a:pathLst>
                <a:path extrusionOk="0" h="1311" w="1311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3"/>
                    <a:pt x="299" y="1310"/>
                    <a:pt x="656" y="1310"/>
                  </a:cubicBezTo>
                  <a:cubicBezTo>
                    <a:pt x="1013" y="1310"/>
                    <a:pt x="1311" y="1013"/>
                    <a:pt x="1311" y="655"/>
                  </a:cubicBezTo>
                  <a:cubicBezTo>
                    <a:pt x="1299" y="560"/>
                    <a:pt x="1227" y="501"/>
                    <a:pt x="1144" y="501"/>
                  </a:cubicBezTo>
                  <a:cubicBezTo>
                    <a:pt x="1061" y="501"/>
                    <a:pt x="1001" y="572"/>
                    <a:pt x="1001" y="643"/>
                  </a:cubicBezTo>
                  <a:cubicBezTo>
                    <a:pt x="1001" y="834"/>
                    <a:pt x="846" y="989"/>
                    <a:pt x="656" y="989"/>
                  </a:cubicBezTo>
                  <a:cubicBezTo>
                    <a:pt x="465" y="989"/>
                    <a:pt x="310" y="834"/>
                    <a:pt x="310" y="643"/>
                  </a:cubicBezTo>
                  <a:cubicBezTo>
                    <a:pt x="310" y="453"/>
                    <a:pt x="465" y="298"/>
                    <a:pt x="656" y="298"/>
                  </a:cubicBezTo>
                  <a:cubicBezTo>
                    <a:pt x="751" y="298"/>
                    <a:pt x="811" y="227"/>
                    <a:pt x="811" y="155"/>
                  </a:cubicBezTo>
                  <a:cubicBezTo>
                    <a:pt x="811" y="84"/>
                    <a:pt x="727" y="0"/>
                    <a:pt x="6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48"/>
            <p:cNvSpPr/>
            <p:nvPr/>
          </p:nvSpPr>
          <p:spPr>
            <a:xfrm>
              <a:off x="3417347" y="1749290"/>
              <a:ext cx="41729" cy="41729"/>
            </a:xfrm>
            <a:custGeom>
              <a:rect b="b" l="l" r="r" t="t"/>
              <a:pathLst>
                <a:path extrusionOk="0" h="1311" w="1311"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298" y="560"/>
                    <a:pt x="1239" y="501"/>
                    <a:pt x="1155" y="501"/>
                  </a:cubicBezTo>
                  <a:cubicBezTo>
                    <a:pt x="1060" y="501"/>
                    <a:pt x="1001" y="572"/>
                    <a:pt x="1001" y="643"/>
                  </a:cubicBezTo>
                  <a:cubicBezTo>
                    <a:pt x="1001" y="834"/>
                    <a:pt x="858" y="989"/>
                    <a:pt x="655" y="989"/>
                  </a:cubicBezTo>
                  <a:cubicBezTo>
                    <a:pt x="465" y="989"/>
                    <a:pt x="322" y="834"/>
                    <a:pt x="322" y="643"/>
                  </a:cubicBezTo>
                  <a:cubicBezTo>
                    <a:pt x="322" y="453"/>
                    <a:pt x="465" y="298"/>
                    <a:pt x="655" y="298"/>
                  </a:cubicBezTo>
                  <a:cubicBezTo>
                    <a:pt x="751" y="298"/>
                    <a:pt x="810" y="227"/>
                    <a:pt x="810" y="155"/>
                  </a:cubicBezTo>
                  <a:cubicBezTo>
                    <a:pt x="810" y="84"/>
                    <a:pt x="739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48"/>
            <p:cNvSpPr/>
            <p:nvPr/>
          </p:nvSpPr>
          <p:spPr>
            <a:xfrm>
              <a:off x="3464710" y="1536315"/>
              <a:ext cx="41729" cy="41315"/>
            </a:xfrm>
            <a:custGeom>
              <a:rect b="b" l="l" r="r" t="t"/>
              <a:pathLst>
                <a:path extrusionOk="0" h="1298" w="1311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84" y="298"/>
                    <a:pt x="156" y="298"/>
                  </a:cubicBezTo>
                  <a:cubicBezTo>
                    <a:pt x="620" y="298"/>
                    <a:pt x="1001" y="667"/>
                    <a:pt x="1001" y="1143"/>
                  </a:cubicBezTo>
                  <a:cubicBezTo>
                    <a:pt x="1001" y="1238"/>
                    <a:pt x="1072" y="1298"/>
                    <a:pt x="1156" y="1298"/>
                  </a:cubicBezTo>
                  <a:cubicBezTo>
                    <a:pt x="1239" y="1298"/>
                    <a:pt x="1299" y="1215"/>
                    <a:pt x="1299" y="1143"/>
                  </a:cubicBezTo>
                  <a:cubicBezTo>
                    <a:pt x="1311" y="524"/>
                    <a:pt x="799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48"/>
            <p:cNvSpPr/>
            <p:nvPr/>
          </p:nvSpPr>
          <p:spPr>
            <a:xfrm>
              <a:off x="3464710" y="1515085"/>
              <a:ext cx="63342" cy="62546"/>
            </a:xfrm>
            <a:custGeom>
              <a:rect b="b" l="l" r="r" t="t"/>
              <a:pathLst>
                <a:path extrusionOk="0" h="1965" w="199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9"/>
                    <a:pt x="84" y="298"/>
                    <a:pt x="156" y="298"/>
                  </a:cubicBezTo>
                  <a:cubicBezTo>
                    <a:pt x="989" y="298"/>
                    <a:pt x="1668" y="977"/>
                    <a:pt x="1668" y="1810"/>
                  </a:cubicBezTo>
                  <a:cubicBezTo>
                    <a:pt x="1668" y="1905"/>
                    <a:pt x="1751" y="1965"/>
                    <a:pt x="1822" y="1965"/>
                  </a:cubicBezTo>
                  <a:cubicBezTo>
                    <a:pt x="1894" y="1965"/>
                    <a:pt x="1965" y="1882"/>
                    <a:pt x="1965" y="1810"/>
                  </a:cubicBezTo>
                  <a:cubicBezTo>
                    <a:pt x="1989" y="810"/>
                    <a:pt x="1168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3" name="Google Shape;4353;p48"/>
          <p:cNvGrpSpPr/>
          <p:nvPr/>
        </p:nvGrpSpPr>
        <p:grpSpPr>
          <a:xfrm>
            <a:off x="3716358" y="1544655"/>
            <a:ext cx="361971" cy="314958"/>
            <a:chOff x="3716358" y="1544655"/>
            <a:chExt cx="361971" cy="314958"/>
          </a:xfrm>
        </p:grpSpPr>
        <p:sp>
          <p:nvSpPr>
            <p:cNvPr id="4354" name="Google Shape;4354;p48"/>
            <p:cNvSpPr/>
            <p:nvPr/>
          </p:nvSpPr>
          <p:spPr>
            <a:xfrm>
              <a:off x="3767509" y="1646957"/>
              <a:ext cx="231213" cy="10663"/>
            </a:xfrm>
            <a:custGeom>
              <a:rect b="b" l="l" r="r" t="t"/>
              <a:pathLst>
                <a:path extrusionOk="0" h="335" w="7264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48"/>
            <p:cNvSpPr/>
            <p:nvPr/>
          </p:nvSpPr>
          <p:spPr>
            <a:xfrm>
              <a:off x="3767509" y="1618532"/>
              <a:ext cx="152020" cy="10663"/>
            </a:xfrm>
            <a:custGeom>
              <a:rect b="b" l="l" r="r" t="t"/>
              <a:pathLst>
                <a:path extrusionOk="0" h="335" w="4776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48"/>
            <p:cNvSpPr/>
            <p:nvPr/>
          </p:nvSpPr>
          <p:spPr>
            <a:xfrm>
              <a:off x="3931624" y="1618532"/>
              <a:ext cx="67098" cy="10663"/>
            </a:xfrm>
            <a:custGeom>
              <a:rect b="b" l="l" r="r" t="t"/>
              <a:pathLst>
                <a:path extrusionOk="0" h="335" w="2108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48"/>
            <p:cNvSpPr/>
            <p:nvPr/>
          </p:nvSpPr>
          <p:spPr>
            <a:xfrm>
              <a:off x="3767509" y="1590108"/>
              <a:ext cx="39087" cy="10663"/>
            </a:xfrm>
            <a:custGeom>
              <a:rect b="b" l="l" r="r" t="t"/>
              <a:pathLst>
                <a:path extrusionOk="0" h="335" w="1228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48"/>
            <p:cNvSpPr/>
            <p:nvPr/>
          </p:nvSpPr>
          <p:spPr>
            <a:xfrm>
              <a:off x="3818309" y="1590108"/>
              <a:ext cx="180412" cy="10663"/>
            </a:xfrm>
            <a:custGeom>
              <a:rect b="b" l="l" r="r" t="t"/>
              <a:pathLst>
                <a:path extrusionOk="0" h="335" w="5668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9" name="Google Shape;4359;p48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4360" name="Google Shape;4360;p48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rect b="b" l="l" r="r" t="t"/>
                <a:pathLst>
                  <a:path extrusionOk="0" h="335" w="2656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1" name="Google Shape;4361;p48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rect b="b" l="l" r="r" t="t"/>
                <a:pathLst>
                  <a:path extrusionOk="0" h="335" w="3882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2" name="Google Shape;4362;p48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rect b="b" l="l" r="r" t="t"/>
                <a:pathLst>
                  <a:path extrusionOk="0" h="335" w="549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3" name="Google Shape;4363;p48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rect b="b" l="l" r="r" t="t"/>
                <a:pathLst>
                  <a:path extrusionOk="0" h="335" w="1394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4" name="Google Shape;4364;p48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rect b="b" l="l" r="r" t="t"/>
                <a:pathLst>
                  <a:path extrusionOk="0" h="9895" w="11372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365" name="Google Shape;4365;p48"/>
          <p:cNvGrpSpPr/>
          <p:nvPr/>
        </p:nvGrpSpPr>
        <p:grpSpPr>
          <a:xfrm>
            <a:off x="7011924" y="1557552"/>
            <a:ext cx="499533" cy="305136"/>
            <a:chOff x="7009649" y="1541981"/>
            <a:chExt cx="524940" cy="320655"/>
          </a:xfrm>
        </p:grpSpPr>
        <p:sp>
          <p:nvSpPr>
            <p:cNvPr id="4366" name="Google Shape;4366;p48"/>
            <p:cNvSpPr/>
            <p:nvPr/>
          </p:nvSpPr>
          <p:spPr>
            <a:xfrm>
              <a:off x="7009649" y="1541981"/>
              <a:ext cx="524940" cy="320655"/>
            </a:xfrm>
            <a:custGeom>
              <a:rect b="b" l="l" r="r" t="t"/>
              <a:pathLst>
                <a:path extrusionOk="0" h="10074" w="16492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48"/>
            <p:cNvSpPr/>
            <p:nvPr/>
          </p:nvSpPr>
          <p:spPr>
            <a:xfrm>
              <a:off x="7110104" y="1604909"/>
              <a:ext cx="61782" cy="41697"/>
            </a:xfrm>
            <a:custGeom>
              <a:rect b="b" l="l" r="r" t="t"/>
              <a:pathLst>
                <a:path extrusionOk="0" h="1310" w="1941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48"/>
            <p:cNvSpPr/>
            <p:nvPr/>
          </p:nvSpPr>
          <p:spPr>
            <a:xfrm>
              <a:off x="7110455" y="1655296"/>
              <a:ext cx="96700" cy="15183"/>
            </a:xfrm>
            <a:custGeom>
              <a:rect b="b" l="l" r="r" t="t"/>
              <a:pathLst>
                <a:path extrusionOk="0" h="477" w="3038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48"/>
            <p:cNvSpPr/>
            <p:nvPr/>
          </p:nvSpPr>
          <p:spPr>
            <a:xfrm>
              <a:off x="7146104" y="1676909"/>
              <a:ext cx="61050" cy="41729"/>
            </a:xfrm>
            <a:custGeom>
              <a:rect b="b" l="l" r="r" t="t"/>
              <a:pathLst>
                <a:path extrusionOk="0" h="1311" w="1918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48"/>
            <p:cNvSpPr/>
            <p:nvPr/>
          </p:nvSpPr>
          <p:spPr>
            <a:xfrm>
              <a:off x="7110455" y="1726563"/>
              <a:ext cx="96700" cy="15183"/>
            </a:xfrm>
            <a:custGeom>
              <a:rect b="b" l="l" r="r" t="t"/>
              <a:pathLst>
                <a:path extrusionOk="0" h="477" w="3038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48"/>
            <p:cNvSpPr/>
            <p:nvPr/>
          </p:nvSpPr>
          <p:spPr>
            <a:xfrm>
              <a:off x="7262825" y="1636739"/>
              <a:ext cx="48541" cy="80371"/>
            </a:xfrm>
            <a:custGeom>
              <a:rect b="b" l="l" r="r" t="t"/>
              <a:pathLst>
                <a:path extrusionOk="0" h="2525" w="1525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48"/>
            <p:cNvSpPr/>
            <p:nvPr/>
          </p:nvSpPr>
          <p:spPr>
            <a:xfrm>
              <a:off x="7380691" y="1636357"/>
              <a:ext cx="48891" cy="80371"/>
            </a:xfrm>
            <a:custGeom>
              <a:rect b="b" l="l" r="r" t="t"/>
              <a:pathLst>
                <a:path extrusionOk="0" h="2525" w="1536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48"/>
            <p:cNvSpPr/>
            <p:nvPr/>
          </p:nvSpPr>
          <p:spPr>
            <a:xfrm>
              <a:off x="7321933" y="1626744"/>
              <a:ext cx="48923" cy="99851"/>
            </a:xfrm>
            <a:custGeom>
              <a:rect b="b" l="l" r="r" t="t"/>
              <a:pathLst>
                <a:path extrusionOk="0" h="3137" w="1537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4" name="Google Shape;4374;p48"/>
          <p:cNvGrpSpPr/>
          <p:nvPr/>
        </p:nvGrpSpPr>
        <p:grpSpPr>
          <a:xfrm>
            <a:off x="8034034" y="1518109"/>
            <a:ext cx="282746" cy="340358"/>
            <a:chOff x="8034034" y="1518109"/>
            <a:chExt cx="282746" cy="340358"/>
          </a:xfrm>
        </p:grpSpPr>
        <p:sp>
          <p:nvSpPr>
            <p:cNvPr id="4375" name="Google Shape;4375;p48"/>
            <p:cNvSpPr/>
            <p:nvPr/>
          </p:nvSpPr>
          <p:spPr>
            <a:xfrm>
              <a:off x="8034034" y="1518109"/>
              <a:ext cx="282746" cy="340358"/>
            </a:xfrm>
            <a:custGeom>
              <a:rect b="b" l="l" r="r" t="t"/>
              <a:pathLst>
                <a:path extrusionOk="0" h="10693" w="8883">
                  <a:moveTo>
                    <a:pt x="4525" y="322"/>
                  </a:moveTo>
                  <a:cubicBezTo>
                    <a:pt x="4858" y="322"/>
                    <a:pt x="5144" y="560"/>
                    <a:pt x="5204" y="882"/>
                  </a:cubicBezTo>
                  <a:lnTo>
                    <a:pt x="3715" y="882"/>
                  </a:lnTo>
                  <a:cubicBezTo>
                    <a:pt x="3775" y="560"/>
                    <a:pt x="4061" y="322"/>
                    <a:pt x="4406" y="322"/>
                  </a:cubicBezTo>
                  <a:close/>
                  <a:moveTo>
                    <a:pt x="6347" y="1191"/>
                  </a:moveTo>
                  <a:cubicBezTo>
                    <a:pt x="6728" y="1191"/>
                    <a:pt x="7085" y="1370"/>
                    <a:pt x="7287" y="1668"/>
                  </a:cubicBezTo>
                  <a:lnTo>
                    <a:pt x="1608" y="1668"/>
                  </a:lnTo>
                  <a:cubicBezTo>
                    <a:pt x="1810" y="1370"/>
                    <a:pt x="2167" y="1191"/>
                    <a:pt x="2537" y="1191"/>
                  </a:cubicBezTo>
                  <a:close/>
                  <a:moveTo>
                    <a:pt x="4382" y="1"/>
                  </a:moveTo>
                  <a:cubicBezTo>
                    <a:pt x="3882" y="1"/>
                    <a:pt x="3453" y="394"/>
                    <a:pt x="3370" y="882"/>
                  </a:cubicBezTo>
                  <a:lnTo>
                    <a:pt x="2525" y="882"/>
                  </a:lnTo>
                  <a:cubicBezTo>
                    <a:pt x="1977" y="882"/>
                    <a:pt x="1465" y="1191"/>
                    <a:pt x="1215" y="1668"/>
                  </a:cubicBezTo>
                  <a:lnTo>
                    <a:pt x="632" y="1668"/>
                  </a:lnTo>
                  <a:cubicBezTo>
                    <a:pt x="274" y="1668"/>
                    <a:pt x="0" y="1953"/>
                    <a:pt x="0" y="2310"/>
                  </a:cubicBezTo>
                  <a:cubicBezTo>
                    <a:pt x="0" y="2668"/>
                    <a:pt x="274" y="2953"/>
                    <a:pt x="632" y="2953"/>
                  </a:cubicBezTo>
                  <a:lnTo>
                    <a:pt x="1072" y="2953"/>
                  </a:lnTo>
                  <a:lnTo>
                    <a:pt x="1453" y="10002"/>
                  </a:lnTo>
                  <a:cubicBezTo>
                    <a:pt x="1465" y="10395"/>
                    <a:pt x="1798" y="10692"/>
                    <a:pt x="2167" y="10692"/>
                  </a:cubicBezTo>
                  <a:lnTo>
                    <a:pt x="4763" y="10692"/>
                  </a:lnTo>
                  <a:cubicBezTo>
                    <a:pt x="4846" y="10692"/>
                    <a:pt x="4906" y="10621"/>
                    <a:pt x="4906" y="10538"/>
                  </a:cubicBezTo>
                  <a:cubicBezTo>
                    <a:pt x="4906" y="10454"/>
                    <a:pt x="4834" y="10395"/>
                    <a:pt x="4763" y="10395"/>
                  </a:cubicBezTo>
                  <a:lnTo>
                    <a:pt x="2167" y="10395"/>
                  </a:lnTo>
                  <a:cubicBezTo>
                    <a:pt x="1941" y="10395"/>
                    <a:pt x="1763" y="10228"/>
                    <a:pt x="1763" y="10002"/>
                  </a:cubicBezTo>
                  <a:lnTo>
                    <a:pt x="1382" y="2965"/>
                  </a:lnTo>
                  <a:lnTo>
                    <a:pt x="2215" y="2965"/>
                  </a:lnTo>
                  <a:cubicBezTo>
                    <a:pt x="2298" y="2965"/>
                    <a:pt x="2358" y="2894"/>
                    <a:pt x="2358" y="2811"/>
                  </a:cubicBezTo>
                  <a:cubicBezTo>
                    <a:pt x="2358" y="2727"/>
                    <a:pt x="2286" y="2668"/>
                    <a:pt x="2215" y="2668"/>
                  </a:cubicBezTo>
                  <a:lnTo>
                    <a:pt x="620" y="2668"/>
                  </a:lnTo>
                  <a:cubicBezTo>
                    <a:pt x="441" y="2668"/>
                    <a:pt x="298" y="2513"/>
                    <a:pt x="298" y="2334"/>
                  </a:cubicBezTo>
                  <a:cubicBezTo>
                    <a:pt x="298" y="2168"/>
                    <a:pt x="441" y="2013"/>
                    <a:pt x="620" y="2013"/>
                  </a:cubicBezTo>
                  <a:lnTo>
                    <a:pt x="8216" y="2013"/>
                  </a:lnTo>
                  <a:cubicBezTo>
                    <a:pt x="8394" y="2013"/>
                    <a:pt x="8537" y="2168"/>
                    <a:pt x="8537" y="2334"/>
                  </a:cubicBezTo>
                  <a:cubicBezTo>
                    <a:pt x="8537" y="2513"/>
                    <a:pt x="8394" y="2668"/>
                    <a:pt x="8216" y="2668"/>
                  </a:cubicBezTo>
                  <a:lnTo>
                    <a:pt x="2941" y="2668"/>
                  </a:lnTo>
                  <a:cubicBezTo>
                    <a:pt x="2858" y="2668"/>
                    <a:pt x="2798" y="2739"/>
                    <a:pt x="2798" y="2811"/>
                  </a:cubicBezTo>
                  <a:cubicBezTo>
                    <a:pt x="2798" y="2906"/>
                    <a:pt x="2870" y="2965"/>
                    <a:pt x="2941" y="2965"/>
                  </a:cubicBezTo>
                  <a:lnTo>
                    <a:pt x="7466" y="2965"/>
                  </a:lnTo>
                  <a:lnTo>
                    <a:pt x="7061" y="10002"/>
                  </a:lnTo>
                  <a:cubicBezTo>
                    <a:pt x="7049" y="10228"/>
                    <a:pt x="6870" y="10395"/>
                    <a:pt x="6668" y="10395"/>
                  </a:cubicBezTo>
                  <a:lnTo>
                    <a:pt x="5501" y="10395"/>
                  </a:lnTo>
                  <a:cubicBezTo>
                    <a:pt x="5418" y="10395"/>
                    <a:pt x="5358" y="10466"/>
                    <a:pt x="5358" y="10538"/>
                  </a:cubicBezTo>
                  <a:cubicBezTo>
                    <a:pt x="5358" y="10633"/>
                    <a:pt x="5430" y="10692"/>
                    <a:pt x="5501" y="10692"/>
                  </a:cubicBezTo>
                  <a:lnTo>
                    <a:pt x="6668" y="10692"/>
                  </a:lnTo>
                  <a:cubicBezTo>
                    <a:pt x="7049" y="10692"/>
                    <a:pt x="7359" y="10395"/>
                    <a:pt x="7370" y="10002"/>
                  </a:cubicBezTo>
                  <a:lnTo>
                    <a:pt x="7775" y="2930"/>
                  </a:lnTo>
                  <a:lnTo>
                    <a:pt x="8216" y="2930"/>
                  </a:lnTo>
                  <a:cubicBezTo>
                    <a:pt x="8573" y="2930"/>
                    <a:pt x="8847" y="2656"/>
                    <a:pt x="8847" y="2299"/>
                  </a:cubicBezTo>
                  <a:cubicBezTo>
                    <a:pt x="8883" y="1953"/>
                    <a:pt x="8597" y="1668"/>
                    <a:pt x="8252" y="1668"/>
                  </a:cubicBezTo>
                  <a:lnTo>
                    <a:pt x="7656" y="1668"/>
                  </a:lnTo>
                  <a:cubicBezTo>
                    <a:pt x="7406" y="1179"/>
                    <a:pt x="6918" y="882"/>
                    <a:pt x="6347" y="882"/>
                  </a:cubicBezTo>
                  <a:lnTo>
                    <a:pt x="5513" y="882"/>
                  </a:lnTo>
                  <a:cubicBezTo>
                    <a:pt x="5442" y="394"/>
                    <a:pt x="5025" y="1"/>
                    <a:pt x="4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48"/>
            <p:cNvSpPr/>
            <p:nvPr/>
          </p:nvSpPr>
          <p:spPr>
            <a:xfrm>
              <a:off x="8161736" y="1632569"/>
              <a:ext cx="28456" cy="173601"/>
            </a:xfrm>
            <a:custGeom>
              <a:rect b="b" l="l" r="r" t="t"/>
              <a:pathLst>
                <a:path extrusionOk="0" h="5454" w="894">
                  <a:moveTo>
                    <a:pt x="469" y="321"/>
                  </a:moveTo>
                  <a:cubicBezTo>
                    <a:pt x="533" y="321"/>
                    <a:pt x="584" y="387"/>
                    <a:pt x="584" y="453"/>
                  </a:cubicBezTo>
                  <a:lnTo>
                    <a:pt x="584" y="5025"/>
                  </a:lnTo>
                  <a:cubicBezTo>
                    <a:pt x="584" y="5096"/>
                    <a:pt x="525" y="5156"/>
                    <a:pt x="453" y="5156"/>
                  </a:cubicBezTo>
                  <a:cubicBezTo>
                    <a:pt x="370" y="5156"/>
                    <a:pt x="310" y="5096"/>
                    <a:pt x="310" y="5025"/>
                  </a:cubicBezTo>
                  <a:lnTo>
                    <a:pt x="310" y="453"/>
                  </a:lnTo>
                  <a:cubicBezTo>
                    <a:pt x="310" y="381"/>
                    <a:pt x="370" y="322"/>
                    <a:pt x="453" y="322"/>
                  </a:cubicBezTo>
                  <a:cubicBezTo>
                    <a:pt x="459" y="321"/>
                    <a:pt x="464" y="321"/>
                    <a:pt x="469" y="321"/>
                  </a:cubicBezTo>
                  <a:close/>
                  <a:moveTo>
                    <a:pt x="453" y="0"/>
                  </a:moveTo>
                  <a:cubicBezTo>
                    <a:pt x="191" y="0"/>
                    <a:pt x="1" y="203"/>
                    <a:pt x="1" y="441"/>
                  </a:cubicBezTo>
                  <a:lnTo>
                    <a:pt x="1" y="5013"/>
                  </a:lnTo>
                  <a:cubicBezTo>
                    <a:pt x="1" y="5263"/>
                    <a:pt x="215" y="5453"/>
                    <a:pt x="453" y="5453"/>
                  </a:cubicBezTo>
                  <a:cubicBezTo>
                    <a:pt x="703" y="5453"/>
                    <a:pt x="894" y="5251"/>
                    <a:pt x="894" y="5013"/>
                  </a:cubicBezTo>
                  <a:lnTo>
                    <a:pt x="894" y="441"/>
                  </a:lnTo>
                  <a:cubicBezTo>
                    <a:pt x="894" y="203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48"/>
            <p:cNvSpPr/>
            <p:nvPr/>
          </p:nvSpPr>
          <p:spPr>
            <a:xfrm>
              <a:off x="8214796" y="1632951"/>
              <a:ext cx="33008" cy="173601"/>
            </a:xfrm>
            <a:custGeom>
              <a:rect b="b" l="l" r="r" t="t"/>
              <a:pathLst>
                <a:path extrusionOk="0" h="5454" w="1037">
                  <a:moveTo>
                    <a:pt x="584" y="0"/>
                  </a:moveTo>
                  <a:cubicBezTo>
                    <a:pt x="322" y="0"/>
                    <a:pt x="132" y="191"/>
                    <a:pt x="132" y="429"/>
                  </a:cubicBezTo>
                  <a:lnTo>
                    <a:pt x="1" y="5001"/>
                  </a:lnTo>
                  <a:cubicBezTo>
                    <a:pt x="1" y="5120"/>
                    <a:pt x="48" y="5239"/>
                    <a:pt x="132" y="5322"/>
                  </a:cubicBezTo>
                  <a:cubicBezTo>
                    <a:pt x="227" y="5418"/>
                    <a:pt x="322" y="5453"/>
                    <a:pt x="465" y="5453"/>
                  </a:cubicBezTo>
                  <a:cubicBezTo>
                    <a:pt x="715" y="5453"/>
                    <a:pt x="906" y="5263"/>
                    <a:pt x="906" y="5025"/>
                  </a:cubicBezTo>
                  <a:lnTo>
                    <a:pt x="918" y="4298"/>
                  </a:lnTo>
                  <a:cubicBezTo>
                    <a:pt x="918" y="4215"/>
                    <a:pt x="858" y="4132"/>
                    <a:pt x="775" y="4132"/>
                  </a:cubicBezTo>
                  <a:cubicBezTo>
                    <a:pt x="679" y="4132"/>
                    <a:pt x="608" y="4191"/>
                    <a:pt x="608" y="4287"/>
                  </a:cubicBezTo>
                  <a:lnTo>
                    <a:pt x="596" y="5013"/>
                  </a:lnTo>
                  <a:cubicBezTo>
                    <a:pt x="596" y="5084"/>
                    <a:pt x="537" y="5144"/>
                    <a:pt x="465" y="5144"/>
                  </a:cubicBezTo>
                  <a:cubicBezTo>
                    <a:pt x="417" y="5144"/>
                    <a:pt x="382" y="5132"/>
                    <a:pt x="358" y="5096"/>
                  </a:cubicBezTo>
                  <a:cubicBezTo>
                    <a:pt x="322" y="5072"/>
                    <a:pt x="310" y="5037"/>
                    <a:pt x="310" y="5001"/>
                  </a:cubicBezTo>
                  <a:lnTo>
                    <a:pt x="441" y="429"/>
                  </a:lnTo>
                  <a:cubicBezTo>
                    <a:pt x="441" y="357"/>
                    <a:pt x="501" y="298"/>
                    <a:pt x="584" y="298"/>
                  </a:cubicBezTo>
                  <a:cubicBezTo>
                    <a:pt x="620" y="298"/>
                    <a:pt x="656" y="310"/>
                    <a:pt x="691" y="346"/>
                  </a:cubicBezTo>
                  <a:cubicBezTo>
                    <a:pt x="715" y="369"/>
                    <a:pt x="727" y="393"/>
                    <a:pt x="727" y="441"/>
                  </a:cubicBezTo>
                  <a:lnTo>
                    <a:pt x="644" y="3548"/>
                  </a:lnTo>
                  <a:cubicBezTo>
                    <a:pt x="632" y="3644"/>
                    <a:pt x="703" y="3715"/>
                    <a:pt x="787" y="3715"/>
                  </a:cubicBezTo>
                  <a:cubicBezTo>
                    <a:pt x="882" y="3715"/>
                    <a:pt x="953" y="3655"/>
                    <a:pt x="953" y="3572"/>
                  </a:cubicBezTo>
                  <a:lnTo>
                    <a:pt x="1037" y="465"/>
                  </a:lnTo>
                  <a:cubicBezTo>
                    <a:pt x="1037" y="346"/>
                    <a:pt x="1001" y="215"/>
                    <a:pt x="906" y="131"/>
                  </a:cubicBezTo>
                  <a:cubicBezTo>
                    <a:pt x="822" y="48"/>
                    <a:pt x="715" y="0"/>
                    <a:pt x="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48"/>
            <p:cNvSpPr/>
            <p:nvPr/>
          </p:nvSpPr>
          <p:spPr>
            <a:xfrm>
              <a:off x="8103391" y="1632569"/>
              <a:ext cx="33390" cy="173601"/>
            </a:xfrm>
            <a:custGeom>
              <a:rect b="b" l="l" r="r" t="t"/>
              <a:pathLst>
                <a:path extrusionOk="0" h="5454" w="1049">
                  <a:moveTo>
                    <a:pt x="465" y="310"/>
                  </a:moveTo>
                  <a:cubicBezTo>
                    <a:pt x="536" y="310"/>
                    <a:pt x="596" y="369"/>
                    <a:pt x="596" y="441"/>
                  </a:cubicBezTo>
                  <a:lnTo>
                    <a:pt x="739" y="5013"/>
                  </a:lnTo>
                  <a:cubicBezTo>
                    <a:pt x="739" y="5061"/>
                    <a:pt x="715" y="5084"/>
                    <a:pt x="691" y="5120"/>
                  </a:cubicBezTo>
                  <a:cubicBezTo>
                    <a:pt x="655" y="5144"/>
                    <a:pt x="631" y="5156"/>
                    <a:pt x="584" y="5156"/>
                  </a:cubicBezTo>
                  <a:cubicBezTo>
                    <a:pt x="512" y="5156"/>
                    <a:pt x="453" y="5096"/>
                    <a:pt x="453" y="5025"/>
                  </a:cubicBezTo>
                  <a:lnTo>
                    <a:pt x="322" y="453"/>
                  </a:lnTo>
                  <a:cubicBezTo>
                    <a:pt x="322" y="417"/>
                    <a:pt x="334" y="381"/>
                    <a:pt x="358" y="358"/>
                  </a:cubicBezTo>
                  <a:cubicBezTo>
                    <a:pt x="393" y="322"/>
                    <a:pt x="417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346" y="0"/>
                    <a:pt x="227" y="36"/>
                    <a:pt x="143" y="131"/>
                  </a:cubicBezTo>
                  <a:cubicBezTo>
                    <a:pt x="48" y="215"/>
                    <a:pt x="0" y="334"/>
                    <a:pt x="0" y="453"/>
                  </a:cubicBezTo>
                  <a:lnTo>
                    <a:pt x="143" y="5025"/>
                  </a:lnTo>
                  <a:cubicBezTo>
                    <a:pt x="143" y="5275"/>
                    <a:pt x="346" y="5453"/>
                    <a:pt x="584" y="5453"/>
                  </a:cubicBezTo>
                  <a:cubicBezTo>
                    <a:pt x="703" y="5453"/>
                    <a:pt x="822" y="5406"/>
                    <a:pt x="917" y="5322"/>
                  </a:cubicBezTo>
                  <a:cubicBezTo>
                    <a:pt x="1000" y="5227"/>
                    <a:pt x="1048" y="5120"/>
                    <a:pt x="1048" y="4989"/>
                  </a:cubicBezTo>
                  <a:lnTo>
                    <a:pt x="917" y="429"/>
                  </a:lnTo>
                  <a:cubicBezTo>
                    <a:pt x="917" y="191"/>
                    <a:pt x="715" y="0"/>
                    <a:pt x="4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9" name="Google Shape;4379;p48"/>
          <p:cNvGrpSpPr/>
          <p:nvPr/>
        </p:nvGrpSpPr>
        <p:grpSpPr>
          <a:xfrm>
            <a:off x="7582302" y="1499934"/>
            <a:ext cx="369133" cy="360411"/>
            <a:chOff x="7582302" y="1499934"/>
            <a:chExt cx="369133" cy="360411"/>
          </a:xfrm>
        </p:grpSpPr>
        <p:sp>
          <p:nvSpPr>
            <p:cNvPr id="4380" name="Google Shape;4380;p48"/>
            <p:cNvSpPr/>
            <p:nvPr/>
          </p:nvSpPr>
          <p:spPr>
            <a:xfrm>
              <a:off x="7582302" y="1499934"/>
              <a:ext cx="369133" cy="360411"/>
            </a:xfrm>
            <a:custGeom>
              <a:rect b="b" l="l" r="r" t="t"/>
              <a:pathLst>
                <a:path extrusionOk="0" h="11323" w="11597">
                  <a:moveTo>
                    <a:pt x="7204" y="595"/>
                  </a:moveTo>
                  <a:cubicBezTo>
                    <a:pt x="7418" y="595"/>
                    <a:pt x="7573" y="738"/>
                    <a:pt x="7608" y="917"/>
                  </a:cubicBezTo>
                  <a:cubicBezTo>
                    <a:pt x="7608" y="941"/>
                    <a:pt x="7620" y="976"/>
                    <a:pt x="7620" y="1000"/>
                  </a:cubicBezTo>
                  <a:lnTo>
                    <a:pt x="7620" y="1750"/>
                  </a:lnTo>
                  <a:lnTo>
                    <a:pt x="3322" y="1750"/>
                  </a:lnTo>
                  <a:lnTo>
                    <a:pt x="3322" y="1631"/>
                  </a:lnTo>
                  <a:cubicBezTo>
                    <a:pt x="3322" y="1227"/>
                    <a:pt x="3191" y="869"/>
                    <a:pt x="2953" y="595"/>
                  </a:cubicBezTo>
                  <a:close/>
                  <a:moveTo>
                    <a:pt x="1667" y="310"/>
                  </a:moveTo>
                  <a:cubicBezTo>
                    <a:pt x="2405" y="310"/>
                    <a:pt x="3001" y="905"/>
                    <a:pt x="3001" y="1631"/>
                  </a:cubicBezTo>
                  <a:cubicBezTo>
                    <a:pt x="3001" y="2358"/>
                    <a:pt x="2405" y="2953"/>
                    <a:pt x="1667" y="2953"/>
                  </a:cubicBezTo>
                  <a:cubicBezTo>
                    <a:pt x="941" y="2953"/>
                    <a:pt x="346" y="2358"/>
                    <a:pt x="346" y="1631"/>
                  </a:cubicBezTo>
                  <a:cubicBezTo>
                    <a:pt x="346" y="905"/>
                    <a:pt x="941" y="310"/>
                    <a:pt x="1667" y="310"/>
                  </a:cubicBezTo>
                  <a:close/>
                  <a:moveTo>
                    <a:pt x="7644" y="9775"/>
                  </a:moveTo>
                  <a:lnTo>
                    <a:pt x="7644" y="10513"/>
                  </a:lnTo>
                  <a:cubicBezTo>
                    <a:pt x="7644" y="10549"/>
                    <a:pt x="7644" y="10573"/>
                    <a:pt x="7620" y="10609"/>
                  </a:cubicBezTo>
                  <a:cubicBezTo>
                    <a:pt x="7585" y="10799"/>
                    <a:pt x="7418" y="10930"/>
                    <a:pt x="7227" y="10930"/>
                  </a:cubicBezTo>
                  <a:lnTo>
                    <a:pt x="2358" y="10930"/>
                  </a:lnTo>
                  <a:cubicBezTo>
                    <a:pt x="2131" y="10930"/>
                    <a:pt x="1941" y="10740"/>
                    <a:pt x="1941" y="10513"/>
                  </a:cubicBezTo>
                  <a:lnTo>
                    <a:pt x="1941" y="9775"/>
                  </a:lnTo>
                  <a:close/>
                  <a:moveTo>
                    <a:pt x="1667" y="0"/>
                  </a:moveTo>
                  <a:cubicBezTo>
                    <a:pt x="750" y="0"/>
                    <a:pt x="0" y="738"/>
                    <a:pt x="0" y="1667"/>
                  </a:cubicBezTo>
                  <a:cubicBezTo>
                    <a:pt x="0" y="2560"/>
                    <a:pt x="715" y="3298"/>
                    <a:pt x="1608" y="3334"/>
                  </a:cubicBezTo>
                  <a:lnTo>
                    <a:pt x="1608" y="4917"/>
                  </a:lnTo>
                  <a:cubicBezTo>
                    <a:pt x="1608" y="5013"/>
                    <a:pt x="1691" y="5084"/>
                    <a:pt x="1774" y="5084"/>
                  </a:cubicBezTo>
                  <a:cubicBezTo>
                    <a:pt x="1858" y="5084"/>
                    <a:pt x="1941" y="5013"/>
                    <a:pt x="1941" y="4917"/>
                  </a:cubicBezTo>
                  <a:lnTo>
                    <a:pt x="1941" y="3310"/>
                  </a:lnTo>
                  <a:cubicBezTo>
                    <a:pt x="2572" y="3203"/>
                    <a:pt x="3096" y="2739"/>
                    <a:pt x="3263" y="2119"/>
                  </a:cubicBezTo>
                  <a:lnTo>
                    <a:pt x="7644" y="2119"/>
                  </a:lnTo>
                  <a:lnTo>
                    <a:pt x="7644" y="3489"/>
                  </a:lnTo>
                  <a:lnTo>
                    <a:pt x="4929" y="3489"/>
                  </a:lnTo>
                  <a:lnTo>
                    <a:pt x="4929" y="2905"/>
                  </a:lnTo>
                  <a:cubicBezTo>
                    <a:pt x="4929" y="2822"/>
                    <a:pt x="4858" y="2751"/>
                    <a:pt x="4763" y="2751"/>
                  </a:cubicBezTo>
                  <a:cubicBezTo>
                    <a:pt x="4679" y="2751"/>
                    <a:pt x="4608" y="2822"/>
                    <a:pt x="4608" y="2905"/>
                  </a:cubicBezTo>
                  <a:lnTo>
                    <a:pt x="4608" y="3882"/>
                  </a:lnTo>
                  <a:lnTo>
                    <a:pt x="4608" y="7715"/>
                  </a:lnTo>
                  <a:lnTo>
                    <a:pt x="4608" y="8692"/>
                  </a:lnTo>
                  <a:cubicBezTo>
                    <a:pt x="4608" y="8775"/>
                    <a:pt x="4679" y="8847"/>
                    <a:pt x="4763" y="8847"/>
                  </a:cubicBezTo>
                  <a:cubicBezTo>
                    <a:pt x="4858" y="8847"/>
                    <a:pt x="4929" y="8775"/>
                    <a:pt x="4929" y="8692"/>
                  </a:cubicBezTo>
                  <a:lnTo>
                    <a:pt x="4929" y="8096"/>
                  </a:lnTo>
                  <a:lnTo>
                    <a:pt x="7644" y="8096"/>
                  </a:lnTo>
                  <a:lnTo>
                    <a:pt x="7644" y="9478"/>
                  </a:lnTo>
                  <a:lnTo>
                    <a:pt x="1941" y="9478"/>
                  </a:lnTo>
                  <a:lnTo>
                    <a:pt x="1941" y="5668"/>
                  </a:lnTo>
                  <a:cubicBezTo>
                    <a:pt x="1941" y="5572"/>
                    <a:pt x="1870" y="5501"/>
                    <a:pt x="1774" y="5501"/>
                  </a:cubicBezTo>
                  <a:cubicBezTo>
                    <a:pt x="1691" y="5501"/>
                    <a:pt x="1608" y="5572"/>
                    <a:pt x="1608" y="5668"/>
                  </a:cubicBezTo>
                  <a:lnTo>
                    <a:pt x="1608" y="9656"/>
                  </a:lnTo>
                  <a:lnTo>
                    <a:pt x="1608" y="10561"/>
                  </a:lnTo>
                  <a:cubicBezTo>
                    <a:pt x="1608" y="10978"/>
                    <a:pt x="1953" y="11323"/>
                    <a:pt x="2370" y="11323"/>
                  </a:cubicBezTo>
                  <a:lnTo>
                    <a:pt x="7239" y="11323"/>
                  </a:lnTo>
                  <a:cubicBezTo>
                    <a:pt x="7620" y="11323"/>
                    <a:pt x="7954" y="11025"/>
                    <a:pt x="8001" y="10632"/>
                  </a:cubicBezTo>
                  <a:lnTo>
                    <a:pt x="8001" y="10561"/>
                  </a:lnTo>
                  <a:lnTo>
                    <a:pt x="8001" y="9656"/>
                  </a:lnTo>
                  <a:lnTo>
                    <a:pt x="8001" y="8096"/>
                  </a:lnTo>
                  <a:lnTo>
                    <a:pt x="9025" y="8096"/>
                  </a:lnTo>
                  <a:cubicBezTo>
                    <a:pt x="9109" y="8096"/>
                    <a:pt x="9192" y="8013"/>
                    <a:pt x="9192" y="7930"/>
                  </a:cubicBezTo>
                  <a:cubicBezTo>
                    <a:pt x="9192" y="7834"/>
                    <a:pt x="9109" y="7763"/>
                    <a:pt x="9025" y="7763"/>
                  </a:cubicBezTo>
                  <a:lnTo>
                    <a:pt x="4977" y="7763"/>
                  </a:lnTo>
                  <a:cubicBezTo>
                    <a:pt x="4965" y="7763"/>
                    <a:pt x="4941" y="7751"/>
                    <a:pt x="4941" y="7727"/>
                  </a:cubicBezTo>
                  <a:lnTo>
                    <a:pt x="4941" y="3894"/>
                  </a:lnTo>
                  <a:cubicBezTo>
                    <a:pt x="4941" y="3882"/>
                    <a:pt x="4965" y="3858"/>
                    <a:pt x="4977" y="3858"/>
                  </a:cubicBezTo>
                  <a:lnTo>
                    <a:pt x="11228" y="3858"/>
                  </a:lnTo>
                  <a:cubicBezTo>
                    <a:pt x="11240" y="3858"/>
                    <a:pt x="11252" y="3882"/>
                    <a:pt x="11252" y="3894"/>
                  </a:cubicBezTo>
                  <a:lnTo>
                    <a:pt x="11252" y="7727"/>
                  </a:lnTo>
                  <a:cubicBezTo>
                    <a:pt x="11252" y="7751"/>
                    <a:pt x="11240" y="7763"/>
                    <a:pt x="11228" y="7763"/>
                  </a:cubicBezTo>
                  <a:lnTo>
                    <a:pt x="9763" y="7763"/>
                  </a:lnTo>
                  <a:cubicBezTo>
                    <a:pt x="9680" y="7763"/>
                    <a:pt x="9609" y="7834"/>
                    <a:pt x="9609" y="7930"/>
                  </a:cubicBezTo>
                  <a:cubicBezTo>
                    <a:pt x="9609" y="8013"/>
                    <a:pt x="9680" y="8096"/>
                    <a:pt x="9763" y="8096"/>
                  </a:cubicBezTo>
                  <a:lnTo>
                    <a:pt x="11228" y="8096"/>
                  </a:lnTo>
                  <a:cubicBezTo>
                    <a:pt x="11430" y="8096"/>
                    <a:pt x="11597" y="7930"/>
                    <a:pt x="11597" y="7715"/>
                  </a:cubicBezTo>
                  <a:lnTo>
                    <a:pt x="11597" y="3882"/>
                  </a:lnTo>
                  <a:cubicBezTo>
                    <a:pt x="11585" y="3632"/>
                    <a:pt x="11418" y="3465"/>
                    <a:pt x="11216" y="3465"/>
                  </a:cubicBezTo>
                  <a:lnTo>
                    <a:pt x="7977" y="3465"/>
                  </a:lnTo>
                  <a:lnTo>
                    <a:pt x="7977" y="1929"/>
                  </a:lnTo>
                  <a:lnTo>
                    <a:pt x="7977" y="1024"/>
                  </a:lnTo>
                  <a:lnTo>
                    <a:pt x="7977" y="953"/>
                  </a:lnTo>
                  <a:cubicBezTo>
                    <a:pt x="7942" y="560"/>
                    <a:pt x="7620" y="262"/>
                    <a:pt x="7227" y="262"/>
                  </a:cubicBezTo>
                  <a:lnTo>
                    <a:pt x="2655" y="262"/>
                  </a:lnTo>
                  <a:cubicBezTo>
                    <a:pt x="2643" y="262"/>
                    <a:pt x="2620" y="262"/>
                    <a:pt x="2608" y="274"/>
                  </a:cubicBezTo>
                  <a:cubicBezTo>
                    <a:pt x="2346" y="95"/>
                    <a:pt x="2012" y="0"/>
                    <a:pt x="16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48"/>
            <p:cNvSpPr/>
            <p:nvPr/>
          </p:nvSpPr>
          <p:spPr>
            <a:xfrm>
              <a:off x="7850598" y="1634829"/>
              <a:ext cx="77729" cy="51214"/>
            </a:xfrm>
            <a:custGeom>
              <a:rect b="b" l="l" r="r" t="t"/>
              <a:pathLst>
                <a:path extrusionOk="0" h="1609" w="2442">
                  <a:moveTo>
                    <a:pt x="1656" y="322"/>
                  </a:moveTo>
                  <a:cubicBezTo>
                    <a:pt x="1906" y="322"/>
                    <a:pt x="2108" y="537"/>
                    <a:pt x="2108" y="787"/>
                  </a:cubicBezTo>
                  <a:cubicBezTo>
                    <a:pt x="2108" y="1037"/>
                    <a:pt x="1906" y="1251"/>
                    <a:pt x="1656" y="1251"/>
                  </a:cubicBezTo>
                  <a:cubicBezTo>
                    <a:pt x="1394" y="1251"/>
                    <a:pt x="1191" y="1037"/>
                    <a:pt x="1191" y="787"/>
                  </a:cubicBezTo>
                  <a:cubicBezTo>
                    <a:pt x="1191" y="537"/>
                    <a:pt x="1394" y="322"/>
                    <a:pt x="1656" y="322"/>
                  </a:cubicBezTo>
                  <a:close/>
                  <a:moveTo>
                    <a:pt x="799" y="322"/>
                  </a:moveTo>
                  <a:cubicBezTo>
                    <a:pt x="858" y="322"/>
                    <a:pt x="906" y="346"/>
                    <a:pt x="965" y="358"/>
                  </a:cubicBezTo>
                  <a:cubicBezTo>
                    <a:pt x="894" y="477"/>
                    <a:pt x="834" y="632"/>
                    <a:pt x="834" y="787"/>
                  </a:cubicBezTo>
                  <a:cubicBezTo>
                    <a:pt x="834" y="929"/>
                    <a:pt x="870" y="1096"/>
                    <a:pt x="965" y="1215"/>
                  </a:cubicBezTo>
                  <a:cubicBezTo>
                    <a:pt x="918" y="1227"/>
                    <a:pt x="858" y="1251"/>
                    <a:pt x="799" y="1251"/>
                  </a:cubicBezTo>
                  <a:cubicBezTo>
                    <a:pt x="792" y="1251"/>
                    <a:pt x="785" y="1251"/>
                    <a:pt x="779" y="1251"/>
                  </a:cubicBezTo>
                  <a:cubicBezTo>
                    <a:pt x="538" y="1251"/>
                    <a:pt x="346" y="1042"/>
                    <a:pt x="346" y="787"/>
                  </a:cubicBezTo>
                  <a:cubicBezTo>
                    <a:pt x="346" y="537"/>
                    <a:pt x="549" y="322"/>
                    <a:pt x="799" y="322"/>
                  </a:cubicBezTo>
                  <a:close/>
                  <a:moveTo>
                    <a:pt x="799" y="1"/>
                  </a:moveTo>
                  <a:cubicBezTo>
                    <a:pt x="358" y="1"/>
                    <a:pt x="1" y="358"/>
                    <a:pt x="1" y="799"/>
                  </a:cubicBezTo>
                  <a:cubicBezTo>
                    <a:pt x="1" y="1251"/>
                    <a:pt x="358" y="1608"/>
                    <a:pt x="799" y="1608"/>
                  </a:cubicBezTo>
                  <a:cubicBezTo>
                    <a:pt x="953" y="1596"/>
                    <a:pt x="1096" y="1561"/>
                    <a:pt x="1215" y="1489"/>
                  </a:cubicBezTo>
                  <a:cubicBezTo>
                    <a:pt x="1334" y="1561"/>
                    <a:pt x="1489" y="1608"/>
                    <a:pt x="1632" y="1608"/>
                  </a:cubicBezTo>
                  <a:cubicBezTo>
                    <a:pt x="2084" y="1608"/>
                    <a:pt x="2442" y="1251"/>
                    <a:pt x="2442" y="799"/>
                  </a:cubicBezTo>
                  <a:cubicBezTo>
                    <a:pt x="2442" y="358"/>
                    <a:pt x="2084" y="1"/>
                    <a:pt x="1632" y="1"/>
                  </a:cubicBezTo>
                  <a:cubicBezTo>
                    <a:pt x="1489" y="1"/>
                    <a:pt x="1334" y="48"/>
                    <a:pt x="1215" y="120"/>
                  </a:cubicBezTo>
                  <a:cubicBezTo>
                    <a:pt x="1096" y="48"/>
                    <a:pt x="953" y="1"/>
                    <a:pt x="7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48"/>
            <p:cNvSpPr/>
            <p:nvPr/>
          </p:nvSpPr>
          <p:spPr>
            <a:xfrm>
              <a:off x="7753962" y="1635593"/>
              <a:ext cx="70917" cy="48541"/>
            </a:xfrm>
            <a:custGeom>
              <a:rect b="b" l="l" r="r" t="t"/>
              <a:pathLst>
                <a:path extrusionOk="0" h="1525" w="2228">
                  <a:moveTo>
                    <a:pt x="1858" y="346"/>
                  </a:moveTo>
                  <a:cubicBezTo>
                    <a:pt x="1870" y="346"/>
                    <a:pt x="1894" y="358"/>
                    <a:pt x="1894" y="382"/>
                  </a:cubicBezTo>
                  <a:lnTo>
                    <a:pt x="1894" y="1156"/>
                  </a:lnTo>
                  <a:cubicBezTo>
                    <a:pt x="1894" y="1167"/>
                    <a:pt x="1870" y="1179"/>
                    <a:pt x="1858" y="1179"/>
                  </a:cubicBezTo>
                  <a:lnTo>
                    <a:pt x="370" y="1179"/>
                  </a:lnTo>
                  <a:cubicBezTo>
                    <a:pt x="358" y="1179"/>
                    <a:pt x="346" y="1167"/>
                    <a:pt x="346" y="1156"/>
                  </a:cubicBezTo>
                  <a:lnTo>
                    <a:pt x="346" y="382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70" y="1"/>
                  </a:moveTo>
                  <a:cubicBezTo>
                    <a:pt x="167" y="1"/>
                    <a:pt x="1" y="167"/>
                    <a:pt x="1" y="382"/>
                  </a:cubicBezTo>
                  <a:lnTo>
                    <a:pt x="1" y="1156"/>
                  </a:lnTo>
                  <a:cubicBezTo>
                    <a:pt x="1" y="1358"/>
                    <a:pt x="167" y="1525"/>
                    <a:pt x="370" y="1525"/>
                  </a:cubicBezTo>
                  <a:lnTo>
                    <a:pt x="1858" y="1525"/>
                  </a:lnTo>
                  <a:cubicBezTo>
                    <a:pt x="2072" y="1525"/>
                    <a:pt x="2227" y="1358"/>
                    <a:pt x="2227" y="1156"/>
                  </a:cubicBezTo>
                  <a:lnTo>
                    <a:pt x="2227" y="382"/>
                  </a:lnTo>
                  <a:cubicBezTo>
                    <a:pt x="2227" y="167"/>
                    <a:pt x="2072" y="1"/>
                    <a:pt x="1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48"/>
            <p:cNvSpPr/>
            <p:nvPr/>
          </p:nvSpPr>
          <p:spPr>
            <a:xfrm>
              <a:off x="7750174" y="1695465"/>
              <a:ext cx="180794" cy="31862"/>
            </a:xfrm>
            <a:custGeom>
              <a:rect b="b" l="l" r="r" t="t"/>
              <a:pathLst>
                <a:path extrusionOk="0" h="1001" w="5680">
                  <a:moveTo>
                    <a:pt x="5311" y="346"/>
                  </a:moveTo>
                  <a:cubicBezTo>
                    <a:pt x="5323" y="346"/>
                    <a:pt x="5347" y="358"/>
                    <a:pt x="5347" y="370"/>
                  </a:cubicBezTo>
                  <a:lnTo>
                    <a:pt x="5347" y="620"/>
                  </a:lnTo>
                  <a:cubicBezTo>
                    <a:pt x="5347" y="644"/>
                    <a:pt x="5323" y="656"/>
                    <a:pt x="5311" y="656"/>
                  </a:cubicBezTo>
                  <a:lnTo>
                    <a:pt x="370" y="656"/>
                  </a:lnTo>
                  <a:cubicBezTo>
                    <a:pt x="358" y="656"/>
                    <a:pt x="346" y="632"/>
                    <a:pt x="346" y="620"/>
                  </a:cubicBezTo>
                  <a:lnTo>
                    <a:pt x="346" y="370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52" y="0"/>
                  </a:moveTo>
                  <a:cubicBezTo>
                    <a:pt x="168" y="0"/>
                    <a:pt x="1" y="174"/>
                    <a:pt x="1" y="370"/>
                  </a:cubicBezTo>
                  <a:lnTo>
                    <a:pt x="1" y="620"/>
                  </a:lnTo>
                  <a:cubicBezTo>
                    <a:pt x="1" y="834"/>
                    <a:pt x="167" y="1001"/>
                    <a:pt x="370" y="1001"/>
                  </a:cubicBezTo>
                  <a:lnTo>
                    <a:pt x="5311" y="1001"/>
                  </a:lnTo>
                  <a:cubicBezTo>
                    <a:pt x="5525" y="1001"/>
                    <a:pt x="5680" y="834"/>
                    <a:pt x="5680" y="620"/>
                  </a:cubicBezTo>
                  <a:lnTo>
                    <a:pt x="5680" y="370"/>
                  </a:lnTo>
                  <a:cubicBezTo>
                    <a:pt x="5680" y="167"/>
                    <a:pt x="5525" y="1"/>
                    <a:pt x="5311" y="1"/>
                  </a:cubicBezTo>
                  <a:lnTo>
                    <a:pt x="370" y="1"/>
                  </a:lnTo>
                  <a:cubicBezTo>
                    <a:pt x="364" y="0"/>
                    <a:pt x="358" y="0"/>
                    <a:pt x="3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48"/>
            <p:cNvSpPr/>
            <p:nvPr/>
          </p:nvSpPr>
          <p:spPr>
            <a:xfrm>
              <a:off x="7613750" y="1535424"/>
              <a:ext cx="43225" cy="32371"/>
            </a:xfrm>
            <a:custGeom>
              <a:rect b="b" l="l" r="r" t="t"/>
              <a:pathLst>
                <a:path extrusionOk="0" h="1017" w="1358">
                  <a:moveTo>
                    <a:pt x="1179" y="1"/>
                  </a:moveTo>
                  <a:cubicBezTo>
                    <a:pt x="1136" y="1"/>
                    <a:pt x="1093" y="19"/>
                    <a:pt x="1060" y="52"/>
                  </a:cubicBezTo>
                  <a:lnTo>
                    <a:pt x="548" y="600"/>
                  </a:lnTo>
                  <a:lnTo>
                    <a:pt x="322" y="326"/>
                  </a:lnTo>
                  <a:cubicBezTo>
                    <a:pt x="287" y="277"/>
                    <a:pt x="240" y="253"/>
                    <a:pt x="191" y="253"/>
                  </a:cubicBezTo>
                  <a:cubicBezTo>
                    <a:pt x="155" y="253"/>
                    <a:pt x="119" y="265"/>
                    <a:pt x="84" y="290"/>
                  </a:cubicBezTo>
                  <a:cubicBezTo>
                    <a:pt x="12" y="350"/>
                    <a:pt x="0" y="457"/>
                    <a:pt x="60" y="528"/>
                  </a:cubicBezTo>
                  <a:lnTo>
                    <a:pt x="405" y="957"/>
                  </a:lnTo>
                  <a:cubicBezTo>
                    <a:pt x="429" y="1004"/>
                    <a:pt x="477" y="1016"/>
                    <a:pt x="536" y="1016"/>
                  </a:cubicBezTo>
                  <a:cubicBezTo>
                    <a:pt x="584" y="1016"/>
                    <a:pt x="620" y="1004"/>
                    <a:pt x="655" y="957"/>
                  </a:cubicBezTo>
                  <a:lnTo>
                    <a:pt x="1298" y="278"/>
                  </a:lnTo>
                  <a:cubicBezTo>
                    <a:pt x="1358" y="207"/>
                    <a:pt x="1358" y="100"/>
                    <a:pt x="1274" y="40"/>
                  </a:cubicBezTo>
                  <a:cubicBezTo>
                    <a:pt x="1248" y="13"/>
                    <a:pt x="1214" y="1"/>
                    <a:pt x="1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1"/>
          <p:cNvPicPr preferRelativeResize="0"/>
          <p:nvPr/>
        </p:nvPicPr>
        <p:blipFill rotWithShape="1">
          <a:blip r:embed="rId3">
            <a:alphaModFix/>
          </a:blip>
          <a:srcRect b="0" l="14250" r="14243" t="0"/>
          <a:stretch/>
        </p:blipFill>
        <p:spPr>
          <a:xfrm>
            <a:off x="6053100" y="1781244"/>
            <a:ext cx="1457400" cy="20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1"/>
          <p:cNvPicPr preferRelativeResize="0"/>
          <p:nvPr/>
        </p:nvPicPr>
        <p:blipFill rotWithShape="1">
          <a:blip r:embed="rId4">
            <a:alphaModFix/>
          </a:blip>
          <a:srcRect b="0" l="23183" r="23188" t="0"/>
          <a:stretch/>
        </p:blipFill>
        <p:spPr>
          <a:xfrm>
            <a:off x="1633500" y="1781244"/>
            <a:ext cx="1457400" cy="20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 txBox="1"/>
          <p:nvPr>
            <p:ph type="ctrTitle"/>
          </p:nvPr>
        </p:nvSpPr>
        <p:spPr>
          <a:xfrm>
            <a:off x="610474" y="371750"/>
            <a:ext cx="36159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</a:t>
            </a:r>
            <a:endParaRPr/>
          </a:p>
        </p:txBody>
      </p:sp>
      <p:sp>
        <p:nvSpPr>
          <p:cNvPr id="160" name="Google Shape;160;p31"/>
          <p:cNvSpPr txBox="1"/>
          <p:nvPr/>
        </p:nvSpPr>
        <p:spPr>
          <a:xfrm>
            <a:off x="1571238" y="3999906"/>
            <a:ext cx="15819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Major: CS (AI)</a:t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3800115" y="3999906"/>
            <a:ext cx="15819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Major: Political Science</a:t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1743868" y="1251981"/>
            <a:ext cx="17442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PRIYANKA</a:t>
            </a:r>
            <a:endParaRPr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5990838" y="3999906"/>
            <a:ext cx="15819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Major: CS (Biocomp)</a:t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64" name="Google Shape;164;p31"/>
          <p:cNvCxnSpPr/>
          <p:nvPr/>
        </p:nvCxnSpPr>
        <p:spPr>
          <a:xfrm>
            <a:off x="1753400" y="1492931"/>
            <a:ext cx="0" cy="542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31"/>
          <p:cNvSpPr txBox="1"/>
          <p:nvPr/>
        </p:nvSpPr>
        <p:spPr>
          <a:xfrm>
            <a:off x="3962268" y="1251981"/>
            <a:ext cx="17442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ZAKARIA</a:t>
            </a:r>
            <a:endParaRPr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66" name="Google Shape;166;p31"/>
          <p:cNvSpPr txBox="1"/>
          <p:nvPr/>
        </p:nvSpPr>
        <p:spPr>
          <a:xfrm>
            <a:off x="6180668" y="1251981"/>
            <a:ext cx="17442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JO</a:t>
            </a:r>
            <a:endParaRPr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167" name="Google Shape;167;p31"/>
          <p:cNvCxnSpPr/>
          <p:nvPr/>
        </p:nvCxnSpPr>
        <p:spPr>
          <a:xfrm>
            <a:off x="6190200" y="1492931"/>
            <a:ext cx="0" cy="542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8" name="Google Shape;168;p31"/>
          <p:cNvPicPr preferRelativeResize="0"/>
          <p:nvPr/>
        </p:nvPicPr>
        <p:blipFill rotWithShape="1">
          <a:blip r:embed="rId5">
            <a:alphaModFix/>
          </a:blip>
          <a:srcRect b="0" l="7941" r="7933" t="0"/>
          <a:stretch/>
        </p:blipFill>
        <p:spPr>
          <a:xfrm>
            <a:off x="3862364" y="1781244"/>
            <a:ext cx="1457401" cy="203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31"/>
          <p:cNvCxnSpPr/>
          <p:nvPr/>
        </p:nvCxnSpPr>
        <p:spPr>
          <a:xfrm>
            <a:off x="3971800" y="1492931"/>
            <a:ext cx="0" cy="542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31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ASKED</a:t>
            </a:r>
            <a:endParaRPr/>
          </a:p>
        </p:txBody>
      </p:sp>
      <p:sp>
        <p:nvSpPr>
          <p:cNvPr id="176" name="Google Shape;176;p32"/>
          <p:cNvSpPr txBox="1"/>
          <p:nvPr/>
        </p:nvSpPr>
        <p:spPr>
          <a:xfrm>
            <a:off x="2667550" y="1440950"/>
            <a:ext cx="11346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CHATTING</a:t>
            </a:r>
            <a:endParaRPr sz="20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1329628" y="1339927"/>
            <a:ext cx="7131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01</a:t>
            </a:r>
            <a:endParaRPr sz="24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2160171" y="2207490"/>
            <a:ext cx="7131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02</a:t>
            </a:r>
            <a:endParaRPr sz="24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2762114" y="3075053"/>
            <a:ext cx="7131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03</a:t>
            </a:r>
            <a:endParaRPr sz="24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3364057" y="3942617"/>
            <a:ext cx="7131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04</a:t>
            </a:r>
            <a:endParaRPr sz="24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181" name="Google Shape;181;p32"/>
          <p:cNvCxnSpPr/>
          <p:nvPr/>
        </p:nvCxnSpPr>
        <p:spPr>
          <a:xfrm>
            <a:off x="1991125" y="1051125"/>
            <a:ext cx="3167700" cy="4122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32"/>
          <p:cNvCxnSpPr/>
          <p:nvPr/>
        </p:nvCxnSpPr>
        <p:spPr>
          <a:xfrm rot="10800000">
            <a:off x="1559900" y="1880875"/>
            <a:ext cx="1420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32"/>
          <p:cNvSpPr txBox="1"/>
          <p:nvPr/>
        </p:nvSpPr>
        <p:spPr>
          <a:xfrm>
            <a:off x="3810475" y="1410725"/>
            <a:ext cx="40596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Question: Where did you grow up? 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Question: Favorite memory from when you were a kid? 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84" name="Google Shape;184;p32"/>
          <p:cNvCxnSpPr/>
          <p:nvPr/>
        </p:nvCxnSpPr>
        <p:spPr>
          <a:xfrm rot="10800000">
            <a:off x="2382525" y="2748150"/>
            <a:ext cx="12558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32"/>
          <p:cNvCxnSpPr/>
          <p:nvPr/>
        </p:nvCxnSpPr>
        <p:spPr>
          <a:xfrm rot="10800000">
            <a:off x="2982925" y="3616450"/>
            <a:ext cx="1330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32"/>
          <p:cNvCxnSpPr/>
          <p:nvPr/>
        </p:nvCxnSpPr>
        <p:spPr>
          <a:xfrm rot="10800000">
            <a:off x="3578775" y="4484750"/>
            <a:ext cx="13923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32"/>
          <p:cNvSpPr txBox="1"/>
          <p:nvPr/>
        </p:nvSpPr>
        <p:spPr>
          <a:xfrm>
            <a:off x="3322851" y="2307425"/>
            <a:ext cx="11346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PRIMING</a:t>
            </a:r>
            <a:endParaRPr sz="20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4472700" y="2281525"/>
            <a:ext cx="40596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Question: Tell me about a loved one or experience you hope to remember or wish you remembered better. 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3996626" y="3179250"/>
            <a:ext cx="11346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STORIES</a:t>
            </a:r>
            <a:endParaRPr sz="20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5149001" y="3144700"/>
            <a:ext cx="35169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Question: What are the things you remember about that person (or experience)?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4539825" y="4051725"/>
            <a:ext cx="1255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SUGGEST</a:t>
            </a:r>
            <a:endParaRPr sz="20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5807676" y="4017200"/>
            <a:ext cx="3167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Question: What’s your favorite way to relive memories of that person or experience? </a:t>
            </a:r>
            <a:endParaRPr sz="12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93" name="Google Shape;193;p32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33"/>
          <p:cNvCxnSpPr/>
          <p:nvPr/>
        </p:nvCxnSpPr>
        <p:spPr>
          <a:xfrm rot="10800000">
            <a:off x="3499728" y="1460750"/>
            <a:ext cx="22194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33"/>
          <p:cNvSpPr txBox="1"/>
          <p:nvPr>
            <p:ph type="ctrTitle"/>
          </p:nvPr>
        </p:nvSpPr>
        <p:spPr>
          <a:xfrm>
            <a:off x="610474" y="371750"/>
            <a:ext cx="37635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NEED-FINDING INTERVIEWS</a:t>
            </a:r>
            <a:endParaRPr/>
          </a:p>
        </p:txBody>
      </p:sp>
      <p:sp>
        <p:nvSpPr>
          <p:cNvPr id="200" name="Google Shape;200;p33"/>
          <p:cNvSpPr txBox="1"/>
          <p:nvPr>
            <p:ph idx="2" type="ctrTitle"/>
          </p:nvPr>
        </p:nvSpPr>
        <p:spPr>
          <a:xfrm>
            <a:off x="5090432" y="862574"/>
            <a:ext cx="226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Harish</a:t>
            </a:r>
            <a:endParaRPr sz="2000"/>
          </a:p>
        </p:txBody>
      </p:sp>
      <p:pic>
        <p:nvPicPr>
          <p:cNvPr id="201" name="Google Shape;201;p33"/>
          <p:cNvPicPr preferRelativeResize="0"/>
          <p:nvPr/>
        </p:nvPicPr>
        <p:blipFill rotWithShape="1">
          <a:blip r:embed="rId3">
            <a:alphaModFix/>
          </a:blip>
          <a:srcRect b="40423" l="-1930" r="1929" t="15334"/>
          <a:stretch/>
        </p:blipFill>
        <p:spPr>
          <a:xfrm rot="-226">
            <a:off x="-50" y="987425"/>
            <a:ext cx="4572000" cy="26970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pic>
      <p:cxnSp>
        <p:nvCxnSpPr>
          <p:cNvPr id="202" name="Google Shape;202;p33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33"/>
          <p:cNvSpPr/>
          <p:nvPr/>
        </p:nvSpPr>
        <p:spPr>
          <a:xfrm flipH="1">
            <a:off x="6705000" y="1089025"/>
            <a:ext cx="2439000" cy="1866000"/>
          </a:xfrm>
          <a:prstGeom prst="snip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3"/>
          <p:cNvSpPr txBox="1"/>
          <p:nvPr>
            <p:ph idx="1" type="subTitle"/>
          </p:nvPr>
        </p:nvSpPr>
        <p:spPr>
          <a:xfrm>
            <a:off x="5090424" y="1398150"/>
            <a:ext cx="21237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Who: Miami U Student, 23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Why: Tech Savvy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Where: Ohio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How Comp: N/A</a:t>
            </a:r>
            <a:endParaRPr sz="1500"/>
          </a:p>
        </p:txBody>
      </p:sp>
      <p:pic>
        <p:nvPicPr>
          <p:cNvPr id="205" name="Google Shape;205;p33"/>
          <p:cNvPicPr preferRelativeResize="0"/>
          <p:nvPr/>
        </p:nvPicPr>
        <p:blipFill rotWithShape="1">
          <a:blip r:embed="rId4">
            <a:alphaModFix/>
          </a:blip>
          <a:srcRect b="5499" l="0" r="0" t="0"/>
          <a:stretch/>
        </p:blipFill>
        <p:spPr>
          <a:xfrm flipH="1">
            <a:off x="5947724" y="2815350"/>
            <a:ext cx="3212700" cy="2277000"/>
          </a:xfrm>
          <a:prstGeom prst="snip1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>
            <p:ph idx="1" type="subTitle"/>
          </p:nvPr>
        </p:nvSpPr>
        <p:spPr>
          <a:xfrm>
            <a:off x="254225" y="3844950"/>
            <a:ext cx="50649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bel"/>
                <a:ea typeface="Abel"/>
                <a:cs typeface="Abel"/>
                <a:sym typeface="Abel"/>
              </a:rPr>
              <a:t>“[My girlfriend] might have taken a screenshot since she screenshots everything - thank god”</a:t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/>
          <p:nvPr/>
        </p:nvSpPr>
        <p:spPr>
          <a:xfrm flipH="1" rot="5400000">
            <a:off x="-30175" y="58200"/>
            <a:ext cx="2980500" cy="2864100"/>
          </a:xfrm>
          <a:prstGeom prst="snip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4"/>
          <p:cNvSpPr txBox="1"/>
          <p:nvPr>
            <p:ph type="ctrTitle"/>
          </p:nvPr>
        </p:nvSpPr>
        <p:spPr>
          <a:xfrm>
            <a:off x="610474" y="371750"/>
            <a:ext cx="38268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NEED-FINDING </a:t>
            </a:r>
            <a:r>
              <a:rPr lang="en"/>
              <a:t>INTERVIEWS</a:t>
            </a:r>
            <a:endParaRPr/>
          </a:p>
        </p:txBody>
      </p:sp>
      <p:sp>
        <p:nvSpPr>
          <p:cNvPr id="213" name="Google Shape;213;p34"/>
          <p:cNvSpPr txBox="1"/>
          <p:nvPr>
            <p:ph idx="3" type="ctrTitle"/>
          </p:nvPr>
        </p:nvSpPr>
        <p:spPr>
          <a:xfrm>
            <a:off x="2173771" y="1106320"/>
            <a:ext cx="226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Noel Tran</a:t>
            </a:r>
            <a:endParaRPr sz="2000"/>
          </a:p>
        </p:txBody>
      </p:sp>
      <p:sp>
        <p:nvSpPr>
          <p:cNvPr id="214" name="Google Shape;214;p34"/>
          <p:cNvSpPr txBox="1"/>
          <p:nvPr>
            <p:ph idx="4" type="subTitle"/>
          </p:nvPr>
        </p:nvSpPr>
        <p:spPr>
          <a:xfrm>
            <a:off x="2555971" y="1662496"/>
            <a:ext cx="1881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Who: UCLA, 20  </a:t>
            </a:r>
            <a:endParaRPr sz="15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Why: Pre-med gang </a:t>
            </a:r>
            <a:endParaRPr sz="15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Where: Las Vegas</a:t>
            </a:r>
            <a:endParaRPr sz="15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How Comp: N/A</a:t>
            </a:r>
            <a:endParaRPr sz="1500"/>
          </a:p>
        </p:txBody>
      </p:sp>
      <p:sp>
        <p:nvSpPr>
          <p:cNvPr id="215" name="Google Shape;215;p34"/>
          <p:cNvSpPr txBox="1"/>
          <p:nvPr>
            <p:ph idx="2" type="ctrTitle"/>
          </p:nvPr>
        </p:nvSpPr>
        <p:spPr>
          <a:xfrm>
            <a:off x="2975100" y="3693100"/>
            <a:ext cx="57600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“Someone had a video of me recording video of my friend who was recording a video of herself doing...”</a:t>
            </a:r>
            <a:endParaRPr sz="2200"/>
          </a:p>
        </p:txBody>
      </p:sp>
      <p:cxnSp>
        <p:nvCxnSpPr>
          <p:cNvPr id="216" name="Google Shape;216;p34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34"/>
          <p:cNvCxnSpPr/>
          <p:nvPr/>
        </p:nvCxnSpPr>
        <p:spPr>
          <a:xfrm rot="10800000">
            <a:off x="3728328" y="3412350"/>
            <a:ext cx="22194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34"/>
          <p:cNvCxnSpPr/>
          <p:nvPr/>
        </p:nvCxnSpPr>
        <p:spPr>
          <a:xfrm>
            <a:off x="3278950" y="1677313"/>
            <a:ext cx="2140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50" y="1065800"/>
            <a:ext cx="2344396" cy="339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4950" y="242875"/>
            <a:ext cx="3650149" cy="273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ctrTitle"/>
          </p:nvPr>
        </p:nvSpPr>
        <p:spPr>
          <a:xfrm>
            <a:off x="610474" y="371750"/>
            <a:ext cx="37635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NEED-FINDING INTERVIEWS</a:t>
            </a:r>
            <a:endParaRPr/>
          </a:p>
        </p:txBody>
      </p:sp>
      <p:sp>
        <p:nvSpPr>
          <p:cNvPr id="226" name="Google Shape;226;p35"/>
          <p:cNvSpPr txBox="1"/>
          <p:nvPr>
            <p:ph idx="2" type="ctrTitle"/>
          </p:nvPr>
        </p:nvSpPr>
        <p:spPr>
          <a:xfrm>
            <a:off x="4709432" y="1167374"/>
            <a:ext cx="2263500" cy="6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Cindy</a:t>
            </a:r>
            <a:endParaRPr sz="2000"/>
          </a:p>
        </p:txBody>
      </p:sp>
      <p:cxnSp>
        <p:nvCxnSpPr>
          <p:cNvPr id="227" name="Google Shape;227;p35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35"/>
          <p:cNvCxnSpPr/>
          <p:nvPr/>
        </p:nvCxnSpPr>
        <p:spPr>
          <a:xfrm rot="10800000">
            <a:off x="3423528" y="1765550"/>
            <a:ext cx="22194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" name="Google Shape;229;p35"/>
          <p:cNvSpPr/>
          <p:nvPr/>
        </p:nvSpPr>
        <p:spPr>
          <a:xfrm flipH="1">
            <a:off x="6705000" y="1089025"/>
            <a:ext cx="2439000" cy="1866000"/>
          </a:xfrm>
          <a:prstGeom prst="snip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323" y="1089025"/>
            <a:ext cx="2713749" cy="302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/>
          <p:nvPr/>
        </p:nvSpPr>
        <p:spPr>
          <a:xfrm rot="10800000">
            <a:off x="6705000" y="2955025"/>
            <a:ext cx="2439000" cy="1866000"/>
          </a:xfrm>
          <a:prstGeom prst="snip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5"/>
          <p:cNvSpPr txBox="1"/>
          <p:nvPr>
            <p:ph idx="1" type="subTitle"/>
          </p:nvPr>
        </p:nvSpPr>
        <p:spPr>
          <a:xfrm>
            <a:off x="4709425" y="1702951"/>
            <a:ext cx="1881300" cy="14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Who: 50 year old mother of two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Why: Older demo, different relationship to memory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Where: Ohio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How Comp: N/A</a:t>
            </a:r>
            <a:endParaRPr sz="1500"/>
          </a:p>
        </p:txBody>
      </p:sp>
      <p:sp>
        <p:nvSpPr>
          <p:cNvPr id="233" name="Google Shape;233;p35"/>
          <p:cNvSpPr txBox="1"/>
          <p:nvPr/>
        </p:nvSpPr>
        <p:spPr>
          <a:xfrm>
            <a:off x="7368925" y="1554600"/>
            <a:ext cx="1602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“I wish he could’ve left me a voicemail… so I could </a:t>
            </a:r>
            <a:r>
              <a:rPr i="1" lang="en" sz="2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feel</a:t>
            </a:r>
            <a:r>
              <a:rPr lang="en" sz="2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him again.”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6"/>
          <p:cNvCxnSpPr/>
          <p:nvPr/>
        </p:nvCxnSpPr>
        <p:spPr>
          <a:xfrm rot="10800000">
            <a:off x="452250" y="2730237"/>
            <a:ext cx="8239500" cy="24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9" name="Google Shape;239;p36"/>
          <p:cNvCxnSpPr/>
          <p:nvPr/>
        </p:nvCxnSpPr>
        <p:spPr>
          <a:xfrm rot="10800000">
            <a:off x="4648200" y="164550"/>
            <a:ext cx="12300" cy="4814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36"/>
          <p:cNvSpPr/>
          <p:nvPr/>
        </p:nvSpPr>
        <p:spPr>
          <a:xfrm>
            <a:off x="2730475" y="97550"/>
            <a:ext cx="1511425" cy="12615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“I wish I remembered my stepfather better. He was the most influential person in my teenage years and inspired me to be a better person. He told me that ‘of all my children, I know that you’ll be the one to make a difference.’”</a:t>
            </a:r>
            <a:endParaRPr sz="600"/>
          </a:p>
        </p:txBody>
      </p:sp>
      <p:sp>
        <p:nvSpPr>
          <p:cNvPr id="241" name="Google Shape;241;p36"/>
          <p:cNvSpPr/>
          <p:nvPr/>
        </p:nvSpPr>
        <p:spPr>
          <a:xfrm>
            <a:off x="440375" y="97550"/>
            <a:ext cx="1394025" cy="11168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“When I  see [photos of my stepdad] there’s sadness because I miss him, grat[itude] for having</a:t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had him in my life, laughter when I think of a funny memory, and joy.” </a:t>
            </a:r>
            <a:endParaRPr sz="600"/>
          </a:p>
        </p:txBody>
      </p:sp>
      <p:sp>
        <p:nvSpPr>
          <p:cNvPr id="242" name="Google Shape;242;p36"/>
          <p:cNvSpPr/>
          <p:nvPr/>
        </p:nvSpPr>
        <p:spPr>
          <a:xfrm>
            <a:off x="1847875" y="97550"/>
            <a:ext cx="882600" cy="85315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“Remembering him is extremely important to me.”</a:t>
            </a:r>
            <a:endParaRPr sz="600"/>
          </a:p>
        </p:txBody>
      </p:sp>
      <p:sp>
        <p:nvSpPr>
          <p:cNvPr id="243" name="Google Shape;243;p36"/>
          <p:cNvSpPr/>
          <p:nvPr/>
        </p:nvSpPr>
        <p:spPr>
          <a:xfrm>
            <a:off x="1847875" y="1026900"/>
            <a:ext cx="882600" cy="853150"/>
          </a:xfrm>
          <a:prstGeom prst="flowChartPreparation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/>
              <a:t>“Pictures take me back and I hear his voice in my head.”</a:t>
            </a:r>
            <a:endParaRPr b="1" sz="600"/>
          </a:p>
        </p:txBody>
      </p:sp>
      <p:sp>
        <p:nvSpPr>
          <p:cNvPr id="244" name="Google Shape;244;p36"/>
          <p:cNvSpPr/>
          <p:nvPr/>
        </p:nvSpPr>
        <p:spPr>
          <a:xfrm>
            <a:off x="1135925" y="1426050"/>
            <a:ext cx="882600" cy="92025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“I don’t go looking for memories in pictures. They just come about.”</a:t>
            </a:r>
            <a:endParaRPr sz="600"/>
          </a:p>
        </p:txBody>
      </p:sp>
      <p:sp>
        <p:nvSpPr>
          <p:cNvPr id="245" name="Google Shape;245;p36"/>
          <p:cNvSpPr/>
          <p:nvPr/>
        </p:nvSpPr>
        <p:spPr>
          <a:xfrm>
            <a:off x="73125" y="1296500"/>
            <a:ext cx="1062800" cy="10498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“There are all sorts of triggers. [My husband] will be watching golf and say ‘I used to do this with your dad.’”</a:t>
            </a:r>
            <a:endParaRPr sz="600"/>
          </a:p>
        </p:txBody>
      </p:sp>
      <p:sp>
        <p:nvSpPr>
          <p:cNvPr id="246" name="Google Shape;246;p36"/>
          <p:cNvSpPr/>
          <p:nvPr/>
        </p:nvSpPr>
        <p:spPr>
          <a:xfrm>
            <a:off x="2714963" y="1519738"/>
            <a:ext cx="1236800" cy="10498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“The thing I remember about [my stepfather] was his laugh. His smile when anyone walked into the room. His joy and the way he would talk to my kids.”</a:t>
            </a:r>
            <a:endParaRPr sz="600"/>
          </a:p>
        </p:txBody>
      </p:sp>
      <p:sp>
        <p:nvSpPr>
          <p:cNvPr id="247" name="Google Shape;247;p36"/>
          <p:cNvSpPr/>
          <p:nvPr/>
        </p:nvSpPr>
        <p:spPr>
          <a:xfrm>
            <a:off x="3778425" y="943525"/>
            <a:ext cx="1062800" cy="122187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“His legacy was his sense of family. If you needed him to be there, he was there.</a:t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He was love.”</a:t>
            </a:r>
            <a:endParaRPr sz="600"/>
          </a:p>
        </p:txBody>
      </p:sp>
      <p:sp>
        <p:nvSpPr>
          <p:cNvPr id="248" name="Google Shape;248;p36"/>
          <p:cNvSpPr/>
          <p:nvPr/>
        </p:nvSpPr>
        <p:spPr>
          <a:xfrm>
            <a:off x="2515728" y="3026229"/>
            <a:ext cx="882600" cy="80175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Relaxing shoulders midway through the interview</a:t>
            </a:r>
            <a:endParaRPr sz="600"/>
          </a:p>
        </p:txBody>
      </p:sp>
      <p:sp>
        <p:nvSpPr>
          <p:cNvPr id="249" name="Google Shape;249;p36"/>
          <p:cNvSpPr/>
          <p:nvPr/>
        </p:nvSpPr>
        <p:spPr>
          <a:xfrm>
            <a:off x="452250" y="2793825"/>
            <a:ext cx="1062800" cy="80175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Looking up when remembering her stepfather</a:t>
            </a:r>
            <a:r>
              <a:rPr lang="en" sz="600"/>
              <a:t> </a:t>
            </a:r>
            <a:endParaRPr sz="600"/>
          </a:p>
        </p:txBody>
      </p:sp>
      <p:sp>
        <p:nvSpPr>
          <p:cNvPr id="250" name="Google Shape;250;p36"/>
          <p:cNvSpPr/>
          <p:nvPr/>
        </p:nvSpPr>
        <p:spPr>
          <a:xfrm>
            <a:off x="1515057" y="2833821"/>
            <a:ext cx="882600" cy="85315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Tearing up at moments</a:t>
            </a:r>
            <a:endParaRPr sz="600"/>
          </a:p>
        </p:txBody>
      </p:sp>
      <p:sp>
        <p:nvSpPr>
          <p:cNvPr id="251" name="Google Shape;251;p36"/>
          <p:cNvSpPr/>
          <p:nvPr/>
        </p:nvSpPr>
        <p:spPr>
          <a:xfrm>
            <a:off x="1744182" y="3852721"/>
            <a:ext cx="882600" cy="85315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Laughing when recalling specific quotes</a:t>
            </a:r>
            <a:endParaRPr sz="600"/>
          </a:p>
        </p:txBody>
      </p:sp>
      <p:sp>
        <p:nvSpPr>
          <p:cNvPr id="252" name="Google Shape;252;p36"/>
          <p:cNvSpPr/>
          <p:nvPr/>
        </p:nvSpPr>
        <p:spPr>
          <a:xfrm>
            <a:off x="697157" y="3819159"/>
            <a:ext cx="882600" cy="920250"/>
          </a:xfrm>
          <a:prstGeom prst="flowChartPreparation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/>
              <a:t>Closing eyes when talking about specific stories</a:t>
            </a:r>
            <a:endParaRPr b="1" sz="600"/>
          </a:p>
        </p:txBody>
      </p:sp>
      <p:sp>
        <p:nvSpPr>
          <p:cNvPr id="253" name="Google Shape;253;p36"/>
          <p:cNvSpPr/>
          <p:nvPr/>
        </p:nvSpPr>
        <p:spPr>
          <a:xfrm>
            <a:off x="3562963" y="3939163"/>
            <a:ext cx="969675" cy="6802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Sighing when talking about her memory patterns</a:t>
            </a:r>
            <a:endParaRPr sz="600"/>
          </a:p>
        </p:txBody>
      </p:sp>
      <p:sp>
        <p:nvSpPr>
          <p:cNvPr id="254" name="Google Shape;254;p36"/>
          <p:cNvSpPr/>
          <p:nvPr/>
        </p:nvSpPr>
        <p:spPr>
          <a:xfrm>
            <a:off x="3516400" y="3000528"/>
            <a:ext cx="1062800" cy="85315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Imitating the vocal patterns of her father when quoting</a:t>
            </a:r>
            <a:endParaRPr sz="600"/>
          </a:p>
        </p:txBody>
      </p:sp>
      <p:sp>
        <p:nvSpPr>
          <p:cNvPr id="255" name="Google Shape;255;p36"/>
          <p:cNvSpPr/>
          <p:nvPr/>
        </p:nvSpPr>
        <p:spPr>
          <a:xfrm>
            <a:off x="5009525" y="361200"/>
            <a:ext cx="1062800" cy="6802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“I wish I remembered more”</a:t>
            </a:r>
            <a:endParaRPr sz="600"/>
          </a:p>
        </p:txBody>
      </p:sp>
      <p:sp>
        <p:nvSpPr>
          <p:cNvPr id="256" name="Google Shape;256;p36"/>
          <p:cNvSpPr/>
          <p:nvPr/>
        </p:nvSpPr>
        <p:spPr>
          <a:xfrm>
            <a:off x="6002925" y="97553"/>
            <a:ext cx="1062800" cy="853150"/>
          </a:xfrm>
          <a:prstGeom prst="flowChartPreparation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/>
              <a:t>“I should’ve taken more photos of videos”</a:t>
            </a:r>
            <a:endParaRPr b="1" sz="600"/>
          </a:p>
        </p:txBody>
      </p:sp>
      <p:sp>
        <p:nvSpPr>
          <p:cNvPr id="257" name="Google Shape;257;p36"/>
          <p:cNvSpPr/>
          <p:nvPr/>
        </p:nvSpPr>
        <p:spPr>
          <a:xfrm>
            <a:off x="7065725" y="229378"/>
            <a:ext cx="1062800" cy="85315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“My stepdad taught me more lessons than I’d thought”</a:t>
            </a:r>
            <a:endParaRPr sz="600"/>
          </a:p>
        </p:txBody>
      </p:sp>
      <p:sp>
        <p:nvSpPr>
          <p:cNvPr id="258" name="Google Shape;258;p36"/>
          <p:cNvSpPr/>
          <p:nvPr/>
        </p:nvSpPr>
        <p:spPr>
          <a:xfrm>
            <a:off x="6002925" y="1026903"/>
            <a:ext cx="1062800" cy="85315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“I wish I could’ve known my stepdad better”</a:t>
            </a:r>
            <a:endParaRPr sz="600"/>
          </a:p>
        </p:txBody>
      </p:sp>
      <p:sp>
        <p:nvSpPr>
          <p:cNvPr id="259" name="Google Shape;259;p36"/>
          <p:cNvSpPr/>
          <p:nvPr/>
        </p:nvSpPr>
        <p:spPr>
          <a:xfrm>
            <a:off x="8007775" y="796778"/>
            <a:ext cx="1062800" cy="85315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“I’m scared of forgetting the memories I have”</a:t>
            </a:r>
            <a:endParaRPr sz="600"/>
          </a:p>
        </p:txBody>
      </p:sp>
      <p:sp>
        <p:nvSpPr>
          <p:cNvPr id="260" name="Google Shape;260;p36"/>
          <p:cNvSpPr/>
          <p:nvPr/>
        </p:nvSpPr>
        <p:spPr>
          <a:xfrm>
            <a:off x="7065725" y="1214353"/>
            <a:ext cx="1062800" cy="85315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“I miss doing things with my stepdad”</a:t>
            </a:r>
            <a:endParaRPr sz="600"/>
          </a:p>
        </p:txBody>
      </p:sp>
      <p:sp>
        <p:nvSpPr>
          <p:cNvPr id="261" name="Google Shape;261;p36"/>
          <p:cNvSpPr/>
          <p:nvPr/>
        </p:nvSpPr>
        <p:spPr>
          <a:xfrm>
            <a:off x="4890663" y="1214350"/>
            <a:ext cx="1062800" cy="6802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“I’m so lucky to have had my stepdad in my life”</a:t>
            </a:r>
            <a:endParaRPr sz="600"/>
          </a:p>
        </p:txBody>
      </p:sp>
      <p:sp>
        <p:nvSpPr>
          <p:cNvPr id="262" name="Google Shape;262;p36"/>
          <p:cNvSpPr/>
          <p:nvPr/>
        </p:nvSpPr>
        <p:spPr>
          <a:xfrm>
            <a:off x="5563687" y="1972300"/>
            <a:ext cx="773763" cy="680225"/>
          </a:xfrm>
          <a:prstGeom prst="flowChartPreparation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/>
              <a:t>“I wish I could still talk to him”</a:t>
            </a:r>
            <a:endParaRPr b="1" sz="600"/>
          </a:p>
        </p:txBody>
      </p:sp>
      <p:sp>
        <p:nvSpPr>
          <p:cNvPr id="263" name="Google Shape;263;p36"/>
          <p:cNvSpPr/>
          <p:nvPr/>
        </p:nvSpPr>
        <p:spPr>
          <a:xfrm>
            <a:off x="6276488" y="1880038"/>
            <a:ext cx="1062800" cy="6802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“There was more I had to learn from him”</a:t>
            </a:r>
            <a:endParaRPr sz="600"/>
          </a:p>
        </p:txBody>
      </p:sp>
      <p:sp>
        <p:nvSpPr>
          <p:cNvPr id="264" name="Google Shape;264;p36"/>
          <p:cNvSpPr/>
          <p:nvPr/>
        </p:nvSpPr>
        <p:spPr>
          <a:xfrm>
            <a:off x="8007763" y="1666063"/>
            <a:ext cx="1062800" cy="6802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“I wish my stepdad could see who I am now”</a:t>
            </a:r>
            <a:endParaRPr sz="600"/>
          </a:p>
        </p:txBody>
      </p:sp>
      <p:sp>
        <p:nvSpPr>
          <p:cNvPr id="265" name="Google Shape;265;p36"/>
          <p:cNvSpPr/>
          <p:nvPr/>
        </p:nvSpPr>
        <p:spPr>
          <a:xfrm>
            <a:off x="7240613" y="2199313"/>
            <a:ext cx="1062800" cy="6802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“I wish my stepdad could say he’s proud of me”</a:t>
            </a:r>
            <a:endParaRPr sz="600"/>
          </a:p>
        </p:txBody>
      </p:sp>
      <p:sp>
        <p:nvSpPr>
          <p:cNvPr id="266" name="Google Shape;266;p36"/>
          <p:cNvSpPr/>
          <p:nvPr/>
        </p:nvSpPr>
        <p:spPr>
          <a:xfrm>
            <a:off x="4890675" y="2920300"/>
            <a:ext cx="773775" cy="5412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Grateful</a:t>
            </a:r>
            <a:endParaRPr sz="600"/>
          </a:p>
        </p:txBody>
      </p:sp>
      <p:sp>
        <p:nvSpPr>
          <p:cNvPr id="267" name="Google Shape;267;p36"/>
          <p:cNvSpPr/>
          <p:nvPr/>
        </p:nvSpPr>
        <p:spPr>
          <a:xfrm>
            <a:off x="6072325" y="3156500"/>
            <a:ext cx="773775" cy="5412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Joyous</a:t>
            </a:r>
            <a:endParaRPr sz="600"/>
          </a:p>
        </p:txBody>
      </p:sp>
      <p:sp>
        <p:nvSpPr>
          <p:cNvPr id="268" name="Google Shape;268;p36"/>
          <p:cNvSpPr/>
          <p:nvPr/>
        </p:nvSpPr>
        <p:spPr>
          <a:xfrm>
            <a:off x="5359350" y="3627275"/>
            <a:ext cx="882600" cy="5412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Nostalgic</a:t>
            </a:r>
            <a:endParaRPr sz="600"/>
          </a:p>
        </p:txBody>
      </p:sp>
      <p:sp>
        <p:nvSpPr>
          <p:cNvPr id="269" name="Google Shape;269;p36"/>
          <p:cNvSpPr/>
          <p:nvPr/>
        </p:nvSpPr>
        <p:spPr>
          <a:xfrm>
            <a:off x="7156800" y="3011375"/>
            <a:ext cx="1062800" cy="5412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Regretful</a:t>
            </a:r>
            <a:endParaRPr sz="600"/>
          </a:p>
        </p:txBody>
      </p:sp>
      <p:sp>
        <p:nvSpPr>
          <p:cNvPr id="270" name="Google Shape;270;p36"/>
          <p:cNvSpPr/>
          <p:nvPr/>
        </p:nvSpPr>
        <p:spPr>
          <a:xfrm>
            <a:off x="6846100" y="3684400"/>
            <a:ext cx="882600" cy="5412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Wistful</a:t>
            </a:r>
            <a:endParaRPr sz="600"/>
          </a:p>
        </p:txBody>
      </p:sp>
      <p:sp>
        <p:nvSpPr>
          <p:cNvPr id="271" name="Google Shape;271;p36"/>
          <p:cNvSpPr/>
          <p:nvPr/>
        </p:nvSpPr>
        <p:spPr>
          <a:xfrm>
            <a:off x="7809150" y="4078200"/>
            <a:ext cx="882600" cy="5412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Distant</a:t>
            </a:r>
            <a:endParaRPr sz="600"/>
          </a:p>
        </p:txBody>
      </p:sp>
      <p:sp>
        <p:nvSpPr>
          <p:cNvPr id="272" name="Google Shape;272;p36"/>
          <p:cNvSpPr/>
          <p:nvPr/>
        </p:nvSpPr>
        <p:spPr>
          <a:xfrm>
            <a:off x="6093025" y="3939175"/>
            <a:ext cx="882600" cy="5412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Longing</a:t>
            </a:r>
            <a:endParaRPr sz="600"/>
          </a:p>
        </p:txBody>
      </p:sp>
      <p:sp>
        <p:nvSpPr>
          <p:cNvPr id="273" name="Google Shape;273;p36"/>
          <p:cNvSpPr/>
          <p:nvPr/>
        </p:nvSpPr>
        <p:spPr>
          <a:xfrm>
            <a:off x="4648200" y="4078200"/>
            <a:ext cx="882600" cy="5412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Warm</a:t>
            </a:r>
            <a:endParaRPr sz="600"/>
          </a:p>
        </p:txBody>
      </p:sp>
      <p:sp>
        <p:nvSpPr>
          <p:cNvPr id="274" name="Google Shape;274;p36"/>
          <p:cNvSpPr/>
          <p:nvPr/>
        </p:nvSpPr>
        <p:spPr>
          <a:xfrm>
            <a:off x="5359350" y="4487225"/>
            <a:ext cx="882600" cy="5412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Pensive</a:t>
            </a:r>
            <a:endParaRPr sz="600"/>
          </a:p>
        </p:txBody>
      </p:sp>
      <p:sp>
        <p:nvSpPr>
          <p:cNvPr id="275" name="Google Shape;275;p36"/>
          <p:cNvSpPr/>
          <p:nvPr/>
        </p:nvSpPr>
        <p:spPr>
          <a:xfrm>
            <a:off x="6878625" y="4402225"/>
            <a:ext cx="969675" cy="448750"/>
          </a:xfrm>
          <a:prstGeom prst="flowChartPreparation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/>
              <a:t>Frustrated</a:t>
            </a:r>
            <a:endParaRPr b="1" sz="600"/>
          </a:p>
        </p:txBody>
      </p:sp>
      <p:sp>
        <p:nvSpPr>
          <p:cNvPr id="276" name="Google Shape;276;p36"/>
          <p:cNvSpPr/>
          <p:nvPr/>
        </p:nvSpPr>
        <p:spPr>
          <a:xfrm>
            <a:off x="8054338" y="3461500"/>
            <a:ext cx="969675" cy="448750"/>
          </a:xfrm>
          <a:prstGeom prst="flowChartPreparation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/>
              <a:t>Fulfilled</a:t>
            </a:r>
            <a:endParaRPr b="1" sz="600"/>
          </a:p>
        </p:txBody>
      </p:sp>
      <p:sp>
        <p:nvSpPr>
          <p:cNvPr id="277" name="Google Shape;277;p36"/>
          <p:cNvSpPr/>
          <p:nvPr/>
        </p:nvSpPr>
        <p:spPr>
          <a:xfrm>
            <a:off x="4559100" y="3499250"/>
            <a:ext cx="800250" cy="54120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Nervous</a:t>
            </a:r>
            <a:endParaRPr sz="600"/>
          </a:p>
        </p:txBody>
      </p:sp>
      <p:sp>
        <p:nvSpPr>
          <p:cNvPr id="278" name="Google Shape;278;p36"/>
          <p:cNvSpPr/>
          <p:nvPr/>
        </p:nvSpPr>
        <p:spPr>
          <a:xfrm>
            <a:off x="1863722" y="1950363"/>
            <a:ext cx="882600" cy="853150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“I wish he could’ve left me a voicemail… so I could </a:t>
            </a:r>
            <a:r>
              <a:rPr i="1" lang="en" sz="600"/>
              <a:t>feel </a:t>
            </a:r>
            <a:r>
              <a:rPr lang="en" sz="600"/>
              <a:t>him again.”</a:t>
            </a:r>
            <a:endParaRPr sz="600"/>
          </a:p>
        </p:txBody>
      </p:sp>
      <p:sp>
        <p:nvSpPr>
          <p:cNvPr id="279" name="Google Shape;279;p36"/>
          <p:cNvSpPr txBox="1"/>
          <p:nvPr/>
        </p:nvSpPr>
        <p:spPr>
          <a:xfrm>
            <a:off x="29475" y="103175"/>
            <a:ext cx="5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Say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0" name="Google Shape;280;p36"/>
          <p:cNvSpPr txBox="1"/>
          <p:nvPr/>
        </p:nvSpPr>
        <p:spPr>
          <a:xfrm>
            <a:off x="8219600" y="150675"/>
            <a:ext cx="7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Think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1" name="Google Shape;281;p36"/>
          <p:cNvSpPr txBox="1"/>
          <p:nvPr/>
        </p:nvSpPr>
        <p:spPr>
          <a:xfrm>
            <a:off x="107650" y="4557725"/>
            <a:ext cx="5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Do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8434525" y="4617225"/>
            <a:ext cx="5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Light"/>
                <a:ea typeface="Open Sans Light"/>
                <a:cs typeface="Open Sans Light"/>
                <a:sym typeface="Open Sans Light"/>
              </a:rPr>
              <a:t>Feel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>
            <p:ph idx="2" type="ctrTitle"/>
          </p:nvPr>
        </p:nvSpPr>
        <p:spPr>
          <a:xfrm>
            <a:off x="610474" y="371750"/>
            <a:ext cx="34686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QUOTES FROM THE FIELD</a:t>
            </a:r>
            <a:endParaRPr/>
          </a:p>
        </p:txBody>
      </p:sp>
      <p:sp>
        <p:nvSpPr>
          <p:cNvPr id="288" name="Google Shape;288;p37"/>
          <p:cNvSpPr txBox="1"/>
          <p:nvPr>
            <p:ph idx="4" type="subTitle"/>
          </p:nvPr>
        </p:nvSpPr>
        <p:spPr>
          <a:xfrm>
            <a:off x="724100" y="3618696"/>
            <a:ext cx="18813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“Sometimes pictures feel too posed.”</a:t>
            </a:r>
            <a:endParaRPr sz="2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37"/>
          <p:cNvPicPr preferRelativeResize="0"/>
          <p:nvPr/>
        </p:nvPicPr>
        <p:blipFill rotWithShape="1">
          <a:blip r:embed="rId3">
            <a:alphaModFix/>
          </a:blip>
          <a:srcRect b="0" l="0" r="55616" t="0"/>
          <a:stretch/>
        </p:blipFill>
        <p:spPr>
          <a:xfrm>
            <a:off x="2781300" y="1133475"/>
            <a:ext cx="3581400" cy="4129500"/>
          </a:xfrm>
          <a:prstGeom prst="snip2Same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pic>
      <p:cxnSp>
        <p:nvCxnSpPr>
          <p:cNvPr id="290" name="Google Shape;290;p37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37"/>
          <p:cNvSpPr txBox="1"/>
          <p:nvPr>
            <p:ph idx="1" type="subTitle"/>
          </p:nvPr>
        </p:nvSpPr>
        <p:spPr>
          <a:xfrm>
            <a:off x="724100" y="1869623"/>
            <a:ext cx="18813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“The shared folder is so hard to find”</a:t>
            </a:r>
            <a:endParaRPr sz="2000"/>
          </a:p>
        </p:txBody>
      </p:sp>
      <p:sp>
        <p:nvSpPr>
          <p:cNvPr id="292" name="Google Shape;292;p37"/>
          <p:cNvSpPr txBox="1"/>
          <p:nvPr>
            <p:ph idx="6" type="subTitle"/>
          </p:nvPr>
        </p:nvSpPr>
        <p:spPr>
          <a:xfrm>
            <a:off x="6538600" y="1317950"/>
            <a:ext cx="2404500" cy="7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“I wish I was reminded of these memories more frequently than a year”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7"/>
          <p:cNvSpPr txBox="1"/>
          <p:nvPr>
            <p:ph idx="8" type="subTitle"/>
          </p:nvPr>
        </p:nvSpPr>
        <p:spPr>
          <a:xfrm>
            <a:off x="6538600" y="3294475"/>
            <a:ext cx="2404500" cy="10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“My groupchat always has a different POV of the things that happened”</a:t>
            </a:r>
            <a:endParaRPr sz="2000"/>
          </a:p>
        </p:txBody>
      </p:sp>
      <p:sp>
        <p:nvSpPr>
          <p:cNvPr id="294" name="Google Shape;294;p37"/>
          <p:cNvSpPr txBox="1"/>
          <p:nvPr/>
        </p:nvSpPr>
        <p:spPr>
          <a:xfrm>
            <a:off x="4789775" y="333075"/>
            <a:ext cx="3758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“I’m scared of forgetting the memories I have”</a:t>
            </a:r>
            <a:endParaRPr sz="2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 txBox="1"/>
          <p:nvPr>
            <p:ph idx="6" type="ctrTitle"/>
          </p:nvPr>
        </p:nvSpPr>
        <p:spPr>
          <a:xfrm>
            <a:off x="610475" y="371750"/>
            <a:ext cx="2779200" cy="5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SURPRISES/TENSION</a:t>
            </a:r>
            <a:endParaRPr/>
          </a:p>
        </p:txBody>
      </p:sp>
      <p:sp>
        <p:nvSpPr>
          <p:cNvPr id="300" name="Google Shape;300;p38"/>
          <p:cNvSpPr txBox="1"/>
          <p:nvPr>
            <p:ph idx="3" type="ctrTitle"/>
          </p:nvPr>
        </p:nvSpPr>
        <p:spPr>
          <a:xfrm>
            <a:off x="172967" y="2276536"/>
            <a:ext cx="26193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Audio</a:t>
            </a:r>
            <a:endParaRPr sz="2000"/>
          </a:p>
        </p:txBody>
      </p:sp>
      <p:sp>
        <p:nvSpPr>
          <p:cNvPr id="301" name="Google Shape;301;p38"/>
          <p:cNvSpPr txBox="1"/>
          <p:nvPr>
            <p:ph idx="1" type="subTitle"/>
          </p:nvPr>
        </p:nvSpPr>
        <p:spPr>
          <a:xfrm>
            <a:off x="3656075" y="2642875"/>
            <a:ext cx="1818000" cy="19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 wish I had more pictures from her younger days”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“I don’t like stopping to take pictures while doing an enjoyable activity” </a:t>
            </a:r>
            <a:endParaRPr/>
          </a:p>
        </p:txBody>
      </p:sp>
      <p:sp>
        <p:nvSpPr>
          <p:cNvPr id="302" name="Google Shape;302;p38"/>
          <p:cNvSpPr txBox="1"/>
          <p:nvPr>
            <p:ph idx="2" type="subTitle"/>
          </p:nvPr>
        </p:nvSpPr>
        <p:spPr>
          <a:xfrm>
            <a:off x="573625" y="2539050"/>
            <a:ext cx="1893000" cy="15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Photo/Video isn’t the only component of memory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wish they had audio recordings of their loved ones instead</a:t>
            </a:r>
            <a:endParaRPr/>
          </a:p>
        </p:txBody>
      </p:sp>
      <p:sp>
        <p:nvSpPr>
          <p:cNvPr id="303" name="Google Shape;303;p38"/>
          <p:cNvSpPr txBox="1"/>
          <p:nvPr>
            <p:ph type="ctrTitle"/>
          </p:nvPr>
        </p:nvSpPr>
        <p:spPr>
          <a:xfrm>
            <a:off x="3182400" y="2379300"/>
            <a:ext cx="27792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Take it in or take it home</a:t>
            </a:r>
            <a:endParaRPr sz="2000"/>
          </a:p>
        </p:txBody>
      </p:sp>
      <p:sp>
        <p:nvSpPr>
          <p:cNvPr id="304" name="Google Shape;304;p38"/>
          <p:cNvSpPr txBox="1"/>
          <p:nvPr>
            <p:ph idx="4" type="subTitle"/>
          </p:nvPr>
        </p:nvSpPr>
        <p:spPr>
          <a:xfrm>
            <a:off x="6745500" y="2587763"/>
            <a:ext cx="1818000" cy="21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say they want to remember everything… but they tend to only store and curate the good stuff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Tension: Some pictures bring great and sad memories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8"/>
          <p:cNvSpPr txBox="1"/>
          <p:nvPr>
            <p:ph idx="5" type="ctrTitle"/>
          </p:nvPr>
        </p:nvSpPr>
        <p:spPr>
          <a:xfrm>
            <a:off x="6351717" y="2325249"/>
            <a:ext cx="26193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Happy Stuff Only</a:t>
            </a:r>
            <a:endParaRPr sz="2000"/>
          </a:p>
        </p:txBody>
      </p:sp>
      <p:cxnSp>
        <p:nvCxnSpPr>
          <p:cNvPr id="306" name="Google Shape;306;p38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07" name="Google Shape;307;p38"/>
          <p:cNvGrpSpPr/>
          <p:nvPr/>
        </p:nvGrpSpPr>
        <p:grpSpPr>
          <a:xfrm>
            <a:off x="1269370" y="1684543"/>
            <a:ext cx="426494" cy="382871"/>
            <a:chOff x="3441065" y="4302505"/>
            <a:chExt cx="337069" cy="302593"/>
          </a:xfrm>
        </p:grpSpPr>
        <p:sp>
          <p:nvSpPr>
            <p:cNvPr id="308" name="Google Shape;308;p38"/>
            <p:cNvSpPr/>
            <p:nvPr/>
          </p:nvSpPr>
          <p:spPr>
            <a:xfrm>
              <a:off x="3441065" y="4366941"/>
              <a:ext cx="337069" cy="173655"/>
            </a:xfrm>
            <a:custGeom>
              <a:rect b="b" l="l" r="r" t="t"/>
              <a:pathLst>
                <a:path extrusionOk="0" h="5460" w="10598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3572864" y="4423300"/>
              <a:ext cx="76141" cy="61479"/>
            </a:xfrm>
            <a:custGeom>
              <a:rect b="b" l="l" r="r" t="t"/>
              <a:pathLst>
                <a:path extrusionOk="0" h="1933" w="2394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3619045" y="4394485"/>
              <a:ext cx="46626" cy="39088"/>
            </a:xfrm>
            <a:custGeom>
              <a:rect b="b" l="l" r="r" t="t"/>
              <a:pathLst>
                <a:path extrusionOk="0" h="1229" w="1466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3604669" y="4302505"/>
              <a:ext cx="9860" cy="42046"/>
            </a:xfrm>
            <a:custGeom>
              <a:rect b="b" l="l" r="r" t="t"/>
              <a:pathLst>
                <a:path extrusionOk="0" h="1322" w="31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3528178" y="4315926"/>
              <a:ext cx="22359" cy="40742"/>
            </a:xfrm>
            <a:custGeom>
              <a:rect b="b" l="l" r="r" t="t"/>
              <a:pathLst>
                <a:path extrusionOk="0" h="1281" w="703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3457730" y="4348590"/>
              <a:ext cx="32600" cy="35367"/>
            </a:xfrm>
            <a:custGeom>
              <a:rect b="b" l="l" r="r" t="t"/>
              <a:pathLst>
                <a:path extrusionOk="0" h="1112" w="1025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3727723" y="4351611"/>
              <a:ext cx="32218" cy="34954"/>
            </a:xfrm>
            <a:custGeom>
              <a:rect b="b" l="l" r="r" t="t"/>
              <a:pathLst>
                <a:path extrusionOk="0" h="1099" w="1013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3668279" y="4315926"/>
              <a:ext cx="22391" cy="40742"/>
            </a:xfrm>
            <a:custGeom>
              <a:rect b="b" l="l" r="r" t="t"/>
              <a:pathLst>
                <a:path extrusionOk="0" h="1281" w="704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3603143" y="4563019"/>
              <a:ext cx="9891" cy="42078"/>
            </a:xfrm>
            <a:custGeom>
              <a:rect b="b" l="l" r="r" t="t"/>
              <a:pathLst>
                <a:path extrusionOk="0" h="1323" w="311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3667134" y="4552206"/>
              <a:ext cx="22009" cy="40233"/>
            </a:xfrm>
            <a:custGeom>
              <a:rect b="b" l="l" r="r" t="t"/>
              <a:pathLst>
                <a:path extrusionOk="0" h="1265" w="692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3727723" y="4524662"/>
              <a:ext cx="32982" cy="35367"/>
            </a:xfrm>
            <a:custGeom>
              <a:rect b="b" l="l" r="r" t="t"/>
              <a:pathLst>
                <a:path extrusionOk="0" h="1112" w="1037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3457349" y="4522023"/>
              <a:ext cx="32218" cy="34954"/>
            </a:xfrm>
            <a:custGeom>
              <a:rect b="b" l="l" r="r" t="t"/>
              <a:pathLst>
                <a:path extrusionOk="0" h="1099" w="1013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3526270" y="4551665"/>
              <a:ext cx="22772" cy="40392"/>
            </a:xfrm>
            <a:custGeom>
              <a:rect b="b" l="l" r="r" t="t"/>
              <a:pathLst>
                <a:path extrusionOk="0" h="1270" w="716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" name="Google Shape;321;p38"/>
          <p:cNvGrpSpPr/>
          <p:nvPr/>
        </p:nvGrpSpPr>
        <p:grpSpPr>
          <a:xfrm>
            <a:off x="7348105" y="1532481"/>
            <a:ext cx="626523" cy="447603"/>
            <a:chOff x="7964753" y="2470823"/>
            <a:chExt cx="362068" cy="258670"/>
          </a:xfrm>
        </p:grpSpPr>
        <p:sp>
          <p:nvSpPr>
            <p:cNvPr id="322" name="Google Shape;322;p38"/>
            <p:cNvSpPr/>
            <p:nvPr/>
          </p:nvSpPr>
          <p:spPr>
            <a:xfrm>
              <a:off x="8196898" y="2562358"/>
              <a:ext cx="33363" cy="49012"/>
            </a:xfrm>
            <a:custGeom>
              <a:rect b="b" l="l" r="r" t="t"/>
              <a:pathLst>
                <a:path extrusionOk="0" h="1541" w="1049">
                  <a:moveTo>
                    <a:pt x="864" y="1"/>
                  </a:moveTo>
                  <a:cubicBezTo>
                    <a:pt x="823" y="1"/>
                    <a:pt x="783" y="19"/>
                    <a:pt x="751" y="52"/>
                  </a:cubicBezTo>
                  <a:lnTo>
                    <a:pt x="108" y="814"/>
                  </a:lnTo>
                  <a:cubicBezTo>
                    <a:pt x="36" y="897"/>
                    <a:pt x="0" y="1016"/>
                    <a:pt x="36" y="1135"/>
                  </a:cubicBezTo>
                  <a:cubicBezTo>
                    <a:pt x="60" y="1254"/>
                    <a:pt x="155" y="1350"/>
                    <a:pt x="274" y="1373"/>
                  </a:cubicBezTo>
                  <a:lnTo>
                    <a:pt x="691" y="1528"/>
                  </a:lnTo>
                  <a:cubicBezTo>
                    <a:pt x="703" y="1528"/>
                    <a:pt x="715" y="1540"/>
                    <a:pt x="751" y="1540"/>
                  </a:cubicBezTo>
                  <a:cubicBezTo>
                    <a:pt x="822" y="1540"/>
                    <a:pt x="882" y="1492"/>
                    <a:pt x="893" y="1433"/>
                  </a:cubicBezTo>
                  <a:cubicBezTo>
                    <a:pt x="929" y="1350"/>
                    <a:pt x="882" y="1254"/>
                    <a:pt x="786" y="1231"/>
                  </a:cubicBezTo>
                  <a:lnTo>
                    <a:pt x="370" y="1076"/>
                  </a:lnTo>
                  <a:cubicBezTo>
                    <a:pt x="358" y="1076"/>
                    <a:pt x="358" y="1064"/>
                    <a:pt x="346" y="1052"/>
                  </a:cubicBezTo>
                  <a:lnTo>
                    <a:pt x="346" y="1016"/>
                  </a:lnTo>
                  <a:lnTo>
                    <a:pt x="989" y="254"/>
                  </a:lnTo>
                  <a:cubicBezTo>
                    <a:pt x="1048" y="183"/>
                    <a:pt x="1024" y="99"/>
                    <a:pt x="965" y="40"/>
                  </a:cubicBezTo>
                  <a:cubicBezTo>
                    <a:pt x="933" y="13"/>
                    <a:pt x="898" y="1"/>
                    <a:pt x="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8162421" y="2529471"/>
              <a:ext cx="51174" cy="21309"/>
            </a:xfrm>
            <a:custGeom>
              <a:rect b="b" l="l" r="r" t="t"/>
              <a:pathLst>
                <a:path extrusionOk="0" h="670" w="1609">
                  <a:moveTo>
                    <a:pt x="786" y="1"/>
                  </a:moveTo>
                  <a:cubicBezTo>
                    <a:pt x="759" y="1"/>
                    <a:pt x="732" y="1"/>
                    <a:pt x="703" y="2"/>
                  </a:cubicBezTo>
                  <a:cubicBezTo>
                    <a:pt x="406" y="14"/>
                    <a:pt x="144" y="86"/>
                    <a:pt x="132" y="86"/>
                  </a:cubicBezTo>
                  <a:cubicBezTo>
                    <a:pt x="49" y="121"/>
                    <a:pt x="1" y="205"/>
                    <a:pt x="25" y="300"/>
                  </a:cubicBezTo>
                  <a:cubicBezTo>
                    <a:pt x="52" y="364"/>
                    <a:pt x="108" y="407"/>
                    <a:pt x="176" y="407"/>
                  </a:cubicBezTo>
                  <a:cubicBezTo>
                    <a:pt x="196" y="407"/>
                    <a:pt x="217" y="403"/>
                    <a:pt x="239" y="395"/>
                  </a:cubicBezTo>
                  <a:cubicBezTo>
                    <a:pt x="239" y="395"/>
                    <a:pt x="477" y="324"/>
                    <a:pt x="727" y="324"/>
                  </a:cubicBezTo>
                  <a:cubicBezTo>
                    <a:pt x="754" y="322"/>
                    <a:pt x="782" y="321"/>
                    <a:pt x="811" y="321"/>
                  </a:cubicBezTo>
                  <a:cubicBezTo>
                    <a:pt x="980" y="321"/>
                    <a:pt x="1159" y="356"/>
                    <a:pt x="1251" y="479"/>
                  </a:cubicBezTo>
                  <a:cubicBezTo>
                    <a:pt x="1251" y="502"/>
                    <a:pt x="1251" y="550"/>
                    <a:pt x="1263" y="574"/>
                  </a:cubicBezTo>
                  <a:cubicBezTo>
                    <a:pt x="1299" y="633"/>
                    <a:pt x="1358" y="669"/>
                    <a:pt x="1418" y="669"/>
                  </a:cubicBezTo>
                  <a:cubicBezTo>
                    <a:pt x="1442" y="669"/>
                    <a:pt x="1454" y="669"/>
                    <a:pt x="1489" y="657"/>
                  </a:cubicBezTo>
                  <a:cubicBezTo>
                    <a:pt x="1573" y="574"/>
                    <a:pt x="1608" y="455"/>
                    <a:pt x="1561" y="371"/>
                  </a:cubicBezTo>
                  <a:cubicBezTo>
                    <a:pt x="1482" y="202"/>
                    <a:pt x="1274" y="1"/>
                    <a:pt x="7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8241966" y="2551258"/>
              <a:ext cx="47739" cy="30565"/>
            </a:xfrm>
            <a:custGeom>
              <a:rect b="b" l="l" r="r" t="t"/>
              <a:pathLst>
                <a:path extrusionOk="0" h="961" w="1501">
                  <a:moveTo>
                    <a:pt x="410" y="0"/>
                  </a:moveTo>
                  <a:cubicBezTo>
                    <a:pt x="307" y="0"/>
                    <a:pt x="219" y="25"/>
                    <a:pt x="143" y="56"/>
                  </a:cubicBezTo>
                  <a:cubicBezTo>
                    <a:pt x="48" y="103"/>
                    <a:pt x="0" y="222"/>
                    <a:pt x="48" y="329"/>
                  </a:cubicBezTo>
                  <a:cubicBezTo>
                    <a:pt x="74" y="381"/>
                    <a:pt x="130" y="420"/>
                    <a:pt x="187" y="420"/>
                  </a:cubicBezTo>
                  <a:cubicBezTo>
                    <a:pt x="209" y="420"/>
                    <a:pt x="230" y="414"/>
                    <a:pt x="250" y="401"/>
                  </a:cubicBezTo>
                  <a:cubicBezTo>
                    <a:pt x="286" y="377"/>
                    <a:pt x="310" y="353"/>
                    <a:pt x="322" y="329"/>
                  </a:cubicBezTo>
                  <a:cubicBezTo>
                    <a:pt x="346" y="323"/>
                    <a:pt x="371" y="319"/>
                    <a:pt x="396" y="319"/>
                  </a:cubicBezTo>
                  <a:cubicBezTo>
                    <a:pt x="685" y="319"/>
                    <a:pt x="1046" y="725"/>
                    <a:pt x="1155" y="889"/>
                  </a:cubicBezTo>
                  <a:cubicBezTo>
                    <a:pt x="1191" y="937"/>
                    <a:pt x="1239" y="960"/>
                    <a:pt x="1298" y="960"/>
                  </a:cubicBezTo>
                  <a:cubicBezTo>
                    <a:pt x="1322" y="960"/>
                    <a:pt x="1358" y="949"/>
                    <a:pt x="1381" y="937"/>
                  </a:cubicBezTo>
                  <a:cubicBezTo>
                    <a:pt x="1489" y="877"/>
                    <a:pt x="1500" y="770"/>
                    <a:pt x="1441" y="710"/>
                  </a:cubicBezTo>
                  <a:cubicBezTo>
                    <a:pt x="1441" y="698"/>
                    <a:pt x="1274" y="484"/>
                    <a:pt x="1060" y="294"/>
                  </a:cubicBezTo>
                  <a:cubicBezTo>
                    <a:pt x="798" y="69"/>
                    <a:pt x="584" y="0"/>
                    <a:pt x="4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8060582" y="2586720"/>
              <a:ext cx="33713" cy="48884"/>
            </a:xfrm>
            <a:custGeom>
              <a:rect b="b" l="l" r="r" t="t"/>
              <a:pathLst>
                <a:path extrusionOk="0" h="1537" w="1060">
                  <a:moveTo>
                    <a:pt x="274" y="0"/>
                  </a:moveTo>
                  <a:cubicBezTo>
                    <a:pt x="179" y="0"/>
                    <a:pt x="107" y="60"/>
                    <a:pt x="95" y="143"/>
                  </a:cubicBezTo>
                  <a:lnTo>
                    <a:pt x="12" y="1143"/>
                  </a:lnTo>
                  <a:cubicBezTo>
                    <a:pt x="0" y="1262"/>
                    <a:pt x="60" y="1381"/>
                    <a:pt x="155" y="1453"/>
                  </a:cubicBezTo>
                  <a:cubicBezTo>
                    <a:pt x="215" y="1500"/>
                    <a:pt x="298" y="1536"/>
                    <a:pt x="369" y="1536"/>
                  </a:cubicBezTo>
                  <a:cubicBezTo>
                    <a:pt x="405" y="1536"/>
                    <a:pt x="453" y="1536"/>
                    <a:pt x="476" y="1512"/>
                  </a:cubicBezTo>
                  <a:lnTo>
                    <a:pt x="905" y="1381"/>
                  </a:lnTo>
                  <a:cubicBezTo>
                    <a:pt x="1012" y="1358"/>
                    <a:pt x="1060" y="1262"/>
                    <a:pt x="1024" y="1179"/>
                  </a:cubicBezTo>
                  <a:cubicBezTo>
                    <a:pt x="1006" y="1105"/>
                    <a:pt x="944" y="1060"/>
                    <a:pt x="879" y="1060"/>
                  </a:cubicBezTo>
                  <a:cubicBezTo>
                    <a:pt x="860" y="1060"/>
                    <a:pt x="840" y="1064"/>
                    <a:pt x="822" y="1072"/>
                  </a:cubicBezTo>
                  <a:lnTo>
                    <a:pt x="393" y="1203"/>
                  </a:lnTo>
                  <a:lnTo>
                    <a:pt x="357" y="1203"/>
                  </a:lnTo>
                  <a:cubicBezTo>
                    <a:pt x="357" y="1203"/>
                    <a:pt x="345" y="1191"/>
                    <a:pt x="345" y="1179"/>
                  </a:cubicBezTo>
                  <a:lnTo>
                    <a:pt x="417" y="179"/>
                  </a:lnTo>
                  <a:cubicBezTo>
                    <a:pt x="417" y="84"/>
                    <a:pt x="357" y="12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7999612" y="2581568"/>
              <a:ext cx="49266" cy="22582"/>
            </a:xfrm>
            <a:custGeom>
              <a:rect b="b" l="l" r="r" t="t"/>
              <a:pathLst>
                <a:path extrusionOk="0" h="710" w="1549">
                  <a:moveTo>
                    <a:pt x="1126" y="1"/>
                  </a:moveTo>
                  <a:cubicBezTo>
                    <a:pt x="602" y="1"/>
                    <a:pt x="114" y="370"/>
                    <a:pt x="84" y="400"/>
                  </a:cubicBezTo>
                  <a:cubicBezTo>
                    <a:pt x="12" y="460"/>
                    <a:pt x="0" y="567"/>
                    <a:pt x="60" y="615"/>
                  </a:cubicBezTo>
                  <a:cubicBezTo>
                    <a:pt x="95" y="663"/>
                    <a:pt x="145" y="688"/>
                    <a:pt x="194" y="688"/>
                  </a:cubicBezTo>
                  <a:cubicBezTo>
                    <a:pt x="228" y="688"/>
                    <a:pt x="261" y="675"/>
                    <a:pt x="286" y="650"/>
                  </a:cubicBezTo>
                  <a:cubicBezTo>
                    <a:pt x="286" y="650"/>
                    <a:pt x="429" y="531"/>
                    <a:pt x="643" y="448"/>
                  </a:cubicBezTo>
                  <a:cubicBezTo>
                    <a:pt x="766" y="392"/>
                    <a:pt x="940" y="316"/>
                    <a:pt x="1118" y="316"/>
                  </a:cubicBezTo>
                  <a:cubicBezTo>
                    <a:pt x="1130" y="316"/>
                    <a:pt x="1143" y="316"/>
                    <a:pt x="1155" y="317"/>
                  </a:cubicBezTo>
                  <a:lnTo>
                    <a:pt x="1084" y="472"/>
                  </a:lnTo>
                  <a:cubicBezTo>
                    <a:pt x="1036" y="543"/>
                    <a:pt x="1072" y="650"/>
                    <a:pt x="1155" y="698"/>
                  </a:cubicBezTo>
                  <a:cubicBezTo>
                    <a:pt x="1191" y="710"/>
                    <a:pt x="1203" y="710"/>
                    <a:pt x="1239" y="710"/>
                  </a:cubicBezTo>
                  <a:cubicBezTo>
                    <a:pt x="1298" y="710"/>
                    <a:pt x="1358" y="686"/>
                    <a:pt x="1381" y="615"/>
                  </a:cubicBezTo>
                  <a:lnTo>
                    <a:pt x="1536" y="317"/>
                  </a:lnTo>
                  <a:cubicBezTo>
                    <a:pt x="1548" y="281"/>
                    <a:pt x="1548" y="222"/>
                    <a:pt x="1536" y="162"/>
                  </a:cubicBezTo>
                  <a:cubicBezTo>
                    <a:pt x="1500" y="103"/>
                    <a:pt x="1453" y="67"/>
                    <a:pt x="1417" y="43"/>
                  </a:cubicBezTo>
                  <a:cubicBezTo>
                    <a:pt x="1321" y="13"/>
                    <a:pt x="1222" y="1"/>
                    <a:pt x="11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8080651" y="2557873"/>
              <a:ext cx="48121" cy="28879"/>
            </a:xfrm>
            <a:custGeom>
              <a:rect b="b" l="l" r="r" t="t"/>
              <a:pathLst>
                <a:path extrusionOk="0" h="908" w="1513">
                  <a:moveTo>
                    <a:pt x="1263" y="0"/>
                  </a:moveTo>
                  <a:cubicBezTo>
                    <a:pt x="1014" y="0"/>
                    <a:pt x="395" y="39"/>
                    <a:pt x="60" y="431"/>
                  </a:cubicBezTo>
                  <a:cubicBezTo>
                    <a:pt x="24" y="479"/>
                    <a:pt x="0" y="538"/>
                    <a:pt x="12" y="598"/>
                  </a:cubicBezTo>
                  <a:cubicBezTo>
                    <a:pt x="24" y="657"/>
                    <a:pt x="60" y="693"/>
                    <a:pt x="119" y="729"/>
                  </a:cubicBezTo>
                  <a:lnTo>
                    <a:pt x="417" y="895"/>
                  </a:lnTo>
                  <a:cubicBezTo>
                    <a:pt x="441" y="907"/>
                    <a:pt x="476" y="907"/>
                    <a:pt x="488" y="907"/>
                  </a:cubicBezTo>
                  <a:cubicBezTo>
                    <a:pt x="548" y="907"/>
                    <a:pt x="596" y="871"/>
                    <a:pt x="619" y="812"/>
                  </a:cubicBezTo>
                  <a:cubicBezTo>
                    <a:pt x="667" y="741"/>
                    <a:pt x="631" y="633"/>
                    <a:pt x="560" y="598"/>
                  </a:cubicBezTo>
                  <a:lnTo>
                    <a:pt x="417" y="514"/>
                  </a:lnTo>
                  <a:cubicBezTo>
                    <a:pt x="658" y="333"/>
                    <a:pt x="1025" y="308"/>
                    <a:pt x="1213" y="308"/>
                  </a:cubicBezTo>
                  <a:cubicBezTo>
                    <a:pt x="1285" y="308"/>
                    <a:pt x="1330" y="312"/>
                    <a:pt x="1334" y="312"/>
                  </a:cubicBezTo>
                  <a:cubicBezTo>
                    <a:pt x="1429" y="312"/>
                    <a:pt x="1500" y="252"/>
                    <a:pt x="1512" y="157"/>
                  </a:cubicBezTo>
                  <a:cubicBezTo>
                    <a:pt x="1512" y="86"/>
                    <a:pt x="1453" y="2"/>
                    <a:pt x="1369" y="2"/>
                  </a:cubicBezTo>
                  <a:cubicBezTo>
                    <a:pt x="1362" y="2"/>
                    <a:pt x="1324" y="0"/>
                    <a:pt x="1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7964753" y="2497698"/>
              <a:ext cx="269675" cy="231795"/>
            </a:xfrm>
            <a:custGeom>
              <a:rect b="b" l="l" r="r" t="t"/>
              <a:pathLst>
                <a:path extrusionOk="0" h="7288" w="8479">
                  <a:moveTo>
                    <a:pt x="7176" y="3986"/>
                  </a:moveTo>
                  <a:cubicBezTo>
                    <a:pt x="7277" y="3986"/>
                    <a:pt x="7379" y="4003"/>
                    <a:pt x="7478" y="4037"/>
                  </a:cubicBezTo>
                  <a:cubicBezTo>
                    <a:pt x="7716" y="4109"/>
                    <a:pt x="7907" y="4287"/>
                    <a:pt x="8014" y="4514"/>
                  </a:cubicBezTo>
                  <a:cubicBezTo>
                    <a:pt x="8073" y="4645"/>
                    <a:pt x="8121" y="4788"/>
                    <a:pt x="8097" y="4930"/>
                  </a:cubicBezTo>
                  <a:cubicBezTo>
                    <a:pt x="7704" y="4538"/>
                    <a:pt x="7168" y="4335"/>
                    <a:pt x="6621" y="4335"/>
                  </a:cubicBezTo>
                  <a:cubicBezTo>
                    <a:pt x="6561" y="4335"/>
                    <a:pt x="6502" y="4335"/>
                    <a:pt x="6442" y="4347"/>
                  </a:cubicBezTo>
                  <a:cubicBezTo>
                    <a:pt x="6526" y="4228"/>
                    <a:pt x="6633" y="4133"/>
                    <a:pt x="6764" y="4073"/>
                  </a:cubicBezTo>
                  <a:cubicBezTo>
                    <a:pt x="6895" y="4018"/>
                    <a:pt x="7035" y="3986"/>
                    <a:pt x="7176" y="3986"/>
                  </a:cubicBezTo>
                  <a:close/>
                  <a:moveTo>
                    <a:pt x="4156" y="311"/>
                  </a:moveTo>
                  <a:cubicBezTo>
                    <a:pt x="4728" y="311"/>
                    <a:pt x="5204" y="716"/>
                    <a:pt x="5311" y="1275"/>
                  </a:cubicBezTo>
                  <a:lnTo>
                    <a:pt x="5383" y="1716"/>
                  </a:lnTo>
                  <a:cubicBezTo>
                    <a:pt x="5418" y="1990"/>
                    <a:pt x="5525" y="2252"/>
                    <a:pt x="5692" y="2490"/>
                  </a:cubicBezTo>
                  <a:cubicBezTo>
                    <a:pt x="5978" y="2918"/>
                    <a:pt x="6049" y="3454"/>
                    <a:pt x="5930" y="3942"/>
                  </a:cubicBezTo>
                  <a:lnTo>
                    <a:pt x="5525" y="5823"/>
                  </a:lnTo>
                  <a:cubicBezTo>
                    <a:pt x="5442" y="6252"/>
                    <a:pt x="5109" y="6609"/>
                    <a:pt x="4680" y="6740"/>
                  </a:cubicBezTo>
                  <a:lnTo>
                    <a:pt x="4120" y="6907"/>
                  </a:lnTo>
                  <a:cubicBezTo>
                    <a:pt x="4001" y="6942"/>
                    <a:pt x="3881" y="6959"/>
                    <a:pt x="3763" y="6959"/>
                  </a:cubicBezTo>
                  <a:cubicBezTo>
                    <a:pt x="3444" y="6959"/>
                    <a:pt x="3137" y="6835"/>
                    <a:pt x="2894" y="6609"/>
                  </a:cubicBezTo>
                  <a:lnTo>
                    <a:pt x="1525" y="5264"/>
                  </a:lnTo>
                  <a:cubicBezTo>
                    <a:pt x="1156" y="4930"/>
                    <a:pt x="930" y="4430"/>
                    <a:pt x="930" y="3930"/>
                  </a:cubicBezTo>
                  <a:cubicBezTo>
                    <a:pt x="930" y="3645"/>
                    <a:pt x="870" y="3359"/>
                    <a:pt x="751" y="3109"/>
                  </a:cubicBezTo>
                  <a:lnTo>
                    <a:pt x="572" y="2692"/>
                  </a:lnTo>
                  <a:cubicBezTo>
                    <a:pt x="346" y="2168"/>
                    <a:pt x="525" y="1573"/>
                    <a:pt x="1001" y="1263"/>
                  </a:cubicBezTo>
                  <a:cubicBezTo>
                    <a:pt x="1930" y="644"/>
                    <a:pt x="3001" y="311"/>
                    <a:pt x="4120" y="311"/>
                  </a:cubicBezTo>
                  <a:close/>
                  <a:moveTo>
                    <a:pt x="4099" y="1"/>
                  </a:moveTo>
                  <a:cubicBezTo>
                    <a:pt x="2929" y="1"/>
                    <a:pt x="1806" y="357"/>
                    <a:pt x="822" y="1001"/>
                  </a:cubicBezTo>
                  <a:cubicBezTo>
                    <a:pt x="227" y="1394"/>
                    <a:pt x="1" y="2168"/>
                    <a:pt x="275" y="2823"/>
                  </a:cubicBezTo>
                  <a:lnTo>
                    <a:pt x="453" y="3240"/>
                  </a:lnTo>
                  <a:cubicBezTo>
                    <a:pt x="537" y="3466"/>
                    <a:pt x="596" y="3704"/>
                    <a:pt x="596" y="3942"/>
                  </a:cubicBezTo>
                  <a:cubicBezTo>
                    <a:pt x="596" y="4538"/>
                    <a:pt x="870" y="5109"/>
                    <a:pt x="1299" y="5502"/>
                  </a:cubicBezTo>
                  <a:lnTo>
                    <a:pt x="2668" y="6847"/>
                  </a:lnTo>
                  <a:cubicBezTo>
                    <a:pt x="2966" y="7133"/>
                    <a:pt x="3358" y="7288"/>
                    <a:pt x="3751" y="7288"/>
                  </a:cubicBezTo>
                  <a:cubicBezTo>
                    <a:pt x="3906" y="7288"/>
                    <a:pt x="4049" y="7276"/>
                    <a:pt x="4204" y="7228"/>
                  </a:cubicBezTo>
                  <a:lnTo>
                    <a:pt x="4763" y="7074"/>
                  </a:lnTo>
                  <a:cubicBezTo>
                    <a:pt x="5299" y="6907"/>
                    <a:pt x="5716" y="6454"/>
                    <a:pt x="5835" y="5907"/>
                  </a:cubicBezTo>
                  <a:lnTo>
                    <a:pt x="6097" y="4752"/>
                  </a:lnTo>
                  <a:lnTo>
                    <a:pt x="6168" y="4752"/>
                  </a:lnTo>
                  <a:cubicBezTo>
                    <a:pt x="6317" y="4715"/>
                    <a:pt x="6466" y="4698"/>
                    <a:pt x="6614" y="4698"/>
                  </a:cubicBezTo>
                  <a:cubicBezTo>
                    <a:pt x="7143" y="4698"/>
                    <a:pt x="7651" y="4923"/>
                    <a:pt x="8014" y="5323"/>
                  </a:cubicBezTo>
                  <a:lnTo>
                    <a:pt x="8073" y="5407"/>
                  </a:lnTo>
                  <a:cubicBezTo>
                    <a:pt x="8109" y="5430"/>
                    <a:pt x="8145" y="5466"/>
                    <a:pt x="8192" y="5466"/>
                  </a:cubicBezTo>
                  <a:lnTo>
                    <a:pt x="8228" y="5466"/>
                  </a:lnTo>
                  <a:cubicBezTo>
                    <a:pt x="8288" y="5442"/>
                    <a:pt x="8323" y="5419"/>
                    <a:pt x="8347" y="5359"/>
                  </a:cubicBezTo>
                  <a:cubicBezTo>
                    <a:pt x="8478" y="5002"/>
                    <a:pt x="8442" y="4657"/>
                    <a:pt x="8311" y="4359"/>
                  </a:cubicBezTo>
                  <a:cubicBezTo>
                    <a:pt x="8169" y="4061"/>
                    <a:pt x="7907" y="3835"/>
                    <a:pt x="7585" y="3716"/>
                  </a:cubicBezTo>
                  <a:cubicBezTo>
                    <a:pt x="7454" y="3676"/>
                    <a:pt x="7316" y="3654"/>
                    <a:pt x="7176" y="3654"/>
                  </a:cubicBezTo>
                  <a:cubicBezTo>
                    <a:pt x="6987" y="3654"/>
                    <a:pt x="6794" y="3693"/>
                    <a:pt x="6609" y="3776"/>
                  </a:cubicBezTo>
                  <a:cubicBezTo>
                    <a:pt x="6466" y="3847"/>
                    <a:pt x="6335" y="3954"/>
                    <a:pt x="6228" y="4073"/>
                  </a:cubicBezTo>
                  <a:lnTo>
                    <a:pt x="6240" y="4014"/>
                  </a:lnTo>
                  <a:cubicBezTo>
                    <a:pt x="6395" y="3442"/>
                    <a:pt x="6287" y="2823"/>
                    <a:pt x="5954" y="2323"/>
                  </a:cubicBezTo>
                  <a:cubicBezTo>
                    <a:pt x="5823" y="2109"/>
                    <a:pt x="5740" y="1894"/>
                    <a:pt x="5692" y="1656"/>
                  </a:cubicBezTo>
                  <a:lnTo>
                    <a:pt x="5621" y="1216"/>
                  </a:lnTo>
                  <a:cubicBezTo>
                    <a:pt x="5478" y="525"/>
                    <a:pt x="4871" y="1"/>
                    <a:pt x="4156" y="1"/>
                  </a:cubicBezTo>
                  <a:cubicBezTo>
                    <a:pt x="4137" y="1"/>
                    <a:pt x="4118" y="1"/>
                    <a:pt x="40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8045792" y="2634650"/>
              <a:ext cx="84124" cy="55850"/>
            </a:xfrm>
            <a:custGeom>
              <a:rect b="b" l="l" r="r" t="t"/>
              <a:pathLst>
                <a:path extrusionOk="0" h="1756" w="2645">
                  <a:moveTo>
                    <a:pt x="2168" y="517"/>
                  </a:moveTo>
                  <a:cubicBezTo>
                    <a:pt x="2168" y="898"/>
                    <a:pt x="1906" y="1255"/>
                    <a:pt x="1513" y="1375"/>
                  </a:cubicBezTo>
                  <a:cubicBezTo>
                    <a:pt x="1425" y="1405"/>
                    <a:pt x="1333" y="1420"/>
                    <a:pt x="1242" y="1420"/>
                  </a:cubicBezTo>
                  <a:cubicBezTo>
                    <a:pt x="1087" y="1420"/>
                    <a:pt x="933" y="1378"/>
                    <a:pt x="799" y="1303"/>
                  </a:cubicBezTo>
                  <a:cubicBezTo>
                    <a:pt x="656" y="1232"/>
                    <a:pt x="560" y="1136"/>
                    <a:pt x="465" y="1017"/>
                  </a:cubicBezTo>
                  <a:lnTo>
                    <a:pt x="465" y="1017"/>
                  </a:lnTo>
                  <a:cubicBezTo>
                    <a:pt x="563" y="1031"/>
                    <a:pt x="661" y="1037"/>
                    <a:pt x="759" y="1037"/>
                  </a:cubicBezTo>
                  <a:cubicBezTo>
                    <a:pt x="1271" y="1037"/>
                    <a:pt x="1778" y="857"/>
                    <a:pt x="2168" y="517"/>
                  </a:cubicBezTo>
                  <a:close/>
                  <a:moveTo>
                    <a:pt x="2281" y="1"/>
                  </a:moveTo>
                  <a:cubicBezTo>
                    <a:pt x="2237" y="1"/>
                    <a:pt x="2198" y="17"/>
                    <a:pt x="2180" y="53"/>
                  </a:cubicBezTo>
                  <a:lnTo>
                    <a:pt x="2108" y="124"/>
                  </a:lnTo>
                  <a:cubicBezTo>
                    <a:pt x="1749" y="510"/>
                    <a:pt x="1241" y="714"/>
                    <a:pt x="727" y="714"/>
                  </a:cubicBezTo>
                  <a:cubicBezTo>
                    <a:pt x="559" y="714"/>
                    <a:pt x="391" y="692"/>
                    <a:pt x="227" y="648"/>
                  </a:cubicBezTo>
                  <a:cubicBezTo>
                    <a:pt x="213" y="645"/>
                    <a:pt x="199" y="644"/>
                    <a:pt x="185" y="644"/>
                  </a:cubicBezTo>
                  <a:cubicBezTo>
                    <a:pt x="140" y="644"/>
                    <a:pt x="97" y="659"/>
                    <a:pt x="60" y="696"/>
                  </a:cubicBezTo>
                  <a:cubicBezTo>
                    <a:pt x="25" y="743"/>
                    <a:pt x="1" y="803"/>
                    <a:pt x="25" y="863"/>
                  </a:cubicBezTo>
                  <a:cubicBezTo>
                    <a:pt x="179" y="1410"/>
                    <a:pt x="691" y="1756"/>
                    <a:pt x="1227" y="1756"/>
                  </a:cubicBezTo>
                  <a:cubicBezTo>
                    <a:pt x="1346" y="1756"/>
                    <a:pt x="1465" y="1732"/>
                    <a:pt x="1584" y="1696"/>
                  </a:cubicBezTo>
                  <a:cubicBezTo>
                    <a:pt x="2263" y="1482"/>
                    <a:pt x="2644" y="779"/>
                    <a:pt x="2442" y="112"/>
                  </a:cubicBezTo>
                  <a:cubicBezTo>
                    <a:pt x="2430" y="53"/>
                    <a:pt x="2382" y="5"/>
                    <a:pt x="2323" y="5"/>
                  </a:cubicBezTo>
                  <a:cubicBezTo>
                    <a:pt x="2309" y="2"/>
                    <a:pt x="2294" y="1"/>
                    <a:pt x="2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8145787" y="2470823"/>
              <a:ext cx="181034" cy="231795"/>
            </a:xfrm>
            <a:custGeom>
              <a:rect b="b" l="l" r="r" t="t"/>
              <a:pathLst>
                <a:path extrusionOk="0" h="7288" w="5692">
                  <a:moveTo>
                    <a:pt x="1559" y="0"/>
                  </a:moveTo>
                  <a:cubicBezTo>
                    <a:pt x="864" y="0"/>
                    <a:pt x="247" y="493"/>
                    <a:pt x="107" y="1168"/>
                  </a:cubicBezTo>
                  <a:lnTo>
                    <a:pt x="12" y="1573"/>
                  </a:lnTo>
                  <a:cubicBezTo>
                    <a:pt x="0" y="1668"/>
                    <a:pt x="48" y="1751"/>
                    <a:pt x="131" y="1763"/>
                  </a:cubicBezTo>
                  <a:cubicBezTo>
                    <a:pt x="147" y="1767"/>
                    <a:pt x="163" y="1769"/>
                    <a:pt x="179" y="1769"/>
                  </a:cubicBezTo>
                  <a:cubicBezTo>
                    <a:pt x="253" y="1769"/>
                    <a:pt x="314" y="1723"/>
                    <a:pt x="333" y="1644"/>
                  </a:cubicBezTo>
                  <a:lnTo>
                    <a:pt x="417" y="1251"/>
                  </a:lnTo>
                  <a:cubicBezTo>
                    <a:pt x="534" y="700"/>
                    <a:pt x="1032" y="322"/>
                    <a:pt x="1571" y="322"/>
                  </a:cubicBezTo>
                  <a:cubicBezTo>
                    <a:pt x="1579" y="322"/>
                    <a:pt x="1587" y="322"/>
                    <a:pt x="1596" y="322"/>
                  </a:cubicBezTo>
                  <a:cubicBezTo>
                    <a:pt x="2727" y="358"/>
                    <a:pt x="3798" y="727"/>
                    <a:pt x="4703" y="1382"/>
                  </a:cubicBezTo>
                  <a:cubicBezTo>
                    <a:pt x="5167" y="1703"/>
                    <a:pt x="5310" y="2323"/>
                    <a:pt x="5072" y="2823"/>
                  </a:cubicBezTo>
                  <a:lnTo>
                    <a:pt x="4882" y="3227"/>
                  </a:lnTo>
                  <a:cubicBezTo>
                    <a:pt x="4763" y="3478"/>
                    <a:pt x="4691" y="3763"/>
                    <a:pt x="4679" y="4049"/>
                  </a:cubicBezTo>
                  <a:cubicBezTo>
                    <a:pt x="4644" y="4549"/>
                    <a:pt x="4417" y="5025"/>
                    <a:pt x="4036" y="5359"/>
                  </a:cubicBezTo>
                  <a:lnTo>
                    <a:pt x="2619" y="6633"/>
                  </a:lnTo>
                  <a:cubicBezTo>
                    <a:pt x="2397" y="6839"/>
                    <a:pt x="2101" y="6953"/>
                    <a:pt x="1801" y="6953"/>
                  </a:cubicBezTo>
                  <a:cubicBezTo>
                    <a:pt x="1668" y="6953"/>
                    <a:pt x="1534" y="6930"/>
                    <a:pt x="1405" y="6883"/>
                  </a:cubicBezTo>
                  <a:lnTo>
                    <a:pt x="845" y="6692"/>
                  </a:lnTo>
                  <a:cubicBezTo>
                    <a:pt x="834" y="6692"/>
                    <a:pt x="822" y="6680"/>
                    <a:pt x="786" y="6680"/>
                  </a:cubicBezTo>
                  <a:cubicBezTo>
                    <a:pt x="766" y="6672"/>
                    <a:pt x="746" y="6668"/>
                    <a:pt x="727" y="6668"/>
                  </a:cubicBezTo>
                  <a:cubicBezTo>
                    <a:pt x="662" y="6668"/>
                    <a:pt x="602" y="6709"/>
                    <a:pt x="584" y="6764"/>
                  </a:cubicBezTo>
                  <a:cubicBezTo>
                    <a:pt x="548" y="6859"/>
                    <a:pt x="595" y="6942"/>
                    <a:pt x="667" y="6978"/>
                  </a:cubicBezTo>
                  <a:cubicBezTo>
                    <a:pt x="691" y="6990"/>
                    <a:pt x="714" y="6990"/>
                    <a:pt x="726" y="7002"/>
                  </a:cubicBezTo>
                  <a:lnTo>
                    <a:pt x="1286" y="7204"/>
                  </a:lnTo>
                  <a:cubicBezTo>
                    <a:pt x="1441" y="7252"/>
                    <a:pt x="1607" y="7288"/>
                    <a:pt x="1786" y="7288"/>
                  </a:cubicBezTo>
                  <a:cubicBezTo>
                    <a:pt x="2179" y="7288"/>
                    <a:pt x="2548" y="7157"/>
                    <a:pt x="2834" y="6883"/>
                  </a:cubicBezTo>
                  <a:lnTo>
                    <a:pt x="4239" y="5609"/>
                  </a:lnTo>
                  <a:cubicBezTo>
                    <a:pt x="4691" y="5216"/>
                    <a:pt x="4977" y="4656"/>
                    <a:pt x="5001" y="4061"/>
                  </a:cubicBezTo>
                  <a:cubicBezTo>
                    <a:pt x="5013" y="3823"/>
                    <a:pt x="5072" y="3585"/>
                    <a:pt x="5179" y="3358"/>
                  </a:cubicBezTo>
                  <a:lnTo>
                    <a:pt x="5370" y="2954"/>
                  </a:lnTo>
                  <a:cubicBezTo>
                    <a:pt x="5691" y="2335"/>
                    <a:pt x="5477" y="1549"/>
                    <a:pt x="4894" y="1132"/>
                  </a:cubicBezTo>
                  <a:cubicBezTo>
                    <a:pt x="3929" y="430"/>
                    <a:pt x="2798" y="37"/>
                    <a:pt x="1607" y="1"/>
                  </a:cubicBezTo>
                  <a:cubicBezTo>
                    <a:pt x="1591" y="0"/>
                    <a:pt x="1575" y="0"/>
                    <a:pt x="1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" name="Google Shape;331;p38"/>
          <p:cNvGrpSpPr/>
          <p:nvPr/>
        </p:nvGrpSpPr>
        <p:grpSpPr>
          <a:xfrm>
            <a:off x="4358750" y="1532481"/>
            <a:ext cx="426491" cy="608343"/>
            <a:chOff x="4882340" y="1509358"/>
            <a:chExt cx="246171" cy="351095"/>
          </a:xfrm>
        </p:grpSpPr>
        <p:sp>
          <p:nvSpPr>
            <p:cNvPr id="332" name="Google Shape;332;p38"/>
            <p:cNvSpPr/>
            <p:nvPr/>
          </p:nvSpPr>
          <p:spPr>
            <a:xfrm>
              <a:off x="4935709" y="1576784"/>
              <a:ext cx="30724" cy="30692"/>
            </a:xfrm>
            <a:custGeom>
              <a:rect b="b" l="l" r="r" t="t"/>
              <a:pathLst>
                <a:path extrusionOk="0" h="965" w="966">
                  <a:moveTo>
                    <a:pt x="787" y="0"/>
                  </a:moveTo>
                  <a:cubicBezTo>
                    <a:pt x="346" y="0"/>
                    <a:pt x="1" y="357"/>
                    <a:pt x="1" y="798"/>
                  </a:cubicBezTo>
                  <a:cubicBezTo>
                    <a:pt x="1" y="881"/>
                    <a:pt x="72" y="965"/>
                    <a:pt x="156" y="965"/>
                  </a:cubicBezTo>
                  <a:cubicBezTo>
                    <a:pt x="251" y="965"/>
                    <a:pt x="322" y="881"/>
                    <a:pt x="322" y="798"/>
                  </a:cubicBezTo>
                  <a:cubicBezTo>
                    <a:pt x="322" y="548"/>
                    <a:pt x="525" y="322"/>
                    <a:pt x="799" y="322"/>
                  </a:cubicBezTo>
                  <a:cubicBezTo>
                    <a:pt x="882" y="322"/>
                    <a:pt x="965" y="250"/>
                    <a:pt x="965" y="155"/>
                  </a:cubicBezTo>
                  <a:cubicBezTo>
                    <a:pt x="953" y="84"/>
                    <a:pt x="870" y="0"/>
                    <a:pt x="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8"/>
            <p:cNvSpPr/>
            <p:nvPr/>
          </p:nvSpPr>
          <p:spPr>
            <a:xfrm>
              <a:off x="5043655" y="1597235"/>
              <a:ext cx="30692" cy="31073"/>
            </a:xfrm>
            <a:custGeom>
              <a:rect b="b" l="l" r="r" t="t"/>
              <a:pathLst>
                <a:path extrusionOk="0" h="977" w="965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417" y="334"/>
                    <a:pt x="631" y="536"/>
                    <a:pt x="631" y="810"/>
                  </a:cubicBezTo>
                  <a:cubicBezTo>
                    <a:pt x="631" y="893"/>
                    <a:pt x="714" y="977"/>
                    <a:pt x="798" y="977"/>
                  </a:cubicBezTo>
                  <a:cubicBezTo>
                    <a:pt x="881" y="977"/>
                    <a:pt x="965" y="893"/>
                    <a:pt x="965" y="810"/>
                  </a:cubicBezTo>
                  <a:cubicBezTo>
                    <a:pt x="953" y="357"/>
                    <a:pt x="584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4993657" y="1538046"/>
              <a:ext cx="36003" cy="26271"/>
            </a:xfrm>
            <a:custGeom>
              <a:rect b="b" l="l" r="r" t="t"/>
              <a:pathLst>
                <a:path extrusionOk="0" h="826" w="1132">
                  <a:moveTo>
                    <a:pt x="315" y="0"/>
                  </a:moveTo>
                  <a:cubicBezTo>
                    <a:pt x="262" y="0"/>
                    <a:pt x="209" y="5"/>
                    <a:pt x="155" y="16"/>
                  </a:cubicBezTo>
                  <a:cubicBezTo>
                    <a:pt x="60" y="28"/>
                    <a:pt x="0" y="123"/>
                    <a:pt x="36" y="206"/>
                  </a:cubicBezTo>
                  <a:cubicBezTo>
                    <a:pt x="46" y="282"/>
                    <a:pt x="109" y="336"/>
                    <a:pt x="176" y="336"/>
                  </a:cubicBezTo>
                  <a:cubicBezTo>
                    <a:pt x="193" y="336"/>
                    <a:pt x="210" y="332"/>
                    <a:pt x="227" y="325"/>
                  </a:cubicBezTo>
                  <a:cubicBezTo>
                    <a:pt x="257" y="320"/>
                    <a:pt x="288" y="317"/>
                    <a:pt x="318" y="317"/>
                  </a:cubicBezTo>
                  <a:cubicBezTo>
                    <a:pt x="537" y="317"/>
                    <a:pt x="744" y="463"/>
                    <a:pt x="786" y="683"/>
                  </a:cubicBezTo>
                  <a:cubicBezTo>
                    <a:pt x="810" y="766"/>
                    <a:pt x="882" y="825"/>
                    <a:pt x="953" y="825"/>
                  </a:cubicBezTo>
                  <a:lnTo>
                    <a:pt x="989" y="825"/>
                  </a:lnTo>
                  <a:cubicBezTo>
                    <a:pt x="1072" y="790"/>
                    <a:pt x="1132" y="718"/>
                    <a:pt x="1108" y="623"/>
                  </a:cubicBezTo>
                  <a:cubicBezTo>
                    <a:pt x="1024" y="248"/>
                    <a:pt x="686" y="0"/>
                    <a:pt x="3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4931924" y="1693795"/>
              <a:ext cx="146589" cy="104161"/>
            </a:xfrm>
            <a:custGeom>
              <a:rect b="b" l="l" r="r" t="t"/>
              <a:pathLst>
                <a:path extrusionOk="0" h="3275" w="4609">
                  <a:moveTo>
                    <a:pt x="2299" y="334"/>
                  </a:moveTo>
                  <a:cubicBezTo>
                    <a:pt x="2834" y="334"/>
                    <a:pt x="3346" y="477"/>
                    <a:pt x="3716" y="727"/>
                  </a:cubicBezTo>
                  <a:cubicBezTo>
                    <a:pt x="4073" y="989"/>
                    <a:pt x="4263" y="1298"/>
                    <a:pt x="4263" y="1643"/>
                  </a:cubicBezTo>
                  <a:cubicBezTo>
                    <a:pt x="4287" y="1977"/>
                    <a:pt x="4073" y="2298"/>
                    <a:pt x="3716" y="2548"/>
                  </a:cubicBezTo>
                  <a:cubicBezTo>
                    <a:pt x="3346" y="2798"/>
                    <a:pt x="2834" y="2953"/>
                    <a:pt x="2299" y="2953"/>
                  </a:cubicBezTo>
                  <a:cubicBezTo>
                    <a:pt x="1763" y="2953"/>
                    <a:pt x="1263" y="2798"/>
                    <a:pt x="894" y="2548"/>
                  </a:cubicBezTo>
                  <a:cubicBezTo>
                    <a:pt x="525" y="2298"/>
                    <a:pt x="334" y="1977"/>
                    <a:pt x="334" y="1643"/>
                  </a:cubicBezTo>
                  <a:cubicBezTo>
                    <a:pt x="334" y="1298"/>
                    <a:pt x="525" y="989"/>
                    <a:pt x="894" y="727"/>
                  </a:cubicBezTo>
                  <a:cubicBezTo>
                    <a:pt x="1263" y="477"/>
                    <a:pt x="1763" y="334"/>
                    <a:pt x="2299" y="334"/>
                  </a:cubicBezTo>
                  <a:close/>
                  <a:moveTo>
                    <a:pt x="2299" y="0"/>
                  </a:moveTo>
                  <a:cubicBezTo>
                    <a:pt x="1703" y="0"/>
                    <a:pt x="1120" y="167"/>
                    <a:pt x="691" y="465"/>
                  </a:cubicBezTo>
                  <a:cubicBezTo>
                    <a:pt x="251" y="774"/>
                    <a:pt x="1" y="1191"/>
                    <a:pt x="1" y="1643"/>
                  </a:cubicBezTo>
                  <a:cubicBezTo>
                    <a:pt x="1" y="2084"/>
                    <a:pt x="251" y="2501"/>
                    <a:pt x="691" y="2810"/>
                  </a:cubicBezTo>
                  <a:cubicBezTo>
                    <a:pt x="1132" y="3108"/>
                    <a:pt x="1691" y="3275"/>
                    <a:pt x="2299" y="3275"/>
                  </a:cubicBezTo>
                  <a:cubicBezTo>
                    <a:pt x="2894" y="3275"/>
                    <a:pt x="3477" y="3108"/>
                    <a:pt x="3906" y="2810"/>
                  </a:cubicBezTo>
                  <a:cubicBezTo>
                    <a:pt x="4358" y="2501"/>
                    <a:pt x="4608" y="2084"/>
                    <a:pt x="4608" y="1643"/>
                  </a:cubicBezTo>
                  <a:cubicBezTo>
                    <a:pt x="4597" y="1191"/>
                    <a:pt x="4358" y="774"/>
                    <a:pt x="3906" y="465"/>
                  </a:cubicBezTo>
                  <a:cubicBezTo>
                    <a:pt x="3477" y="167"/>
                    <a:pt x="2906" y="0"/>
                    <a:pt x="2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4882340" y="1509358"/>
              <a:ext cx="246171" cy="351095"/>
            </a:xfrm>
            <a:custGeom>
              <a:rect b="b" l="l" r="r" t="t"/>
              <a:pathLst>
                <a:path extrusionOk="0" h="11039" w="7740">
                  <a:moveTo>
                    <a:pt x="3953" y="311"/>
                  </a:moveTo>
                  <a:cubicBezTo>
                    <a:pt x="4096" y="322"/>
                    <a:pt x="4251" y="406"/>
                    <a:pt x="4334" y="525"/>
                  </a:cubicBezTo>
                  <a:cubicBezTo>
                    <a:pt x="4371" y="571"/>
                    <a:pt x="4415" y="589"/>
                    <a:pt x="4466" y="589"/>
                  </a:cubicBezTo>
                  <a:cubicBezTo>
                    <a:pt x="4481" y="589"/>
                    <a:pt x="4496" y="587"/>
                    <a:pt x="4513" y="584"/>
                  </a:cubicBezTo>
                  <a:cubicBezTo>
                    <a:pt x="4572" y="561"/>
                    <a:pt x="4632" y="549"/>
                    <a:pt x="4691" y="549"/>
                  </a:cubicBezTo>
                  <a:cubicBezTo>
                    <a:pt x="5036" y="549"/>
                    <a:pt x="5322" y="799"/>
                    <a:pt x="5322" y="1096"/>
                  </a:cubicBezTo>
                  <a:cubicBezTo>
                    <a:pt x="5322" y="1144"/>
                    <a:pt x="5334" y="1192"/>
                    <a:pt x="5382" y="1215"/>
                  </a:cubicBezTo>
                  <a:cubicBezTo>
                    <a:pt x="5405" y="1251"/>
                    <a:pt x="5453" y="1263"/>
                    <a:pt x="5513" y="1263"/>
                  </a:cubicBezTo>
                  <a:lnTo>
                    <a:pt x="5608" y="1263"/>
                  </a:lnTo>
                  <a:cubicBezTo>
                    <a:pt x="5977" y="1263"/>
                    <a:pt x="6275" y="1537"/>
                    <a:pt x="6275" y="1870"/>
                  </a:cubicBezTo>
                  <a:cubicBezTo>
                    <a:pt x="6275" y="1966"/>
                    <a:pt x="6263" y="2037"/>
                    <a:pt x="6215" y="2108"/>
                  </a:cubicBezTo>
                  <a:cubicBezTo>
                    <a:pt x="6179" y="2168"/>
                    <a:pt x="6203" y="2227"/>
                    <a:pt x="6227" y="2275"/>
                  </a:cubicBezTo>
                  <a:cubicBezTo>
                    <a:pt x="6263" y="2323"/>
                    <a:pt x="6322" y="2347"/>
                    <a:pt x="6382" y="2347"/>
                  </a:cubicBezTo>
                  <a:lnTo>
                    <a:pt x="6441" y="2347"/>
                  </a:lnTo>
                  <a:cubicBezTo>
                    <a:pt x="6810" y="2347"/>
                    <a:pt x="7108" y="2620"/>
                    <a:pt x="7108" y="2966"/>
                  </a:cubicBezTo>
                  <a:cubicBezTo>
                    <a:pt x="7108" y="3049"/>
                    <a:pt x="7096" y="3120"/>
                    <a:pt x="7049" y="3204"/>
                  </a:cubicBezTo>
                  <a:cubicBezTo>
                    <a:pt x="7037" y="3216"/>
                    <a:pt x="7037" y="3239"/>
                    <a:pt x="7037" y="3275"/>
                  </a:cubicBezTo>
                  <a:cubicBezTo>
                    <a:pt x="7037" y="3359"/>
                    <a:pt x="7108" y="3442"/>
                    <a:pt x="7191" y="3442"/>
                  </a:cubicBezTo>
                  <a:lnTo>
                    <a:pt x="7299" y="3442"/>
                  </a:lnTo>
                  <a:cubicBezTo>
                    <a:pt x="7465" y="3442"/>
                    <a:pt x="7489" y="3561"/>
                    <a:pt x="7489" y="3597"/>
                  </a:cubicBezTo>
                  <a:cubicBezTo>
                    <a:pt x="7418" y="3680"/>
                    <a:pt x="7370" y="3763"/>
                    <a:pt x="7275" y="3811"/>
                  </a:cubicBezTo>
                  <a:cubicBezTo>
                    <a:pt x="7239" y="3811"/>
                    <a:pt x="7227" y="3823"/>
                    <a:pt x="7215" y="3835"/>
                  </a:cubicBezTo>
                  <a:lnTo>
                    <a:pt x="7191" y="3823"/>
                  </a:lnTo>
                  <a:lnTo>
                    <a:pt x="7180" y="3811"/>
                  </a:lnTo>
                  <a:cubicBezTo>
                    <a:pt x="7168" y="3811"/>
                    <a:pt x="7168" y="3787"/>
                    <a:pt x="7156" y="3787"/>
                  </a:cubicBezTo>
                  <a:cubicBezTo>
                    <a:pt x="7108" y="3763"/>
                    <a:pt x="7072" y="3728"/>
                    <a:pt x="7037" y="3716"/>
                  </a:cubicBezTo>
                  <a:cubicBezTo>
                    <a:pt x="7013" y="3716"/>
                    <a:pt x="7013" y="3704"/>
                    <a:pt x="7001" y="3704"/>
                  </a:cubicBezTo>
                  <a:cubicBezTo>
                    <a:pt x="6989" y="3704"/>
                    <a:pt x="6989" y="3692"/>
                    <a:pt x="6977" y="3692"/>
                  </a:cubicBezTo>
                  <a:cubicBezTo>
                    <a:pt x="6941" y="3668"/>
                    <a:pt x="6918" y="3668"/>
                    <a:pt x="6882" y="3656"/>
                  </a:cubicBezTo>
                  <a:lnTo>
                    <a:pt x="6477" y="3656"/>
                  </a:lnTo>
                  <a:cubicBezTo>
                    <a:pt x="6418" y="3668"/>
                    <a:pt x="6358" y="3704"/>
                    <a:pt x="6298" y="3728"/>
                  </a:cubicBezTo>
                  <a:cubicBezTo>
                    <a:pt x="6287" y="3728"/>
                    <a:pt x="6287" y="3751"/>
                    <a:pt x="6275" y="3751"/>
                  </a:cubicBezTo>
                  <a:cubicBezTo>
                    <a:pt x="6275" y="3751"/>
                    <a:pt x="6263" y="3751"/>
                    <a:pt x="6263" y="3763"/>
                  </a:cubicBezTo>
                  <a:cubicBezTo>
                    <a:pt x="6239" y="3763"/>
                    <a:pt x="6239" y="3775"/>
                    <a:pt x="6227" y="3775"/>
                  </a:cubicBezTo>
                  <a:cubicBezTo>
                    <a:pt x="6227" y="3775"/>
                    <a:pt x="6215" y="3775"/>
                    <a:pt x="6215" y="3787"/>
                  </a:cubicBezTo>
                  <a:cubicBezTo>
                    <a:pt x="6203" y="3787"/>
                    <a:pt x="6203" y="3811"/>
                    <a:pt x="6179" y="3811"/>
                  </a:cubicBezTo>
                  <a:lnTo>
                    <a:pt x="6167" y="3823"/>
                  </a:lnTo>
                  <a:lnTo>
                    <a:pt x="6156" y="3835"/>
                  </a:lnTo>
                  <a:cubicBezTo>
                    <a:pt x="6144" y="3835"/>
                    <a:pt x="6144" y="3859"/>
                    <a:pt x="6120" y="3859"/>
                  </a:cubicBezTo>
                  <a:lnTo>
                    <a:pt x="6108" y="3871"/>
                  </a:lnTo>
                  <a:lnTo>
                    <a:pt x="6084" y="3894"/>
                  </a:lnTo>
                  <a:cubicBezTo>
                    <a:pt x="6060" y="3918"/>
                    <a:pt x="6037" y="3942"/>
                    <a:pt x="6025" y="3978"/>
                  </a:cubicBezTo>
                  <a:cubicBezTo>
                    <a:pt x="6001" y="3990"/>
                    <a:pt x="6001" y="4001"/>
                    <a:pt x="5989" y="4013"/>
                  </a:cubicBezTo>
                  <a:cubicBezTo>
                    <a:pt x="5989" y="4001"/>
                    <a:pt x="5977" y="4001"/>
                    <a:pt x="5977" y="3990"/>
                  </a:cubicBezTo>
                  <a:lnTo>
                    <a:pt x="5965" y="3978"/>
                  </a:lnTo>
                  <a:cubicBezTo>
                    <a:pt x="5941" y="3954"/>
                    <a:pt x="5941" y="3942"/>
                    <a:pt x="5929" y="3942"/>
                  </a:cubicBezTo>
                  <a:lnTo>
                    <a:pt x="5906" y="3918"/>
                  </a:lnTo>
                  <a:lnTo>
                    <a:pt x="5882" y="3918"/>
                  </a:lnTo>
                  <a:lnTo>
                    <a:pt x="5858" y="3882"/>
                  </a:lnTo>
                  <a:lnTo>
                    <a:pt x="5846" y="3882"/>
                  </a:lnTo>
                  <a:cubicBezTo>
                    <a:pt x="5822" y="3871"/>
                    <a:pt x="5822" y="3871"/>
                    <a:pt x="5810" y="3871"/>
                  </a:cubicBezTo>
                  <a:cubicBezTo>
                    <a:pt x="5798" y="3871"/>
                    <a:pt x="5798" y="3859"/>
                    <a:pt x="5786" y="3859"/>
                  </a:cubicBezTo>
                  <a:cubicBezTo>
                    <a:pt x="5763" y="3859"/>
                    <a:pt x="5763" y="3835"/>
                    <a:pt x="5751" y="3835"/>
                  </a:cubicBezTo>
                  <a:cubicBezTo>
                    <a:pt x="5739" y="3835"/>
                    <a:pt x="5739" y="3823"/>
                    <a:pt x="5727" y="3823"/>
                  </a:cubicBezTo>
                  <a:cubicBezTo>
                    <a:pt x="5703" y="3823"/>
                    <a:pt x="5691" y="3811"/>
                    <a:pt x="5691" y="3811"/>
                  </a:cubicBezTo>
                  <a:cubicBezTo>
                    <a:pt x="5679" y="3811"/>
                    <a:pt x="5667" y="3787"/>
                    <a:pt x="5644" y="3787"/>
                  </a:cubicBezTo>
                  <a:cubicBezTo>
                    <a:pt x="5632" y="3787"/>
                    <a:pt x="5620" y="3775"/>
                    <a:pt x="5608" y="3775"/>
                  </a:cubicBezTo>
                  <a:cubicBezTo>
                    <a:pt x="5584" y="3775"/>
                    <a:pt x="5572" y="3763"/>
                    <a:pt x="5560" y="3763"/>
                  </a:cubicBezTo>
                  <a:cubicBezTo>
                    <a:pt x="5548" y="3763"/>
                    <a:pt x="5525" y="3751"/>
                    <a:pt x="5513" y="3751"/>
                  </a:cubicBezTo>
                  <a:cubicBezTo>
                    <a:pt x="5501" y="3751"/>
                    <a:pt x="5489" y="3751"/>
                    <a:pt x="5465" y="3728"/>
                  </a:cubicBezTo>
                  <a:lnTo>
                    <a:pt x="5132" y="3728"/>
                  </a:lnTo>
                  <a:cubicBezTo>
                    <a:pt x="5108" y="3728"/>
                    <a:pt x="5096" y="3728"/>
                    <a:pt x="5084" y="3751"/>
                  </a:cubicBezTo>
                  <a:lnTo>
                    <a:pt x="5072" y="3751"/>
                  </a:lnTo>
                  <a:cubicBezTo>
                    <a:pt x="5048" y="3751"/>
                    <a:pt x="5036" y="3763"/>
                    <a:pt x="5024" y="3763"/>
                  </a:cubicBezTo>
                  <a:lnTo>
                    <a:pt x="5013" y="3763"/>
                  </a:lnTo>
                  <a:cubicBezTo>
                    <a:pt x="4989" y="3763"/>
                    <a:pt x="4989" y="3763"/>
                    <a:pt x="4977" y="3775"/>
                  </a:cubicBezTo>
                  <a:lnTo>
                    <a:pt x="4965" y="3775"/>
                  </a:lnTo>
                  <a:cubicBezTo>
                    <a:pt x="4953" y="3775"/>
                    <a:pt x="4953" y="3787"/>
                    <a:pt x="4929" y="3787"/>
                  </a:cubicBezTo>
                  <a:lnTo>
                    <a:pt x="4917" y="3787"/>
                  </a:lnTo>
                  <a:cubicBezTo>
                    <a:pt x="4905" y="3787"/>
                    <a:pt x="4905" y="3811"/>
                    <a:pt x="4894" y="3811"/>
                  </a:cubicBezTo>
                  <a:lnTo>
                    <a:pt x="4870" y="3811"/>
                  </a:lnTo>
                  <a:cubicBezTo>
                    <a:pt x="4858" y="3811"/>
                    <a:pt x="4846" y="3823"/>
                    <a:pt x="4834" y="3823"/>
                  </a:cubicBezTo>
                  <a:lnTo>
                    <a:pt x="4810" y="3823"/>
                  </a:lnTo>
                  <a:cubicBezTo>
                    <a:pt x="4798" y="3823"/>
                    <a:pt x="4798" y="3835"/>
                    <a:pt x="4786" y="3835"/>
                  </a:cubicBezTo>
                  <a:cubicBezTo>
                    <a:pt x="4786" y="3835"/>
                    <a:pt x="4774" y="3835"/>
                    <a:pt x="4774" y="3859"/>
                  </a:cubicBezTo>
                  <a:cubicBezTo>
                    <a:pt x="4751" y="3859"/>
                    <a:pt x="4751" y="3871"/>
                    <a:pt x="4739" y="3871"/>
                  </a:cubicBezTo>
                  <a:cubicBezTo>
                    <a:pt x="4739" y="3871"/>
                    <a:pt x="4727" y="3871"/>
                    <a:pt x="4727" y="3882"/>
                  </a:cubicBezTo>
                  <a:cubicBezTo>
                    <a:pt x="4715" y="3882"/>
                    <a:pt x="4715" y="3894"/>
                    <a:pt x="4691" y="3894"/>
                  </a:cubicBezTo>
                  <a:lnTo>
                    <a:pt x="4679" y="3918"/>
                  </a:lnTo>
                  <a:lnTo>
                    <a:pt x="4655" y="3942"/>
                  </a:lnTo>
                  <a:lnTo>
                    <a:pt x="4620" y="3978"/>
                  </a:lnTo>
                  <a:cubicBezTo>
                    <a:pt x="4620" y="3978"/>
                    <a:pt x="4620" y="3990"/>
                    <a:pt x="4608" y="3990"/>
                  </a:cubicBezTo>
                  <a:cubicBezTo>
                    <a:pt x="4608" y="4001"/>
                    <a:pt x="4596" y="4001"/>
                    <a:pt x="4596" y="4013"/>
                  </a:cubicBezTo>
                  <a:cubicBezTo>
                    <a:pt x="4596" y="4013"/>
                    <a:pt x="4596" y="4037"/>
                    <a:pt x="4572" y="4037"/>
                  </a:cubicBezTo>
                  <a:cubicBezTo>
                    <a:pt x="4572" y="4049"/>
                    <a:pt x="4560" y="4049"/>
                    <a:pt x="4560" y="4061"/>
                  </a:cubicBezTo>
                  <a:lnTo>
                    <a:pt x="4560" y="4073"/>
                  </a:lnTo>
                  <a:cubicBezTo>
                    <a:pt x="4536" y="4049"/>
                    <a:pt x="4513" y="4013"/>
                    <a:pt x="4489" y="3990"/>
                  </a:cubicBezTo>
                  <a:cubicBezTo>
                    <a:pt x="4322" y="3823"/>
                    <a:pt x="4120" y="3740"/>
                    <a:pt x="3881" y="3740"/>
                  </a:cubicBezTo>
                  <a:lnTo>
                    <a:pt x="3858" y="3740"/>
                  </a:lnTo>
                  <a:cubicBezTo>
                    <a:pt x="3620" y="3740"/>
                    <a:pt x="3417" y="3823"/>
                    <a:pt x="3250" y="3990"/>
                  </a:cubicBezTo>
                  <a:cubicBezTo>
                    <a:pt x="3227" y="4013"/>
                    <a:pt x="3191" y="4049"/>
                    <a:pt x="3179" y="4073"/>
                  </a:cubicBezTo>
                  <a:lnTo>
                    <a:pt x="3179" y="4061"/>
                  </a:lnTo>
                  <a:cubicBezTo>
                    <a:pt x="3179" y="4049"/>
                    <a:pt x="3167" y="4049"/>
                    <a:pt x="3167" y="4037"/>
                  </a:cubicBezTo>
                  <a:cubicBezTo>
                    <a:pt x="3167" y="4037"/>
                    <a:pt x="3167" y="4013"/>
                    <a:pt x="3143" y="4013"/>
                  </a:cubicBezTo>
                  <a:cubicBezTo>
                    <a:pt x="3143" y="4001"/>
                    <a:pt x="3131" y="4001"/>
                    <a:pt x="3131" y="3990"/>
                  </a:cubicBezTo>
                  <a:lnTo>
                    <a:pt x="3119" y="3978"/>
                  </a:lnTo>
                  <a:lnTo>
                    <a:pt x="3084" y="3942"/>
                  </a:lnTo>
                  <a:lnTo>
                    <a:pt x="3060" y="3918"/>
                  </a:lnTo>
                  <a:lnTo>
                    <a:pt x="3048" y="3894"/>
                  </a:lnTo>
                  <a:cubicBezTo>
                    <a:pt x="3024" y="3894"/>
                    <a:pt x="3024" y="3882"/>
                    <a:pt x="3012" y="3882"/>
                  </a:cubicBezTo>
                  <a:cubicBezTo>
                    <a:pt x="3012" y="3882"/>
                    <a:pt x="3000" y="3882"/>
                    <a:pt x="3000" y="3871"/>
                  </a:cubicBezTo>
                  <a:cubicBezTo>
                    <a:pt x="2989" y="3871"/>
                    <a:pt x="2989" y="3859"/>
                    <a:pt x="2965" y="3859"/>
                  </a:cubicBezTo>
                  <a:cubicBezTo>
                    <a:pt x="2965" y="3859"/>
                    <a:pt x="2953" y="3859"/>
                    <a:pt x="2953" y="3835"/>
                  </a:cubicBezTo>
                  <a:cubicBezTo>
                    <a:pt x="2941" y="3835"/>
                    <a:pt x="2941" y="3823"/>
                    <a:pt x="2929" y="3823"/>
                  </a:cubicBezTo>
                  <a:lnTo>
                    <a:pt x="2905" y="3823"/>
                  </a:lnTo>
                  <a:cubicBezTo>
                    <a:pt x="2893" y="3811"/>
                    <a:pt x="2881" y="3811"/>
                    <a:pt x="2869" y="3811"/>
                  </a:cubicBezTo>
                  <a:lnTo>
                    <a:pt x="2846" y="3811"/>
                  </a:lnTo>
                  <a:cubicBezTo>
                    <a:pt x="2834" y="3811"/>
                    <a:pt x="2834" y="3787"/>
                    <a:pt x="2822" y="3787"/>
                  </a:cubicBezTo>
                  <a:lnTo>
                    <a:pt x="2810" y="3787"/>
                  </a:lnTo>
                  <a:cubicBezTo>
                    <a:pt x="2786" y="3787"/>
                    <a:pt x="2786" y="3775"/>
                    <a:pt x="2774" y="3775"/>
                  </a:cubicBezTo>
                  <a:lnTo>
                    <a:pt x="2762" y="3775"/>
                  </a:lnTo>
                  <a:cubicBezTo>
                    <a:pt x="2750" y="3775"/>
                    <a:pt x="2750" y="3775"/>
                    <a:pt x="2727" y="3763"/>
                  </a:cubicBezTo>
                  <a:lnTo>
                    <a:pt x="2715" y="3763"/>
                  </a:lnTo>
                  <a:cubicBezTo>
                    <a:pt x="2703" y="3763"/>
                    <a:pt x="2691" y="3751"/>
                    <a:pt x="2667" y="3751"/>
                  </a:cubicBezTo>
                  <a:lnTo>
                    <a:pt x="2655" y="3751"/>
                  </a:lnTo>
                  <a:cubicBezTo>
                    <a:pt x="2643" y="3751"/>
                    <a:pt x="2631" y="3751"/>
                    <a:pt x="2608" y="3728"/>
                  </a:cubicBezTo>
                  <a:lnTo>
                    <a:pt x="2310" y="3728"/>
                  </a:lnTo>
                  <a:cubicBezTo>
                    <a:pt x="2298" y="3728"/>
                    <a:pt x="2286" y="3728"/>
                    <a:pt x="2274" y="3751"/>
                  </a:cubicBezTo>
                  <a:cubicBezTo>
                    <a:pt x="2250" y="3751"/>
                    <a:pt x="2238" y="3751"/>
                    <a:pt x="2227" y="3763"/>
                  </a:cubicBezTo>
                  <a:cubicBezTo>
                    <a:pt x="2179" y="3775"/>
                    <a:pt x="2131" y="3787"/>
                    <a:pt x="2107" y="3811"/>
                  </a:cubicBezTo>
                  <a:cubicBezTo>
                    <a:pt x="2096" y="3811"/>
                    <a:pt x="2072" y="3823"/>
                    <a:pt x="2060" y="3823"/>
                  </a:cubicBezTo>
                  <a:cubicBezTo>
                    <a:pt x="2048" y="3823"/>
                    <a:pt x="2036" y="3835"/>
                    <a:pt x="2036" y="3835"/>
                  </a:cubicBezTo>
                  <a:cubicBezTo>
                    <a:pt x="2012" y="3835"/>
                    <a:pt x="2000" y="3859"/>
                    <a:pt x="2000" y="3859"/>
                  </a:cubicBezTo>
                  <a:cubicBezTo>
                    <a:pt x="1988" y="3859"/>
                    <a:pt x="1988" y="3871"/>
                    <a:pt x="1976" y="3871"/>
                  </a:cubicBezTo>
                  <a:cubicBezTo>
                    <a:pt x="1953" y="3871"/>
                    <a:pt x="1953" y="3882"/>
                    <a:pt x="1941" y="3882"/>
                  </a:cubicBezTo>
                  <a:cubicBezTo>
                    <a:pt x="1929" y="3882"/>
                    <a:pt x="1929" y="3894"/>
                    <a:pt x="1917" y="3918"/>
                  </a:cubicBezTo>
                  <a:cubicBezTo>
                    <a:pt x="1893" y="3918"/>
                    <a:pt x="1893" y="3930"/>
                    <a:pt x="1881" y="3930"/>
                  </a:cubicBezTo>
                  <a:lnTo>
                    <a:pt x="1857" y="3954"/>
                  </a:lnTo>
                  <a:cubicBezTo>
                    <a:pt x="1834" y="3978"/>
                    <a:pt x="1834" y="3990"/>
                    <a:pt x="1822" y="3990"/>
                  </a:cubicBezTo>
                  <a:cubicBezTo>
                    <a:pt x="1822" y="3990"/>
                    <a:pt x="1822" y="4001"/>
                    <a:pt x="1810" y="4001"/>
                  </a:cubicBezTo>
                  <a:cubicBezTo>
                    <a:pt x="1810" y="4013"/>
                    <a:pt x="1798" y="4013"/>
                    <a:pt x="1798" y="4037"/>
                  </a:cubicBezTo>
                  <a:cubicBezTo>
                    <a:pt x="1774" y="4013"/>
                    <a:pt x="1774" y="4001"/>
                    <a:pt x="1762" y="3990"/>
                  </a:cubicBezTo>
                  <a:cubicBezTo>
                    <a:pt x="1762" y="3978"/>
                    <a:pt x="1750" y="3978"/>
                    <a:pt x="1738" y="3954"/>
                  </a:cubicBezTo>
                  <a:cubicBezTo>
                    <a:pt x="1738" y="3954"/>
                    <a:pt x="1738" y="3942"/>
                    <a:pt x="1715" y="3942"/>
                  </a:cubicBezTo>
                  <a:cubicBezTo>
                    <a:pt x="1572" y="3763"/>
                    <a:pt x="1334" y="3656"/>
                    <a:pt x="1095" y="3656"/>
                  </a:cubicBezTo>
                  <a:lnTo>
                    <a:pt x="905" y="3656"/>
                  </a:lnTo>
                  <a:cubicBezTo>
                    <a:pt x="869" y="3680"/>
                    <a:pt x="845" y="3680"/>
                    <a:pt x="810" y="3692"/>
                  </a:cubicBezTo>
                  <a:cubicBezTo>
                    <a:pt x="798" y="3692"/>
                    <a:pt x="798" y="3704"/>
                    <a:pt x="786" y="3704"/>
                  </a:cubicBezTo>
                  <a:cubicBezTo>
                    <a:pt x="762" y="3704"/>
                    <a:pt x="762" y="3716"/>
                    <a:pt x="750" y="3716"/>
                  </a:cubicBezTo>
                  <a:cubicBezTo>
                    <a:pt x="703" y="3740"/>
                    <a:pt x="667" y="3763"/>
                    <a:pt x="631" y="3799"/>
                  </a:cubicBezTo>
                  <a:cubicBezTo>
                    <a:pt x="619" y="3799"/>
                    <a:pt x="619" y="3811"/>
                    <a:pt x="607" y="3811"/>
                  </a:cubicBezTo>
                  <a:lnTo>
                    <a:pt x="583" y="3823"/>
                  </a:lnTo>
                  <a:lnTo>
                    <a:pt x="572" y="3835"/>
                  </a:lnTo>
                  <a:cubicBezTo>
                    <a:pt x="560" y="3823"/>
                    <a:pt x="524" y="3811"/>
                    <a:pt x="512" y="3811"/>
                  </a:cubicBezTo>
                  <a:cubicBezTo>
                    <a:pt x="405" y="3775"/>
                    <a:pt x="369" y="3692"/>
                    <a:pt x="381" y="3597"/>
                  </a:cubicBezTo>
                  <a:cubicBezTo>
                    <a:pt x="381" y="3561"/>
                    <a:pt x="405" y="3454"/>
                    <a:pt x="572" y="3442"/>
                  </a:cubicBezTo>
                  <a:lnTo>
                    <a:pt x="667" y="3442"/>
                  </a:lnTo>
                  <a:cubicBezTo>
                    <a:pt x="726" y="3442"/>
                    <a:pt x="786" y="3418"/>
                    <a:pt x="810" y="3359"/>
                  </a:cubicBezTo>
                  <a:cubicBezTo>
                    <a:pt x="845" y="3323"/>
                    <a:pt x="857" y="3263"/>
                    <a:pt x="822" y="3204"/>
                  </a:cubicBezTo>
                  <a:cubicBezTo>
                    <a:pt x="798" y="3120"/>
                    <a:pt x="762" y="3037"/>
                    <a:pt x="762" y="2966"/>
                  </a:cubicBezTo>
                  <a:cubicBezTo>
                    <a:pt x="762" y="2620"/>
                    <a:pt x="1084" y="2347"/>
                    <a:pt x="1441" y="2347"/>
                  </a:cubicBezTo>
                  <a:lnTo>
                    <a:pt x="1500" y="2347"/>
                  </a:lnTo>
                  <a:cubicBezTo>
                    <a:pt x="1560" y="2347"/>
                    <a:pt x="1619" y="2335"/>
                    <a:pt x="1643" y="2275"/>
                  </a:cubicBezTo>
                  <a:cubicBezTo>
                    <a:pt x="1679" y="2227"/>
                    <a:pt x="1691" y="2168"/>
                    <a:pt x="1655" y="2108"/>
                  </a:cubicBezTo>
                  <a:cubicBezTo>
                    <a:pt x="1631" y="2037"/>
                    <a:pt x="1595" y="1954"/>
                    <a:pt x="1595" y="1870"/>
                  </a:cubicBezTo>
                  <a:cubicBezTo>
                    <a:pt x="1595" y="1537"/>
                    <a:pt x="1893" y="1263"/>
                    <a:pt x="2274" y="1263"/>
                  </a:cubicBezTo>
                  <a:lnTo>
                    <a:pt x="2357" y="1263"/>
                  </a:lnTo>
                  <a:cubicBezTo>
                    <a:pt x="2405" y="1263"/>
                    <a:pt x="2453" y="1251"/>
                    <a:pt x="2488" y="1215"/>
                  </a:cubicBezTo>
                  <a:cubicBezTo>
                    <a:pt x="2524" y="1192"/>
                    <a:pt x="2548" y="1144"/>
                    <a:pt x="2548" y="1096"/>
                  </a:cubicBezTo>
                  <a:cubicBezTo>
                    <a:pt x="2548" y="787"/>
                    <a:pt x="2834" y="549"/>
                    <a:pt x="3179" y="549"/>
                  </a:cubicBezTo>
                  <a:cubicBezTo>
                    <a:pt x="3239" y="549"/>
                    <a:pt x="3298" y="561"/>
                    <a:pt x="3358" y="584"/>
                  </a:cubicBezTo>
                  <a:cubicBezTo>
                    <a:pt x="3371" y="587"/>
                    <a:pt x="3385" y="589"/>
                    <a:pt x="3399" y="589"/>
                  </a:cubicBezTo>
                  <a:cubicBezTo>
                    <a:pt x="3448" y="589"/>
                    <a:pt x="3499" y="571"/>
                    <a:pt x="3536" y="525"/>
                  </a:cubicBezTo>
                  <a:cubicBezTo>
                    <a:pt x="3620" y="406"/>
                    <a:pt x="3762" y="322"/>
                    <a:pt x="3917" y="311"/>
                  </a:cubicBezTo>
                  <a:close/>
                  <a:moveTo>
                    <a:pt x="1072" y="3930"/>
                  </a:moveTo>
                  <a:cubicBezTo>
                    <a:pt x="1179" y="3930"/>
                    <a:pt x="1274" y="3954"/>
                    <a:pt x="1345" y="4001"/>
                  </a:cubicBezTo>
                  <a:cubicBezTo>
                    <a:pt x="1476" y="4085"/>
                    <a:pt x="1572" y="4228"/>
                    <a:pt x="1595" y="4382"/>
                  </a:cubicBezTo>
                  <a:lnTo>
                    <a:pt x="1595" y="4430"/>
                  </a:lnTo>
                  <a:lnTo>
                    <a:pt x="1607" y="4537"/>
                  </a:lnTo>
                  <a:lnTo>
                    <a:pt x="1607" y="4549"/>
                  </a:lnTo>
                  <a:lnTo>
                    <a:pt x="1762" y="5895"/>
                  </a:lnTo>
                  <a:cubicBezTo>
                    <a:pt x="1774" y="5978"/>
                    <a:pt x="1834" y="6037"/>
                    <a:pt x="1929" y="6037"/>
                  </a:cubicBezTo>
                  <a:lnTo>
                    <a:pt x="1941" y="6037"/>
                  </a:lnTo>
                  <a:cubicBezTo>
                    <a:pt x="2024" y="6026"/>
                    <a:pt x="2084" y="5954"/>
                    <a:pt x="2084" y="5859"/>
                  </a:cubicBezTo>
                  <a:lnTo>
                    <a:pt x="1941" y="4525"/>
                  </a:lnTo>
                  <a:lnTo>
                    <a:pt x="1941" y="4466"/>
                  </a:lnTo>
                  <a:lnTo>
                    <a:pt x="1941" y="4454"/>
                  </a:lnTo>
                  <a:lnTo>
                    <a:pt x="1941" y="4430"/>
                  </a:lnTo>
                  <a:lnTo>
                    <a:pt x="1941" y="4418"/>
                  </a:lnTo>
                  <a:lnTo>
                    <a:pt x="1941" y="4382"/>
                  </a:lnTo>
                  <a:lnTo>
                    <a:pt x="1941" y="4359"/>
                  </a:lnTo>
                  <a:lnTo>
                    <a:pt x="1941" y="4347"/>
                  </a:lnTo>
                  <a:lnTo>
                    <a:pt x="1941" y="4323"/>
                  </a:lnTo>
                  <a:lnTo>
                    <a:pt x="1941" y="4311"/>
                  </a:lnTo>
                  <a:cubicBezTo>
                    <a:pt x="1941" y="4311"/>
                    <a:pt x="1941" y="4299"/>
                    <a:pt x="1953" y="4299"/>
                  </a:cubicBezTo>
                  <a:cubicBezTo>
                    <a:pt x="1953" y="4299"/>
                    <a:pt x="1953" y="4287"/>
                    <a:pt x="1965" y="4287"/>
                  </a:cubicBezTo>
                  <a:lnTo>
                    <a:pt x="1965" y="4263"/>
                  </a:lnTo>
                  <a:cubicBezTo>
                    <a:pt x="1965" y="4263"/>
                    <a:pt x="1965" y="4252"/>
                    <a:pt x="1988" y="4252"/>
                  </a:cubicBezTo>
                  <a:cubicBezTo>
                    <a:pt x="1988" y="4252"/>
                    <a:pt x="1988" y="4240"/>
                    <a:pt x="2000" y="4240"/>
                  </a:cubicBezTo>
                  <a:lnTo>
                    <a:pt x="2000" y="4228"/>
                  </a:lnTo>
                  <a:cubicBezTo>
                    <a:pt x="2000" y="4228"/>
                    <a:pt x="2000" y="4204"/>
                    <a:pt x="2012" y="4204"/>
                  </a:cubicBezTo>
                  <a:lnTo>
                    <a:pt x="2024" y="4192"/>
                  </a:lnTo>
                  <a:cubicBezTo>
                    <a:pt x="2024" y="4192"/>
                    <a:pt x="2024" y="4180"/>
                    <a:pt x="2048" y="4180"/>
                  </a:cubicBezTo>
                  <a:lnTo>
                    <a:pt x="2060" y="4168"/>
                  </a:lnTo>
                  <a:lnTo>
                    <a:pt x="2072" y="4144"/>
                  </a:lnTo>
                  <a:lnTo>
                    <a:pt x="2084" y="4132"/>
                  </a:lnTo>
                  <a:cubicBezTo>
                    <a:pt x="2179" y="4049"/>
                    <a:pt x="2310" y="4001"/>
                    <a:pt x="2441" y="4001"/>
                  </a:cubicBezTo>
                  <a:lnTo>
                    <a:pt x="2465" y="4001"/>
                  </a:lnTo>
                  <a:cubicBezTo>
                    <a:pt x="2536" y="4001"/>
                    <a:pt x="2596" y="4013"/>
                    <a:pt x="2655" y="4049"/>
                  </a:cubicBezTo>
                  <a:cubicBezTo>
                    <a:pt x="2834" y="4121"/>
                    <a:pt x="2965" y="4299"/>
                    <a:pt x="2977" y="4502"/>
                  </a:cubicBezTo>
                  <a:lnTo>
                    <a:pt x="3012" y="5335"/>
                  </a:lnTo>
                  <a:cubicBezTo>
                    <a:pt x="3012" y="5423"/>
                    <a:pt x="3074" y="5491"/>
                    <a:pt x="3158" y="5491"/>
                  </a:cubicBezTo>
                  <a:cubicBezTo>
                    <a:pt x="3165" y="5491"/>
                    <a:pt x="3172" y="5491"/>
                    <a:pt x="3179" y="5490"/>
                  </a:cubicBezTo>
                  <a:cubicBezTo>
                    <a:pt x="3262" y="5490"/>
                    <a:pt x="3334" y="5418"/>
                    <a:pt x="3322" y="5323"/>
                  </a:cubicBezTo>
                  <a:lnTo>
                    <a:pt x="3298" y="4537"/>
                  </a:lnTo>
                  <a:lnTo>
                    <a:pt x="3298" y="4525"/>
                  </a:lnTo>
                  <a:lnTo>
                    <a:pt x="3298" y="4502"/>
                  </a:lnTo>
                  <a:lnTo>
                    <a:pt x="3298" y="4490"/>
                  </a:lnTo>
                  <a:lnTo>
                    <a:pt x="3298" y="4478"/>
                  </a:lnTo>
                  <a:lnTo>
                    <a:pt x="3298" y="4466"/>
                  </a:lnTo>
                  <a:lnTo>
                    <a:pt x="3298" y="4442"/>
                  </a:lnTo>
                  <a:lnTo>
                    <a:pt x="3298" y="4430"/>
                  </a:lnTo>
                  <a:lnTo>
                    <a:pt x="3298" y="4418"/>
                  </a:lnTo>
                  <a:lnTo>
                    <a:pt x="3298" y="4406"/>
                  </a:lnTo>
                  <a:lnTo>
                    <a:pt x="3298" y="4382"/>
                  </a:lnTo>
                  <a:lnTo>
                    <a:pt x="3298" y="4371"/>
                  </a:lnTo>
                  <a:lnTo>
                    <a:pt x="3298" y="4359"/>
                  </a:lnTo>
                  <a:lnTo>
                    <a:pt x="3298" y="4347"/>
                  </a:lnTo>
                  <a:lnTo>
                    <a:pt x="3298" y="4323"/>
                  </a:lnTo>
                  <a:lnTo>
                    <a:pt x="3298" y="4311"/>
                  </a:lnTo>
                  <a:lnTo>
                    <a:pt x="3298" y="4299"/>
                  </a:lnTo>
                  <a:lnTo>
                    <a:pt x="3298" y="4287"/>
                  </a:lnTo>
                  <a:lnTo>
                    <a:pt x="3298" y="4263"/>
                  </a:lnTo>
                  <a:lnTo>
                    <a:pt x="3298" y="4252"/>
                  </a:lnTo>
                  <a:lnTo>
                    <a:pt x="3298" y="4240"/>
                  </a:lnTo>
                  <a:lnTo>
                    <a:pt x="3298" y="4228"/>
                  </a:lnTo>
                  <a:lnTo>
                    <a:pt x="3298" y="4204"/>
                  </a:lnTo>
                  <a:lnTo>
                    <a:pt x="3298" y="4192"/>
                  </a:lnTo>
                  <a:lnTo>
                    <a:pt x="3298" y="4180"/>
                  </a:lnTo>
                  <a:cubicBezTo>
                    <a:pt x="3298" y="4180"/>
                    <a:pt x="3298" y="4168"/>
                    <a:pt x="3310" y="4168"/>
                  </a:cubicBezTo>
                  <a:lnTo>
                    <a:pt x="3310" y="4144"/>
                  </a:lnTo>
                  <a:cubicBezTo>
                    <a:pt x="3310" y="4144"/>
                    <a:pt x="3310" y="4132"/>
                    <a:pt x="3322" y="4132"/>
                  </a:cubicBezTo>
                  <a:lnTo>
                    <a:pt x="3322" y="4121"/>
                  </a:lnTo>
                  <a:lnTo>
                    <a:pt x="3334" y="4109"/>
                  </a:lnTo>
                  <a:lnTo>
                    <a:pt x="3358" y="4085"/>
                  </a:lnTo>
                  <a:cubicBezTo>
                    <a:pt x="3429" y="4001"/>
                    <a:pt x="3536" y="3954"/>
                    <a:pt x="3655" y="3942"/>
                  </a:cubicBezTo>
                  <a:lnTo>
                    <a:pt x="3739" y="3942"/>
                  </a:lnTo>
                  <a:cubicBezTo>
                    <a:pt x="3893" y="3942"/>
                    <a:pt x="4024" y="4001"/>
                    <a:pt x="4108" y="4109"/>
                  </a:cubicBezTo>
                  <a:cubicBezTo>
                    <a:pt x="4191" y="4180"/>
                    <a:pt x="4227" y="4287"/>
                    <a:pt x="4251" y="4382"/>
                  </a:cubicBezTo>
                  <a:lnTo>
                    <a:pt x="4251" y="4418"/>
                  </a:lnTo>
                  <a:lnTo>
                    <a:pt x="4251" y="4442"/>
                  </a:lnTo>
                  <a:lnTo>
                    <a:pt x="4251" y="4478"/>
                  </a:lnTo>
                  <a:lnTo>
                    <a:pt x="4251" y="4490"/>
                  </a:lnTo>
                  <a:lnTo>
                    <a:pt x="4215" y="5264"/>
                  </a:lnTo>
                  <a:cubicBezTo>
                    <a:pt x="4215" y="5359"/>
                    <a:pt x="4274" y="5430"/>
                    <a:pt x="4370" y="5430"/>
                  </a:cubicBezTo>
                  <a:cubicBezTo>
                    <a:pt x="4453" y="5430"/>
                    <a:pt x="4524" y="5371"/>
                    <a:pt x="4524" y="5275"/>
                  </a:cubicBezTo>
                  <a:lnTo>
                    <a:pt x="4560" y="4442"/>
                  </a:lnTo>
                  <a:cubicBezTo>
                    <a:pt x="4572" y="4168"/>
                    <a:pt x="4798" y="3942"/>
                    <a:pt x="5084" y="3942"/>
                  </a:cubicBezTo>
                  <a:lnTo>
                    <a:pt x="5096" y="3942"/>
                  </a:lnTo>
                  <a:cubicBezTo>
                    <a:pt x="5227" y="3942"/>
                    <a:pt x="5346" y="3990"/>
                    <a:pt x="5453" y="4073"/>
                  </a:cubicBezTo>
                  <a:lnTo>
                    <a:pt x="5465" y="4085"/>
                  </a:lnTo>
                  <a:lnTo>
                    <a:pt x="5477" y="4109"/>
                  </a:lnTo>
                  <a:lnTo>
                    <a:pt x="5501" y="4121"/>
                  </a:lnTo>
                  <a:cubicBezTo>
                    <a:pt x="5501" y="4121"/>
                    <a:pt x="5501" y="4132"/>
                    <a:pt x="5513" y="4132"/>
                  </a:cubicBezTo>
                  <a:lnTo>
                    <a:pt x="5525" y="4144"/>
                  </a:lnTo>
                  <a:cubicBezTo>
                    <a:pt x="5536" y="4168"/>
                    <a:pt x="5536" y="4180"/>
                    <a:pt x="5560" y="4192"/>
                  </a:cubicBezTo>
                  <a:cubicBezTo>
                    <a:pt x="5560" y="4204"/>
                    <a:pt x="5572" y="4204"/>
                    <a:pt x="5572" y="4228"/>
                  </a:cubicBezTo>
                  <a:cubicBezTo>
                    <a:pt x="5572" y="4228"/>
                    <a:pt x="5572" y="4240"/>
                    <a:pt x="5584" y="4240"/>
                  </a:cubicBezTo>
                  <a:lnTo>
                    <a:pt x="5584" y="4252"/>
                  </a:lnTo>
                  <a:lnTo>
                    <a:pt x="5584" y="4263"/>
                  </a:lnTo>
                  <a:lnTo>
                    <a:pt x="5584" y="4287"/>
                  </a:lnTo>
                  <a:lnTo>
                    <a:pt x="5584" y="4299"/>
                  </a:lnTo>
                  <a:lnTo>
                    <a:pt x="5584" y="4311"/>
                  </a:lnTo>
                  <a:lnTo>
                    <a:pt x="5584" y="4323"/>
                  </a:lnTo>
                  <a:lnTo>
                    <a:pt x="5584" y="4347"/>
                  </a:lnTo>
                  <a:lnTo>
                    <a:pt x="5584" y="4359"/>
                  </a:lnTo>
                  <a:lnTo>
                    <a:pt x="5584" y="4371"/>
                  </a:lnTo>
                  <a:lnTo>
                    <a:pt x="5584" y="4382"/>
                  </a:lnTo>
                  <a:lnTo>
                    <a:pt x="5584" y="4406"/>
                  </a:lnTo>
                  <a:lnTo>
                    <a:pt x="5584" y="4418"/>
                  </a:lnTo>
                  <a:lnTo>
                    <a:pt x="5584" y="4430"/>
                  </a:lnTo>
                  <a:lnTo>
                    <a:pt x="5584" y="4442"/>
                  </a:lnTo>
                  <a:lnTo>
                    <a:pt x="5584" y="4466"/>
                  </a:lnTo>
                  <a:lnTo>
                    <a:pt x="5584" y="4490"/>
                  </a:lnTo>
                  <a:lnTo>
                    <a:pt x="5584" y="4525"/>
                  </a:lnTo>
                  <a:lnTo>
                    <a:pt x="5441" y="5847"/>
                  </a:lnTo>
                  <a:cubicBezTo>
                    <a:pt x="5417" y="5930"/>
                    <a:pt x="5501" y="6014"/>
                    <a:pt x="5584" y="6026"/>
                  </a:cubicBezTo>
                  <a:lnTo>
                    <a:pt x="5596" y="6026"/>
                  </a:lnTo>
                  <a:cubicBezTo>
                    <a:pt x="5679" y="6026"/>
                    <a:pt x="5751" y="5966"/>
                    <a:pt x="5763" y="5871"/>
                  </a:cubicBezTo>
                  <a:lnTo>
                    <a:pt x="5917" y="4549"/>
                  </a:lnTo>
                  <a:lnTo>
                    <a:pt x="5929" y="4406"/>
                  </a:lnTo>
                  <a:cubicBezTo>
                    <a:pt x="5953" y="4132"/>
                    <a:pt x="6179" y="3942"/>
                    <a:pt x="6453" y="3942"/>
                  </a:cubicBezTo>
                  <a:lnTo>
                    <a:pt x="6513" y="3942"/>
                  </a:lnTo>
                  <a:cubicBezTo>
                    <a:pt x="6537" y="3942"/>
                    <a:pt x="6572" y="3942"/>
                    <a:pt x="6584" y="3954"/>
                  </a:cubicBezTo>
                  <a:cubicBezTo>
                    <a:pt x="6608" y="3954"/>
                    <a:pt x="6644" y="3966"/>
                    <a:pt x="6656" y="3990"/>
                  </a:cubicBezTo>
                  <a:cubicBezTo>
                    <a:pt x="6691" y="4001"/>
                    <a:pt x="6703" y="4013"/>
                    <a:pt x="6727" y="4025"/>
                  </a:cubicBezTo>
                  <a:cubicBezTo>
                    <a:pt x="6763" y="4049"/>
                    <a:pt x="6775" y="4061"/>
                    <a:pt x="6787" y="4073"/>
                  </a:cubicBezTo>
                  <a:lnTo>
                    <a:pt x="6822" y="4109"/>
                  </a:lnTo>
                  <a:lnTo>
                    <a:pt x="6846" y="4132"/>
                  </a:lnTo>
                  <a:lnTo>
                    <a:pt x="6870" y="4144"/>
                  </a:lnTo>
                  <a:cubicBezTo>
                    <a:pt x="6870" y="4168"/>
                    <a:pt x="6882" y="4168"/>
                    <a:pt x="6882" y="4180"/>
                  </a:cubicBezTo>
                  <a:lnTo>
                    <a:pt x="6882" y="4192"/>
                  </a:lnTo>
                  <a:cubicBezTo>
                    <a:pt x="6882" y="4204"/>
                    <a:pt x="6894" y="4204"/>
                    <a:pt x="6894" y="4228"/>
                  </a:cubicBezTo>
                  <a:lnTo>
                    <a:pt x="6894" y="4240"/>
                  </a:lnTo>
                  <a:cubicBezTo>
                    <a:pt x="6894" y="4252"/>
                    <a:pt x="6906" y="4252"/>
                    <a:pt x="6906" y="4263"/>
                  </a:cubicBezTo>
                  <a:cubicBezTo>
                    <a:pt x="6906" y="4287"/>
                    <a:pt x="6929" y="4299"/>
                    <a:pt x="6929" y="4299"/>
                  </a:cubicBezTo>
                  <a:lnTo>
                    <a:pt x="6929" y="4311"/>
                  </a:lnTo>
                  <a:cubicBezTo>
                    <a:pt x="6929" y="4323"/>
                    <a:pt x="6929" y="4347"/>
                    <a:pt x="6941" y="4347"/>
                  </a:cubicBezTo>
                  <a:cubicBezTo>
                    <a:pt x="7168" y="4406"/>
                    <a:pt x="7168" y="4490"/>
                    <a:pt x="7144" y="4573"/>
                  </a:cubicBezTo>
                  <a:lnTo>
                    <a:pt x="6048" y="10478"/>
                  </a:lnTo>
                  <a:cubicBezTo>
                    <a:pt x="6013" y="10609"/>
                    <a:pt x="5894" y="10717"/>
                    <a:pt x="5751" y="10717"/>
                  </a:cubicBezTo>
                  <a:lnTo>
                    <a:pt x="5394" y="10717"/>
                  </a:lnTo>
                  <a:lnTo>
                    <a:pt x="5572" y="9157"/>
                  </a:lnTo>
                  <a:cubicBezTo>
                    <a:pt x="5584" y="9062"/>
                    <a:pt x="5513" y="8990"/>
                    <a:pt x="5417" y="8978"/>
                  </a:cubicBezTo>
                  <a:cubicBezTo>
                    <a:pt x="5408" y="8975"/>
                    <a:pt x="5398" y="8974"/>
                    <a:pt x="5388" y="8974"/>
                  </a:cubicBezTo>
                  <a:cubicBezTo>
                    <a:pt x="5318" y="8974"/>
                    <a:pt x="5260" y="9048"/>
                    <a:pt x="5239" y="9121"/>
                  </a:cubicBezTo>
                  <a:lnTo>
                    <a:pt x="5060" y="10717"/>
                  </a:lnTo>
                  <a:lnTo>
                    <a:pt x="4465" y="10717"/>
                  </a:lnTo>
                  <a:lnTo>
                    <a:pt x="4513" y="9609"/>
                  </a:lnTo>
                  <a:cubicBezTo>
                    <a:pt x="4513" y="9526"/>
                    <a:pt x="4453" y="9455"/>
                    <a:pt x="4370" y="9455"/>
                  </a:cubicBezTo>
                  <a:cubicBezTo>
                    <a:pt x="4274" y="9455"/>
                    <a:pt x="4203" y="9514"/>
                    <a:pt x="4203" y="9597"/>
                  </a:cubicBezTo>
                  <a:lnTo>
                    <a:pt x="4155" y="10705"/>
                  </a:lnTo>
                  <a:lnTo>
                    <a:pt x="3560" y="10705"/>
                  </a:lnTo>
                  <a:lnTo>
                    <a:pt x="3512" y="9585"/>
                  </a:lnTo>
                  <a:cubicBezTo>
                    <a:pt x="3512" y="9497"/>
                    <a:pt x="3451" y="9429"/>
                    <a:pt x="3376" y="9429"/>
                  </a:cubicBezTo>
                  <a:cubicBezTo>
                    <a:pt x="3370" y="9429"/>
                    <a:pt x="3364" y="9430"/>
                    <a:pt x="3358" y="9431"/>
                  </a:cubicBezTo>
                  <a:cubicBezTo>
                    <a:pt x="3262" y="9431"/>
                    <a:pt x="3191" y="9514"/>
                    <a:pt x="3203" y="9597"/>
                  </a:cubicBezTo>
                  <a:lnTo>
                    <a:pt x="3250" y="10705"/>
                  </a:lnTo>
                  <a:lnTo>
                    <a:pt x="2655" y="10705"/>
                  </a:lnTo>
                  <a:lnTo>
                    <a:pt x="2477" y="9109"/>
                  </a:lnTo>
                  <a:cubicBezTo>
                    <a:pt x="2465" y="9014"/>
                    <a:pt x="2381" y="8954"/>
                    <a:pt x="2298" y="8954"/>
                  </a:cubicBezTo>
                  <a:cubicBezTo>
                    <a:pt x="2203" y="8978"/>
                    <a:pt x="2143" y="9050"/>
                    <a:pt x="2143" y="9133"/>
                  </a:cubicBezTo>
                  <a:lnTo>
                    <a:pt x="2322" y="10705"/>
                  </a:lnTo>
                  <a:lnTo>
                    <a:pt x="1965" y="10705"/>
                  </a:lnTo>
                  <a:cubicBezTo>
                    <a:pt x="1822" y="10705"/>
                    <a:pt x="1703" y="10598"/>
                    <a:pt x="1667" y="10455"/>
                  </a:cubicBezTo>
                  <a:lnTo>
                    <a:pt x="572" y="4549"/>
                  </a:lnTo>
                  <a:cubicBezTo>
                    <a:pt x="560" y="4478"/>
                    <a:pt x="560" y="4406"/>
                    <a:pt x="583" y="4335"/>
                  </a:cubicBezTo>
                  <a:cubicBezTo>
                    <a:pt x="583" y="4311"/>
                    <a:pt x="583" y="4299"/>
                    <a:pt x="595" y="4299"/>
                  </a:cubicBezTo>
                  <a:lnTo>
                    <a:pt x="595" y="4287"/>
                  </a:lnTo>
                  <a:cubicBezTo>
                    <a:pt x="595" y="4263"/>
                    <a:pt x="619" y="4252"/>
                    <a:pt x="619" y="4252"/>
                  </a:cubicBezTo>
                  <a:cubicBezTo>
                    <a:pt x="619" y="4240"/>
                    <a:pt x="631" y="4240"/>
                    <a:pt x="631" y="4228"/>
                  </a:cubicBezTo>
                  <a:lnTo>
                    <a:pt x="631" y="4204"/>
                  </a:lnTo>
                  <a:cubicBezTo>
                    <a:pt x="631" y="4192"/>
                    <a:pt x="643" y="4192"/>
                    <a:pt x="643" y="4180"/>
                  </a:cubicBezTo>
                  <a:lnTo>
                    <a:pt x="643" y="4168"/>
                  </a:lnTo>
                  <a:cubicBezTo>
                    <a:pt x="643" y="4144"/>
                    <a:pt x="655" y="4144"/>
                    <a:pt x="655" y="4132"/>
                  </a:cubicBezTo>
                  <a:lnTo>
                    <a:pt x="679" y="4121"/>
                  </a:lnTo>
                  <a:lnTo>
                    <a:pt x="703" y="4085"/>
                  </a:lnTo>
                  <a:lnTo>
                    <a:pt x="738" y="4061"/>
                  </a:lnTo>
                  <a:cubicBezTo>
                    <a:pt x="750" y="4049"/>
                    <a:pt x="774" y="4037"/>
                    <a:pt x="798" y="4013"/>
                  </a:cubicBezTo>
                  <a:cubicBezTo>
                    <a:pt x="822" y="4001"/>
                    <a:pt x="833" y="3990"/>
                    <a:pt x="869" y="3966"/>
                  </a:cubicBezTo>
                  <a:cubicBezTo>
                    <a:pt x="893" y="3954"/>
                    <a:pt x="917" y="3954"/>
                    <a:pt x="941" y="3942"/>
                  </a:cubicBezTo>
                  <a:cubicBezTo>
                    <a:pt x="976" y="3942"/>
                    <a:pt x="988" y="3930"/>
                    <a:pt x="1012" y="3930"/>
                  </a:cubicBezTo>
                  <a:close/>
                  <a:moveTo>
                    <a:pt x="3822" y="1"/>
                  </a:moveTo>
                  <a:cubicBezTo>
                    <a:pt x="3620" y="25"/>
                    <a:pt x="3429" y="120"/>
                    <a:pt x="3298" y="251"/>
                  </a:cubicBezTo>
                  <a:cubicBezTo>
                    <a:pt x="3250" y="239"/>
                    <a:pt x="3191" y="239"/>
                    <a:pt x="3143" y="239"/>
                  </a:cubicBezTo>
                  <a:cubicBezTo>
                    <a:pt x="2691" y="239"/>
                    <a:pt x="2298" y="549"/>
                    <a:pt x="2227" y="953"/>
                  </a:cubicBezTo>
                  <a:cubicBezTo>
                    <a:pt x="1691" y="965"/>
                    <a:pt x="1262" y="1382"/>
                    <a:pt x="1262" y="1870"/>
                  </a:cubicBezTo>
                  <a:cubicBezTo>
                    <a:pt x="1262" y="1930"/>
                    <a:pt x="1262" y="1977"/>
                    <a:pt x="1274" y="2037"/>
                  </a:cubicBezTo>
                  <a:cubicBezTo>
                    <a:pt x="798" y="2096"/>
                    <a:pt x="417" y="2489"/>
                    <a:pt x="417" y="2966"/>
                  </a:cubicBezTo>
                  <a:cubicBezTo>
                    <a:pt x="417" y="3013"/>
                    <a:pt x="417" y="3061"/>
                    <a:pt x="441" y="3120"/>
                  </a:cubicBezTo>
                  <a:cubicBezTo>
                    <a:pt x="250" y="3168"/>
                    <a:pt x="60" y="3299"/>
                    <a:pt x="36" y="3561"/>
                  </a:cubicBezTo>
                  <a:cubicBezTo>
                    <a:pt x="0" y="3751"/>
                    <a:pt x="95" y="3942"/>
                    <a:pt x="262" y="4049"/>
                  </a:cubicBezTo>
                  <a:lnTo>
                    <a:pt x="262" y="4121"/>
                  </a:lnTo>
                  <a:cubicBezTo>
                    <a:pt x="262" y="4192"/>
                    <a:pt x="274" y="4252"/>
                    <a:pt x="298" y="4311"/>
                  </a:cubicBezTo>
                  <a:cubicBezTo>
                    <a:pt x="286" y="4418"/>
                    <a:pt x="286" y="4525"/>
                    <a:pt x="298" y="4633"/>
                  </a:cubicBezTo>
                  <a:lnTo>
                    <a:pt x="1405" y="10538"/>
                  </a:lnTo>
                  <a:cubicBezTo>
                    <a:pt x="1465" y="10836"/>
                    <a:pt x="1715" y="11038"/>
                    <a:pt x="2012" y="11038"/>
                  </a:cubicBezTo>
                  <a:lnTo>
                    <a:pt x="5822" y="11038"/>
                  </a:lnTo>
                  <a:cubicBezTo>
                    <a:pt x="6120" y="11038"/>
                    <a:pt x="6370" y="10836"/>
                    <a:pt x="6429" y="10538"/>
                  </a:cubicBezTo>
                  <a:lnTo>
                    <a:pt x="7537" y="4633"/>
                  </a:lnTo>
                  <a:cubicBezTo>
                    <a:pt x="7549" y="4525"/>
                    <a:pt x="7549" y="4418"/>
                    <a:pt x="7537" y="4311"/>
                  </a:cubicBezTo>
                  <a:cubicBezTo>
                    <a:pt x="7561" y="4252"/>
                    <a:pt x="7584" y="4180"/>
                    <a:pt x="7584" y="4121"/>
                  </a:cubicBezTo>
                  <a:lnTo>
                    <a:pt x="7584" y="4049"/>
                  </a:lnTo>
                  <a:cubicBezTo>
                    <a:pt x="7656" y="3942"/>
                    <a:pt x="7739" y="3751"/>
                    <a:pt x="7727" y="3561"/>
                  </a:cubicBezTo>
                  <a:cubicBezTo>
                    <a:pt x="7703" y="3299"/>
                    <a:pt x="7525" y="3168"/>
                    <a:pt x="7334" y="3120"/>
                  </a:cubicBezTo>
                  <a:cubicBezTo>
                    <a:pt x="7346" y="3061"/>
                    <a:pt x="7346" y="3025"/>
                    <a:pt x="7346" y="2966"/>
                  </a:cubicBezTo>
                  <a:cubicBezTo>
                    <a:pt x="7346" y="2501"/>
                    <a:pt x="6965" y="2108"/>
                    <a:pt x="6489" y="2037"/>
                  </a:cubicBezTo>
                  <a:cubicBezTo>
                    <a:pt x="6513" y="1989"/>
                    <a:pt x="6513" y="1930"/>
                    <a:pt x="6513" y="1870"/>
                  </a:cubicBezTo>
                  <a:cubicBezTo>
                    <a:pt x="6513" y="1370"/>
                    <a:pt x="6072" y="965"/>
                    <a:pt x="5536" y="953"/>
                  </a:cubicBezTo>
                  <a:cubicBezTo>
                    <a:pt x="5455" y="545"/>
                    <a:pt x="5075" y="239"/>
                    <a:pt x="4633" y="239"/>
                  </a:cubicBezTo>
                  <a:cubicBezTo>
                    <a:pt x="4625" y="239"/>
                    <a:pt x="4616" y="239"/>
                    <a:pt x="4608" y="239"/>
                  </a:cubicBezTo>
                  <a:cubicBezTo>
                    <a:pt x="4560" y="239"/>
                    <a:pt x="4501" y="239"/>
                    <a:pt x="4453" y="251"/>
                  </a:cubicBezTo>
                  <a:cubicBezTo>
                    <a:pt x="4322" y="120"/>
                    <a:pt x="4143" y="25"/>
                    <a:pt x="3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chitecture Studio by Slidesgo">
  <a:themeElements>
    <a:clrScheme name="Simple Light">
      <a:dk1>
        <a:srgbClr val="2E1B11"/>
      </a:dk1>
      <a:lt1>
        <a:srgbClr val="F4F4F4"/>
      </a:lt1>
      <a:dk2>
        <a:srgbClr val="595959"/>
      </a:dk2>
      <a:lt2>
        <a:srgbClr val="EEEEEE"/>
      </a:lt2>
      <a:accent1>
        <a:srgbClr val="E4A790"/>
      </a:accent1>
      <a:accent2>
        <a:srgbClr val="F3DDD5"/>
      </a:accent2>
      <a:accent3>
        <a:srgbClr val="D99982"/>
      </a:accent3>
      <a:accent4>
        <a:srgbClr val="E2BDB0"/>
      </a:accent4>
      <a:accent5>
        <a:srgbClr val="C78872"/>
      </a:accent5>
      <a:accent6>
        <a:srgbClr val="C27F67"/>
      </a:accent6>
      <a:hlink>
        <a:srgbClr val="B86E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